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D714E-488D-4CB5-ABA5-DF21F88BD21E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4F268-5E83-4E90-9345-4E2F4706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5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3BDF35-BE69-4091-88C4-6C2F06E84EE6}" type="datetime1">
              <a:rPr lang="en-US" smtClean="0"/>
              <a:t>4/25/2015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2E13-87D7-4231-AB25-9FE8B04C1E7B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819A-6BEC-4412-82CB-D8AAC3070970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182555-B9BD-4B53-9180-EC7D6B2F9FBE}" type="datetime1">
              <a:rPr lang="en-US" smtClean="0"/>
              <a:t>4/25/2015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7FD0E7-3ABC-483D-B8C2-4C41DC44F9D5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6C21-CDC6-44DA-B37D-AB2A2CC493A9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14C7-3F74-4E70-B647-0D410F7A82FF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78BA9-BE4A-4573-9741-AD03BEDB774A}" type="datetime1">
              <a:rPr lang="en-US" smtClean="0"/>
              <a:t>4/25/2015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B434-EACC-4945-86F5-77914D16C28D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02BADE-2AF6-44C0-82C9-0632FED971E6}" type="datetime1">
              <a:rPr lang="en-US" smtClean="0"/>
              <a:t>4/25/2015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6C5F3F-DC03-4921-A856-E48F73351F9B}" type="datetime1">
              <a:rPr lang="en-US" smtClean="0"/>
              <a:t>4/25/2015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3787C5-FFF2-4932-A26D-FB44921B55C7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Pertemuan</a:t>
            </a:r>
            <a:r>
              <a:rPr lang="en-US" sz="4800" b="1" dirty="0" smtClean="0">
                <a:solidFill>
                  <a:srgbClr val="C00000"/>
                </a:solidFill>
              </a:rPr>
              <a:t> 13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467600" cy="366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Produksi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kelompok</a:t>
            </a:r>
            <a:r>
              <a:rPr lang="en-US" sz="3600" b="1" dirty="0" smtClean="0">
                <a:solidFill>
                  <a:srgbClr val="002060"/>
                </a:solidFill>
              </a:rPr>
              <a:t> 2 :</a:t>
            </a:r>
          </a:p>
          <a:p>
            <a:pPr marL="457200" indent="-457200"/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Rekaman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en-US" sz="3600" b="1" dirty="0" smtClean="0">
                <a:solidFill>
                  <a:srgbClr val="002060"/>
                </a:solidFill>
              </a:rPr>
              <a:t> Editing </a:t>
            </a:r>
          </a:p>
          <a:p>
            <a:pPr marL="457200" indent="-457200"/>
            <a:r>
              <a:rPr lang="en-US" sz="3600" b="1" dirty="0" smtClean="0">
                <a:solidFill>
                  <a:srgbClr val="002060"/>
                </a:solidFill>
              </a:rPr>
              <a:t> Mixing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1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1828800"/>
            <a:ext cx="6578600" cy="3431822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002060"/>
                </a:solidFill>
              </a:rPr>
              <a:t>Produksi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dibantu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oleh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asdos</a:t>
            </a:r>
            <a:r>
              <a:rPr lang="en-US" sz="3600" b="1" smtClean="0">
                <a:solidFill>
                  <a:srgbClr val="002060"/>
                </a:solidFill>
              </a:rPr>
              <a:t> studio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002060"/>
                </a:solidFill>
              </a:rPr>
              <a:t>Kelompok</a:t>
            </a:r>
            <a:r>
              <a:rPr lang="en-US" sz="3600" b="1" dirty="0" smtClean="0">
                <a:solidFill>
                  <a:srgbClr val="002060"/>
                </a:solidFill>
              </a:rPr>
              <a:t> 1 </a:t>
            </a:r>
            <a:r>
              <a:rPr lang="en-US" sz="3600" b="1" dirty="0" err="1" smtClean="0">
                <a:solidFill>
                  <a:srgbClr val="002060"/>
                </a:solidFill>
              </a:rPr>
              <a:t>terlibat</a:t>
            </a:r>
            <a:r>
              <a:rPr lang="en-US" sz="3600" dirty="0" smtClean="0">
                <a:solidFill>
                  <a:srgbClr val="002060"/>
                </a:solidFill>
              </a:rPr>
              <a:t>/ </a:t>
            </a:r>
            <a:r>
              <a:rPr lang="en-US" sz="3600" b="1" dirty="0" err="1" smtClean="0">
                <a:solidFill>
                  <a:srgbClr val="002060"/>
                </a:solidFill>
              </a:rPr>
              <a:t>berpartispasi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produksi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sebagai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pemeran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Pertemuan 13 Produksi kelompok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17116" y="2967335"/>
            <a:ext cx="2909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Selesai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1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42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Pertemuan 13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Windows 7</dc:creator>
  <cp:lastModifiedBy>May</cp:lastModifiedBy>
  <cp:revision>5</cp:revision>
  <dcterms:created xsi:type="dcterms:W3CDTF">2014-02-27T04:25:26Z</dcterms:created>
  <dcterms:modified xsi:type="dcterms:W3CDTF">2015-04-25T07:46:44Z</dcterms:modified>
</cp:coreProperties>
</file>