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1D714E-488D-4CB5-ABA5-DF21F88BD21E}" type="datetimeFigureOut">
              <a:rPr lang="en-US" smtClean="0"/>
              <a:t>4/25/2015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4F268-5E83-4E90-9345-4E2F47067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59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8C423-D175-4D20-82BF-F76568C1E6E7}" type="datetime1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13  Produksi kelompok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2007-2678-4D20-A5AB-1CC08D3812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67CD4-E2BE-4792-B096-7DCAF6C1D8B0}" type="datetime1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13  Produksi kelompok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2007-2678-4D20-A5AB-1CC08D3812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C2C0-5E58-45FA-B404-E06EC34BEF48}" type="datetime1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13  Produksi kelompok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2007-2678-4D20-A5AB-1CC08D381253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69AE0-6B02-4913-A512-E1B3C07931DD}" type="datetime1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13  Produksi kelompok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2007-2678-4D20-A5AB-1CC08D38125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70BF-C6FB-4107-A552-8C602030CF4E}" type="datetime1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13  Produksi kelompok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2007-2678-4D20-A5AB-1CC08D3812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C1C84-1B82-4349-AC79-57B8B10447CD}" type="datetime1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13  Produksi kelompok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2007-2678-4D20-A5AB-1CC08D38125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D5B40-B2B6-4F30-BBD3-AD97FFF34F1D}" type="datetime1">
              <a:rPr lang="en-US" smtClean="0"/>
              <a:t>4/25/2015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13  Produksi kelompok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2007-2678-4D20-A5AB-1CC08D3812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0A42-AD57-44E5-89F1-6E5B62D9DB9E}" type="datetime1">
              <a:rPr lang="en-US" smtClean="0"/>
              <a:t>4/25/2015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13  Produksi kelompok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2007-2678-4D20-A5AB-1CC08D3812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D02E4-C951-467B-BF06-FB2B9156A53A}" type="datetime1">
              <a:rPr lang="en-US" smtClean="0"/>
              <a:t>4/25/2015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13  Produksi kelompok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2007-2678-4D20-A5AB-1CC08D3812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5B8D1-48A8-4AA4-B820-F9F5E9F27882}" type="datetime1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13  Produksi kelompok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2007-2678-4D20-A5AB-1CC08D38125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E3866-E10B-4E3B-A1E5-AB302A944CE9}" type="datetime1">
              <a:rPr lang="en-US" smtClean="0"/>
              <a:t>4/25/2015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13  Produksi kelompok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2007-2678-4D20-A5AB-1CC08D38125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3AE380E-AE55-4BCA-AD95-46CD577CA505}" type="datetime1">
              <a:rPr lang="en-US" smtClean="0"/>
              <a:t>4/25/2015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Pertemuan 13  Produksi kelompok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2552007-2678-4D20-A5AB-1CC08D38125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667001"/>
            <a:ext cx="6196405" cy="1828800"/>
          </a:xfrm>
        </p:spPr>
        <p:txBody>
          <a:bodyPr>
            <a:normAutofit/>
          </a:bodyPr>
          <a:lstStyle/>
          <a:p>
            <a:pPr marL="457200" indent="-457200" algn="ctr"/>
            <a:r>
              <a:rPr lang="en-US" sz="4800" b="1" dirty="0" err="1" smtClean="0">
                <a:solidFill>
                  <a:schemeClr val="tx1"/>
                </a:solidFill>
              </a:rPr>
              <a:t>Prsentasi</a:t>
            </a:r>
            <a:endParaRPr lang="en-US" sz="4800" b="1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13  Produksi kelompok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2007-2678-4D20-A5AB-1CC08D381253}" type="slidenum">
              <a:rPr lang="en-US" smtClean="0"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 smtClean="0">
                <a:solidFill>
                  <a:srgbClr val="002060"/>
                </a:solidFill>
              </a:rPr>
              <a:t>Pertemuan</a:t>
            </a:r>
            <a:r>
              <a:rPr lang="en-US" sz="4800" b="1" dirty="0" smtClean="0">
                <a:solidFill>
                  <a:srgbClr val="002060"/>
                </a:solidFill>
              </a:rPr>
              <a:t> 14</a:t>
            </a:r>
            <a:endParaRPr lang="en-US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010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1828800"/>
            <a:ext cx="5712179" cy="3431822"/>
          </a:xfrm>
        </p:spPr>
        <p:txBody>
          <a:bodyPr>
            <a:normAutofit/>
          </a:bodyPr>
          <a:lstStyle/>
          <a:p>
            <a:pPr marL="571500" indent="-571500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tx1"/>
                </a:solidFill>
              </a:rPr>
              <a:t>Presentasi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kelompok</a:t>
            </a:r>
            <a:r>
              <a:rPr lang="en-US" sz="3600" b="1" dirty="0" smtClean="0">
                <a:solidFill>
                  <a:schemeClr val="tx1"/>
                </a:solidFill>
              </a:rPr>
              <a:t> 1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3600" b="1" dirty="0" err="1" smtClean="0">
                <a:solidFill>
                  <a:schemeClr val="tx1"/>
                </a:solidFill>
              </a:rPr>
              <a:t>Presentasi</a:t>
            </a:r>
            <a:r>
              <a:rPr lang="en-US" sz="3600" b="1" dirty="0" smtClean="0">
                <a:solidFill>
                  <a:schemeClr val="tx1"/>
                </a:solidFill>
              </a:rPr>
              <a:t> </a:t>
            </a:r>
            <a:r>
              <a:rPr lang="en-US" sz="3600" b="1" dirty="0" err="1" smtClean="0">
                <a:solidFill>
                  <a:schemeClr val="tx1"/>
                </a:solidFill>
              </a:rPr>
              <a:t>kelompok</a:t>
            </a:r>
            <a:r>
              <a:rPr lang="en-US" sz="3600" b="1" dirty="0" smtClean="0">
                <a:solidFill>
                  <a:schemeClr val="tx1"/>
                </a:solidFill>
              </a:rPr>
              <a:t> 2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13  Produksi kelompok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2007-2678-4D20-A5AB-1CC08D3812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7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Pertemuan 13  Produksi kelompok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52007-2678-4D20-A5AB-1CC08D381253}" type="slidenum">
              <a:rPr lang="en-US" smtClean="0"/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331116" y="2967335"/>
            <a:ext cx="24817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Selesai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815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</TotalTime>
  <Words>25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Waveform</vt:lpstr>
      <vt:lpstr>Pertemuan 14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12</dc:title>
  <dc:creator>Windows 7</dc:creator>
  <cp:lastModifiedBy>May</cp:lastModifiedBy>
  <cp:revision>5</cp:revision>
  <dcterms:created xsi:type="dcterms:W3CDTF">2014-02-27T04:25:26Z</dcterms:created>
  <dcterms:modified xsi:type="dcterms:W3CDTF">2015-04-25T07:47:05Z</dcterms:modified>
</cp:coreProperties>
</file>