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1" r:id="rId17"/>
    <p:sldId id="271" r:id="rId18"/>
    <p:sldId id="272" r:id="rId19"/>
    <p:sldId id="273" r:id="rId20"/>
    <p:sldId id="276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7" r:id="rId30"/>
    <p:sldId id="283" r:id="rId31"/>
    <p:sldId id="288" r:id="rId32"/>
    <p:sldId id="286" r:id="rId33"/>
    <p:sldId id="284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8F341-2BFE-48CD-A77D-2D001F599B66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9011D-A4DA-4B81-903E-70B95E445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0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5C62-5095-4E77-876F-131632CEFD4C}" type="datetime1">
              <a:rPr lang="en-US" smtClean="0"/>
              <a:t>4/25/2015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C35CF-9A11-4C54-97E8-1087ACC12F63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F1117-D466-4A76-8C90-6DF07B4AA547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4A485-A975-40EE-9199-13921304D991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B946F-4341-49F2-93D1-ABF93081E6FE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F9D8D-02E5-4BEA-8F2B-DE6DD14B7C54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44415-5B3D-4BB2-B52C-FCCD5E92C66A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D45D3-9AE2-4764-AEAB-7AAF35B6ED2D}" type="datetime1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525F-BDEE-4ABE-A25A-E526B7A40872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77BBB-21AD-44B3-8AF3-A3A2E97E8427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8470DCB-9E7B-4DC7-987E-EC4ED46C7DB9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67FBAF-FB65-48DD-B86F-183C702DC4A9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fi-FI" smtClean="0"/>
              <a:t>Pertemjuan 5  Kekuatan/Kelemahan siaran Iklan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458B9F8-ED5D-4748-8E60-09E39B75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Pertemuan</a:t>
            </a:r>
            <a:r>
              <a:rPr lang="en-US" sz="4400" b="1" dirty="0" smtClean="0"/>
              <a:t>  5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err="1" smtClean="0"/>
              <a:t>Kuis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pPr marL="127000" indent="-58738">
              <a:buNone/>
            </a:pPr>
            <a:r>
              <a:rPr lang="en-US" sz="4000" b="1" dirty="0" err="1" smtClean="0"/>
              <a:t>Bagaimana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siaran</a:t>
            </a:r>
            <a:r>
              <a:rPr lang="en-US" sz="4000" b="1" dirty="0" smtClean="0"/>
              <a:t>  program </a:t>
            </a:r>
            <a:r>
              <a:rPr lang="en-US" sz="4000" b="1" dirty="0" err="1" smtClean="0"/>
              <a:t>olah</a:t>
            </a:r>
            <a:r>
              <a:rPr lang="en-US" sz="4000" b="1" dirty="0" smtClean="0"/>
              <a:t> raga </a:t>
            </a:r>
            <a:r>
              <a:rPr lang="en-US" sz="4000" b="1" dirty="0" err="1" smtClean="0"/>
              <a:t>di</a:t>
            </a:r>
            <a:r>
              <a:rPr lang="en-US" sz="4000" b="1" dirty="0" smtClean="0"/>
              <a:t> Indonesia, </a:t>
            </a:r>
            <a:r>
              <a:rPr lang="en-US" sz="4000" b="1" dirty="0" err="1" smtClean="0"/>
              <a:t>produsen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apa</a:t>
            </a:r>
            <a:r>
              <a:rPr lang="en-US" sz="4000" b="1" dirty="0" smtClean="0"/>
              <a:t> yang </a:t>
            </a:r>
            <a:r>
              <a:rPr lang="en-US" sz="4000" b="1" dirty="0" err="1" smtClean="0"/>
              <a:t>dominan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menjadi</a:t>
            </a:r>
            <a:r>
              <a:rPr lang="en-US" sz="4000" b="1" dirty="0" smtClean="0"/>
              <a:t> sponsor ?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disiarkan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diradio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waktu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ketika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sebagai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potensial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didepan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endParaRPr lang="en-US" sz="3600" b="1" dirty="0" smtClean="0"/>
          </a:p>
          <a:p>
            <a:r>
              <a:rPr lang="en-US" sz="3600" b="1" dirty="0" err="1" smtClean="0"/>
              <a:t>Waktu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dikenal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sebutan</a:t>
            </a:r>
            <a:r>
              <a:rPr lang="en-US" sz="3600" b="1" dirty="0" smtClean="0"/>
              <a:t> “ prime time “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 smtClean="0"/>
              <a:t>Waktu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semua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pagi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siang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hari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Tarifnya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iklannya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tentu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mahal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terutama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hari</a:t>
            </a:r>
            <a:r>
              <a:rPr lang="en-US" sz="3600" b="1" dirty="0" smtClean="0"/>
              <a:t> (prime time </a:t>
            </a:r>
            <a:r>
              <a:rPr lang="en-US" sz="3600" b="1" dirty="0" err="1" smtClean="0"/>
              <a:t>terutama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tv</a:t>
            </a:r>
            <a:r>
              <a:rPr lang="en-US" sz="3600" b="1" dirty="0" smtClean="0"/>
              <a:t>)</a:t>
            </a:r>
          </a:p>
          <a:p>
            <a:r>
              <a:rPr lang="en-US" sz="3600" b="1" dirty="0" err="1" smtClean="0"/>
              <a:t>Selain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juga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khusus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waktu</a:t>
            </a:r>
            <a:r>
              <a:rPr lang="en-US" sz="3600" b="1" dirty="0" smtClean="0"/>
              <a:t> “ drive time “ </a:t>
            </a:r>
            <a:r>
              <a:rPr lang="en-US" sz="3600" b="1" dirty="0" err="1" smtClean="0"/>
              <a:t>yaitu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waktu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sore </a:t>
            </a:r>
            <a:r>
              <a:rPr lang="en-US" sz="3600" b="1" dirty="0" err="1" smtClean="0"/>
              <a:t>hari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ketika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mendengarkan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ketika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berangkat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pulang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kerja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Fokus</a:t>
            </a:r>
            <a:r>
              <a:rPr lang="en-US" b="1" dirty="0" smtClean="0"/>
              <a:t> </a:t>
            </a:r>
            <a:r>
              <a:rPr lang="en-US" b="1" dirty="0" err="1" smtClean="0"/>
              <a:t>Perhatian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menjadi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fokus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perhatian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ketika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ketika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disiarkan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ditayangkan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Jika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mengganti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chanel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memencet</a:t>
            </a:r>
            <a:r>
              <a:rPr lang="en-US" sz="3600" b="1" dirty="0" smtClean="0"/>
              <a:t> remote control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radio,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artinya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perhatian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fokus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mendengarkan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melihat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tayangan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tuntas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mengabaikan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hal</a:t>
            </a:r>
            <a:r>
              <a:rPr lang="en-US" sz="3600" b="1" dirty="0" smtClean="0"/>
              <a:t> yang lain.</a:t>
            </a:r>
          </a:p>
          <a:p>
            <a:r>
              <a:rPr lang="en-US" sz="3600" b="1" dirty="0" err="1" smtClean="0"/>
              <a:t>Berbeda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surat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kabar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pembaca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mengabaikan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 yang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melewatkan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membaca</a:t>
            </a:r>
            <a:r>
              <a:rPr lang="en-US" sz="3600" b="1" dirty="0" smtClean="0"/>
              <a:t> head line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berita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raga,berita</a:t>
            </a:r>
            <a:r>
              <a:rPr lang="en-US" sz="3600" b="1" dirty="0" smtClean="0"/>
              <a:t> lain, </a:t>
            </a:r>
            <a:r>
              <a:rPr lang="en-US" sz="3600" b="1" dirty="0" err="1" smtClean="0"/>
              <a:t>setelah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baru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membaca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</a:t>
            </a:r>
            <a:r>
              <a:rPr lang="en-US" b="1" dirty="0" err="1" smtClean="0"/>
              <a:t>Sentuhan</a:t>
            </a:r>
            <a:r>
              <a:rPr lang="en-US" b="1" dirty="0" smtClean="0"/>
              <a:t> Personal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Iklan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disiarkan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diradio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menggunakan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personalitas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penyiar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menjual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berbicaranya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Karena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sudah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sangat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hapal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penyiar</a:t>
            </a:r>
            <a:r>
              <a:rPr lang="en-US" sz="3600" b="1" dirty="0" smtClean="0"/>
              <a:t>  radio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536496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Apalagi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pemirsa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sudah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sangat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mengenal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wajah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seleb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artis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aktor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idolanya</a:t>
            </a:r>
            <a:endParaRPr lang="en-US" sz="3600" b="1" dirty="0" smtClean="0"/>
          </a:p>
          <a:p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juga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hanya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ditambah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penampilan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bahasa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tubuh</a:t>
            </a:r>
            <a:r>
              <a:rPr lang="en-US" sz="3600" b="1" dirty="0" smtClean="0"/>
              <a:t>  host, visual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rangka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membujuk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peragaan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sangat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ampuh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memperagakan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kerja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digunakan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misal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mobil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deterjen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animasinya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memperlihatkan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bagaimana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deterjen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mengangkat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kotoran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dibaju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/>
              <a:t>Iklan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memang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memiliki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kemampuan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seperti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, radio </a:t>
            </a:r>
            <a:r>
              <a:rPr lang="en-US" sz="3600" b="1" dirty="0" err="1" smtClean="0"/>
              <a:t>hanya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menyiarkan</a:t>
            </a:r>
            <a:r>
              <a:rPr lang="en-US" sz="3600" b="1" dirty="0" smtClean="0"/>
              <a:t> audio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 yang </a:t>
            </a:r>
            <a:r>
              <a:rPr lang="en-US" sz="3600" b="1" dirty="0" err="1" smtClean="0"/>
              <a:t>sudah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ditayangkan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mengingatkan</a:t>
            </a:r>
            <a:r>
              <a:rPr lang="en-US" sz="3600" b="1" dirty="0" smtClean="0"/>
              <a:t> (reminder)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visual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mereka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saksikan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Sementara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berimajinasi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tentang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proses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pengangkatan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kotoran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baju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otaknya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menghibur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trik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terkadang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digunakan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oleh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pemasang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produsen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dimana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aspek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komersilnya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diperlihatkan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menyolok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Pesan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disampaikan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tersamar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oleh</a:t>
            </a:r>
            <a:r>
              <a:rPr lang="en-US" sz="3600" b="1" dirty="0" smtClean="0"/>
              <a:t> program yang </a:t>
            </a:r>
            <a:r>
              <a:rPr lang="en-US" sz="3600" b="1" dirty="0" err="1" smtClean="0"/>
              <a:t>diyangkan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antara</a:t>
            </a:r>
            <a:r>
              <a:rPr lang="en-US" sz="3600" b="1" dirty="0" smtClean="0"/>
              <a:t> lain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drama, </a:t>
            </a:r>
            <a:r>
              <a:rPr lang="en-US" sz="3600" b="1" dirty="0" err="1" smtClean="0"/>
              <a:t>komedi</a:t>
            </a:r>
            <a:r>
              <a:rPr lang="en-US" sz="3600" b="1" dirty="0" smtClean="0"/>
              <a:t>, talk show, </a:t>
            </a:r>
            <a:r>
              <a:rPr lang="en-US" sz="3600" b="1" dirty="0" err="1" smtClean="0"/>
              <a:t>musik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dll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Siaran</a:t>
            </a:r>
            <a:r>
              <a:rPr lang="en-US" b="1" dirty="0" smtClean="0"/>
              <a:t> </a:t>
            </a:r>
            <a:r>
              <a:rPr lang="en-US" b="1" dirty="0" err="1" smtClean="0"/>
              <a:t>iklan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Stasiun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baik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ingin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mendapatkan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sebanyak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mungkin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pemasang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endParaRPr lang="en-US" sz="3600" b="1" dirty="0" smtClean="0"/>
          </a:p>
          <a:p>
            <a:r>
              <a:rPr lang="en-US" sz="3600" b="1" dirty="0" err="1" smtClean="0"/>
              <a:t>Mungkinkah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????</a:t>
            </a:r>
          </a:p>
          <a:p>
            <a:r>
              <a:rPr lang="en-US" sz="3600" b="1" dirty="0" err="1" smtClean="0"/>
              <a:t>Jawabannya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endParaRPr lang="en-US" sz="3600" b="1" dirty="0" smtClean="0"/>
          </a:p>
          <a:p>
            <a:r>
              <a:rPr lang="en-US" sz="3600" b="1" dirty="0" err="1" smtClean="0"/>
              <a:t>Kenapa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????</a:t>
            </a:r>
          </a:p>
          <a:p>
            <a:r>
              <a:rPr lang="en-US" sz="3600" b="1" dirty="0" err="1" smtClean="0"/>
              <a:t>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kenapa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!!!</a:t>
            </a:r>
          </a:p>
          <a:p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9.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prestise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 smtClean="0"/>
              <a:t>Produsen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mengiklankan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produknya</a:t>
            </a:r>
            <a:r>
              <a:rPr lang="en-US" sz="3600" b="1" dirty="0" smtClean="0"/>
              <a:t> di radio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biasanya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sangat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dikenal</a:t>
            </a:r>
            <a:r>
              <a:rPr lang="en-US" sz="3600" b="1" dirty="0" smtClean="0"/>
              <a:t> orang. </a:t>
            </a:r>
            <a:r>
              <a:rPr lang="en-US" sz="3600" b="1" dirty="0" err="1" smtClean="0"/>
              <a:t>Baik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perusahaan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produknya</a:t>
            </a:r>
            <a:r>
              <a:rPr lang="en-US" sz="3600" b="1" dirty="0" smtClean="0"/>
              <a:t>. </a:t>
            </a:r>
          </a:p>
          <a:p>
            <a:r>
              <a:rPr lang="en-US" sz="3600" b="1" dirty="0" err="1" smtClean="0"/>
              <a:t>Produsen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mendapat</a:t>
            </a:r>
            <a:r>
              <a:rPr lang="en-US" sz="3600" b="1" dirty="0" smtClean="0"/>
              <a:t> status </a:t>
            </a:r>
            <a:r>
              <a:rPr lang="en-US" sz="3600" b="1" dirty="0" err="1" smtClean="0"/>
              <a:t>khusus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masyarakat</a:t>
            </a:r>
            <a:endParaRPr lang="en-US" sz="3600" b="1" dirty="0" smtClean="0"/>
          </a:p>
          <a:p>
            <a:r>
              <a:rPr lang="en-US" sz="3600" b="1" dirty="0" err="1" smtClean="0"/>
              <a:t>Orang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memakai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merasa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gengsinya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bertambah</a:t>
            </a:r>
            <a:r>
              <a:rPr lang="en-US" sz="3600" b="1" dirty="0" smtClean="0"/>
              <a:t>. 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Kelemahan</a:t>
            </a:r>
            <a:r>
              <a:rPr lang="en-US" b="1" dirty="0" smtClean="0"/>
              <a:t> </a:t>
            </a:r>
            <a:r>
              <a:rPr lang="en-US" b="1" dirty="0" err="1" smtClean="0"/>
              <a:t>siaran</a:t>
            </a:r>
            <a:r>
              <a:rPr lang="en-US" b="1" dirty="0" smtClean="0"/>
              <a:t> </a:t>
            </a:r>
            <a:r>
              <a:rPr lang="en-US" b="1" dirty="0" err="1" smtClean="0"/>
              <a:t>iklan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11530" indent="-742950">
              <a:buFont typeface="+mj-lt"/>
              <a:buAutoNum type="arabicPeriod"/>
            </a:pPr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mahal</a:t>
            </a:r>
            <a:r>
              <a:rPr lang="en-US" sz="3600" b="1" dirty="0" smtClean="0"/>
              <a:t> </a:t>
            </a:r>
          </a:p>
          <a:p>
            <a:pPr marL="811530" indent="-742950"/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pemasangan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dihitung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perdetik</a:t>
            </a:r>
            <a:r>
              <a:rPr lang="en-US" sz="3600" b="1" dirty="0" smtClean="0"/>
              <a:t>. </a:t>
            </a:r>
          </a:p>
          <a:p>
            <a:pPr marL="811530" indent="-74295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demikian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perusahaan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besar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saja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mampu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memasang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endParaRPr lang="en-US" sz="3600" b="1" dirty="0" smtClean="0"/>
          </a:p>
          <a:p>
            <a:pPr marL="811530" indent="-742950"/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diradio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murah</a:t>
            </a:r>
            <a:endParaRPr lang="en-US" sz="3600" b="1" dirty="0" smtClean="0"/>
          </a:p>
          <a:p>
            <a:pPr marL="811530" indent="-742950">
              <a:buNone/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durasi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hanya</a:t>
            </a:r>
            <a:r>
              <a:rPr lang="en-US" sz="3600" b="1" dirty="0" smtClean="0"/>
              <a:t>  rata-rata 30 </a:t>
            </a:r>
            <a:r>
              <a:rPr lang="en-US" sz="3600" b="1" dirty="0" err="1" smtClean="0"/>
              <a:t>detik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sekali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informasi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tentang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kurang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lengkap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Siaran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tanggung</a:t>
            </a:r>
            <a:r>
              <a:rPr lang="en-US" sz="3600" b="1" dirty="0" smtClean="0"/>
              <a:t> 35 </a:t>
            </a:r>
            <a:r>
              <a:rPr lang="en-US" sz="3600" b="1" dirty="0" err="1" smtClean="0"/>
              <a:t>detik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menurut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Wilis</a:t>
            </a:r>
            <a:r>
              <a:rPr lang="en-US" sz="3600" b="1" dirty="0" smtClean="0"/>
              <a:t>-Aldridge </a:t>
            </a:r>
            <a:r>
              <a:rPr lang="en-US" sz="3600" b="1" dirty="0" err="1" smtClean="0"/>
              <a:t>Cuma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sedikit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waktu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mengembangkan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argumen</a:t>
            </a:r>
            <a:r>
              <a:rPr lang="en-US" sz="3600" b="1" dirty="0" smtClean="0"/>
              <a:t> </a:t>
            </a:r>
          </a:p>
          <a:p>
            <a:r>
              <a:rPr lang="en-US" sz="3600" b="1" dirty="0" err="1" smtClean="0"/>
              <a:t>Durasi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disusun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kelipatan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waktu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misal</a:t>
            </a:r>
            <a:r>
              <a:rPr lang="en-US" sz="3600" b="1" dirty="0" smtClean="0"/>
              <a:t> 30 </a:t>
            </a:r>
            <a:r>
              <a:rPr lang="en-US" sz="3600" b="1" dirty="0" err="1" smtClean="0"/>
              <a:t>detik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Penayangan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r>
              <a:rPr lang="en-US" sz="3400" b="1" dirty="0" err="1" smtClean="0"/>
              <a:t>Siaran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radio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televisi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hanya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pada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saat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disiarkan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tidak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dapat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didengar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atau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dilihat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kembali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kecuali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audien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merekamnya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Oleh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karena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itu</a:t>
            </a:r>
            <a:r>
              <a:rPr lang="en-US" sz="3400" b="1" dirty="0" smtClean="0"/>
              <a:t>  </a:t>
            </a:r>
            <a:r>
              <a:rPr lang="en-US" sz="3400" b="1" dirty="0" err="1" smtClean="0"/>
              <a:t>siaran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dilakukan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berkali</a:t>
            </a:r>
            <a:r>
              <a:rPr lang="en-US" sz="3400" b="1" dirty="0" smtClean="0"/>
              <a:t>-kali agar </a:t>
            </a:r>
            <a:r>
              <a:rPr lang="en-US" sz="3400" b="1" dirty="0" err="1" smtClean="0"/>
              <a:t>diingat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audien</a:t>
            </a:r>
            <a:endParaRPr lang="en-US" sz="3400" b="1" dirty="0" smtClean="0"/>
          </a:p>
          <a:p>
            <a:r>
              <a:rPr lang="en-US" sz="3400" b="1" dirty="0" err="1" smtClean="0"/>
              <a:t>Kecuali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pada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cetak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audien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dapat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membaca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kembali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mengecek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sesuai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nomor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telepon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tertera</a:t>
            </a:r>
            <a:endParaRPr lang="en-US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Penghindaran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err="1" smtClean="0"/>
              <a:t>Ada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kecendrungan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audien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untuk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menghindari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siaran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Penelitian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menunjukkan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audien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menggunakan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kesempatan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ketika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siaran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untuk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mengerjakan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pekerjaan</a:t>
            </a:r>
            <a:r>
              <a:rPr lang="en-US" sz="3400" b="1" dirty="0" smtClean="0"/>
              <a:t> lain.</a:t>
            </a:r>
          </a:p>
          <a:p>
            <a:r>
              <a:rPr lang="en-US" sz="3400" b="1" dirty="0" err="1" smtClean="0"/>
              <a:t>Atau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mengganti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saluran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televisi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atau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gelombang</a:t>
            </a:r>
            <a:r>
              <a:rPr lang="en-US" sz="3400" b="1" dirty="0" smtClean="0"/>
              <a:t> radio yang </a:t>
            </a:r>
            <a:r>
              <a:rPr lang="en-US" sz="3400" b="1" dirty="0" err="1" smtClean="0"/>
              <a:t>disebut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zaping</a:t>
            </a:r>
            <a:endParaRPr lang="en-US" sz="3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b="1" dirty="0" err="1" smtClean="0"/>
              <a:t>Pada</a:t>
            </a:r>
            <a:r>
              <a:rPr lang="en-US" sz="3400" b="1" dirty="0" smtClean="0"/>
              <a:t> media </a:t>
            </a:r>
            <a:r>
              <a:rPr lang="en-US" sz="3400" b="1" dirty="0" err="1" smtClean="0"/>
              <a:t>cetak</a:t>
            </a:r>
            <a:r>
              <a:rPr lang="en-US" sz="3400" b="1" dirty="0" smtClean="0"/>
              <a:t> 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dapat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diperpanjang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dengan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menambah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halaman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bila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pemasang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meningkat</a:t>
            </a:r>
            <a:r>
              <a:rPr lang="en-US" sz="3400" b="1" dirty="0" smtClean="0"/>
              <a:t>.</a:t>
            </a:r>
          </a:p>
          <a:p>
            <a:r>
              <a:rPr lang="en-US" sz="3400" b="1" dirty="0" smtClean="0"/>
              <a:t>Media radio/</a:t>
            </a:r>
            <a:r>
              <a:rPr lang="en-US" sz="3400" b="1" dirty="0" err="1" smtClean="0"/>
              <a:t>televisi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tidak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dapat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seenaknya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memperpanjang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waktu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siaran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dalam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suatu</a:t>
            </a:r>
            <a:r>
              <a:rPr lang="en-US" sz="3400" b="1" dirty="0" smtClean="0"/>
              <a:t> program </a:t>
            </a:r>
            <a:r>
              <a:rPr lang="en-US" sz="3400" b="1" dirty="0" err="1" smtClean="0"/>
              <a:t>tampa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mengorbankan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waktu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siaran</a:t>
            </a:r>
            <a:r>
              <a:rPr lang="en-US" sz="3400" b="1" dirty="0" smtClean="0"/>
              <a:t> program </a:t>
            </a:r>
            <a:r>
              <a:rPr lang="en-US" sz="3400" b="1" dirty="0" err="1" smtClean="0"/>
              <a:t>yan</a:t>
            </a:r>
            <a:r>
              <a:rPr lang="en-US" sz="3400" b="1" dirty="0" smtClean="0"/>
              <a:t> lain (</a:t>
            </a:r>
            <a:r>
              <a:rPr lang="en-US" sz="3400" b="1" dirty="0" err="1" smtClean="0"/>
              <a:t>merusak</a:t>
            </a:r>
            <a:r>
              <a:rPr lang="en-US" sz="3400" b="1" dirty="0" smtClean="0"/>
              <a:t> program)</a:t>
            </a:r>
            <a:endParaRPr lang="en-US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err="1" smtClean="0"/>
              <a:t>Kekuatan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kelemahan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pada</a:t>
            </a:r>
            <a:r>
              <a:rPr lang="en-US" sz="3400" b="1" dirty="0" smtClean="0"/>
              <a:t> media radio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 </a:t>
            </a:r>
            <a:r>
              <a:rPr lang="en-US" sz="3400" b="1" dirty="0" err="1" smtClean="0"/>
              <a:t>televisi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tadi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adalah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merupakan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karakterisitik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kedua</a:t>
            </a:r>
            <a:r>
              <a:rPr lang="en-US" sz="3400" b="1" dirty="0" smtClean="0"/>
              <a:t> media </a:t>
            </a:r>
            <a:r>
              <a:rPr lang="en-US" sz="3400" b="1" dirty="0" err="1" smtClean="0"/>
              <a:t>tadi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Namun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masih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ada</a:t>
            </a:r>
            <a:r>
              <a:rPr lang="en-US" sz="3400" b="1" dirty="0" smtClean="0"/>
              <a:t>  </a:t>
            </a:r>
            <a:r>
              <a:rPr lang="en-US" sz="3400" b="1" dirty="0" err="1" smtClean="0"/>
              <a:t>ada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karakteristik</a:t>
            </a:r>
            <a:r>
              <a:rPr lang="en-US" sz="3400" b="1" dirty="0" smtClean="0"/>
              <a:t> lain </a:t>
            </a:r>
            <a:r>
              <a:rPr lang="en-US" sz="3400" b="1" dirty="0" err="1" smtClean="0"/>
              <a:t>dari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keduanya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belum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disebutkan</a:t>
            </a:r>
            <a:r>
              <a:rPr lang="en-US" sz="3400" b="1" dirty="0" smtClean="0"/>
              <a:t>.</a:t>
            </a:r>
            <a:endParaRPr lang="en-US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Kekuatan</a:t>
            </a:r>
            <a:r>
              <a:rPr lang="en-US" dirty="0" smtClean="0"/>
              <a:t> lain </a:t>
            </a:r>
            <a:r>
              <a:rPr lang="en-US" dirty="0" err="1" smtClean="0"/>
              <a:t>siaran</a:t>
            </a:r>
            <a:r>
              <a:rPr lang="en-US" dirty="0" smtClean="0"/>
              <a:t> radio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400" b="1" dirty="0" err="1" smtClean="0"/>
              <a:t>Theathere</a:t>
            </a:r>
            <a:r>
              <a:rPr lang="en-US" sz="3400" b="1" dirty="0" smtClean="0"/>
              <a:t> of mind</a:t>
            </a:r>
          </a:p>
          <a:p>
            <a:r>
              <a:rPr lang="en-US" sz="3400" b="1" dirty="0" smtClean="0"/>
              <a:t>Radio </a:t>
            </a:r>
            <a:r>
              <a:rPr lang="en-US" sz="3400" b="1" dirty="0" err="1" smtClean="0"/>
              <a:t>mampu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menciptakan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gambar</a:t>
            </a:r>
            <a:r>
              <a:rPr lang="en-US" sz="3400" b="1" dirty="0" smtClean="0"/>
              <a:t> (make picture) </a:t>
            </a:r>
            <a:r>
              <a:rPr lang="en-US" sz="3400" b="1" dirty="0" err="1" smtClean="0"/>
              <a:t>dalam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imajinasi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pendengar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melalui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rangkaian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kata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Misal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iklan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minuman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berenergi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orang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membayangkan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sekuat</a:t>
            </a:r>
            <a:r>
              <a:rPr lang="en-US" sz="3400" b="1" dirty="0" smtClean="0"/>
              <a:t>  </a:t>
            </a:r>
            <a:r>
              <a:rPr lang="en-US" sz="3400" b="1" dirty="0" err="1" smtClean="0"/>
              <a:t>banteng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bila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minum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minuman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itu</a:t>
            </a:r>
            <a:endParaRPr lang="en-US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441160"/>
          </a:xfrm>
        </p:spPr>
        <p:txBody>
          <a:bodyPr/>
          <a:lstStyle/>
          <a:p>
            <a:pPr marL="0" indent="0">
              <a:buNone/>
            </a:pPr>
            <a:r>
              <a:rPr lang="en-US" sz="3400" b="1" dirty="0" err="1" smtClean="0"/>
              <a:t>Mampu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menghadirkan</a:t>
            </a:r>
            <a:r>
              <a:rPr lang="en-US" sz="3400" b="1" dirty="0" smtClean="0"/>
              <a:t>  </a:t>
            </a:r>
            <a:r>
              <a:rPr lang="en-US" sz="3400" b="1" dirty="0" err="1" smtClean="0"/>
              <a:t>suasana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emosi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Dengan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mendengarkan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suara</a:t>
            </a:r>
            <a:r>
              <a:rPr lang="en-US" sz="3400" b="1" dirty="0" smtClean="0"/>
              <a:t> dialog </a:t>
            </a:r>
            <a:r>
              <a:rPr lang="en-US" sz="3400" b="1" dirty="0" err="1" smtClean="0"/>
              <a:t>gembira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orang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telah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mempergunakan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produk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diiklankan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Dengan</a:t>
            </a:r>
            <a:r>
              <a:rPr lang="en-US" sz="3400" b="1" dirty="0" smtClean="0"/>
              <a:t> dialog </a:t>
            </a:r>
            <a:r>
              <a:rPr lang="en-US" sz="3400" b="1" dirty="0" err="1" smtClean="0"/>
              <a:t>pujian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atas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produk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tertentu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diiklankan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murah</a:t>
            </a:r>
            <a:endParaRPr lang="en-US" sz="3600" b="1" dirty="0" smtClean="0"/>
          </a:p>
          <a:p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memproduksi</a:t>
            </a:r>
            <a:r>
              <a:rPr lang="en-US" sz="3600" b="1" dirty="0" smtClean="0"/>
              <a:t> program audio/radio/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jauh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murah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dibandingkan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</a:t>
            </a:r>
            <a:r>
              <a:rPr lang="en-US" sz="3600" b="1" dirty="0" smtClean="0"/>
              <a:t> program film/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film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. Salah </a:t>
            </a:r>
            <a:r>
              <a:rPr lang="en-US" sz="3600" b="1" dirty="0" err="1" smtClean="0"/>
              <a:t>satu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alasannya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peralatan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sekomplek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serumit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peralatan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 program /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film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endParaRPr lang="en-US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 smtClean="0"/>
              <a:t>Ya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rasanya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mungkin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sulit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dilakukan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tampa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memperhitungan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jenis</a:t>
            </a:r>
            <a:r>
              <a:rPr lang="en-US" sz="3600" b="1" dirty="0" smtClean="0"/>
              <a:t> media </a:t>
            </a:r>
            <a:r>
              <a:rPr lang="en-US" sz="3600" b="1" dirty="0" err="1" smtClean="0"/>
              <a:t>massa</a:t>
            </a:r>
            <a:r>
              <a:rPr lang="en-US" sz="3600" b="1" dirty="0" smtClean="0"/>
              <a:t> yang lain yang </a:t>
            </a:r>
            <a:r>
              <a:rPr lang="en-US" sz="3600" b="1" dirty="0" err="1" smtClean="0"/>
              <a:t>menjadi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pesaingnya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baik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sejenis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Alasan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lainnya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pemasang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selalu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mempertimbangkan</a:t>
            </a:r>
            <a:r>
              <a:rPr lang="en-US" sz="3600" b="1" dirty="0" smtClean="0"/>
              <a:t> media yang paling </a:t>
            </a:r>
            <a:r>
              <a:rPr lang="en-US" sz="3600" b="1" dirty="0" err="1" smtClean="0"/>
              <a:t>tepat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mempromosikan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barang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jasa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lain </a:t>
            </a:r>
            <a:r>
              <a:rPr lang="en-US" dirty="0" err="1" smtClean="0"/>
              <a:t>siaran</a:t>
            </a:r>
            <a:r>
              <a:rPr lang="en-US" dirty="0" smtClean="0"/>
              <a:t>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err="1" smtClean="0"/>
              <a:t>Hanya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searah</a:t>
            </a:r>
            <a:endParaRPr lang="en-US" sz="3500" b="1" dirty="0" smtClean="0"/>
          </a:p>
          <a:p>
            <a:r>
              <a:rPr lang="en-US" sz="3500" b="1" dirty="0" err="1" smtClean="0"/>
              <a:t>Komunikasi</a:t>
            </a:r>
            <a:r>
              <a:rPr lang="en-US" sz="3500" b="1" dirty="0" smtClean="0"/>
              <a:t> radio </a:t>
            </a:r>
            <a:r>
              <a:rPr lang="en-US" sz="3500" b="1" dirty="0" err="1" smtClean="0"/>
              <a:t>hanya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searah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hingga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pendengar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tidak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dapat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berinteraksi</a:t>
            </a:r>
            <a:endParaRPr lang="en-US" sz="3500" b="1" dirty="0" smtClean="0"/>
          </a:p>
          <a:p>
            <a:pPr>
              <a:buNone/>
            </a:pPr>
            <a:r>
              <a:rPr lang="it-IT" sz="3500" b="1" dirty="0" smtClean="0"/>
              <a:t>Gangguan cuaca</a:t>
            </a:r>
            <a:endParaRPr lang="en-US" sz="3500" b="1" dirty="0" smtClean="0"/>
          </a:p>
          <a:p>
            <a:r>
              <a:rPr lang="it-IT" sz="3500" b="1" dirty="0" smtClean="0"/>
              <a:t> </a:t>
            </a:r>
            <a:r>
              <a:rPr lang="en-US" sz="3500" b="1" dirty="0" err="1" smtClean="0"/>
              <a:t>Dalam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kondisi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cuaca</a:t>
            </a:r>
            <a:r>
              <a:rPr lang="en-US" sz="3500" b="1" dirty="0" smtClean="0"/>
              <a:t> yang </a:t>
            </a:r>
            <a:r>
              <a:rPr lang="en-US" sz="3500" b="1" dirty="0" err="1" smtClean="0"/>
              <a:t>buruk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kita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tidak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dapat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menerima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siaran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dengan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baik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hingga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pesan</a:t>
            </a:r>
            <a:r>
              <a:rPr lang="en-US" sz="3500" b="1" dirty="0" smtClean="0"/>
              <a:t>/</a:t>
            </a:r>
            <a:r>
              <a:rPr lang="en-US" sz="3500" b="1" dirty="0" err="1" smtClean="0"/>
              <a:t>informasi</a:t>
            </a:r>
            <a:r>
              <a:rPr lang="en-US" sz="3500" b="1" dirty="0" smtClean="0"/>
              <a:t> yang </a:t>
            </a:r>
            <a:r>
              <a:rPr lang="en-US" sz="3500" b="1" dirty="0" err="1" smtClean="0"/>
              <a:t>disampaikan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tidak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dapat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dengar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dengan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baik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jelas</a:t>
            </a:r>
            <a:r>
              <a:rPr lang="en-US" sz="3500" b="1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28876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dirty="0" err="1" smtClean="0"/>
              <a:t>Menjangkau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pemirsa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massal</a:t>
            </a:r>
            <a:r>
              <a:rPr lang="en-US" sz="3600" b="1" dirty="0" smtClean="0"/>
              <a:t>,</a:t>
            </a:r>
          </a:p>
          <a:p>
            <a:pPr marL="514350" indent="-514350"/>
            <a:r>
              <a:rPr lang="en-US" sz="3400" b="1" dirty="0" err="1" smtClean="0"/>
              <a:t>Sulit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melakukan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pemilihan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audien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tertentu</a:t>
            </a:r>
            <a:endParaRPr lang="en-US" sz="3400" b="1" dirty="0" smtClean="0"/>
          </a:p>
          <a:p>
            <a:pPr marL="514350" indent="-514350"/>
            <a:r>
              <a:rPr lang="en-US" sz="3400" b="1" dirty="0" err="1" smtClean="0"/>
              <a:t>Memerlukan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konsentrasi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pedengar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karena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saat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mendengar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siaran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harus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berkonsentari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karena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sifatnya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auditif</a:t>
            </a:r>
            <a:r>
              <a:rPr lang="en-US" sz="3400" b="1" dirty="0" smtClean="0"/>
              <a:t> (</a:t>
            </a:r>
            <a:r>
              <a:rPr lang="en-US" sz="3400" b="1" dirty="0" err="1" smtClean="0"/>
              <a:t>didengar</a:t>
            </a:r>
            <a:r>
              <a:rPr lang="en-US" sz="3400" b="1" dirty="0" smtClean="0"/>
              <a:t>) </a:t>
            </a:r>
            <a:r>
              <a:rPr lang="en-US" sz="3400" b="1" dirty="0" err="1" smtClean="0"/>
              <a:t>rawan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terhadap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gangguan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suara</a:t>
            </a:r>
            <a:r>
              <a:rPr lang="en-US" sz="3400" b="1" dirty="0" smtClean="0"/>
              <a:t> yang lain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</a:rPr>
              <a:t>Kelemahan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</a:rPr>
              <a:t>televisi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400" b="1" dirty="0" err="1" smtClean="0"/>
              <a:t>Menjangkau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pemirsa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secara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massal</a:t>
            </a:r>
            <a:r>
              <a:rPr lang="en-US" sz="3400" b="1" dirty="0" smtClean="0"/>
              <a:t>,</a:t>
            </a:r>
          </a:p>
          <a:p>
            <a:pPr marL="514350" indent="-514350"/>
            <a:r>
              <a:rPr lang="en-US" sz="3400" b="1" dirty="0" err="1" smtClean="0"/>
              <a:t>Sulit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melakukan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pemilihan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audien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tertentu</a:t>
            </a:r>
            <a:endParaRPr lang="en-US" sz="3400" b="1" dirty="0" smtClean="0"/>
          </a:p>
          <a:p>
            <a:pPr marL="514350" indent="-514350"/>
            <a:r>
              <a:rPr lang="en-US" sz="3400" b="1" dirty="0" err="1" smtClean="0"/>
              <a:t>Memerlukan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konsentrasi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pemirsa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karena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saat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melihat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tayangan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tidak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bisa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melakukan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pekerjaan</a:t>
            </a:r>
            <a:r>
              <a:rPr lang="en-US" sz="3400" b="1" dirty="0" smtClean="0"/>
              <a:t> lain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AD69EFF-3BB2-4197-B841-0E39773E1BD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wilayah</a:t>
            </a:r>
            <a:r>
              <a:rPr lang="en-US" b="1" dirty="0" smtClean="0"/>
              <a:t> </a:t>
            </a:r>
            <a:r>
              <a:rPr lang="en-US" b="1" dirty="0" err="1" smtClean="0"/>
              <a:t>blankspot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err="1" smtClean="0"/>
              <a:t>Karena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sifat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gelombang</a:t>
            </a:r>
            <a:r>
              <a:rPr lang="en-US" sz="3600" b="1" dirty="0" smtClean="0"/>
              <a:t> radio yang </a:t>
            </a:r>
            <a:r>
              <a:rPr lang="en-US" sz="3600" b="1" dirty="0" err="1" smtClean="0"/>
              <a:t>merambat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lurus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permukaan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bumi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maka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kalanya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daerah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terletak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dingarai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jurang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menangkap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. Wilayah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terlewati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oleh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gelombang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daerah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disebut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blankspot</a:t>
            </a:r>
            <a:endParaRPr lang="en-US" sz="3600" b="1" dirty="0" smtClean="0"/>
          </a:p>
          <a:p>
            <a:r>
              <a:rPr lang="en-US" sz="3400" b="1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mahal</a:t>
            </a:r>
            <a:endParaRPr lang="en-US" sz="3600" b="1" dirty="0" smtClean="0"/>
          </a:p>
          <a:p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memproduksi</a:t>
            </a:r>
            <a:r>
              <a:rPr lang="en-US" sz="3600" b="1" dirty="0" smtClean="0"/>
              <a:t> program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jauh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mahal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dibandingkan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</a:t>
            </a:r>
            <a:r>
              <a:rPr lang="en-US" sz="3600" b="1" dirty="0" smtClean="0"/>
              <a:t> program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radio.</a:t>
            </a:r>
          </a:p>
          <a:p>
            <a:r>
              <a:rPr lang="en-US" sz="3600" b="1" dirty="0" err="1" smtClean="0"/>
              <a:t>Salah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alasannya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peralatan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produksinya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sangat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komplek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rumit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memerlukan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banyal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sdm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terlibat</a:t>
            </a:r>
            <a:endParaRPr lang="en-US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9726" y="2967335"/>
            <a:ext cx="2430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Selesai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536496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Manager </a:t>
            </a:r>
            <a:r>
              <a:rPr lang="en-US" sz="3600" b="1" dirty="0" err="1" smtClean="0"/>
              <a:t>pemasaran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stafnya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stasiun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tentu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sudah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mengetahui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kelebihan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kelemahan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kekurangan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Masing-masing</a:t>
            </a:r>
            <a:r>
              <a:rPr lang="en-US" sz="3600" b="1" dirty="0" smtClean="0"/>
              <a:t> media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dasarnya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mempunyai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kelebihan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kekurangan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924800" cy="1392936"/>
          </a:xfrm>
        </p:spPr>
        <p:txBody>
          <a:bodyPr/>
          <a:lstStyle/>
          <a:p>
            <a:pPr algn="ctr"/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siaran</a:t>
            </a:r>
            <a:r>
              <a:rPr lang="en-US" b="1" dirty="0" smtClean="0"/>
              <a:t> </a:t>
            </a:r>
            <a:r>
              <a:rPr lang="en-US" b="1" dirty="0" err="1" smtClean="0"/>
              <a:t>iklan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Wilis</a:t>
            </a:r>
            <a:r>
              <a:rPr lang="en-US" b="1" dirty="0" smtClean="0"/>
              <a:t>-Aldridge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fontScale="92500"/>
          </a:bodyPr>
          <a:lstStyle/>
          <a:p>
            <a:pPr marL="811212" indent="-742950">
              <a:buAutoNum type="arabicPeriod"/>
            </a:pPr>
            <a:r>
              <a:rPr lang="en-US" sz="3600" b="1" dirty="0" err="1" smtClean="0"/>
              <a:t>Daya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jangkau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luas</a:t>
            </a:r>
            <a:r>
              <a:rPr lang="en-US" sz="3600" b="1" dirty="0" smtClean="0"/>
              <a:t>.</a:t>
            </a:r>
          </a:p>
          <a:p>
            <a:pPr marL="811212" indent="-74295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sudah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dinikmati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oleh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seluruh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lapisan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masyarkat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lapisan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sosial</a:t>
            </a:r>
            <a:r>
              <a:rPr lang="en-US" sz="3600" b="1" dirty="0" smtClean="0"/>
              <a:t> yang  </a:t>
            </a:r>
            <a:r>
              <a:rPr lang="en-US" sz="3600" b="1" dirty="0" err="1" smtClean="0"/>
              <a:t>rendah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sampai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tinggi</a:t>
            </a:r>
            <a:r>
              <a:rPr lang="en-US" sz="3600" b="1" dirty="0" smtClean="0"/>
              <a:t>.</a:t>
            </a:r>
          </a:p>
          <a:p>
            <a:pPr marL="811212" indent="-742950"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Daya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jangkau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luas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memungkinkan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mempromosikan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barunya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keseluruh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wilayah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negara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Wilayah </a:t>
            </a:r>
            <a:r>
              <a:rPr lang="en-US" b="1" dirty="0" err="1" smtClean="0"/>
              <a:t>tertentu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Siaran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menawarkan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fleksibelitas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produsen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Maksudnya</a:t>
            </a:r>
            <a:r>
              <a:rPr lang="en-US" sz="3600" b="1" dirty="0" smtClean="0"/>
              <a:t>, 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perusahaan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dipromosikan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wilayah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dikehendaki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5974560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/>
              <a:t>Pemasang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membuat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variasi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sesuai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kebutuhan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karakter</a:t>
            </a:r>
            <a:r>
              <a:rPr lang="en-US" sz="3600" b="1" dirty="0" smtClean="0"/>
              <a:t>   </a:t>
            </a:r>
            <a:r>
              <a:rPr lang="en-US" sz="3600" b="1" dirty="0" err="1" smtClean="0"/>
              <a:t>wilayah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setempat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cukup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dilakukan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stasiun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lokal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Karena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dimungkinkan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satu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produk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sama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disiarkan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versi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bebeda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stasiun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lokal</a:t>
            </a:r>
            <a:r>
              <a:rPr lang="en-US" sz="3600" b="1" dirty="0" smtClean="0"/>
              <a:t> yang lain.</a:t>
            </a:r>
          </a:p>
          <a:p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uji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coba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sebelum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disiarkan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nasional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Audien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Stasiun</a:t>
            </a:r>
            <a:r>
              <a:rPr lang="en-US" sz="3600" b="1" dirty="0" smtClean="0"/>
              <a:t> radio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televisi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menyiarkan</a:t>
            </a:r>
            <a:r>
              <a:rPr lang="en-US" sz="3600" b="1" dirty="0" smtClean="0"/>
              <a:t> program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mampu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menarik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perhatian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Menurut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penelitian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dilakukan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AS, </a:t>
            </a:r>
            <a:r>
              <a:rPr lang="en-US" sz="3600" b="1" dirty="0" err="1" smtClean="0"/>
              <a:t>penggemar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olah</a:t>
            </a:r>
            <a:r>
              <a:rPr lang="en-US" sz="3600" b="1" dirty="0" smtClean="0"/>
              <a:t> raga </a:t>
            </a:r>
            <a:r>
              <a:rPr lang="en-US" sz="3600" b="1" dirty="0" err="1" smtClean="0"/>
              <a:t>mengkomsumsi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minuman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banyak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audien</a:t>
            </a:r>
            <a:r>
              <a:rPr lang="en-US" sz="3600" b="1" dirty="0" smtClean="0"/>
              <a:t> yang lain.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Menempatkan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iklan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minuman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bir</a:t>
            </a:r>
            <a:r>
              <a:rPr lang="en-US" sz="3600" b="1" dirty="0" smtClean="0"/>
              <a:t> ,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pertandingan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olah</a:t>
            </a:r>
            <a:r>
              <a:rPr lang="en-US" sz="3600" b="1" dirty="0" smtClean="0"/>
              <a:t> raga </a:t>
            </a:r>
            <a:r>
              <a:rPr lang="en-US" sz="3600" b="1" dirty="0" err="1" smtClean="0"/>
              <a:t>merupakan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langkah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logis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biasa</a:t>
            </a:r>
            <a:r>
              <a:rPr lang="en-US" sz="3600" b="1" dirty="0" smtClean="0"/>
              <a:t>)</a:t>
            </a:r>
          </a:p>
          <a:p>
            <a:r>
              <a:rPr lang="en-US" sz="3600" b="1" dirty="0" err="1" smtClean="0"/>
              <a:t>Seperti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halnya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pertandingan</a:t>
            </a:r>
            <a:r>
              <a:rPr lang="en-US" sz="3600" b="1" dirty="0" smtClean="0"/>
              <a:t> golf, </a:t>
            </a:r>
            <a:r>
              <a:rPr lang="en-US" sz="3600" b="1" dirty="0" err="1" smtClean="0"/>
              <a:t>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menjadi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sasaran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produsen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mengiklankan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peralatan</a:t>
            </a:r>
            <a:r>
              <a:rPr lang="en-US" sz="3600" b="1" dirty="0" smtClean="0"/>
              <a:t> golf. </a:t>
            </a:r>
          </a:p>
          <a:p>
            <a:r>
              <a:rPr lang="en-US" sz="3600" b="1" dirty="0" err="1" smtClean="0"/>
              <a:t>Karena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pertandingan</a:t>
            </a:r>
            <a:r>
              <a:rPr lang="en-US" sz="3600" b="1" dirty="0" smtClean="0"/>
              <a:t> golf  </a:t>
            </a:r>
            <a:r>
              <a:rPr lang="en-US" sz="3600" b="1" dirty="0" err="1" smtClean="0"/>
              <a:t>disukai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oleh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kalangan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jetset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B9F8-ED5D-4748-8E60-09E39B75B1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Pertemjuan 5  Kekuatan/Kelemahan siaran Iklan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521</TotalTime>
  <Words>1439</Words>
  <Application>Microsoft Office PowerPoint</Application>
  <PresentationFormat>On-screen Show (4:3)</PresentationFormat>
  <Paragraphs>180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Metro</vt:lpstr>
      <vt:lpstr>Kekuatan siaran iklan</vt:lpstr>
      <vt:lpstr>Siaran iklan</vt:lpstr>
      <vt:lpstr>PowerPoint Presentation</vt:lpstr>
      <vt:lpstr>PowerPoint Presentation</vt:lpstr>
      <vt:lpstr>Keuntungan siaran iklan menurut Wilis-Aldridge</vt:lpstr>
      <vt:lpstr>2. Wilayah tertentu</vt:lpstr>
      <vt:lpstr>PowerPoint Presentation</vt:lpstr>
      <vt:lpstr>3. Audien Tertentu</vt:lpstr>
      <vt:lpstr>PowerPoint Presentation</vt:lpstr>
      <vt:lpstr>Kuis </vt:lpstr>
      <vt:lpstr>4. Waktu tertentu</vt:lpstr>
      <vt:lpstr>PowerPoint Presentation</vt:lpstr>
      <vt:lpstr>5. Fokus Perhatian </vt:lpstr>
      <vt:lpstr>PowerPoint Presentation</vt:lpstr>
      <vt:lpstr>6. Sentuhan Personal</vt:lpstr>
      <vt:lpstr>PowerPoint Presentation</vt:lpstr>
      <vt:lpstr>7. Kemampuan peragaan</vt:lpstr>
      <vt:lpstr>PowerPoint Presentation</vt:lpstr>
      <vt:lpstr>8. Kemampuan menghibur</vt:lpstr>
      <vt:lpstr>9. Memberikan prestise</vt:lpstr>
      <vt:lpstr>Kelemahan siaran iklan</vt:lpstr>
      <vt:lpstr>2. Informasi terbatas</vt:lpstr>
      <vt:lpstr>3. Penayangan Singkat</vt:lpstr>
      <vt:lpstr>4. Penghindaran</vt:lpstr>
      <vt:lpstr>5. Tempat terbatas </vt:lpstr>
      <vt:lpstr>Kekuatan dan kelemahan iklan</vt:lpstr>
      <vt:lpstr>Kekuatan lain siaran radio </vt:lpstr>
      <vt:lpstr>PowerPoint Presentation</vt:lpstr>
      <vt:lpstr>PowerPoint Presentation</vt:lpstr>
      <vt:lpstr>Kelemahan lain siaran radio</vt:lpstr>
      <vt:lpstr>PowerPoint Presentation</vt:lpstr>
      <vt:lpstr>Kelemahan televisi</vt:lpstr>
      <vt:lpstr>Adanya wilayah blankspot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Kekuatan siaran iklan</dc:title>
  <dc:creator>ADVAN</dc:creator>
  <cp:lastModifiedBy>May</cp:lastModifiedBy>
  <cp:revision>22</cp:revision>
  <dcterms:created xsi:type="dcterms:W3CDTF">2012-09-21T07:25:20Z</dcterms:created>
  <dcterms:modified xsi:type="dcterms:W3CDTF">2015-04-25T07:43:31Z</dcterms:modified>
</cp:coreProperties>
</file>