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2" r:id="rId4"/>
    <p:sldId id="293" r:id="rId5"/>
    <p:sldId id="294" r:id="rId6"/>
    <p:sldId id="295" r:id="rId7"/>
    <p:sldId id="299" r:id="rId8"/>
    <p:sldId id="298" r:id="rId9"/>
    <p:sldId id="296" r:id="rId10"/>
    <p:sldId id="300" r:id="rId11"/>
    <p:sldId id="302" r:id="rId12"/>
    <p:sldId id="297" r:id="rId13"/>
    <p:sldId id="303" r:id="rId14"/>
    <p:sldId id="304" r:id="rId15"/>
    <p:sldId id="305" r:id="rId16"/>
    <p:sldId id="306" r:id="rId17"/>
    <p:sldId id="307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8019" r="10967" b="14471"/>
          <a:stretch/>
        </p:blipFill>
        <p:spPr>
          <a:xfrm>
            <a:off x="7751928" y="2590800"/>
            <a:ext cx="1392072" cy="1364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877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Mata </a:t>
            </a:r>
            <a:r>
              <a:rPr lang="en-US" sz="2800" dirty="0" err="1" smtClean="0"/>
              <a:t>kuliah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PSA/</a:t>
            </a:r>
            <a:r>
              <a:rPr lang="en-US" sz="3200" dirty="0" err="1" smtClean="0"/>
              <a:t>Iklan</a:t>
            </a:r>
            <a:r>
              <a:rPr lang="en-US" sz="3200" dirty="0" smtClean="0"/>
              <a:t> </a:t>
            </a:r>
            <a:r>
              <a:rPr lang="en-US" sz="3200" dirty="0" err="1" smtClean="0"/>
              <a:t>Layanan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62600"/>
            <a:ext cx="6400800" cy="10668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Dosen</a:t>
            </a:r>
            <a:r>
              <a:rPr lang="en-US" sz="2400" dirty="0" smtClean="0"/>
              <a:t>:</a:t>
            </a:r>
          </a:p>
          <a:p>
            <a:pPr algn="r"/>
            <a:r>
              <a:rPr lang="en-US" sz="2400" dirty="0" smtClean="0"/>
              <a:t>H. Andri Budiwidodo, </a:t>
            </a:r>
            <a:r>
              <a:rPr lang="en-US" sz="2400" dirty="0" err="1" smtClean="0"/>
              <a:t>S.Si</a:t>
            </a:r>
            <a:r>
              <a:rPr lang="en-US" sz="2400" dirty="0" smtClean="0"/>
              <a:t>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267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495800"/>
            <a:ext cx="372145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10285"/>
          <a:stretch/>
        </p:blipFill>
        <p:spPr>
          <a:xfrm>
            <a:off x="164733" y="2647950"/>
            <a:ext cx="3721454" cy="193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3746122" cy="2661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71600" y="45779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err="1" smtClean="0"/>
              <a:t>Pertemuan</a:t>
            </a:r>
            <a:r>
              <a:rPr lang="en-US" sz="2400" dirty="0" smtClean="0"/>
              <a:t>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5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ILM </a:t>
            </a:r>
            <a:r>
              <a:rPr lang="en-US" sz="3600" b="1" dirty="0" err="1"/>
              <a:t>bersifat</a:t>
            </a:r>
            <a:r>
              <a:rPr lang="en-US" sz="3600" b="1" dirty="0"/>
              <a:t> propaganda </a:t>
            </a:r>
            <a:r>
              <a:rPr lang="en-US" sz="3600" b="1" dirty="0" err="1"/>
              <a:t>politik</a:t>
            </a:r>
            <a:r>
              <a:rPr lang="en-US" sz="3600" b="1" dirty="0"/>
              <a:t> </a:t>
            </a:r>
            <a:r>
              <a:rPr lang="en-US" sz="3600" b="1" dirty="0" err="1" smtClean="0"/>
              <a:t>perjuangan</a:t>
            </a:r>
            <a:r>
              <a:rPr lang="en-US" sz="3600" b="1" dirty="0" smtClean="0"/>
              <a:t> masa </a:t>
            </a:r>
            <a:r>
              <a:rPr lang="en-US" sz="3600" b="1" dirty="0" err="1" smtClean="0"/>
              <a:t>kemerdekaan</a:t>
            </a:r>
            <a:r>
              <a:rPr lang="en-US" sz="3600" b="1" dirty="0" smtClean="0"/>
              <a:t> Indonesia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3910" r="9076" b="11826"/>
          <a:stretch/>
        </p:blipFill>
        <p:spPr>
          <a:xfrm>
            <a:off x="5029200" y="1371600"/>
            <a:ext cx="3376535" cy="464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3248700" cy="464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1" y="6019800"/>
            <a:ext cx="324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berkobar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mengusir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7774" y="6012600"/>
            <a:ext cx="445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Poster </a:t>
            </a:r>
            <a:r>
              <a:rPr lang="en-US" dirty="0" err="1" smtClean="0"/>
              <a:t>peringatan</a:t>
            </a:r>
            <a:r>
              <a:rPr lang="en-US" dirty="0" smtClean="0"/>
              <a:t> yang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agar </a:t>
            </a:r>
            <a:r>
              <a:rPr lang="en-US" dirty="0" err="1" smtClean="0"/>
              <a:t>rakyat</a:t>
            </a:r>
            <a:r>
              <a:rPr lang="en-US" dirty="0" smtClean="0"/>
              <a:t> Indonesia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mengkhianati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4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ILM </a:t>
            </a:r>
            <a:r>
              <a:rPr lang="en-US" sz="3600" b="1" dirty="0" err="1"/>
              <a:t>bersifat</a:t>
            </a:r>
            <a:r>
              <a:rPr lang="en-US" sz="3600" b="1" dirty="0"/>
              <a:t> propaganda </a:t>
            </a:r>
            <a:r>
              <a:rPr lang="en-US" sz="3600" b="1" dirty="0" err="1"/>
              <a:t>politik</a:t>
            </a:r>
            <a:r>
              <a:rPr lang="en-US" sz="3600" b="1" dirty="0"/>
              <a:t> </a:t>
            </a:r>
            <a:r>
              <a:rPr lang="en-US" sz="3600" b="1" dirty="0" err="1" smtClean="0"/>
              <a:t>nasionalis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masa </a:t>
            </a:r>
            <a:r>
              <a:rPr lang="en-US" sz="3600" b="1" dirty="0" err="1" smtClean="0"/>
              <a:t>Orde</a:t>
            </a:r>
            <a:r>
              <a:rPr lang="en-US" sz="3600" b="1" dirty="0" smtClean="0"/>
              <a:t> Lama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2133600" cy="310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352675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04" y="1219200"/>
            <a:ext cx="2418396" cy="3555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0203" r="14718" b="15672"/>
          <a:stretch/>
        </p:blipFill>
        <p:spPr>
          <a:xfrm>
            <a:off x="228600" y="1473448"/>
            <a:ext cx="2979058" cy="36824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2725" y="62484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Propaganda PKI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kontra-revolusioner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48194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 propaganda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Affandi</a:t>
            </a:r>
            <a:r>
              <a:rPr lang="en-US" dirty="0" smtClean="0"/>
              <a:t> 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sosialisme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nasionalisme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3040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 ILM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Iklan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Layanan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Masyarakat</a:t>
            </a:r>
            <a:r>
              <a:rPr lang="en-US" sz="2800" b="1" dirty="0" smtClean="0"/>
              <a:t>/PSA:</a:t>
            </a:r>
            <a:br>
              <a:rPr lang="en-US" sz="2800" b="1" dirty="0" smtClean="0"/>
            </a:br>
            <a:r>
              <a:rPr lang="en-US" sz="2800" b="1" dirty="0" smtClean="0"/>
              <a:t>Propaganda masa </a:t>
            </a:r>
            <a:r>
              <a:rPr lang="en-US" sz="2800" b="1" dirty="0" err="1" smtClean="0"/>
              <a:t>penjajahan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hingga</a:t>
            </a:r>
            <a:r>
              <a:rPr lang="en-US" sz="2800" b="1" dirty="0" smtClean="0"/>
              <a:t> masa </a:t>
            </a:r>
            <a:r>
              <a:rPr lang="en-US" sz="2800" b="1" dirty="0" err="1" smtClean="0"/>
              <a:t>Reformasi</a:t>
            </a:r>
            <a:r>
              <a:rPr lang="en-US" sz="2800" b="1" dirty="0" smtClean="0"/>
              <a:t> di Indonesia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Masa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partnernalistik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simpatisan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program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propaganda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menyukseskan</a:t>
            </a:r>
            <a:r>
              <a:rPr lang="en-US" dirty="0" smtClean="0"/>
              <a:t> program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 smtClean="0"/>
              <a:t>Masa </a:t>
            </a:r>
            <a:r>
              <a:rPr lang="en-US" dirty="0" err="1" smtClean="0"/>
              <a:t>Reformasi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pluralis</a:t>
            </a:r>
            <a:r>
              <a:rPr lang="en-US" dirty="0" smtClean="0"/>
              <a:t> </a:t>
            </a:r>
            <a:r>
              <a:rPr lang="en-US" dirty="0" err="1" smtClean="0"/>
              <a:t>leberal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pemantau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8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ILM </a:t>
            </a:r>
            <a:r>
              <a:rPr lang="en-US" sz="3600" b="1" dirty="0" err="1"/>
              <a:t>bersifat</a:t>
            </a:r>
            <a:r>
              <a:rPr lang="en-US" sz="3600" b="1" dirty="0"/>
              <a:t> propaganda </a:t>
            </a:r>
            <a:r>
              <a:rPr lang="en-US" sz="3600" b="1" dirty="0" err="1"/>
              <a:t>politik</a:t>
            </a:r>
            <a:r>
              <a:rPr lang="en-US" sz="3600" b="1" dirty="0"/>
              <a:t> </a:t>
            </a:r>
            <a:r>
              <a:rPr lang="en-US" sz="3600" b="1" dirty="0" err="1" smtClean="0"/>
              <a:t>pembangunan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masa </a:t>
            </a:r>
            <a:r>
              <a:rPr lang="en-US" sz="3600" b="1" dirty="0" err="1" smtClean="0"/>
              <a:t>Orde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Baru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1" y="1447800"/>
            <a:ext cx="3629254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29" y="1447800"/>
            <a:ext cx="3614871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1" y="6211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Kependudukan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program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Berencana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ILM </a:t>
            </a:r>
            <a:r>
              <a:rPr lang="en-US" sz="3600" b="1" dirty="0" err="1"/>
              <a:t>bersifat</a:t>
            </a:r>
            <a:r>
              <a:rPr lang="en-US" sz="3600" b="1" dirty="0"/>
              <a:t> </a:t>
            </a:r>
            <a:r>
              <a:rPr lang="en-US" sz="3600" b="1" dirty="0" err="1" smtClean="0"/>
              <a:t>kritik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pembangunan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masa </a:t>
            </a:r>
            <a:r>
              <a:rPr lang="en-US" sz="3600" b="1" dirty="0" err="1" smtClean="0"/>
              <a:t>Reformasi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89" y="1160849"/>
            <a:ext cx="1800225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89" y="3886200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350149"/>
            <a:ext cx="2680412" cy="215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72625"/>
            <a:ext cx="2209800" cy="2675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066800"/>
            <a:ext cx="3181350" cy="1448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573353"/>
            <a:ext cx="3181350" cy="1312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3962400"/>
            <a:ext cx="3181350" cy="1957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248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penggundulan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r>
              <a:rPr lang="en-US" dirty="0" smtClean="0"/>
              <a:t> </a:t>
            </a:r>
            <a:r>
              <a:rPr lang="en-US" dirty="0" err="1" smtClean="0"/>
              <a:t>hijaukan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Ciri-ciri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/>
              <a:t>L</a:t>
            </a:r>
            <a:r>
              <a:rPr lang="en-US" sz="2000" dirty="0" err="1" smtClean="0"/>
              <a:t>ayanan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dirty="0" err="1" smtClean="0"/>
              <a:t>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media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persuasif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agar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,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diinformasikan</a:t>
            </a:r>
            <a:r>
              <a:rPr lang="en-US" sz="2000" dirty="0" smtClean="0"/>
              <a:t>.  </a:t>
            </a:r>
            <a:r>
              <a:rPr lang="en-US" sz="2000" dirty="0" err="1" smtClean="0"/>
              <a:t>Ciri-ciri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ILM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err="1" smtClean="0"/>
              <a:t>diangkat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permasalahan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di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; </a:t>
            </a:r>
          </a:p>
          <a:p>
            <a:pPr lvl="1"/>
            <a:r>
              <a:rPr lang="en-US" sz="1600" dirty="0" err="1" smtClean="0"/>
              <a:t>ada</a:t>
            </a:r>
            <a:r>
              <a:rPr lang="en-US" sz="1600" dirty="0" smtClean="0"/>
              <a:t> rasa </a:t>
            </a:r>
            <a:r>
              <a:rPr lang="en-US" sz="1600" dirty="0" err="1" smtClean="0"/>
              <a:t>kemanusiaan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berbagi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bersifat</a:t>
            </a:r>
            <a:r>
              <a:rPr lang="en-US" sz="1600" dirty="0" smtClean="0"/>
              <a:t> </a:t>
            </a:r>
            <a:r>
              <a:rPr lang="en-US" sz="1600" dirty="0" err="1" smtClean="0"/>
              <a:t>penyadaran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menghasut</a:t>
            </a:r>
            <a:r>
              <a:rPr lang="en-US" sz="1600" dirty="0" smtClean="0"/>
              <a:t> (</a:t>
            </a:r>
            <a:r>
              <a:rPr lang="en-US" sz="1600" dirty="0" err="1" smtClean="0"/>
              <a:t>bila</a:t>
            </a:r>
            <a:r>
              <a:rPr lang="en-US" sz="1600" dirty="0" smtClean="0"/>
              <a:t> propaganda);</a:t>
            </a:r>
          </a:p>
          <a:p>
            <a:pPr lvl="1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menawarkan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semata-mata</a:t>
            </a:r>
            <a:r>
              <a:rPr lang="en-US" sz="1600" dirty="0" smtClean="0"/>
              <a:t> </a:t>
            </a:r>
            <a:r>
              <a:rPr lang="en-US" sz="1600" dirty="0" err="1" smtClean="0"/>
              <a:t>komersial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memihak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partai</a:t>
            </a:r>
            <a:r>
              <a:rPr lang="en-US" sz="1600" dirty="0" smtClean="0"/>
              <a:t> </a:t>
            </a:r>
            <a:r>
              <a:rPr lang="en-US" sz="1600" dirty="0" err="1" smtClean="0"/>
              <a:t>politik</a:t>
            </a:r>
            <a:r>
              <a:rPr lang="en-US" sz="1600" dirty="0" smtClean="0"/>
              <a:t> (</a:t>
            </a:r>
            <a:r>
              <a:rPr lang="en-US" sz="1600" dirty="0" err="1" smtClean="0"/>
              <a:t>kecuali</a:t>
            </a:r>
            <a:r>
              <a:rPr lang="en-US" sz="1600" dirty="0" smtClean="0"/>
              <a:t> propaganda);</a:t>
            </a:r>
          </a:p>
          <a:p>
            <a:pPr lvl="1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memihak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golongan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agama; </a:t>
            </a:r>
          </a:p>
          <a:p>
            <a:pPr lvl="1"/>
            <a:r>
              <a:rPr lang="en-US" sz="1600" dirty="0" err="1" smtClean="0"/>
              <a:t>targetnya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lapisan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berwawasan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dikomunikasikan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diakui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diterima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tema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diiklankan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dipublikasikan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berdampak</a:t>
            </a:r>
            <a:r>
              <a:rPr lang="en-US" sz="1600" dirty="0" smtClean="0"/>
              <a:t> </a:t>
            </a:r>
            <a:r>
              <a:rPr lang="en-US" sz="1600" dirty="0" err="1" smtClean="0"/>
              <a:t>positif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penentingan</a:t>
            </a:r>
            <a:r>
              <a:rPr lang="en-US" sz="1600" dirty="0" smtClean="0"/>
              <a:t> </a:t>
            </a:r>
            <a:r>
              <a:rPr lang="en-US" sz="1600" dirty="0" err="1" smtClean="0"/>
              <a:t>bersama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memperoleh</a:t>
            </a:r>
            <a:r>
              <a:rPr lang="en-US" sz="1600" dirty="0" smtClean="0"/>
              <a:t> </a:t>
            </a:r>
            <a:r>
              <a:rPr lang="en-US" sz="1600" dirty="0" err="1" smtClean="0"/>
              <a:t>sambutan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dukungan</a:t>
            </a:r>
            <a:r>
              <a:rPr lang="en-US" sz="1600" dirty="0" smtClean="0"/>
              <a:t> media </a:t>
            </a:r>
            <a:r>
              <a:rPr lang="en-US" sz="1600" dirty="0" err="1" smtClean="0"/>
              <a:t>massa</a:t>
            </a:r>
            <a:r>
              <a:rPr lang="en-US" sz="1600" dirty="0" smtClean="0"/>
              <a:t> </a:t>
            </a:r>
            <a:r>
              <a:rPr lang="en-US" sz="1600" dirty="0" err="1" smtClean="0"/>
              <a:t>lokal</a:t>
            </a:r>
            <a:r>
              <a:rPr lang="en-US" sz="1600" dirty="0" smtClean="0"/>
              <a:t>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8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Ciri</a:t>
            </a:r>
            <a:r>
              <a:rPr lang="en-US" b="1" dirty="0" smtClean="0"/>
              <a:t> ILM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2290"/>
              </p:ext>
            </p:extLst>
          </p:nvPr>
        </p:nvGraphicFramePr>
        <p:xfrm>
          <a:off x="457200" y="914400"/>
          <a:ext cx="84582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752600"/>
                <a:gridCol w="12192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Paham</a:t>
                      </a:r>
                      <a:r>
                        <a:rPr lang="en-US" dirty="0" smtClean="0"/>
                        <a:t>/</a:t>
                      </a:r>
                    </a:p>
                    <a:p>
                      <a:pPr algn="ctr"/>
                      <a:r>
                        <a:rPr lang="en-US" dirty="0" err="1" smtClean="0"/>
                        <a:t>Pandangan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Kondisi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Kemasyarakatan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Gaya 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Sifat</a:t>
                      </a:r>
                      <a:r>
                        <a:rPr lang="en-US" dirty="0" smtClean="0"/>
                        <a:t> 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Fungsi</a:t>
                      </a:r>
                      <a:r>
                        <a:rPr lang="en-US" dirty="0" smtClean="0"/>
                        <a:t> ILM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Masa </a:t>
                      </a:r>
                      <a:r>
                        <a:rPr lang="en-US" dirty="0" err="1" smtClean="0"/>
                        <a:t>penjajahan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Liberalisme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jarak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rakyat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Novena/</a:t>
                      </a:r>
                    </a:p>
                    <a:p>
                      <a:r>
                        <a:rPr lang="en-US" dirty="0" smtClean="0"/>
                        <a:t>Art Deco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 </a:t>
                      </a:r>
                      <a:r>
                        <a:rPr lang="en-US" dirty="0" err="1" smtClean="0"/>
                        <a:t>politik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perdagangan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Promosi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barang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Informasi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penjajahan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Leberalisme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rakyat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kontruktivisme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potilik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perlawanan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Tx/>
                        <a:buChar char="-"/>
                      </a:pPr>
                      <a:r>
                        <a:rPr lang="en-US" dirty="0" err="1" smtClean="0"/>
                        <a:t>Mengusi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Belanda</a:t>
                      </a:r>
                      <a:endParaRPr lang="en-US" baseline="0" dirty="0" smtClean="0"/>
                    </a:p>
                    <a:p>
                      <a:pPr marL="174625" indent="-174625">
                        <a:buFontTx/>
                        <a:buChar char="-"/>
                      </a:pPr>
                      <a:r>
                        <a:rPr lang="en-US" baseline="0" dirty="0" err="1" smtClean="0"/>
                        <a:t>Mencari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simpati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Indonesia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Masa </a:t>
                      </a:r>
                      <a:r>
                        <a:rPr lang="en-US" dirty="0" err="1" smtClean="0"/>
                        <a:t>kemerdekaan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dirty="0" smtClean="0"/>
                        <a:t>Negara </a:t>
                      </a:r>
                      <a:r>
                        <a:rPr lang="en-US" dirty="0" err="1" smtClean="0"/>
                        <a:t>kooperatif</a:t>
                      </a:r>
                      <a:endParaRPr lang="en-US" dirty="0" smtClean="0"/>
                    </a:p>
                    <a:p>
                      <a:pPr marL="115888" indent="-115888">
                        <a:buFontTx/>
                        <a:buChar char="-"/>
                      </a:pPr>
                      <a:r>
                        <a:rPr lang="en-US" dirty="0" err="1" smtClean="0"/>
                        <a:t>Revolusio-nerisme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perbedaan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pemahaman</a:t>
                      </a:r>
                      <a:r>
                        <a:rPr lang="en-US" baseline="0" dirty="0" smtClean="0"/>
                        <a:t>/</a:t>
                      </a:r>
                    </a:p>
                    <a:p>
                      <a:r>
                        <a:rPr lang="en-US" baseline="0" dirty="0" err="1" smtClean="0"/>
                        <a:t>Ideologi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Realis </a:t>
                      </a:r>
                      <a:r>
                        <a:rPr lang="en-US" dirty="0" err="1" smtClean="0"/>
                        <a:t>narionalis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 </a:t>
                      </a:r>
                      <a:r>
                        <a:rPr lang="en-US" dirty="0" err="1" smtClean="0"/>
                        <a:t>politik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perjuangan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err="1" smtClean="0"/>
                        <a:t>Persatuan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bangsa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negara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16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Ciri</a:t>
            </a:r>
            <a:r>
              <a:rPr lang="en-US" b="1" dirty="0" smtClean="0"/>
              <a:t> ILM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87406"/>
              </p:ext>
            </p:extLst>
          </p:nvPr>
        </p:nvGraphicFramePr>
        <p:xfrm>
          <a:off x="152400" y="685800"/>
          <a:ext cx="89154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02"/>
                <a:gridCol w="1526060"/>
                <a:gridCol w="1847336"/>
                <a:gridCol w="1285102"/>
                <a:gridCol w="1485900"/>
                <a:gridCol w="1485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Paham</a:t>
                      </a:r>
                      <a:r>
                        <a:rPr lang="en-US" dirty="0" smtClean="0"/>
                        <a:t>/</a:t>
                      </a:r>
                    </a:p>
                    <a:p>
                      <a:pPr algn="ctr"/>
                      <a:r>
                        <a:rPr lang="en-US" dirty="0" err="1" smtClean="0"/>
                        <a:t>Pandangan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Kondisi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Kemasyarakatan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Gaya 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Sifat</a:t>
                      </a:r>
                      <a:r>
                        <a:rPr lang="en-US" dirty="0" smtClean="0"/>
                        <a:t> 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Fungsi</a:t>
                      </a:r>
                      <a:r>
                        <a:rPr lang="en-US" dirty="0" smtClean="0"/>
                        <a:t> ILM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Orde</a:t>
                      </a:r>
                      <a:r>
                        <a:rPr lang="en-US" baseline="0" dirty="0" smtClean="0"/>
                        <a:t> 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Tx/>
                        <a:buChar char="-"/>
                      </a:pPr>
                      <a:r>
                        <a:rPr lang="en-US" dirty="0" err="1" smtClean="0"/>
                        <a:t>Politik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demokrasi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</a:t>
                      </a:r>
                      <a:endParaRPr lang="en-US" dirty="0" smtClean="0"/>
                    </a:p>
                    <a:p>
                      <a:pPr marL="174625" indent="-174625">
                        <a:buFontTx/>
                        <a:buChar char="-"/>
                      </a:pPr>
                      <a:r>
                        <a:rPr lang="en-US" dirty="0" err="1" smtClean="0"/>
                        <a:t>Nasionali-sme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kebingungan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penguasa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Memihak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berkuasa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Tx/>
                        <a:buChar char="-"/>
                      </a:pPr>
                      <a:r>
                        <a:rPr lang="en-US" dirty="0" smtClean="0"/>
                        <a:t>Realis </a:t>
                      </a:r>
                      <a:r>
                        <a:rPr lang="en-US" dirty="0" err="1" smtClean="0"/>
                        <a:t>sosialis</a:t>
                      </a:r>
                      <a:endParaRPr lang="en-US" dirty="0" smtClean="0"/>
                    </a:p>
                    <a:p>
                      <a:pPr marL="174625" indent="-174625">
                        <a:buFontTx/>
                        <a:buChar char="-"/>
                      </a:pPr>
                      <a:r>
                        <a:rPr lang="en-US" dirty="0" smtClean="0"/>
                        <a:t>Realis </a:t>
                      </a:r>
                      <a:r>
                        <a:rPr lang="en-US" dirty="0" err="1" smtClean="0"/>
                        <a:t>nasionalis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 </a:t>
                      </a:r>
                      <a:r>
                        <a:rPr lang="en-US" dirty="0" err="1" smtClean="0"/>
                        <a:t>politik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nasionalis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dirty="0" err="1" smtClean="0"/>
                        <a:t>Menstabil-kan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</a:t>
                      </a:r>
                      <a:r>
                        <a:rPr lang="en-US" dirty="0" smtClean="0"/>
                        <a:t>-mi </a:t>
                      </a:r>
                      <a:r>
                        <a:rPr lang="en-US" dirty="0" err="1" smtClean="0"/>
                        <a:t>negara</a:t>
                      </a:r>
                      <a:endParaRPr lang="en-US" dirty="0" smtClean="0"/>
                    </a:p>
                    <a:p>
                      <a:pPr marL="115888" indent="-115888">
                        <a:buFontTx/>
                        <a:buChar char="-"/>
                      </a:pPr>
                      <a:r>
                        <a:rPr lang="en-US" dirty="0" err="1" smtClean="0"/>
                        <a:t>Memberan-tas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separatis</a:t>
                      </a:r>
                      <a:r>
                        <a:rPr lang="en-US" dirty="0" smtClean="0"/>
                        <a:t>-me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Partnernalis-tik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 </a:t>
                      </a:r>
                      <a:r>
                        <a:rPr lang="en-US" dirty="0" err="1" smtClean="0"/>
                        <a:t>sedikit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kelonggaran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bernegara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meskipun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pemantauan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potilik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pembangunan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err="1" smtClean="0"/>
                        <a:t>Mendukung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menyukses-kan</a:t>
                      </a:r>
                      <a:r>
                        <a:rPr lang="en-US" baseline="0" dirty="0" smtClean="0"/>
                        <a:t> program </a:t>
                      </a:r>
                      <a:r>
                        <a:rPr lang="en-US" baseline="0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Reformasi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err="1" smtClean="0"/>
                        <a:t>Pluralis</a:t>
                      </a:r>
                      <a:r>
                        <a:rPr lang="en-US" baseline="0" dirty="0" smtClean="0"/>
                        <a:t> liberal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kebebasan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bernegara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</a:t>
                      </a:r>
                      <a:r>
                        <a:rPr lang="en-US" dirty="0" smtClean="0"/>
                        <a:t> modern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Pembangun</a:t>
                      </a:r>
                      <a:r>
                        <a:rPr lang="en-US" dirty="0" smtClean="0"/>
                        <a:t>-an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pengawas</a:t>
                      </a:r>
                      <a:r>
                        <a:rPr lang="en-US" dirty="0" smtClean="0"/>
                        <a:t>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err="1" smtClean="0"/>
                        <a:t>pemantau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keadaan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0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64" y="3274254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Andri Budiwidodo, </a:t>
            </a:r>
            <a:r>
              <a:rPr lang="en-US" dirty="0" err="1" smtClean="0"/>
              <a:t>S.Si</a:t>
            </a:r>
            <a:r>
              <a:rPr lang="en-US" dirty="0" smtClean="0"/>
              <a:t>., </a:t>
            </a:r>
            <a:r>
              <a:rPr lang="en-US" dirty="0" err="1" smtClean="0"/>
              <a:t>M.I.Kom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8019" r="10967" b="14471"/>
          <a:stretch/>
        </p:blipFill>
        <p:spPr>
          <a:xfrm>
            <a:off x="3810000" y="1908554"/>
            <a:ext cx="1392072" cy="13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3425"/>
            <a:ext cx="675239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90931" cy="532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645074" cy="5321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Pujiyanto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1900"/>
            <a:ext cx="4038600" cy="516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1899"/>
            <a:ext cx="3810000" cy="5090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5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Rhenald</a:t>
            </a:r>
            <a:r>
              <a:rPr lang="en-US" dirty="0" smtClean="0"/>
              <a:t> </a:t>
            </a:r>
            <a:r>
              <a:rPr lang="en-US" dirty="0" err="1" smtClean="0"/>
              <a:t>Kasali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9317" y="6411686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Kustrianto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: Propaganda Masa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Masa </a:t>
            </a:r>
            <a:r>
              <a:rPr lang="en-US" dirty="0" err="1" smtClean="0"/>
              <a:t>Reformasi</a:t>
            </a:r>
            <a:r>
              <a:rPr lang="en-US" dirty="0" smtClean="0"/>
              <a:t> di Indonesia: (1) Masa </a:t>
            </a:r>
            <a:r>
              <a:rPr lang="en-US" dirty="0" err="1" smtClean="0"/>
              <a:t>Agresi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; (2) Masa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; (3) Masa </a:t>
            </a:r>
            <a:r>
              <a:rPr lang="en-US" dirty="0" err="1" smtClean="0"/>
              <a:t>Kemerdekaan</a:t>
            </a:r>
            <a:r>
              <a:rPr lang="en-US" dirty="0" smtClean="0"/>
              <a:t>; (4) Masa </a:t>
            </a:r>
            <a:r>
              <a:rPr lang="en-US" dirty="0" err="1" smtClean="0"/>
              <a:t>Orde</a:t>
            </a:r>
            <a:r>
              <a:rPr lang="en-US" dirty="0" smtClean="0"/>
              <a:t> Lama; (5) Masa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; (6) Masa </a:t>
            </a:r>
            <a:r>
              <a:rPr lang="en-US" dirty="0" err="1" smtClean="0"/>
              <a:t>Reformasi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5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Iklan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Layanan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Masyarakat</a:t>
            </a:r>
            <a:r>
              <a:rPr lang="en-US" sz="2800" b="1" dirty="0" smtClean="0"/>
              <a:t>/PSA:</a:t>
            </a:r>
            <a:br>
              <a:rPr lang="en-US" sz="2800" b="1" dirty="0" smtClean="0"/>
            </a:br>
            <a:r>
              <a:rPr lang="en-US" sz="2800" b="1" dirty="0" smtClean="0"/>
              <a:t>Propaganda masa </a:t>
            </a:r>
            <a:r>
              <a:rPr lang="en-US" sz="2800" b="1" dirty="0" err="1" smtClean="0"/>
              <a:t>penjajahan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hingga</a:t>
            </a:r>
            <a:r>
              <a:rPr lang="en-US" sz="2800" b="1" dirty="0" smtClean="0"/>
              <a:t> masa </a:t>
            </a:r>
            <a:r>
              <a:rPr lang="en-US" sz="2800" b="1" dirty="0" err="1" smtClean="0"/>
              <a:t>Reformasi</a:t>
            </a:r>
            <a:r>
              <a:rPr lang="en-US" sz="2800" b="1" dirty="0" smtClean="0"/>
              <a:t> di Indonesia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dialektika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Indonesia, </a:t>
            </a:r>
            <a:r>
              <a:rPr lang="en-US" dirty="0" err="1" smtClean="0"/>
              <a:t>maka</a:t>
            </a:r>
            <a:r>
              <a:rPr lang="en-US" dirty="0" smtClean="0"/>
              <a:t> ILM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Masa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liberalisme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propaganda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 smtClean="0"/>
          </a:p>
          <a:p>
            <a:r>
              <a:rPr lang="en-US" dirty="0" smtClean="0"/>
              <a:t>Masa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liberalisme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jaran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propaganda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perwalanan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mengusir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simpatisan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Indonesia.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ILM </a:t>
            </a:r>
            <a:r>
              <a:rPr lang="en-US" b="1" dirty="0" err="1"/>
              <a:t>bersifat</a:t>
            </a:r>
            <a:r>
              <a:rPr lang="en-US" b="1" dirty="0"/>
              <a:t> propaganda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masa </a:t>
            </a:r>
            <a:r>
              <a:rPr lang="en-US" b="1" dirty="0" err="1"/>
              <a:t>penjajahan</a:t>
            </a:r>
            <a:r>
              <a:rPr lang="en-US" b="1" dirty="0"/>
              <a:t> </a:t>
            </a:r>
            <a:r>
              <a:rPr lang="en-US" b="1" dirty="0" err="1" smtClean="0"/>
              <a:t>Belanda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27" y="1219200"/>
            <a:ext cx="3443773" cy="5472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33714"/>
            <a:ext cx="216217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3714"/>
            <a:ext cx="2286000" cy="3255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4"/>
          <a:stretch/>
        </p:blipFill>
        <p:spPr>
          <a:xfrm>
            <a:off x="3178629" y="4281714"/>
            <a:ext cx="2162175" cy="2300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95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Propaganda yang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</a:t>
            </a:r>
            <a:r>
              <a:rPr lang="en-US" sz="1600" dirty="0" err="1" smtClean="0"/>
              <a:t>Belanda</a:t>
            </a:r>
            <a:r>
              <a:rPr lang="en-US" sz="1600" dirty="0" smtClean="0"/>
              <a:t>, agar </a:t>
            </a:r>
            <a:r>
              <a:rPr lang="en-US" sz="1600" dirty="0" err="1" smtClean="0"/>
              <a:t>rakyat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membantu</a:t>
            </a:r>
            <a:r>
              <a:rPr lang="en-US" sz="1600" dirty="0" smtClean="0"/>
              <a:t> </a:t>
            </a:r>
            <a:r>
              <a:rPr lang="en-US" sz="1600" dirty="0" err="1" smtClean="0"/>
              <a:t>Belanda</a:t>
            </a:r>
            <a:r>
              <a:rPr lang="en-US" sz="1600" dirty="0" smtClean="0"/>
              <a:t>, agar </a:t>
            </a:r>
            <a:r>
              <a:rPr lang="en-US" sz="1600" dirty="0" err="1" smtClean="0"/>
              <a:t>jangan</a:t>
            </a:r>
            <a:r>
              <a:rPr lang="en-US" sz="1600" dirty="0" smtClean="0"/>
              <a:t> </a:t>
            </a:r>
            <a:r>
              <a:rPr lang="en-US" sz="1600" dirty="0" err="1" smtClean="0"/>
              <a:t>sampai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jatuh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tangan</a:t>
            </a:r>
            <a:r>
              <a:rPr lang="en-US" sz="1600" dirty="0" smtClean="0"/>
              <a:t> </a:t>
            </a:r>
            <a:r>
              <a:rPr lang="en-US" sz="1600" dirty="0" err="1" smtClean="0"/>
              <a:t>Jepang</a:t>
            </a:r>
            <a:r>
              <a:rPr lang="en-US" sz="1600" dirty="0" smtClean="0"/>
              <a:t>.  </a:t>
            </a:r>
            <a:r>
              <a:rPr lang="en-US" sz="1600" dirty="0" err="1" smtClean="0"/>
              <a:t>Contoh</a:t>
            </a:r>
            <a:r>
              <a:rPr lang="en-US" sz="1600" dirty="0" smtClean="0"/>
              <a:t>: </a:t>
            </a:r>
            <a:r>
              <a:rPr lang="en-US" sz="1600" dirty="0" err="1" smtClean="0"/>
              <a:t>Saya</a:t>
            </a:r>
            <a:r>
              <a:rPr lang="en-US" sz="1600" dirty="0" smtClean="0"/>
              <a:t> Orang Marine,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ajakan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mendaftar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Angkatan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Laut</a:t>
            </a:r>
            <a:r>
              <a:rPr lang="en-US" sz="1600" dirty="0" smtClean="0"/>
              <a:t> </a:t>
            </a:r>
            <a:r>
              <a:rPr lang="en-US" sz="1600" dirty="0" err="1" smtClean="0"/>
              <a:t>Belanda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gratis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5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ILM </a:t>
            </a:r>
            <a:r>
              <a:rPr lang="en-US" b="1" dirty="0" err="1" smtClean="0"/>
              <a:t>bersifat</a:t>
            </a:r>
            <a:r>
              <a:rPr lang="en-US" b="1" dirty="0" smtClean="0"/>
              <a:t> propaganda 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masa </a:t>
            </a:r>
            <a:r>
              <a:rPr lang="en-US" b="1" dirty="0" err="1" smtClean="0"/>
              <a:t>penjajahan</a:t>
            </a:r>
            <a:r>
              <a:rPr lang="en-US" b="1" dirty="0" smtClean="0"/>
              <a:t> </a:t>
            </a:r>
            <a:r>
              <a:rPr lang="en-US" b="1" dirty="0" err="1" smtClean="0"/>
              <a:t>Jepang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1738562"/>
            <a:ext cx="2858403" cy="435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8563"/>
            <a:ext cx="2993607" cy="4357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8563"/>
            <a:ext cx="3124200" cy="4357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7" y="6281448"/>
            <a:ext cx="903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Propaganda </a:t>
            </a:r>
            <a:r>
              <a:rPr lang="en-US" dirty="0" err="1" smtClean="0"/>
              <a:t>Jepang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Indonesia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menyelamatkan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Indonesia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Iklan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Layanan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Masyarakat</a:t>
            </a:r>
            <a:r>
              <a:rPr lang="en-US" sz="2800" b="1" dirty="0" smtClean="0"/>
              <a:t>/PSA:</a:t>
            </a:r>
            <a:br>
              <a:rPr lang="en-US" sz="2800" b="1" dirty="0" smtClean="0"/>
            </a:br>
            <a:r>
              <a:rPr lang="en-US" sz="2800" b="1" dirty="0" smtClean="0"/>
              <a:t>Propaganda masa </a:t>
            </a:r>
            <a:r>
              <a:rPr lang="en-US" sz="2800" b="1" dirty="0" err="1" smtClean="0"/>
              <a:t>penjajahan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hingga</a:t>
            </a:r>
            <a:r>
              <a:rPr lang="en-US" sz="2800" b="1" dirty="0" smtClean="0"/>
              <a:t> masa </a:t>
            </a:r>
            <a:r>
              <a:rPr lang="en-US" sz="2800" b="1" dirty="0" err="1" smtClean="0"/>
              <a:t>Reformasi</a:t>
            </a:r>
            <a:r>
              <a:rPr lang="en-US" sz="2800" b="1" dirty="0" smtClean="0"/>
              <a:t> di Indonesia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Masa </a:t>
            </a:r>
            <a:r>
              <a:rPr lang="en-US" dirty="0" err="1" smtClean="0"/>
              <a:t>kemerdekaan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kooperatif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revolusionerisme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propaganda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mempersatukan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smtClean="0"/>
              <a:t>Masa </a:t>
            </a:r>
            <a:r>
              <a:rPr lang="en-US" dirty="0" err="1" smtClean="0"/>
              <a:t>Orde</a:t>
            </a:r>
            <a:r>
              <a:rPr lang="en-US" dirty="0" smtClean="0"/>
              <a:t> Lama</a:t>
            </a:r>
          </a:p>
          <a:p>
            <a:pPr lvl="1"/>
            <a:r>
              <a:rPr lang="en-US" dirty="0" smtClean="0"/>
              <a:t>Yang </a:t>
            </a:r>
            <a:r>
              <a:rPr lang="en-US" dirty="0" err="1" smtClean="0"/>
              <a:t>berpaham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nasionalisme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kebingungan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berpihak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ILM </a:t>
            </a:r>
            <a:r>
              <a:rPr lang="en-US" dirty="0" err="1" smtClean="0"/>
              <a:t>bersifat</a:t>
            </a:r>
            <a:r>
              <a:rPr lang="en-US" dirty="0" smtClean="0"/>
              <a:t> propaganda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nasionalis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memberantas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separatis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1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766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Mata kuliah PSA/Iklan Layanan Masyarakat</vt:lpstr>
      <vt:lpstr>PowerPoint Presentation</vt:lpstr>
      <vt:lpstr>Buku Acuan</vt:lpstr>
      <vt:lpstr>Buku Acuan</vt:lpstr>
      <vt:lpstr>Materi pertemuan hari ini</vt:lpstr>
      <vt:lpstr>Iklan Layanan Masyarakat/PSA: Propaganda masa penjajahan Belanda hingga masa Reformasi di Indonesia</vt:lpstr>
      <vt:lpstr>ILM bersifat propaganda politik pada masa penjajahan Belanda</vt:lpstr>
      <vt:lpstr>ILM bersifat propaganda politik pada masa penjajahan Jepang</vt:lpstr>
      <vt:lpstr>Iklan Layanan Masyarakat/PSA: Propaganda masa penjajahan Belanda hingga masa Reformasi di Indonesia</vt:lpstr>
      <vt:lpstr>ILM bersifat propaganda politik perjuangan masa kemerdekaan Indonesia</vt:lpstr>
      <vt:lpstr>ILM bersifat propaganda politik nasionalis pada masa Orde Lama</vt:lpstr>
      <vt:lpstr>Iklan Layanan Masyarakat/PSA: Propaganda masa penjajahan Belanda hingga masa Reformasi di Indonesia</vt:lpstr>
      <vt:lpstr>ILM bersifat propaganda politik pembangunan pada masa Orde Baru</vt:lpstr>
      <vt:lpstr>ILM bersifat kritik pembangunan pada masa Reformasi</vt:lpstr>
      <vt:lpstr>Ciri-ciri ILM</vt:lpstr>
      <vt:lpstr>Ciri ILM</vt:lpstr>
      <vt:lpstr>Ciri ILM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ABWidodo</dc:creator>
  <cp:lastModifiedBy>ABWidodo</cp:lastModifiedBy>
  <cp:revision>53</cp:revision>
  <dcterms:created xsi:type="dcterms:W3CDTF">2018-03-24T00:44:02Z</dcterms:created>
  <dcterms:modified xsi:type="dcterms:W3CDTF">2019-04-01T07:32:51Z</dcterms:modified>
</cp:coreProperties>
</file>