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>
                <a:latin typeface="Comic Sans MS" pitchFamily="66" charset="0"/>
              </a:rPr>
              <a:t>Manajemen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Sumber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Daya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Manusia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dan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Manajemen</a:t>
            </a:r>
            <a:r>
              <a:rPr lang="en-US" altLang="en-US" dirty="0">
                <a:latin typeface="Comic Sans MS" pitchFamily="66" charset="0"/>
              </a:rPr>
              <a:t> </a:t>
            </a:r>
            <a:br>
              <a:rPr lang="en-US" altLang="en-US" dirty="0">
                <a:latin typeface="Comic Sans MS" pitchFamily="66" charset="0"/>
              </a:rPr>
            </a:br>
            <a:r>
              <a:rPr lang="en-US" altLang="en-US" dirty="0" err="1">
                <a:latin typeface="Comic Sans MS" pitchFamily="66" charset="0"/>
              </a:rPr>
              <a:t>Operasi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>
                <a:latin typeface="Comic Sans MS" pitchFamily="66" charset="0"/>
              </a:rPr>
              <a:t>dan</a:t>
            </a:r>
            <a:r>
              <a:rPr lang="en-US" altLang="en-US" dirty="0">
                <a:latin typeface="Comic Sans MS" pitchFamily="66" charset="0"/>
              </a:rPr>
              <a:t> </a:t>
            </a:r>
            <a:r>
              <a:rPr lang="en-US" altLang="en-US" dirty="0" err="1" smtClean="0">
                <a:latin typeface="Comic Sans MS" pitchFamily="66" charset="0"/>
              </a:rPr>
              <a:t>Produksi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2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Design </a:t>
            </a:r>
            <a:r>
              <a:rPr lang="en-US" dirty="0" smtClean="0"/>
              <a:t>by Imitation</a:t>
            </a:r>
            <a:endParaRPr lang="en-US" dirty="0"/>
          </a:p>
          <a:p>
            <a:r>
              <a:rPr lang="en-US" dirty="0"/>
              <a:t>Product Life </a:t>
            </a:r>
            <a:r>
              <a:rPr lang="en-US" dirty="0" smtClean="0"/>
              <a:t>Cycles</a:t>
            </a:r>
            <a:endParaRPr lang="en-US" dirty="0"/>
          </a:p>
          <a:p>
            <a:pPr lvl="0"/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2BE056-A9C1-4B68-810E-E5AAFD47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89" y="4205288"/>
            <a:ext cx="2190750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32C6D5-D085-426A-B8E1-B5F06EF49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65" y="4205288"/>
            <a:ext cx="2220730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96B280-1405-48F2-A9E1-C7DB67BCD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510" y="4205287"/>
            <a:ext cx="220948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4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Design by Imitation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imitasi</a:t>
            </a:r>
            <a:r>
              <a:rPr lang="en-US" dirty="0"/>
              <a:t>.</a:t>
            </a:r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tiruan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Reverse engineering,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ditiru</a:t>
            </a:r>
            <a:r>
              <a:rPr lang="en-US" dirty="0"/>
              <a:t>, </a:t>
            </a:r>
            <a:r>
              <a:rPr lang="en-US" dirty="0" err="1"/>
              <a:t>dipisah-pisahkan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dibongkar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bekerjanya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9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Product Life Cycle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. </a:t>
            </a:r>
            <a:r>
              <a:rPr lang="en-US" dirty="0" err="1"/>
              <a:t>Tahapan</a:t>
            </a:r>
            <a:r>
              <a:rPr lang="en-US" dirty="0"/>
              <a:t> PLC </a:t>
            </a:r>
            <a:r>
              <a:rPr lang="en-US" dirty="0" err="1"/>
              <a:t>adalah</a:t>
            </a:r>
            <a:r>
              <a:rPr lang="en-US" dirty="0"/>
              <a:t> : 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– Introduction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– Growth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Kejenuhan</a:t>
            </a:r>
            <a:r>
              <a:rPr lang="en-US" dirty="0"/>
              <a:t> – Maturity</a:t>
            </a:r>
          </a:p>
          <a:p>
            <a:pPr lvl="1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– Decline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5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marginal.</a:t>
            </a:r>
          </a:p>
          <a:p>
            <a:pPr lvl="0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menyederhanakan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E88CD6-7B82-488D-97D5-10BBC20E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7" y="3997698"/>
            <a:ext cx="2495550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2825EC-3010-4B2F-A9E4-8003C18E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27" y="3997697"/>
            <a:ext cx="2495550" cy="1838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8E0BB0-14C3-4A89-9D1E-9FA25A964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74" y="3997696"/>
            <a:ext cx="2847975" cy="1838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68FFDC-8E04-4D33-A397-AEF61C2B5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449" y="3997695"/>
            <a:ext cx="2466975" cy="18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469528" cy="3416300"/>
          </a:xfrm>
        </p:spPr>
        <p:txBody>
          <a:bodyPr/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persiangan</a:t>
            </a:r>
            <a:r>
              <a:rPr lang="en-US" dirty="0"/>
              <a:t> modern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mengahrapkan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kepuasan</a:t>
            </a:r>
            <a:endParaRPr lang="en-US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22EC-0B7C-48FE-8253-3AAF002C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612" y="2705100"/>
            <a:ext cx="3200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Gagasan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Pendahuluan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Pengujian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7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– scoring.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smtClean="0"/>
              <a:t>financial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E392A7-05BF-4ABF-9C0E-1A6443C4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834" y="2385945"/>
            <a:ext cx="2695575" cy="169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8EC708-7451-4464-B27F-39A79259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69" y="3928498"/>
            <a:ext cx="3248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Hambatan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– ide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id-ID" dirty="0"/>
          </a:p>
          <a:p>
            <a:pPr lvl="0"/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bersaing</a:t>
            </a:r>
            <a:endParaRPr lang="id-ID" dirty="0"/>
          </a:p>
          <a:p>
            <a:pPr lvl="0"/>
            <a:r>
              <a:rPr lang="en-US" dirty="0" err="1"/>
              <a:t>Batasan</a:t>
            </a:r>
            <a:r>
              <a:rPr lang="en-US" dirty="0"/>
              <a:t> –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id-ID" dirty="0"/>
          </a:p>
          <a:p>
            <a:pPr lvl="0"/>
            <a:r>
              <a:rPr lang="en-US" dirty="0" err="1"/>
              <a:t>Biaya</a:t>
            </a:r>
            <a:r>
              <a:rPr lang="en-US" dirty="0"/>
              <a:t> proses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 smtClean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716C17-14FB-4386-9A6C-AA8A0BEF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0740">
            <a:off x="4433141" y="4540942"/>
            <a:ext cx="220503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FB3F21-8823-47D0-8CF4-B422B8AD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062">
            <a:off x="1459758" y="4385068"/>
            <a:ext cx="2205038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FA9606-A427-4487-B8CB-38663A861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1835">
            <a:off x="7568721" y="4498315"/>
            <a:ext cx="2298055" cy="1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 smtClean="0"/>
              <a:t>Jasa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kabur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F8C20D-4C61-493A-8A32-FCBB7069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2" y="4119282"/>
            <a:ext cx="2362200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EDD575-0C78-42F3-9012-FF357A34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012" y="4119282"/>
            <a:ext cx="2362201" cy="163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D8701A-F143-4208-B161-4C6F0BC01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895" y="4119282"/>
            <a:ext cx="2303176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12F4AF-3623-48DB-A64A-20F3243B0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071" y="4119282"/>
            <a:ext cx="220574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3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 smtClean="0"/>
              <a:t>Jasa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endParaRPr lang="id-ID" dirty="0"/>
          </a:p>
          <a:p>
            <a:pPr lvl="0"/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id-ID" dirty="0"/>
          </a:p>
          <a:p>
            <a:pPr lvl="0"/>
            <a:r>
              <a:rPr lang="en-US" dirty="0"/>
              <a:t>Tingkat </a:t>
            </a:r>
            <a:r>
              <a:rPr lang="en-US" dirty="0" err="1"/>
              <a:t>pelayanan</a:t>
            </a:r>
            <a:endParaRPr lang="id-ID" dirty="0"/>
          </a:p>
          <a:p>
            <a:pPr lvl="0"/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24F5E6-6878-4D46-8F92-276C8D87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320988"/>
            <a:ext cx="2209799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C3128A-36F2-4D02-AAD0-D0E488A9A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52" y="4320988"/>
            <a:ext cx="2362199" cy="158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688C84-BC0F-4093-AE41-5353BE4F0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951" y="4320988"/>
            <a:ext cx="2362200" cy="158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98D17F-D45F-491F-99AC-5CA8CE548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50" y="4320988"/>
            <a:ext cx="2209804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0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06119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A.F. Stoner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berkelanjutan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memasok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- orang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memerlukannya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2" descr="F:\My Picture\People\MP900411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53" y="2603500"/>
            <a:ext cx="25598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8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 smtClean="0"/>
              <a:t>Jasa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menyangkut</a:t>
            </a:r>
            <a:r>
              <a:rPr lang="en-US" dirty="0"/>
              <a:t> trade off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.</a:t>
            </a:r>
            <a:endParaRPr lang="id-ID" dirty="0"/>
          </a:p>
          <a:p>
            <a:pPr lvl="0"/>
            <a:r>
              <a:rPr lang="en-US" dirty="0"/>
              <a:t>Para </a:t>
            </a:r>
            <a:r>
              <a:rPr lang="en-US" dirty="0" err="1"/>
              <a:t>perancang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–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– </a:t>
            </a:r>
            <a:r>
              <a:rPr lang="en-US" dirty="0" err="1"/>
              <a:t>faktor</a:t>
            </a:r>
            <a:r>
              <a:rPr lang="en-US" dirty="0"/>
              <a:t> :</a:t>
            </a:r>
            <a:endParaRPr lang="id-ID" dirty="0"/>
          </a:p>
          <a:p>
            <a:pPr lvl="1"/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komponen</a:t>
            </a:r>
            <a:endParaRPr lang="id-ID" dirty="0"/>
          </a:p>
          <a:p>
            <a:pPr lvl="1"/>
            <a:r>
              <a:rPr lang="en-US" dirty="0" err="1"/>
              <a:t>Biaya</a:t>
            </a:r>
            <a:r>
              <a:rPr lang="en-US" dirty="0"/>
              <a:t> –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relative</a:t>
            </a:r>
            <a:endParaRPr lang="id-ID" dirty="0"/>
          </a:p>
          <a:p>
            <a:pPr lvl="1"/>
            <a:r>
              <a:rPr lang="en-US" dirty="0" err="1"/>
              <a:t>Biaya</a:t>
            </a:r>
            <a:r>
              <a:rPr lang="en-US" dirty="0"/>
              <a:t> –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pemprosesan</a:t>
            </a:r>
            <a:r>
              <a:rPr lang="en-US" dirty="0"/>
              <a:t> </a:t>
            </a:r>
            <a:r>
              <a:rPr lang="en-US" dirty="0" smtClean="0"/>
              <a:t>relative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28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- </a:t>
            </a:r>
            <a:r>
              <a:rPr lang="en-US" dirty="0" err="1" smtClean="0"/>
              <a:t>Jasa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Modular </a:t>
            </a:r>
            <a:r>
              <a:rPr lang="en-US" dirty="0" err="1"/>
              <a:t>desain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Diversifikasi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Standarisasi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Reliabilitas</a:t>
            </a:r>
            <a:endParaRPr lang="en-US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CA00F0-C7DC-4E10-AD15-AECB1D548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23" y="2483224"/>
            <a:ext cx="2241030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D019BA-AD36-494B-96A3-BD444ACC8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47" y="2483224"/>
            <a:ext cx="2252272" cy="129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18E0D-7AE4-4A56-8A19-D43C31481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23" y="4311650"/>
            <a:ext cx="2252272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0F2EA4-1AFC-4AAA-8D98-D53ABE9D4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132" y="4315636"/>
            <a:ext cx="222978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5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 smtClean="0"/>
              <a:t>Kualitas</a:t>
            </a:r>
            <a:endParaRPr lang="id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7720170-45C1-47E7-87B7-CCA20EF9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80632"/>
            <a:ext cx="7253098" cy="453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759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 Kasih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Dr. Hj. Rina Marlina, M.Si.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5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720105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asset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modal </a:t>
            </a:r>
            <a:r>
              <a:rPr lang="en-US" dirty="0" err="1"/>
              <a:t>bersifat</a:t>
            </a:r>
            <a:r>
              <a:rPr lang="en-US" dirty="0"/>
              <a:t> non material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wujudkan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non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r>
              <a:rPr lang="id-ID" dirty="0" smtClean="0"/>
              <a:t>.</a:t>
            </a:r>
            <a:endParaRPr lang="en-US" dirty="0"/>
          </a:p>
        </p:txBody>
      </p:sp>
      <p:pic>
        <p:nvPicPr>
          <p:cNvPr id="4" name="Picture 2" descr="F:\My Picture\People\MP900424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70" y="2698377"/>
            <a:ext cx="216455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3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/>
              <a:t>MSDM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Staffing</a:t>
            </a:r>
          </a:p>
          <a:p>
            <a:r>
              <a:rPr lang="en-US" dirty="0" err="1"/>
              <a:t>Evaluasi</a:t>
            </a:r>
            <a:endParaRPr lang="en-US" dirty="0"/>
          </a:p>
          <a:p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Penggantian</a:t>
            </a:r>
            <a:endParaRPr lang="en-US" dirty="0"/>
          </a:p>
          <a:p>
            <a:r>
              <a:rPr lang="en-US" dirty="0" err="1"/>
              <a:t>Pelatihan</a:t>
            </a:r>
            <a:endParaRPr lang="en-US" dirty="0"/>
          </a:p>
          <a:p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relasi</a:t>
            </a:r>
            <a:endParaRPr lang="en-US" dirty="0"/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  <a:p>
            <a:r>
              <a:rPr lang="en-US" dirty="0" err="1"/>
              <a:t>Mendalami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r>
              <a:rPr lang="en-US" dirty="0" err="1"/>
              <a:t>Pengintregrasian</a:t>
            </a:r>
            <a:endParaRPr lang="en-US" dirty="0"/>
          </a:p>
          <a:p>
            <a:r>
              <a:rPr lang="en-US" dirty="0" err="1"/>
              <a:t>Pemeliharaan</a:t>
            </a:r>
            <a:endParaRPr lang="en-US" dirty="0"/>
          </a:p>
          <a:p>
            <a:r>
              <a:rPr lang="en-US" dirty="0" err="1" smtClean="0"/>
              <a:t>Pemberhentian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FCCB70-4835-4424-99D7-8F0370F6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25" y="2497726"/>
            <a:ext cx="2466975" cy="1504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EBD9A8-4B9C-4109-8209-78E3EF12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59" y="3756211"/>
            <a:ext cx="24669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Simamora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 smtClean="0"/>
              <a:t>karyawan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34EC7D-0644-44AF-B2D0-1E0CCBEA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91" y="3359150"/>
            <a:ext cx="340178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6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 smtClean="0"/>
              <a:t>Karyawan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Memutakhirkan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individual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dirty="0"/>
          </a:p>
          <a:p>
            <a:pPr lvl="0"/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balajar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 lvl="0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operasional</a:t>
            </a:r>
            <a:endParaRPr lang="en-US" dirty="0"/>
          </a:p>
          <a:p>
            <a:pPr lvl="0"/>
            <a:r>
              <a:rPr lang="en-US" dirty="0" err="1"/>
              <a:t>Mengorientasikan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lvl="0"/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para </a:t>
            </a:r>
            <a:r>
              <a:rPr lang="en-US" dirty="0" err="1" smtClean="0"/>
              <a:t>karyawan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9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Pelatihan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keahlian</a:t>
            </a:r>
            <a:endParaRPr lang="en-US" dirty="0"/>
          </a:p>
          <a:p>
            <a:pPr lvl="0"/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ulang</a:t>
            </a:r>
            <a:endParaRPr lang="en-US" dirty="0"/>
          </a:p>
          <a:p>
            <a:pPr lvl="0"/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endParaRPr lang="en-US" dirty="0"/>
          </a:p>
          <a:p>
            <a:pPr lvl="0"/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  <a:p>
            <a:pPr lvl="0"/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 smtClean="0"/>
              <a:t>kreativitas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5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Jay </a:t>
            </a:r>
            <a:r>
              <a:rPr lang="en-US" dirty="0" err="1"/>
              <a:t>Heizer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Barry Render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input </a:t>
            </a:r>
            <a:r>
              <a:rPr lang="en-US" dirty="0" err="1"/>
              <a:t>menjadi</a:t>
            </a:r>
            <a:r>
              <a:rPr lang="en-US" dirty="0"/>
              <a:t> output.</a:t>
            </a:r>
          </a:p>
          <a:p>
            <a:r>
              <a:rPr lang="en-US" dirty="0" err="1"/>
              <a:t>Pangestu</a:t>
            </a:r>
            <a:r>
              <a:rPr lang="en-US" dirty="0"/>
              <a:t> </a:t>
            </a:r>
            <a:r>
              <a:rPr lang="en-US" dirty="0" err="1"/>
              <a:t>Subagyo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0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Manejemen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71A25B-342E-4DB3-A939-DACD434E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5" y="2522148"/>
            <a:ext cx="2052091" cy="1421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23F1724-C27B-45EA-A62B-7172A542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785" y="2522149"/>
            <a:ext cx="2052091" cy="14212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509BD9-C0FB-45D6-A402-01035F0A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276" y="2522148"/>
            <a:ext cx="2052091" cy="1421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F2D9D72-5476-4798-A5AD-095BDCE21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865" y="4369976"/>
            <a:ext cx="2052091" cy="1421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C64A94B-D7E3-4961-B609-918B9FC0E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705" y="4464106"/>
            <a:ext cx="2052092" cy="1421263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048769" y="3752886"/>
            <a:ext cx="1857187" cy="62379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Proses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723539" y="3752886"/>
            <a:ext cx="1857187" cy="62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d-ID" dirty="0" smtClean="0"/>
              <a:t>Kapasitas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613797" y="5660898"/>
            <a:ext cx="1857187" cy="62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d-ID" dirty="0" smtClean="0"/>
              <a:t>Kualitas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991580" y="3710817"/>
            <a:ext cx="1857187" cy="62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d-ID" dirty="0" smtClean="0"/>
              <a:t>Persediaan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78472" y="5660898"/>
            <a:ext cx="1857187" cy="623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d-ID" dirty="0" smtClean="0"/>
              <a:t>Tenaga 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</TotalTime>
  <Words>626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Comic Sans MS</vt:lpstr>
      <vt:lpstr>Wingdings 3</vt:lpstr>
      <vt:lpstr>Ion Boardroom</vt:lpstr>
      <vt:lpstr>Manajemen Sumber Daya Manusia dan Manajemen  Operasi dan Produksi</vt:lpstr>
      <vt:lpstr>Pengertian</vt:lpstr>
      <vt:lpstr>Sumber Daya Manusia</vt:lpstr>
      <vt:lpstr>Fungsi MSDM</vt:lpstr>
      <vt:lpstr>Pelatihan</vt:lpstr>
      <vt:lpstr>Tujuan Pelatihan Karyawan</vt:lpstr>
      <vt:lpstr>Jenis Pelatihan</vt:lpstr>
      <vt:lpstr>Pengertian Manajemen Operasi dan Produksi</vt:lpstr>
      <vt:lpstr>Kerangka Keputusan Manejemen</vt:lpstr>
      <vt:lpstr>Perancangan dan Pengembangan Produk </vt:lpstr>
      <vt:lpstr>Design by Imitation</vt:lpstr>
      <vt:lpstr>Product Life Cycle</vt:lpstr>
      <vt:lpstr>Kecenderungan dalam pengembangan produk</vt:lpstr>
      <vt:lpstr>Proses Pengembangan Produk</vt:lpstr>
      <vt:lpstr>Proses Pengembangan Produk Baru</vt:lpstr>
      <vt:lpstr>Metode Seleksi Produk</vt:lpstr>
      <vt:lpstr>Hambatan Pengembangan Produk</vt:lpstr>
      <vt:lpstr>Perancangan Jasa</vt:lpstr>
      <vt:lpstr>Faktor Keputusan Pengembangan Jasa</vt:lpstr>
      <vt:lpstr>Desain Produk Dan Jasa</vt:lpstr>
      <vt:lpstr>Keputusan Desain Produk - Jasa</vt:lpstr>
      <vt:lpstr>Dimensi Kualitas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Sumber Daya Manusia dan Manajemen  Operasi dan Produksi</dc:title>
  <dc:creator>ACER</dc:creator>
  <cp:lastModifiedBy>ACER</cp:lastModifiedBy>
  <cp:revision>2</cp:revision>
  <dcterms:created xsi:type="dcterms:W3CDTF">2018-05-25T09:03:04Z</dcterms:created>
  <dcterms:modified xsi:type="dcterms:W3CDTF">2018-05-25T09:20:47Z</dcterms:modified>
</cp:coreProperties>
</file>