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Fungsi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Manajemen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Bisnis</a:t>
            </a:r>
            <a:endParaRPr lang="id-ID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oragnisasi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yang </a:t>
            </a:r>
            <a:r>
              <a:rPr lang="en-US" sz="2000" dirty="0" err="1" smtClean="0"/>
              <a:t>direncanakan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9169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5"/>
            <a:ext cx="4421931" cy="2655525"/>
          </a:xfrm>
        </p:spPr>
        <p:txBody>
          <a:bodyPr>
            <a:normAutofit/>
          </a:bodyPr>
          <a:lstStyle/>
          <a:p>
            <a:r>
              <a:rPr lang="id-ID" dirty="0"/>
              <a:t>Sifat Interaktif dari </a:t>
            </a:r>
            <a:r>
              <a:rPr lang="en-US" dirty="0"/>
              <a:t>P</a:t>
            </a:r>
            <a:r>
              <a:rPr lang="id-ID" dirty="0"/>
              <a:t>roses </a:t>
            </a:r>
            <a:r>
              <a:rPr lang="en-US" dirty="0"/>
              <a:t>M</a:t>
            </a:r>
            <a:r>
              <a:rPr lang="id-ID" dirty="0"/>
              <a:t>anajemen</a:t>
            </a:r>
            <a:endParaRPr lang="id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704E4FA-6BDC-4E8C-A0EF-EE7B6E9FA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3646" y="1008530"/>
            <a:ext cx="5933319" cy="540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id-ID" dirty="0" smtClean="0"/>
              <a:t>;</a:t>
            </a:r>
            <a:r>
              <a:rPr lang="en-US" dirty="0" smtClean="0"/>
              <a:t> </a:t>
            </a:r>
            <a:r>
              <a:rPr lang="en-US" dirty="0"/>
              <a:t>T. Hani </a:t>
            </a:r>
            <a:r>
              <a:rPr lang="en-US" dirty="0" err="1"/>
              <a:t>Handoko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640696" cy="4023360"/>
          </a:xfrm>
        </p:spPr>
        <p:txBody>
          <a:bodyPr>
            <a:normAutofit/>
          </a:bodyPr>
          <a:lstStyle/>
          <a:p>
            <a:pPr algn="just"/>
            <a:r>
              <a:rPr lang="en-US" sz="3200" noProof="1" smtClean="0"/>
              <a:t>Proses bukan Seni</a:t>
            </a:r>
          </a:p>
          <a:p>
            <a:r>
              <a:rPr lang="en-US" sz="3200" noProof="1" smtClean="0"/>
              <a:t>Suatu proses perencanaan, organisasi, kepemimpinan dan pengawasan terhadap usaha-usaha anggota organisasi dan penggunaan semua sumber-sumber organisasi lainnya untuk mencapai tujuan organisasi yang telah ditetapkan.</a:t>
            </a:r>
            <a:endParaRPr lang="en-US" sz="3200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0AA0A2-EE9B-44CC-9F9C-7356AB2D1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65" y="3002875"/>
            <a:ext cx="1905000" cy="25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 smtClean="0"/>
              <a:t>ARTI Manajemen</a:t>
            </a:r>
            <a:endParaRPr lang="en-GB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07770B-B2A5-4E21-B838-DC35630B2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126457"/>
            <a:ext cx="8082449" cy="26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Tingkatan Manajer Dalam Manajemen</a:t>
            </a:r>
            <a:endParaRPr lang="en-US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3EE4-5958-43AC-9C9F-8F561503A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3276600" cy="3810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35070" y="2084832"/>
            <a:ext cx="4948518" cy="4023360"/>
          </a:xfrm>
        </p:spPr>
        <p:txBody>
          <a:bodyPr>
            <a:normAutofit/>
          </a:bodyPr>
          <a:lstStyle/>
          <a:p>
            <a:pPr lvl="0"/>
            <a:r>
              <a:rPr lang="en-GB" sz="3200" noProof="1" smtClean="0"/>
              <a:t>Manajer lini – pertama</a:t>
            </a:r>
          </a:p>
          <a:p>
            <a:pPr lvl="0"/>
            <a:r>
              <a:rPr lang="en-GB" sz="3200" noProof="1" smtClean="0"/>
              <a:t>Manajer menengah </a:t>
            </a:r>
          </a:p>
          <a:p>
            <a:pPr lvl="0"/>
            <a:r>
              <a:rPr lang="en-GB" sz="3200" noProof="1" smtClean="0"/>
              <a:t>Manajer puncak</a:t>
            </a:r>
            <a:endParaRPr lang="en-GB" sz="3200" noProof="1"/>
          </a:p>
        </p:txBody>
      </p:sp>
    </p:spTree>
    <p:extLst>
      <p:ext uri="{BB962C8B-B14F-4D97-AF65-F5344CB8AC3E}">
        <p14:creationId xmlns:p14="http://schemas.microsoft.com/office/powerpoint/2010/main" val="10300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Tingkatan Ruang Lingkup</a:t>
            </a:r>
            <a:endParaRPr lang="en-US" noProof="1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8859460" cy="118280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3200" noProof="1" smtClean="0"/>
              <a:t>Manajer Fungsional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noProof="1" smtClean="0"/>
              <a:t>Manajer Umum</a:t>
            </a:r>
            <a:endParaRPr lang="id-ID" sz="32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69FC6B-48B2-4F18-B6B1-5165E0F31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36" y="3267635"/>
            <a:ext cx="816725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Fungsi Utama Manajemen</a:t>
            </a:r>
            <a:endParaRPr lang="en-US" noProof="1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8859460" cy="118280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sz="3200" noProof="1" smtClean="0"/>
              <a:t>Manajemen administrative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sz="3200" noProof="1" smtClean="0"/>
              <a:t>Manajemen operatif</a:t>
            </a:r>
            <a:endParaRPr lang="en-GB" sz="3200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1F6620-F93D-4D23-B6E9-E29EEA378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87" y="3267635"/>
            <a:ext cx="7840801" cy="31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dirty="0"/>
              <a:t>Tingkatan dan Keterampilan Manajer</a:t>
            </a:r>
            <a:endParaRPr lang="id-ID" sz="5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8859460" cy="118280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3200" noProof="1" smtClean="0"/>
              <a:t>Teknis</a:t>
            </a:r>
          </a:p>
          <a:p>
            <a:pPr lvl="0"/>
            <a:r>
              <a:rPr lang="en-GB" sz="3200" noProof="1" smtClean="0"/>
              <a:t>Manusiawi</a:t>
            </a:r>
          </a:p>
          <a:p>
            <a:pPr lvl="0"/>
            <a:r>
              <a:rPr lang="en-GB" sz="3200" noProof="1" smtClean="0"/>
              <a:t>Konseptual</a:t>
            </a:r>
            <a:endParaRPr lang="en-GB" sz="32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69D96D6-C094-4672-8442-FFBE8A9B4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210" y="2084832"/>
            <a:ext cx="806699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noProof="1" smtClean="0"/>
              <a:t>Peran Manajerial</a:t>
            </a:r>
            <a:endParaRPr lang="en-US" sz="5400" noProof="1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10056248" cy="1182803"/>
          </a:xfrm>
        </p:spPr>
        <p:txBody>
          <a:bodyPr>
            <a:normAutofit/>
          </a:bodyPr>
          <a:lstStyle/>
          <a:p>
            <a:r>
              <a:rPr lang="id-ID" sz="2500" noProof="1" smtClean="0"/>
              <a:t>Peran antar pribadi | Peran informasional | Peran pengambil keputusan</a:t>
            </a:r>
            <a:endParaRPr lang="id-ID" sz="2500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A55AA1-7809-4103-AB99-043FC07A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676233"/>
            <a:ext cx="8305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5400" noProof="1" smtClean="0"/>
              <a:t>Lingkungan Eksternal Organisasi</a:t>
            </a:r>
            <a:endParaRPr lang="id-ID" sz="5400" noProof="1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24128" y="2084832"/>
            <a:ext cx="8859460" cy="1182803"/>
          </a:xfrm>
        </p:spPr>
        <p:txBody>
          <a:bodyPr>
            <a:noAutofit/>
          </a:bodyPr>
          <a:lstStyle/>
          <a:p>
            <a:r>
              <a:rPr lang="en-US" sz="3200" noProof="1" smtClean="0"/>
              <a:t>Lingkungan eksternal sangat bersifat “ </a:t>
            </a:r>
            <a:r>
              <a:rPr lang="en-US" sz="3200" b="1" noProof="1" smtClean="0"/>
              <a:t>dinamis</a:t>
            </a:r>
            <a:r>
              <a:rPr lang="en-US" sz="3200" noProof="1" smtClean="0"/>
              <a:t> “. </a:t>
            </a:r>
          </a:p>
          <a:p>
            <a:r>
              <a:rPr lang="en-US" sz="3200" noProof="1" smtClean="0"/>
              <a:t>Perlu menjadi perhatian, sebab memiliki kekuatan, kelemahan, resiko dan ancaman baik secara langsung dan tidak langsung dapat mempengaruhi operasi organisasi</a:t>
            </a:r>
            <a:endParaRPr lang="en-US" sz="3200" noProof="1"/>
          </a:p>
        </p:txBody>
      </p:sp>
    </p:spTree>
    <p:extLst>
      <p:ext uri="{BB962C8B-B14F-4D97-AF65-F5344CB8AC3E}">
        <p14:creationId xmlns:p14="http://schemas.microsoft.com/office/powerpoint/2010/main" val="2126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noProof="1" smtClean="0"/>
              <a:t>Lingkungan Eksternal Makro dan Mikro</a:t>
            </a:r>
            <a:endParaRPr lang="en-US" sz="54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DB2CB1-BC42-4DB1-8790-2B3818AB2D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72" y="1810596"/>
            <a:ext cx="5529699" cy="457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Dasar dan Fungsi Manajemen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noProof="1" smtClean="0"/>
              <a:t>Membahas tentang dasar manajemen, fungsi manajemen, teori manajemen, pengantar bisnis, Penentuan jenis bisnis dan lokasi bisnis</a:t>
            </a:r>
          </a:p>
          <a:p>
            <a:pPr marL="0" indent="0">
              <a:buNone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2735488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noProof="1" smtClean="0"/>
              <a:t>Unsur Kekuatan Langsung</a:t>
            </a:r>
            <a:endParaRPr lang="en-US" sz="5400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noProof="1" smtClean="0"/>
              <a:t>Pihak Kepentingan luar</a:t>
            </a:r>
          </a:p>
          <a:p>
            <a:r>
              <a:rPr lang="en-GB" sz="3200" noProof="1" smtClean="0"/>
              <a:t>Pihak Kepentingan Dalam</a:t>
            </a:r>
          </a:p>
          <a:p>
            <a:r>
              <a:rPr lang="en-GB" sz="3200" noProof="1" smtClean="0"/>
              <a:t>Pihak </a:t>
            </a:r>
            <a:r>
              <a:rPr lang="en-GB" sz="3200" noProof="1" smtClean="0"/>
              <a:t>Kepentingan </a:t>
            </a:r>
            <a:r>
              <a:rPr lang="id-ID" sz="3200" noProof="1" smtClean="0"/>
              <a:t>J</a:t>
            </a:r>
            <a:r>
              <a:rPr lang="en-GB" sz="3200" noProof="1" smtClean="0"/>
              <a:t>amak</a:t>
            </a:r>
            <a:endParaRPr lang="en-GB" sz="3200" noProof="1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DDB207-AFBE-4BDF-B2D5-6A9574E8C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64" y="2286000"/>
            <a:ext cx="3209925" cy="183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258" y="1371601"/>
            <a:ext cx="3655448" cy="1499616"/>
          </a:xfrm>
        </p:spPr>
        <p:txBody>
          <a:bodyPr>
            <a:normAutofit fontScale="90000"/>
          </a:bodyPr>
          <a:lstStyle/>
          <a:p>
            <a:r>
              <a:rPr lang="en-US" sz="5400" noProof="1"/>
              <a:t>Pihak </a:t>
            </a:r>
            <a:r>
              <a:rPr lang="en-US" sz="5400" noProof="1" smtClean="0"/>
              <a:t>Kepentingan Luar </a:t>
            </a:r>
            <a:r>
              <a:rPr lang="en-US" sz="5400" noProof="1" smtClean="0"/>
              <a:t>dan Dalam</a:t>
            </a:r>
            <a:endParaRPr lang="en-US" sz="54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6CD7FB-3D9A-4908-8518-6370F8BB5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450" y="927848"/>
            <a:ext cx="579863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noProof="1" smtClean="0"/>
              <a:t>Pihak kepentingan jamak</a:t>
            </a:r>
            <a:endParaRPr lang="en-GB" sz="4800" noProof="1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65CFC317-DC33-4C69-BC38-4E6DA8E44467}"/>
              </a:ext>
            </a:extLst>
          </p:cNvPr>
          <p:cNvSpPr txBox="1">
            <a:spLocks/>
          </p:cNvSpPr>
          <p:nvPr/>
        </p:nvSpPr>
        <p:spPr>
          <a:xfrm>
            <a:off x="1415162" y="4249832"/>
            <a:ext cx="2976843" cy="1743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GB" sz="3200" noProof="1" smtClean="0"/>
              <a:t>Jaringan kerja dan koalisi</a:t>
            </a:r>
          </a:p>
          <a:p>
            <a:endParaRPr lang="id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39DE3C-4657-4322-8AFC-A8614BFD6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12" y="1725705"/>
            <a:ext cx="2143125" cy="214312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34138063-C24C-491F-83E6-454D31467B99}"/>
              </a:ext>
            </a:extLst>
          </p:cNvPr>
          <p:cNvSpPr txBox="1">
            <a:spLocks/>
          </p:cNvSpPr>
          <p:nvPr/>
        </p:nvSpPr>
        <p:spPr>
          <a:xfrm>
            <a:off x="4751574" y="4535579"/>
            <a:ext cx="22860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3200" noProof="1" smtClean="0">
                <a:solidFill>
                  <a:schemeClr val="tx1"/>
                </a:solidFill>
              </a:rPr>
              <a:t>Peran jamak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EFAF6EE5-4C85-459D-91F8-B7A421AB25C4}"/>
              </a:ext>
            </a:extLst>
          </p:cNvPr>
          <p:cNvSpPr txBox="1">
            <a:spLocks/>
          </p:cNvSpPr>
          <p:nvPr/>
        </p:nvSpPr>
        <p:spPr>
          <a:xfrm>
            <a:off x="7756711" y="4530817"/>
            <a:ext cx="2514600" cy="14620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GB" sz="3200" noProof="1" smtClean="0">
                <a:solidFill>
                  <a:schemeClr val="tx1"/>
                </a:solidFill>
              </a:rPr>
              <a:t>Peran khusus manajemen</a:t>
            </a:r>
          </a:p>
          <a:p>
            <a:endParaRPr lang="id-ID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791FB2-504E-4765-B21A-8753FBF31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012" y="1725705"/>
            <a:ext cx="2143124" cy="2143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7B81169-6CB4-41AF-87A7-A61E44E088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11" y="1725703"/>
            <a:ext cx="2743201" cy="2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noProof="1" smtClean="0"/>
              <a:t>Soal Untuk Dibahas</a:t>
            </a:r>
            <a:endParaRPr lang="en-US" sz="5400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noProof="1" smtClean="0"/>
              <a:t>Jelaskan mengapa lingkungan eksternal organisasi perlu di kaji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noProof="1" smtClean="0"/>
              <a:t>Jelaskan fungsi manajemen menurut Stoner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noProof="1" smtClean="0"/>
              <a:t>Jelaskan pada tingkatan manajer puncak lebih mengarah pada keterampilan konseptual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noProof="1" smtClean="0"/>
              <a:t>Jelaskan konsep manajemen menurut Handoko 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noProof="1" smtClean="0"/>
              <a:t>Jelaskan dari unsur kepentingan jamak organisasi</a:t>
            </a:r>
            <a:endParaRPr lang="en-US" sz="3200" noProof="1"/>
          </a:p>
        </p:txBody>
      </p:sp>
    </p:spTree>
    <p:extLst>
      <p:ext uri="{BB962C8B-B14F-4D97-AF65-F5344CB8AC3E}">
        <p14:creationId xmlns:p14="http://schemas.microsoft.com/office/powerpoint/2010/main" val="19688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5400" dirty="0" smtClean="0"/>
              <a:t>TERIMA KASIH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d-ID" sz="3200" dirty="0"/>
              <a:t>Dr. Hj. Rina Marlina, M.Si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29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Dasar dan Fungsi Manajemen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noProof="1" smtClean="0"/>
              <a:t>Pertanyaan mendasar adalah mengapa saya harus mempelajari manajemen? Untuk apa?</a:t>
            </a:r>
            <a:endParaRPr lang="en-US" sz="3200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39E3C7-7F4C-409D-9ABD-0E192A28A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99" y="3268980"/>
            <a:ext cx="258301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Dasar dan Fungsi Manajemen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082" y="2084832"/>
            <a:ext cx="5943601" cy="4023360"/>
          </a:xfrm>
        </p:spPr>
        <p:txBody>
          <a:bodyPr>
            <a:normAutofit lnSpcReduction="10000"/>
          </a:bodyPr>
          <a:lstStyle/>
          <a:p>
            <a:r>
              <a:rPr lang="en-US" sz="3200" noProof="1" smtClean="0"/>
              <a:t>Jawaban</a:t>
            </a:r>
            <a:r>
              <a:rPr lang="id-ID" sz="3200" dirty="0" smtClean="0"/>
              <a:t>nya...</a:t>
            </a:r>
          </a:p>
          <a:p>
            <a:r>
              <a:rPr lang="en-GB" sz="3200" noProof="1" smtClean="0"/>
              <a:t>Suatu saat Anda akan berada dalam ruang lingkup suatu organisasi dan Anda memiliki kepentingan untuk terlibat ataupun memperbaiki cara-cara pengelolaan organisasi tempat anda bekerja, bekerja sama atau menjalakan usaha.</a:t>
            </a:r>
          </a:p>
          <a:p>
            <a:endParaRPr lang="id-ID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1C3E85-22A4-41F9-8FF2-E75E3E976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174639"/>
            <a:ext cx="2612136" cy="1543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F4A4E9-4310-4AD7-ABD5-FCEF8330C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286000"/>
            <a:ext cx="2612136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3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Mengapa Manajemen dibutuhkan 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551484" cy="4023360"/>
          </a:xfrm>
        </p:spPr>
        <p:txBody>
          <a:bodyPr>
            <a:normAutofit/>
          </a:bodyPr>
          <a:lstStyle/>
          <a:p>
            <a:pPr marL="363538" indent="-363538">
              <a:buFont typeface="Arial" panose="020B0604020202020204" pitchFamily="34" charset="0"/>
              <a:buChar char="•"/>
            </a:pPr>
            <a:r>
              <a:rPr lang="en-GB" sz="3200" noProof="1" smtClean="0"/>
              <a:t>Untuk mencapai tujuan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GB" sz="3200" noProof="1" smtClean="0"/>
              <a:t>Untuk menjaga keseimbangan di antara tujuan-tujuan yang saling bertentangan</a:t>
            </a:r>
          </a:p>
          <a:p>
            <a:pPr marL="363538" indent="-363538">
              <a:buFont typeface="Arial" panose="020B0604020202020204" pitchFamily="34" charset="0"/>
              <a:buChar char="•"/>
            </a:pPr>
            <a:r>
              <a:rPr lang="en-GB" sz="3200" noProof="1" smtClean="0"/>
              <a:t>Untuk mencapai efisiensi dan efektivitas</a:t>
            </a:r>
          </a:p>
          <a:p>
            <a:endParaRPr lang="id-ID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E69752-8FB6-4000-BCDA-FD75143EA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6" y="1810198"/>
            <a:ext cx="2343150" cy="195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92CE75C-FAEC-4C1E-B05F-E1B0AF697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31" y="3925869"/>
            <a:ext cx="23431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41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noProof="1" smtClean="0"/>
              <a:t>“</a:t>
            </a:r>
            <a:r>
              <a:rPr lang="en-GB" sz="3200" i="1" noProof="1" smtClean="0"/>
              <a:t>Seorang </a:t>
            </a:r>
            <a:r>
              <a:rPr lang="en-GB" sz="3200" i="1" noProof="1" smtClean="0"/>
              <a:t>manajer mempunyai pengetahuan dasar manajemen dan mengetahui cara menerapkan pada situasi yang ada, maka dapat melakukan fungsi-fungsi manajerial dengan efisien </a:t>
            </a:r>
            <a:r>
              <a:rPr lang="en-GB" sz="3200" i="1" noProof="1" smtClean="0"/>
              <a:t>dan </a:t>
            </a:r>
            <a:r>
              <a:rPr lang="en-GB" sz="3200" i="1" noProof="1" smtClean="0"/>
              <a:t>efektif</a:t>
            </a:r>
            <a:r>
              <a:rPr lang="id-ID" sz="3200" noProof="1" smtClean="0"/>
              <a:t>”</a:t>
            </a:r>
            <a:endParaRPr lang="en-GB" sz="3200" noProof="1" smtClean="0"/>
          </a:p>
          <a:p>
            <a:pPr marL="0" indent="0">
              <a:buNone/>
            </a:pPr>
            <a:endParaRPr lang="en-GB" sz="3200" noProof="1"/>
          </a:p>
        </p:txBody>
      </p:sp>
    </p:spTree>
    <p:extLst>
      <p:ext uri="{BB962C8B-B14F-4D97-AF65-F5344CB8AC3E}">
        <p14:creationId xmlns:p14="http://schemas.microsoft.com/office/powerpoint/2010/main" val="39549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Konsep mengukur prestasi kerja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358307" cy="4023360"/>
          </a:xfrm>
        </p:spPr>
        <p:txBody>
          <a:bodyPr>
            <a:normAutofit/>
          </a:bodyPr>
          <a:lstStyle/>
          <a:p>
            <a:pPr lvl="0"/>
            <a:r>
              <a:rPr lang="en-GB" sz="3200" noProof="1" smtClean="0"/>
              <a:t>Efisiensi</a:t>
            </a:r>
          </a:p>
          <a:p>
            <a:pPr lvl="1"/>
            <a:r>
              <a:rPr lang="en-GB" sz="3200" noProof="1" smtClean="0"/>
              <a:t>Kemampuan untuk menyelesaikan suatu pekerjaan dengan benar</a:t>
            </a:r>
          </a:p>
          <a:p>
            <a:pPr lvl="0"/>
            <a:r>
              <a:rPr lang="en-GB" sz="3200" noProof="1" smtClean="0"/>
              <a:t>Efektivitas</a:t>
            </a:r>
          </a:p>
          <a:p>
            <a:pPr lvl="1"/>
            <a:r>
              <a:rPr lang="en-GB" sz="3200" noProof="1" smtClean="0"/>
              <a:t>Kemampuan untuk memilih tujuan yang tepat (peralatan) untuk mencapai tujuan yang telah ditetapkan.</a:t>
            </a:r>
          </a:p>
          <a:p>
            <a:pPr marL="0" indent="0">
              <a:buNone/>
            </a:pPr>
            <a:endParaRPr lang="en-GB" sz="3200" noProof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CB348C-566A-4CB2-BA49-45D6BD0A2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59" y="3998259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i="1" noProof="1" smtClean="0"/>
              <a:t>“Bukan bagaimana melakukan pekerjaan dengan benar, tetapi bagaimana menemukan pekerjaan yang benar untuk dilakukan, dan memusatkan sumber daya dan usaha pada pekerjaan tersebut”</a:t>
            </a:r>
            <a:endParaRPr lang="en-GB" sz="3200" noProof="1"/>
          </a:p>
        </p:txBody>
      </p:sp>
    </p:spTree>
    <p:extLst>
      <p:ext uri="{BB962C8B-B14F-4D97-AF65-F5344CB8AC3E}">
        <p14:creationId xmlns:p14="http://schemas.microsoft.com/office/powerpoint/2010/main" val="26590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Manajemen</a:t>
            </a:r>
            <a:r>
              <a:rPr lang="id-ID" noProof="1"/>
              <a:t>;</a:t>
            </a:r>
            <a:r>
              <a:rPr lang="en-US" noProof="1" smtClean="0"/>
              <a:t> </a:t>
            </a:r>
            <a:r>
              <a:rPr lang="en-US" noProof="1" smtClean="0"/>
              <a:t>James A. F. Stoner 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64069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noProof="1" smtClean="0"/>
              <a:t>Manajemen sebagai bekerja dengan orang-orang untuk menentukan, menginterpretasikan dan mencapai tujuan-tujuan organisasi dengan pelaksanaan fungsi-fungsi perencanaan, pengorganisasian, penyusunan personal, pengarahan, kepemimpinan dan pengawasa</a:t>
            </a:r>
            <a:endParaRPr lang="en-GB" sz="3200" noProof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9BE739-F02F-45DD-8923-7E1645791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726" y="2424953"/>
            <a:ext cx="21717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</TotalTime>
  <Words>444</Words>
  <Application>Microsoft Office PowerPoint</Application>
  <PresentationFormat>Widescreen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Tw Cen MT</vt:lpstr>
      <vt:lpstr>Tw Cen MT Condensed</vt:lpstr>
      <vt:lpstr>Wingdings 3</vt:lpstr>
      <vt:lpstr>Integral</vt:lpstr>
      <vt:lpstr>Dasar Manajemen Dan Fungsi Manajemen Dalam Organisasi Bisnis</vt:lpstr>
      <vt:lpstr>Dasar dan Fungsi Manajemen</vt:lpstr>
      <vt:lpstr>Dasar dan Fungsi Manajemen</vt:lpstr>
      <vt:lpstr>Dasar dan Fungsi Manajemen</vt:lpstr>
      <vt:lpstr>Mengapa Manajemen dibutuhkan </vt:lpstr>
      <vt:lpstr>PowerPoint Presentation</vt:lpstr>
      <vt:lpstr>Konsep mengukur prestasi kerja</vt:lpstr>
      <vt:lpstr>PowerPoint Presentation</vt:lpstr>
      <vt:lpstr>Manajemen; James A. F. Stoner </vt:lpstr>
      <vt:lpstr>Sifat Interaktif dari Proses Manajemen</vt:lpstr>
      <vt:lpstr>Manajemen; T. Hani Handoko</vt:lpstr>
      <vt:lpstr>ARTI Manajemen</vt:lpstr>
      <vt:lpstr>Tingkatan Manajer Dalam Manajemen</vt:lpstr>
      <vt:lpstr>Tingkatan Ruang Lingkup</vt:lpstr>
      <vt:lpstr>Fungsi Utama Manajemen</vt:lpstr>
      <vt:lpstr>Tingkatan dan Keterampilan Manajer</vt:lpstr>
      <vt:lpstr>Peran Manajerial</vt:lpstr>
      <vt:lpstr>Lingkungan Eksternal Organisasi</vt:lpstr>
      <vt:lpstr>Lingkungan Eksternal Makro dan Mikro</vt:lpstr>
      <vt:lpstr>Unsur Kekuatan Langsung</vt:lpstr>
      <vt:lpstr>Pihak Kepentingan Luar dan Dalam</vt:lpstr>
      <vt:lpstr>Pihak kepentingan jamak</vt:lpstr>
      <vt:lpstr>Soal Untuk Dibahas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Dasar Manajemen Dan Fungsi Manajemen Dalam Organisasi Bisnis</dc:title>
  <dc:creator>ACER</dc:creator>
  <cp:lastModifiedBy>ACER</cp:lastModifiedBy>
  <cp:revision>5</cp:revision>
  <dcterms:created xsi:type="dcterms:W3CDTF">2018-05-25T08:08:08Z</dcterms:created>
  <dcterms:modified xsi:type="dcterms:W3CDTF">2018-05-25T08:46:11Z</dcterms:modified>
</cp:coreProperties>
</file>