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762000"/>
          </a:xfrm>
        </p:spPr>
        <p:txBody>
          <a:bodyPr/>
          <a:lstStyle/>
          <a:p>
            <a:r>
              <a:rPr lang="id-ID" sz="3600" b="1" smtClean="0"/>
              <a:t>Pendapat tentang Politik Hukum</a:t>
            </a:r>
            <a:endParaRPr lang="id-ID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229600" cy="5562600"/>
          </a:xfrm>
        </p:spPr>
        <p:txBody>
          <a:bodyPr/>
          <a:lstStyle/>
          <a:p>
            <a:pPr>
              <a:defRPr/>
            </a:pPr>
            <a:r>
              <a:rPr lang="id-ID" sz="2400" b="1" dirty="0" smtClean="0"/>
              <a:t>1</a:t>
            </a:r>
            <a:r>
              <a:rPr lang="id-ID" sz="2400" dirty="0" smtClean="0"/>
              <a:t>.Teuku Mohammad Radhie </a:t>
            </a:r>
            <a:r>
              <a:rPr lang="id-ID" sz="2400" b="1" dirty="0" smtClean="0"/>
              <a:t>:</a:t>
            </a:r>
            <a:r>
              <a:rPr lang="id-ID" sz="2400" dirty="0" smtClean="0"/>
              <a:t> </a:t>
            </a:r>
            <a:r>
              <a:rPr lang="id-ID" dirty="0" smtClean="0"/>
              <a:t>politik hukum sebagai pernyataan kehendak dari penguasa negara tentang hukum yang berlaku dan ke arah mana hukum hendak dikembangkan</a:t>
            </a:r>
          </a:p>
          <a:p>
            <a:pPr>
              <a:defRPr/>
            </a:pPr>
            <a:endParaRPr lang="id-ID" dirty="0" smtClean="0"/>
          </a:p>
          <a:p>
            <a:pPr marL="609600" indent="-609600" algn="just" eaLnBrk="1" hangingPunct="1">
              <a:defRPr/>
            </a:pPr>
            <a:r>
              <a:rPr lang="id-ID" sz="2400" i="1" dirty="0" smtClean="0">
                <a:latin typeface="Arial Rounded MT Bold" pitchFamily="34" charset="0"/>
              </a:rPr>
              <a:t> 2.  C.F.G. Sunaryati Hartono : </a:t>
            </a:r>
          </a:p>
          <a:p>
            <a:pPr marL="609600" indent="-609600" algn="just" eaLnBrk="1" hangingPunct="1">
              <a:defRPr/>
            </a:pPr>
            <a:r>
              <a:rPr lang="id-ID" sz="2400" i="1" dirty="0" smtClean="0">
                <a:latin typeface="Arial Rounded MT Bold" pitchFamily="34" charset="0"/>
              </a:rPr>
              <a:t>	politik hukum sebagai sebuah alat (tool) atau sarana dan langkah yang dapat digunakan pemerintah untuk menciptakan sistem hukum nasional yang dikehendaki dan dengan sistem hukum itu akan diwujudkan cita-cita bangsa Indonesia.</a:t>
            </a:r>
            <a:r>
              <a:rPr lang="en-GB" sz="2400" i="1" dirty="0" smtClean="0">
                <a:latin typeface="Arial Rounded MT Bold" pitchFamily="34" charset="0"/>
              </a:rPr>
              <a:t> </a:t>
            </a:r>
            <a:endParaRPr lang="id-ID" sz="2400" i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id-ID" smtClean="0"/>
              <a:t>.</a:t>
            </a:r>
            <a:br>
              <a:rPr lang="id-ID" smtClean="0"/>
            </a:br>
            <a:r>
              <a:rPr lang="id-ID" smtClean="0"/>
              <a:t>	</a:t>
            </a:r>
            <a:br>
              <a:rPr lang="id-ID" smtClean="0"/>
            </a:br>
            <a:r>
              <a:rPr lang="id-ID" smtClean="0"/>
              <a:t>3.  Abdul Hakim Garuda Nusantara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400" smtClean="0"/>
              <a:t>	</a:t>
            </a:r>
            <a:r>
              <a:rPr lang="id-ID" smtClean="0"/>
              <a:t>Politik hukum nasional secara harfiah dapat diartikan sebagai kebijakan hukum (</a:t>
            </a:r>
            <a:r>
              <a:rPr lang="id-ID" i="1" smtClean="0"/>
              <a:t>legal policy</a:t>
            </a:r>
            <a:r>
              <a:rPr lang="id-ID" smtClean="0"/>
              <a:t>) yang hendak diterapkan atau dilaksanakan secara nasional oleh suatu pemerintah negara tertentu.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mtClean="0"/>
              <a:t>	Politik hukum nasional bisa meliputi: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mtClean="0"/>
              <a:t>    a. </a:t>
            </a:r>
            <a:r>
              <a:rPr lang="id-ID" sz="3600" smtClean="0"/>
              <a:t>pelaksanaan ketentuan hukum yang telah ada secara konsisten;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9414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id-ID" smtClean="0"/>
              <a:t>AH Garuda Nusantara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4379913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d-ID" smtClean="0"/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</a:pPr>
            <a:endParaRPr lang="id-ID" smtClean="0"/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d-ID" smtClean="0"/>
              <a:t>b.  pembangunan hukum yang intinya adalah    pembaruan terhadap ketentuan hukum yang telah ada dan dianggap usang, dan menciptakan ketentuan hukum yang baru yang diperlukan untuk tuntutan perkembangan yang terjadi dalam masyarakat; 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id-ID" smtClean="0"/>
              <a:t>	</a:t>
            </a:r>
            <a:endParaRPr lang="en-GB" i="1" smtClean="0"/>
          </a:p>
        </p:txBody>
      </p:sp>
    </p:spTree>
    <p:extLst>
      <p:ext uri="{BB962C8B-B14F-4D97-AF65-F5344CB8AC3E}">
        <p14:creationId xmlns:p14="http://schemas.microsoft.com/office/powerpoint/2010/main" val="303155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id-ID" smtClean="0"/>
              <a:t> AH Garuda Nusantara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d-ID" dirty="0" smtClean="0"/>
              <a:t>c.  penegasan fungsi lembaga penegak hukum dan pembinaan anggotanya; dan 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d-ID" dirty="0" smtClean="0"/>
              <a:t>d.  meningkatkan kesadaran hukum masyarakat menurut konsepsi kelompok elite.</a:t>
            </a:r>
            <a:endParaRPr lang="en-GB" dirty="0" smtClean="0"/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696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93038" cy="776288"/>
          </a:xfrm>
        </p:spPr>
        <p:txBody>
          <a:bodyPr/>
          <a:lstStyle/>
          <a:p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/>
            </a:r>
            <a:br>
              <a:rPr lang="id-ID" sz="2800" smtClean="0"/>
            </a:br>
            <a:r>
              <a:rPr lang="id-ID" sz="2800" smtClean="0"/>
              <a:t>   </a:t>
            </a:r>
            <a:br>
              <a:rPr lang="id-ID" sz="2800" smtClean="0"/>
            </a:br>
            <a:r>
              <a:rPr lang="id-ID" sz="2800" smtClean="0"/>
              <a:t> </a:t>
            </a:r>
            <a:r>
              <a:rPr lang="id-ID" sz="2800" b="1" smtClean="0"/>
              <a:t>Mochtar Kusumaatmaja </a:t>
            </a:r>
            <a:r>
              <a:rPr lang="id-ID" sz="2800" smtClean="0"/>
              <a:t>mendefinisikan :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r>
              <a:rPr lang="id-ID" smtClean="0"/>
              <a:t>politik hukum (</a:t>
            </a:r>
            <a:r>
              <a:rPr lang="id-ID" i="1" smtClean="0"/>
              <a:t>rechts Politiek</a:t>
            </a:r>
            <a:r>
              <a:rPr lang="id-ID" smtClean="0"/>
              <a:t>) adalah kebijakan hukum dan perundang-undangan dalam rangka pembaruan hukum meliputi hukum mana yang perlu dibentuk (diperbaharui, diubah atau diganti) dan hukum mana yang perlu dipertahankan agar secara bertahap dapat diwujudkan tujuan negara itu.</a:t>
            </a:r>
            <a:endParaRPr lang="en-GB" smtClean="0"/>
          </a:p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17225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Pendapat tentang Politik Hukum</vt:lpstr>
      <vt:lpstr>.   3.  Abdul Hakim Garuda Nusantara</vt:lpstr>
      <vt:lpstr>AH Garuda Nusantara</vt:lpstr>
      <vt:lpstr> AH Garuda Nusantara</vt:lpstr>
      <vt:lpstr>              Mochtar Kusumaatmaja mendefinisikan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Pendapat tentang Politik Hukum</dc:title>
  <dc:creator/>
  <cp:lastModifiedBy>ASUS-PC</cp:lastModifiedBy>
  <cp:revision>1</cp:revision>
  <dcterms:created xsi:type="dcterms:W3CDTF">2006-08-16T00:00:00Z</dcterms:created>
  <dcterms:modified xsi:type="dcterms:W3CDTF">2019-06-28T15:01:52Z</dcterms:modified>
</cp:coreProperties>
</file>