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42975"/>
            <a:ext cx="4953000" cy="2762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400"/>
              <a:t>Periode Amandemen IV/2002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>
                <a:cs typeface="Arial" pitchFamily="34" charset="0"/>
              </a:rPr>
              <a:t>Ditujukan kepada materi yang tertampung dalam TAP No. IX/MPR/2001. </a:t>
            </a:r>
          </a:p>
          <a:p>
            <a:pPr eaLnBrk="1" hangingPunct="1"/>
            <a:r>
              <a:rPr lang="id-ID" smtClean="0">
                <a:cs typeface="Arial" pitchFamily="34" charset="0"/>
              </a:rPr>
              <a:t>Sampai akhir masa persidangan terdapat substansi yang alot diperdebatkan, al: pasal 29 (akhirnya disepakati untuk tidak diubah), keberadaan MPR untuk dipertahankan atau dihapuskan, psl 33 yg akhirnya ditmbh 2 ayat </a:t>
            </a:r>
          </a:p>
        </p:txBody>
      </p:sp>
    </p:spTree>
    <p:extLst>
      <p:ext uri="{BB962C8B-B14F-4D97-AF65-F5344CB8AC3E}">
        <p14:creationId xmlns:p14="http://schemas.microsoft.com/office/powerpoint/2010/main" val="2291652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919163"/>
            <a:ext cx="4953000" cy="300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/>
              <a:t>Pembentukan KK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mtClean="0"/>
              <a:t>Desakan pembentukan KK tak terelakkan</a:t>
            </a:r>
          </a:p>
          <a:p>
            <a:pPr eaLnBrk="1" hangingPunct="1"/>
            <a:r>
              <a:rPr lang="id-ID" smtClean="0"/>
              <a:t>TAP I/MPR/2002, menjadi landasan</a:t>
            </a:r>
          </a:p>
          <a:p>
            <a:pPr eaLnBrk="1" hangingPunct="1"/>
            <a:r>
              <a:rPr lang="id-ID" smtClean="0">
                <a:cs typeface="Arial" pitchFamily="34" charset="0"/>
              </a:rPr>
              <a:t>KK bertugas melakukan kajian komprehensif tentang perubahan UUD 1945</a:t>
            </a:r>
          </a:p>
          <a:p>
            <a:pPr eaLnBrk="1" hangingPunct="1">
              <a:buFont typeface="Wingdings" pitchFamily="2" charset="2"/>
              <a:buNone/>
            </a:pPr>
            <a:r>
              <a:rPr lang="id-ID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497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257800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endParaRPr lang="id-ID" sz="36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id-ID" sz="3600" smtClean="0"/>
              <a:t>IMPLIKASI HASIL AMANDEMEN UUD 1945 TERHADAP KETATANEGARAAN</a:t>
            </a:r>
          </a:p>
        </p:txBody>
      </p:sp>
    </p:spTree>
    <p:extLst>
      <p:ext uri="{BB962C8B-B14F-4D97-AF65-F5344CB8AC3E}">
        <p14:creationId xmlns:p14="http://schemas.microsoft.com/office/powerpoint/2010/main" val="2741492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2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57225"/>
            <a:ext cx="4953000" cy="46831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sz="20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Kedaulatan: di tangan rakyat dan dilaksanakan menurut UUD </a:t>
            </a:r>
            <a:r>
              <a:rPr lang="en-US" sz="20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20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lang="id-ID" sz="200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(ps 1 ay 2)</a:t>
            </a:r>
            <a:endParaRPr lang="id-ID" sz="2000">
              <a:solidFill>
                <a:srgbClr val="000000"/>
              </a:solidFill>
              <a:latin typeface="Tahoma" panose="020B0604030504040204" pitchFamily="34" charset="0"/>
              <a:ea typeface="MS Mincho" panose="02020609040205080304" pitchFamily="49" charset="-128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61963" indent="-282575" eaLnBrk="1" hangingPunct="1"/>
            <a:r>
              <a:rPr lang="id-ID" smtClean="0">
                <a:solidFill>
                  <a:srgbClr val="000000"/>
                </a:solidFill>
                <a:latin typeface="Tahoma" pitchFamily="34" charset="0"/>
                <a:ea typeface="MS Mincho"/>
                <a:cs typeface="MS Mincho"/>
              </a:rPr>
              <a:t>Kedaulatan dg membuka ruang partisipatif rakyat lebih luas</a:t>
            </a:r>
          </a:p>
          <a:p>
            <a:pPr marL="461963" indent="-282575" eaLnBrk="1" hangingPunct="1"/>
            <a:r>
              <a:rPr lang="id-ID" smtClean="0">
                <a:solidFill>
                  <a:srgbClr val="000000"/>
                </a:solidFill>
                <a:latin typeface="Tahoma" pitchFamily="34" charset="0"/>
                <a:ea typeface="MS Mincho"/>
                <a:cs typeface="MS Mincho"/>
              </a:rPr>
              <a:t>MPR tdk lagi pelaku Kedaulatan Rakyat sepenuhnya</a:t>
            </a:r>
          </a:p>
          <a:p>
            <a:pPr marL="461963" indent="-282575" eaLnBrk="1" hangingPunct="1"/>
            <a:r>
              <a:rPr lang="id-ID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MPR tdk lagi memilih Presiden, menetapkan GBHN dan meminta pertanggung jawaban Presiden</a:t>
            </a:r>
          </a:p>
          <a:p>
            <a:pPr marL="461963" indent="-282575" eaLnBrk="1" hangingPunct="1"/>
            <a:r>
              <a:rPr lang="id-ID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Anggt DPR, DPD dan Presiden dipilih secara langsung</a:t>
            </a:r>
            <a:endParaRPr lang="id-ID" smtClean="0">
              <a:cs typeface="Times New Roman" pitchFamily="18" charset="0"/>
            </a:endParaRPr>
          </a:p>
          <a:p>
            <a:pPr marL="461963" indent="-282575" eaLnBrk="1" hangingPunct="1">
              <a:buFont typeface="Wingdings" pitchFamily="2" charset="2"/>
              <a:buNone/>
            </a:pPr>
            <a:endParaRPr lang="id-ID" sz="3200" smtClean="0"/>
          </a:p>
          <a:p>
            <a:pPr marL="461963" indent="-282575"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90668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5110163" cy="8794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>
                <a:cs typeface="Tahoma" panose="020B0604030504040204" pitchFamily="34" charset="0"/>
              </a:rPr>
              <a:t>Pemilihan Presiden Secara Langsung (Ps 6A)</a:t>
            </a:r>
            <a:r>
              <a:rPr lang="id-ID"/>
              <a:t>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sz="3200" smtClean="0">
                <a:cs typeface="Tahoma" pitchFamily="34" charset="0"/>
              </a:rPr>
              <a:t>Kedudukan Presiden kuat, karena dipilih langsung</a:t>
            </a:r>
          </a:p>
          <a:p>
            <a:pPr eaLnBrk="1" hangingPunct="1"/>
            <a:r>
              <a:rPr lang="id-ID" sz="3200" smtClean="0">
                <a:cs typeface="Tahoma" pitchFamily="34" charset="0"/>
              </a:rPr>
              <a:t>Presiden dan Wapres dipilih dalam satu paket</a:t>
            </a:r>
          </a:p>
          <a:p>
            <a:pPr eaLnBrk="1" hangingPunct="1"/>
            <a:r>
              <a:rPr lang="id-ID" sz="3200" smtClean="0">
                <a:cs typeface="Tahoma" pitchFamily="34" charset="0"/>
              </a:rPr>
              <a:t>Presiden tidak dapat dijatuhkan, kecuali melakukan tindak pidana sebagaimana diatur UUD</a:t>
            </a:r>
            <a:endParaRPr lang="id-ID" sz="3200" smtClean="0"/>
          </a:p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67691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Periode Amandemen IV/2002</vt:lpstr>
      <vt:lpstr>Pembentukan KK</vt:lpstr>
      <vt:lpstr>PowerPoint Presentation</vt:lpstr>
      <vt:lpstr>Kedaulatan: di tangan rakyat dan dilaksanakan menurut UUD  (ps 1 ay 2)</vt:lpstr>
      <vt:lpstr>Pemilihan Presiden Secara Langsung (Ps 6A)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Periode Amandemen IV/2002</dc:title>
  <dc:creator>monika y</dc:creator>
  <cp:lastModifiedBy>ASUS-PC</cp:lastModifiedBy>
  <cp:revision>1</cp:revision>
  <dcterms:created xsi:type="dcterms:W3CDTF">2006-08-16T00:00:00Z</dcterms:created>
  <dcterms:modified xsi:type="dcterms:W3CDTF">2019-06-28T15:22:04Z</dcterms:modified>
</cp:coreProperties>
</file>