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</p:sldIdLst>
  <p:sldSz cx="9144000" cy="6858000" type="screen4x3"/>
  <p:notesSz cx="7053263" cy="93091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477" autoAdjust="0"/>
  </p:normalViewPr>
  <p:slideViewPr>
    <p:cSldViewPr>
      <p:cViewPr>
        <p:scale>
          <a:sx n="76" d="100"/>
          <a:sy n="76" d="100"/>
        </p:scale>
        <p:origin x="-9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9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4C8B1-8AC9-4046-9C4D-A7AEDA537A6B}" type="datetimeFigureOut">
              <a:rPr lang="en-US" smtClean="0"/>
              <a:pPr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5FA47-F291-4F15-969A-305E3C00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4487-81B5-4DAD-875C-FD0195507B97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D8EF3-042C-4E70-9F19-2669504165C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79280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11019C-EF78-472F-9F14-DFA587EE1A68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19400"/>
            <a:ext cx="9144000" cy="555625"/>
          </a:xfrm>
        </p:spPr>
        <p:txBody>
          <a:bodyPr/>
          <a:lstStyle/>
          <a:p>
            <a:pPr algn="ctr"/>
            <a:r>
              <a:rPr lang="en-US" sz="2800" b="1" dirty="0" smtClean="0"/>
              <a:t>BENTUK NEGARA DAN SISTEM PEMERINTAHAN NEGARA DI KAWASAN </a:t>
            </a:r>
            <a:r>
              <a:rPr lang="en-US" sz="2800" b="1" dirty="0" smtClean="0"/>
              <a:t>ASEAN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(</a:t>
            </a:r>
            <a:r>
              <a:rPr lang="en-US" sz="2800" b="1" dirty="0" smtClean="0"/>
              <a:t>ANGGOTA ASEAN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NON ANGGOTA ASEAN)</a:t>
            </a:r>
            <a:br>
              <a:rPr lang="en-US" sz="2800" b="1" dirty="0" smtClean="0"/>
            </a:br>
            <a:endParaRPr lang="id-ID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848600" cy="1752600"/>
          </a:xfrm>
        </p:spPr>
        <p:txBody>
          <a:bodyPr>
            <a:normAutofit/>
          </a:bodyPr>
          <a:lstStyle/>
          <a:p>
            <a:pPr algn="ctr"/>
            <a:r>
              <a:rPr lang="id-ID" sz="4400" dirty="0" smtClean="0"/>
              <a:t>DR. HERMAN KADIR</a:t>
            </a:r>
            <a:endParaRPr lang="id-ID" sz="4400" dirty="0"/>
          </a:p>
        </p:txBody>
      </p:sp>
    </p:spTree>
    <p:extLst>
      <p:ext uri="{BB962C8B-B14F-4D97-AF65-F5344CB8AC3E}">
        <p14:creationId xmlns="" xmlns:p14="http://schemas.microsoft.com/office/powerpoint/2010/main" val="16140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1" dirty="0" smtClean="0">
                <a:solidFill>
                  <a:schemeClr val="tx1"/>
                </a:solidFill>
              </a:rPr>
              <a:t>3. MYANMAR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resmi</a:t>
            </a:r>
            <a:r>
              <a:rPr lang="en-US" sz="2000" dirty="0" smtClean="0"/>
              <a:t>: </a:t>
            </a:r>
            <a:r>
              <a:rPr lang="en-US" sz="2000" b="1" dirty="0" smtClean="0"/>
              <a:t>Union of Myanmar (</a:t>
            </a:r>
            <a:r>
              <a:rPr lang="en-US" sz="2000" dirty="0" err="1" smtClean="0"/>
              <a:t>Myanma</a:t>
            </a:r>
            <a:r>
              <a:rPr lang="en-US" sz="2000" dirty="0" smtClean="0"/>
              <a:t> </a:t>
            </a:r>
            <a:r>
              <a:rPr lang="en-US" sz="2000" dirty="0" err="1" smtClean="0"/>
              <a:t>Naingngandaw</a:t>
            </a:r>
            <a:r>
              <a:rPr lang="en-US" sz="2000" dirty="0" smtClean="0"/>
              <a:t>)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resmi</a:t>
            </a:r>
            <a:r>
              <a:rPr lang="en-US" sz="2000" dirty="0" smtClean="0"/>
              <a:t>:  </a:t>
            </a:r>
            <a:r>
              <a:rPr lang="en-US" sz="2000" b="1" dirty="0" smtClean="0"/>
              <a:t>Burma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err="1" smtClean="0"/>
              <a:t>Ibukota</a:t>
            </a:r>
            <a:r>
              <a:rPr lang="en-US" sz="2000" dirty="0" smtClean="0"/>
              <a:t>: </a:t>
            </a:r>
            <a:r>
              <a:rPr lang="en-US" sz="2000" b="1" dirty="0" err="1" smtClean="0"/>
              <a:t>Pyinmana</a:t>
            </a:r>
            <a:r>
              <a:rPr lang="en-US" sz="2000" b="1" dirty="0" smtClean="0"/>
              <a:t> </a:t>
            </a:r>
            <a:endParaRPr lang="en-US" sz="2000" b="1" dirty="0" smtClean="0"/>
          </a:p>
          <a:p>
            <a:pPr lvl="0" algn="just">
              <a:buFont typeface="Wingdings" pitchFamily="2" charset="2"/>
              <a:buChar char="§"/>
            </a:pP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</a:t>
            </a:r>
            <a:r>
              <a:rPr lang="en-US" sz="2000" dirty="0" smtClean="0"/>
              <a:t> (km2): </a:t>
            </a:r>
            <a:r>
              <a:rPr lang="en-US" sz="2000" b="1" dirty="0" smtClean="0"/>
              <a:t>678.500 (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smtClean="0"/>
              <a:t>Myanmar per 2004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52.000.000.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resminya</a:t>
            </a:r>
            <a:r>
              <a:rPr lang="en-US" sz="2000" dirty="0" smtClean="0"/>
              <a:t> Burma. Agama </a:t>
            </a:r>
            <a:r>
              <a:rPr lang="en-US" sz="2000" dirty="0" err="1" smtClean="0"/>
              <a:t>mayoritasnya</a:t>
            </a:r>
            <a:r>
              <a:rPr lang="en-US" sz="2000" dirty="0" smtClean="0"/>
              <a:t> Buddha (89%), Kristen </a:t>
            </a:r>
            <a:r>
              <a:rPr lang="en-US" sz="2000" dirty="0" err="1" smtClean="0"/>
              <a:t>Baptis</a:t>
            </a:r>
            <a:r>
              <a:rPr lang="en-US" sz="2000" dirty="0" smtClean="0"/>
              <a:t>, </a:t>
            </a:r>
            <a:r>
              <a:rPr lang="en-US" sz="2000" dirty="0" err="1" smtClean="0"/>
              <a:t>Katolik</a:t>
            </a:r>
            <a:r>
              <a:rPr lang="en-US" sz="2000" dirty="0" smtClean="0"/>
              <a:t> Roma (1%), Islam (4%), </a:t>
            </a:r>
            <a:r>
              <a:rPr lang="en-US" sz="2000" dirty="0" err="1" smtClean="0"/>
              <a:t>Animis</a:t>
            </a:r>
            <a:r>
              <a:rPr lang="en-US" sz="2000" dirty="0" smtClean="0"/>
              <a:t> (1%),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(2%). </a:t>
            </a:r>
            <a:r>
              <a:rPr lang="en-US" sz="2000" dirty="0" err="1" smtClean="0"/>
              <a:t>Komposit</a:t>
            </a:r>
            <a:r>
              <a:rPr lang="en-US" sz="2000" dirty="0" smtClean="0"/>
              <a:t> </a:t>
            </a:r>
            <a:r>
              <a:rPr lang="en-US" sz="2000" dirty="0" err="1" smtClean="0"/>
              <a:t>etnisnya</a:t>
            </a:r>
            <a:r>
              <a:rPr lang="en-US" sz="2000" dirty="0" smtClean="0"/>
              <a:t> Burma 68%, Shan 9%, Karen 7%, </a:t>
            </a:r>
            <a:r>
              <a:rPr lang="en-US" sz="2000" dirty="0" err="1" smtClean="0"/>
              <a:t>Rakhine</a:t>
            </a:r>
            <a:r>
              <a:rPr lang="en-US" sz="2000" dirty="0" smtClean="0"/>
              <a:t> 4%, </a:t>
            </a:r>
            <a:r>
              <a:rPr lang="en-US" sz="2000" dirty="0" err="1" smtClean="0"/>
              <a:t>Cina</a:t>
            </a:r>
            <a:r>
              <a:rPr lang="en-US" sz="2000" dirty="0" smtClean="0"/>
              <a:t> 3%, India 2%, Mon 2%,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5%.- Myanmar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utara</a:t>
            </a:r>
            <a:r>
              <a:rPr lang="en-US" sz="2000" dirty="0" smtClean="0"/>
              <a:t> </a:t>
            </a:r>
            <a:r>
              <a:rPr lang="en-US" sz="2000" dirty="0" err="1" smtClean="0"/>
              <a:t>berbatasan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India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Cina</a:t>
            </a:r>
            <a:r>
              <a:rPr lang="en-US" sz="2000" dirty="0" smtClean="0"/>
              <a:t>. Di </a:t>
            </a:r>
            <a:r>
              <a:rPr lang="en-US" sz="2000" dirty="0" err="1" smtClean="0"/>
              <a:t>selatan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Thailand, </a:t>
            </a:r>
            <a:r>
              <a:rPr lang="en-US" sz="2000" dirty="0" err="1" smtClean="0"/>
              <a:t>Selat</a:t>
            </a:r>
            <a:r>
              <a:rPr lang="en-US" sz="2000" dirty="0" smtClean="0"/>
              <a:t> Bengal,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Laut</a:t>
            </a:r>
            <a:r>
              <a:rPr lang="en-US" sz="2000" dirty="0" smtClean="0"/>
              <a:t> Andaman. Di </a:t>
            </a:r>
            <a:r>
              <a:rPr lang="en-US" sz="2000" dirty="0" err="1" smtClean="0"/>
              <a:t>barat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India, Bangladesh, </a:t>
            </a:r>
            <a:r>
              <a:rPr lang="en-US" sz="2000" dirty="0" err="1" smtClean="0"/>
              <a:t>Teluk</a:t>
            </a:r>
            <a:r>
              <a:rPr lang="en-US" sz="2000" dirty="0" smtClean="0"/>
              <a:t> Bengal,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Laut</a:t>
            </a:r>
            <a:r>
              <a:rPr lang="en-US" sz="2000" dirty="0" smtClean="0"/>
              <a:t> Andaman. Di </a:t>
            </a:r>
            <a:r>
              <a:rPr lang="en-US" sz="2000" dirty="0" err="1" smtClean="0"/>
              <a:t>timur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Cina</a:t>
            </a:r>
            <a:r>
              <a:rPr lang="en-US" sz="2000" dirty="0" smtClean="0"/>
              <a:t>, Laos, </a:t>
            </a:r>
            <a:r>
              <a:rPr lang="en-US" sz="2000" dirty="0" err="1" smtClean="0"/>
              <a:t>dan</a:t>
            </a:r>
            <a:r>
              <a:rPr lang="en-US" sz="2000" dirty="0" smtClean="0"/>
              <a:t> Thailand. Batas </a:t>
            </a:r>
            <a:r>
              <a:rPr lang="en-US" sz="2000" dirty="0" err="1" smtClean="0"/>
              <a:t>darat</a:t>
            </a:r>
            <a:r>
              <a:rPr lang="en-US" sz="2000" dirty="0" smtClean="0"/>
              <a:t> Myanmar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Bangladesh </a:t>
            </a:r>
            <a:r>
              <a:rPr lang="en-US" sz="2000" dirty="0" err="1" smtClean="0"/>
              <a:t>sepanjang</a:t>
            </a:r>
            <a:r>
              <a:rPr lang="en-US" sz="2000" dirty="0" smtClean="0"/>
              <a:t> 193 km,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Cina</a:t>
            </a:r>
            <a:r>
              <a:rPr lang="en-US" sz="2000" dirty="0" smtClean="0"/>
              <a:t> 2185 km,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India 1463 km,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Laos 235 km,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Thailand 1800 km.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pantai</a:t>
            </a:r>
            <a:r>
              <a:rPr lang="en-US" sz="2000" dirty="0" smtClean="0"/>
              <a:t> Myanmar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1930 </a:t>
            </a:r>
            <a:r>
              <a:rPr lang="en-US" sz="2000" dirty="0" smtClean="0"/>
              <a:t>km).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US" dirty="0" err="1" smtClean="0"/>
              <a:t>Penduduk</a:t>
            </a:r>
            <a:r>
              <a:rPr lang="en-US" dirty="0" smtClean="0"/>
              <a:t>: 55.167.330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 err="1" smtClean="0"/>
              <a:t>Etnis</a:t>
            </a:r>
            <a:r>
              <a:rPr lang="en-US" dirty="0" smtClean="0"/>
              <a:t>: Burma 68%; Shan 9%; Karen 7%; </a:t>
            </a:r>
            <a:r>
              <a:rPr lang="en-US" dirty="0" err="1" smtClean="0"/>
              <a:t>Rakhine</a:t>
            </a:r>
            <a:r>
              <a:rPr lang="en-US" dirty="0" smtClean="0"/>
              <a:t> 4%; </a:t>
            </a:r>
            <a:r>
              <a:rPr lang="en-US" dirty="0" err="1" smtClean="0"/>
              <a:t>Cina</a:t>
            </a:r>
            <a:r>
              <a:rPr lang="en-US" dirty="0" smtClean="0"/>
              <a:t> 3%; India 2%; Mon 2%; </a:t>
            </a:r>
            <a:r>
              <a:rPr lang="en-US" dirty="0" err="1" smtClean="0"/>
              <a:t>lainnya</a:t>
            </a:r>
            <a:r>
              <a:rPr lang="en-US" dirty="0" smtClean="0"/>
              <a:t> 5</a:t>
            </a:r>
            <a:r>
              <a:rPr lang="en-US" dirty="0" smtClean="0"/>
              <a:t>%.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 smtClean="0"/>
              <a:t>Agama</a:t>
            </a:r>
            <a:r>
              <a:rPr lang="en-US" dirty="0" smtClean="0"/>
              <a:t>:   Buddha 89%; Kristen 4% (</a:t>
            </a:r>
            <a:r>
              <a:rPr lang="en-US" dirty="0" err="1" smtClean="0"/>
              <a:t>Baptis</a:t>
            </a:r>
            <a:r>
              <a:rPr lang="en-US" dirty="0" smtClean="0"/>
              <a:t> 3%, </a:t>
            </a:r>
            <a:r>
              <a:rPr lang="en-US" dirty="0" err="1" smtClean="0"/>
              <a:t>Katolik</a:t>
            </a:r>
            <a:r>
              <a:rPr lang="en-US" dirty="0" smtClean="0"/>
              <a:t> Roma 1%); Islam 4%; </a:t>
            </a:r>
            <a:r>
              <a:rPr lang="en-US" dirty="0" err="1" smtClean="0"/>
              <a:t>animis</a:t>
            </a:r>
            <a:r>
              <a:rPr lang="en-US" dirty="0" smtClean="0"/>
              <a:t> 1%; </a:t>
            </a:r>
            <a:r>
              <a:rPr lang="en-US" dirty="0" err="1" smtClean="0"/>
              <a:t>lainnya</a:t>
            </a:r>
            <a:r>
              <a:rPr lang="en-US" dirty="0" smtClean="0"/>
              <a:t> 2</a:t>
            </a:r>
            <a:r>
              <a:rPr lang="en-US" dirty="0" smtClean="0"/>
              <a:t>%.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Oligarki</a:t>
            </a:r>
            <a:r>
              <a:rPr lang="en-US" b="1" dirty="0" smtClean="0"/>
              <a:t> </a:t>
            </a:r>
            <a:r>
              <a:rPr lang="en-US" b="1" dirty="0" err="1" smtClean="0"/>
              <a:t>Militer</a:t>
            </a:r>
            <a:r>
              <a:rPr lang="en-US" dirty="0" smtClean="0"/>
              <a:t> (</a:t>
            </a:r>
            <a:r>
              <a:rPr lang="en-US" dirty="0" smtClean="0"/>
              <a:t>State </a:t>
            </a:r>
            <a:r>
              <a:rPr lang="en-US" dirty="0" smtClean="0"/>
              <a:t>Peace and Development Council </a:t>
            </a:r>
            <a:r>
              <a:rPr lang="en-US" dirty="0" err="1" smtClean="0"/>
              <a:t>atau</a:t>
            </a:r>
            <a:r>
              <a:rPr lang="en-US" dirty="0" smtClean="0"/>
              <a:t> SPDC (</a:t>
            </a:r>
            <a:r>
              <a:rPr lang="en-US" dirty="0" err="1" smtClean="0"/>
              <a:t>dulunya</a:t>
            </a:r>
            <a:r>
              <a:rPr lang="en-US" dirty="0" smtClean="0"/>
              <a:t> SLORC) </a:t>
            </a:r>
            <a:r>
              <a:rPr lang="en-US" dirty="0" err="1" smtClean="0"/>
              <a:t>adalah</a:t>
            </a:r>
            <a:r>
              <a:rPr lang="en-US" dirty="0" smtClean="0"/>
              <a:t> organ </a:t>
            </a:r>
            <a:r>
              <a:rPr lang="en-US" dirty="0" err="1" smtClean="0"/>
              <a:t>tertinggi</a:t>
            </a:r>
            <a:r>
              <a:rPr lang="en-US" dirty="0" smtClean="0"/>
              <a:t> Myanmar.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legislasi</a:t>
            </a:r>
            <a:r>
              <a:rPr lang="en-US" dirty="0" smtClean="0"/>
              <a:t> Myanmar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SPDC, </a:t>
            </a:r>
            <a:r>
              <a:rPr lang="en-US" dirty="0" err="1" smtClean="0"/>
              <a:t>Jenderal</a:t>
            </a:r>
            <a:r>
              <a:rPr lang="en-US" dirty="0" smtClean="0"/>
              <a:t> Than </a:t>
            </a:r>
            <a:r>
              <a:rPr lang="en-US" dirty="0" err="1" smtClean="0"/>
              <a:t>Shwe</a:t>
            </a:r>
            <a:r>
              <a:rPr lang="en-US" dirty="0" smtClean="0"/>
              <a:t>. Than </a:t>
            </a:r>
            <a:r>
              <a:rPr lang="en-US" dirty="0" err="1" smtClean="0"/>
              <a:t>Shwe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panglima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)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 </a:t>
            </a:r>
            <a:r>
              <a:rPr lang="en-US" b="1" dirty="0" smtClean="0"/>
              <a:t>Union </a:t>
            </a:r>
            <a:r>
              <a:rPr lang="en-US" dirty="0" smtClean="0"/>
              <a:t>(</a:t>
            </a:r>
            <a:r>
              <a:rPr lang="en-US" dirty="0" smtClean="0"/>
              <a:t>Myanmar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7 region/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(</a:t>
            </a:r>
            <a:r>
              <a:rPr lang="en-US" dirty="0" err="1" smtClean="0"/>
              <a:t>taing-myar</a:t>
            </a:r>
            <a:r>
              <a:rPr lang="en-US" dirty="0" smtClean="0"/>
              <a:t>), 7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(</a:t>
            </a:r>
            <a:r>
              <a:rPr lang="en-US" dirty="0" err="1" smtClean="0"/>
              <a:t>pyi</a:t>
            </a:r>
            <a:r>
              <a:rPr lang="en-US" dirty="0" smtClean="0"/>
              <a:t> ne-</a:t>
            </a:r>
            <a:r>
              <a:rPr lang="en-US" dirty="0" err="1" smtClean="0"/>
              <a:t>myar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1 </a:t>
            </a:r>
            <a:r>
              <a:rPr lang="en-US" dirty="0" err="1" smtClean="0"/>
              <a:t>teritori</a:t>
            </a:r>
            <a:r>
              <a:rPr lang="en-US" dirty="0" smtClean="0"/>
              <a:t> union. Ke-7 region </a:t>
            </a:r>
            <a:r>
              <a:rPr lang="en-US" dirty="0" err="1" smtClean="0"/>
              <a:t>yaitu</a:t>
            </a:r>
            <a:r>
              <a:rPr lang="en-US" dirty="0" smtClean="0"/>
              <a:t>: (1) </a:t>
            </a:r>
            <a:r>
              <a:rPr lang="en-US" dirty="0" err="1" smtClean="0"/>
              <a:t>Ayeyarwady</a:t>
            </a:r>
            <a:r>
              <a:rPr lang="en-US" dirty="0" smtClean="0"/>
              <a:t>, (2) </a:t>
            </a:r>
            <a:r>
              <a:rPr lang="en-US" dirty="0" err="1" smtClean="0"/>
              <a:t>Bago</a:t>
            </a:r>
            <a:r>
              <a:rPr lang="en-US" dirty="0" smtClean="0"/>
              <a:t>, (3) </a:t>
            </a:r>
            <a:r>
              <a:rPr lang="en-US" dirty="0" err="1" smtClean="0"/>
              <a:t>Magway</a:t>
            </a:r>
            <a:r>
              <a:rPr lang="en-US" dirty="0" smtClean="0"/>
              <a:t>, (4) Mandalay, (5) </a:t>
            </a:r>
            <a:r>
              <a:rPr lang="en-US" dirty="0" err="1" smtClean="0"/>
              <a:t>Sagaing</a:t>
            </a:r>
            <a:r>
              <a:rPr lang="en-US" dirty="0" smtClean="0"/>
              <a:t>, (6) </a:t>
            </a:r>
            <a:r>
              <a:rPr lang="en-US" dirty="0" err="1" smtClean="0"/>
              <a:t>Taninthayi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(7) Yangon. Ke-7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(1) Chin, (2) </a:t>
            </a:r>
            <a:r>
              <a:rPr lang="en-US" dirty="0" err="1" smtClean="0"/>
              <a:t>Kachin</a:t>
            </a:r>
            <a:r>
              <a:rPr lang="en-US" dirty="0" smtClean="0"/>
              <a:t>, (3) </a:t>
            </a:r>
            <a:r>
              <a:rPr lang="en-US" dirty="0" err="1" smtClean="0"/>
              <a:t>Kayah</a:t>
            </a:r>
            <a:r>
              <a:rPr lang="en-US" dirty="0" smtClean="0"/>
              <a:t>, (4) </a:t>
            </a:r>
            <a:r>
              <a:rPr lang="en-US" dirty="0" err="1" smtClean="0"/>
              <a:t>Kayin</a:t>
            </a:r>
            <a:r>
              <a:rPr lang="en-US" dirty="0" smtClean="0"/>
              <a:t>, (5) Mon, (6) </a:t>
            </a:r>
            <a:r>
              <a:rPr lang="en-US" dirty="0" err="1" smtClean="0"/>
              <a:t>Rakhine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(7) Shan.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teritori</a:t>
            </a:r>
            <a:r>
              <a:rPr lang="en-US" dirty="0" smtClean="0"/>
              <a:t> union-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Nay </a:t>
            </a:r>
            <a:r>
              <a:rPr lang="en-US" dirty="0" err="1" smtClean="0"/>
              <a:t>Pyi</a:t>
            </a:r>
            <a:r>
              <a:rPr lang="en-US" dirty="0" smtClean="0"/>
              <a:t> </a:t>
            </a:r>
            <a:r>
              <a:rPr lang="en-US" dirty="0" smtClean="0"/>
              <a:t>Taw)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err="1" smtClean="0"/>
              <a:t>Presidensil</a:t>
            </a:r>
            <a:r>
              <a:rPr lang="en-US" b="1" dirty="0" smtClean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electoral college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 </a:t>
            </a:r>
            <a:r>
              <a:rPr lang="en-US" dirty="0" err="1" smtClean="0"/>
              <a:t>Pyithu</a:t>
            </a:r>
            <a:r>
              <a:rPr lang="en-US" dirty="0" smtClean="0"/>
              <a:t> </a:t>
            </a:r>
            <a:r>
              <a:rPr lang="en-US" dirty="0" err="1" smtClean="0"/>
              <a:t>Hluttaw</a:t>
            </a:r>
            <a:r>
              <a:rPr lang="en-US" dirty="0" smtClean="0"/>
              <a:t>, </a:t>
            </a:r>
            <a:r>
              <a:rPr lang="en-US" dirty="0" err="1" smtClean="0"/>
              <a:t>Amyotha</a:t>
            </a:r>
            <a:r>
              <a:rPr lang="en-US" dirty="0" smtClean="0"/>
              <a:t> </a:t>
            </a:r>
            <a:r>
              <a:rPr lang="en-US" dirty="0" err="1" smtClean="0"/>
              <a:t>Hluttaw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/>
              <a:t>Tatmadaw</a:t>
            </a:r>
            <a:r>
              <a:rPr lang="en-US" dirty="0" smtClean="0"/>
              <a:t> (</a:t>
            </a:r>
            <a:r>
              <a:rPr lang="en-US" dirty="0" err="1" smtClean="0"/>
              <a:t>tentara</a:t>
            </a:r>
            <a:r>
              <a:rPr lang="en-US" dirty="0" smtClean="0"/>
              <a:t>). </a:t>
            </a:r>
            <a:r>
              <a:rPr lang="en-US" dirty="0" err="1" smtClean="0"/>
              <a:t>Tatmadaw</a:t>
            </a:r>
            <a:r>
              <a:rPr lang="en-US" dirty="0" smtClean="0"/>
              <a:t> 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 </a:t>
            </a:r>
            <a:r>
              <a:rPr lang="en-US" dirty="0" err="1" smtClean="0"/>
              <a:t>Pyithu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/>
              <a:t>Amyotha</a:t>
            </a:r>
            <a:r>
              <a:rPr lang="en-US" dirty="0" smtClean="0"/>
              <a:t> </a:t>
            </a:r>
            <a:r>
              <a:rPr lang="en-US" dirty="0" err="1" smtClean="0"/>
              <a:t>Hluttaw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 de facto, </a:t>
            </a:r>
            <a:r>
              <a:rPr lang="en-US" dirty="0" err="1" smtClean="0"/>
              <a:t>hanya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 </a:t>
            </a:r>
            <a:r>
              <a:rPr lang="en-US" dirty="0" err="1" smtClean="0"/>
              <a:t>Tatmadaw</a:t>
            </a:r>
            <a:r>
              <a:rPr lang="en-US" dirty="0" smtClean="0"/>
              <a:t> 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)</a:t>
            </a:r>
            <a:endParaRPr lang="en-US" dirty="0" smtClean="0"/>
          </a:p>
          <a:p>
            <a:pPr lvl="0" algn="just">
              <a:buFont typeface="Wingdings" pitchFamily="2" charset="2"/>
              <a:buChar char="§"/>
            </a:pPr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konstitusi</a:t>
            </a:r>
            <a:r>
              <a:rPr lang="en-US" b="1" dirty="0" smtClean="0"/>
              <a:t> </a:t>
            </a:r>
            <a:r>
              <a:rPr lang="en-US" b="1" dirty="0" err="1" smtClean="0"/>
              <a:t>seharusnya</a:t>
            </a:r>
            <a:r>
              <a:rPr lang="en-US" b="1" dirty="0" smtClean="0"/>
              <a:t> </a:t>
            </a:r>
            <a:r>
              <a:rPr lang="en-US" b="1" dirty="0" err="1" smtClean="0"/>
              <a:t>Bikameral</a:t>
            </a:r>
            <a:r>
              <a:rPr lang="en-US" b="1" dirty="0" smtClean="0"/>
              <a:t> (</a:t>
            </a:r>
            <a:r>
              <a:rPr lang="en-US" b="1" dirty="0" err="1" smtClean="0"/>
              <a:t>Pyithu</a:t>
            </a:r>
            <a:r>
              <a:rPr lang="en-US" b="1" dirty="0" smtClean="0"/>
              <a:t> </a:t>
            </a:r>
            <a:r>
              <a:rPr lang="en-US" b="1" dirty="0" err="1" smtClean="0"/>
              <a:t>Hluttaw</a:t>
            </a:r>
            <a:r>
              <a:rPr lang="en-US" b="1" dirty="0" smtClean="0"/>
              <a:t>/</a:t>
            </a:r>
            <a:r>
              <a:rPr lang="en-US" b="1" dirty="0" err="1" smtClean="0"/>
              <a:t>setara</a:t>
            </a:r>
            <a:r>
              <a:rPr lang="en-US" b="1" dirty="0" smtClean="0"/>
              <a:t> House of </a:t>
            </a:r>
            <a:r>
              <a:rPr lang="en-US" b="1" dirty="0" smtClean="0"/>
              <a:t>Representatives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Amyotha</a:t>
            </a:r>
            <a:r>
              <a:rPr lang="en-US" b="1" dirty="0" smtClean="0"/>
              <a:t> </a:t>
            </a:r>
            <a:r>
              <a:rPr lang="en-US" b="1" dirty="0" err="1" smtClean="0"/>
              <a:t>Hluttaw</a:t>
            </a:r>
            <a:r>
              <a:rPr lang="en-US" b="1" dirty="0" smtClean="0"/>
              <a:t>/</a:t>
            </a:r>
            <a:r>
              <a:rPr lang="en-US" b="1" dirty="0" err="1" smtClean="0"/>
              <a:t>setara</a:t>
            </a:r>
            <a:r>
              <a:rPr lang="en-US" b="1" dirty="0" smtClean="0"/>
              <a:t> Senate). 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oligarki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. (</a:t>
            </a:r>
            <a:r>
              <a:rPr lang="en-US" dirty="0" err="1" smtClean="0"/>
              <a:t>Pyithu</a:t>
            </a:r>
            <a:r>
              <a:rPr lang="en-US" dirty="0" smtClean="0"/>
              <a:t> </a:t>
            </a:r>
            <a:r>
              <a:rPr lang="en-US" dirty="0" err="1" smtClean="0"/>
              <a:t>Hluttaw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/>
              <a:t>Amyotha</a:t>
            </a:r>
            <a:r>
              <a:rPr lang="en-US" dirty="0" smtClean="0"/>
              <a:t> </a:t>
            </a:r>
            <a:r>
              <a:rPr lang="en-US" dirty="0" err="1" smtClean="0"/>
              <a:t>Hluttaw</a:t>
            </a:r>
            <a:r>
              <a:rPr lang="en-US" dirty="0" smtClean="0"/>
              <a:t> 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 joint-session </a:t>
            </a:r>
            <a:r>
              <a:rPr lang="en-US" dirty="0" err="1" smtClean="0"/>
              <a:t>menjadi</a:t>
            </a:r>
            <a:r>
              <a:rPr lang="en-US" dirty="0" smtClean="0"/>
              <a:t> </a:t>
            </a:r>
            <a:r>
              <a:rPr lang="en-US" dirty="0" err="1" smtClean="0"/>
              <a:t>Pyidaungsu</a:t>
            </a:r>
            <a:r>
              <a:rPr lang="en-US" dirty="0" smtClean="0"/>
              <a:t> </a:t>
            </a:r>
            <a:r>
              <a:rPr lang="en-US" dirty="0" err="1" smtClean="0"/>
              <a:t>Hluttaw</a:t>
            </a:r>
            <a:r>
              <a:rPr lang="en-US" dirty="0" smtClean="0"/>
              <a:t> (</a:t>
            </a:r>
            <a:r>
              <a:rPr lang="en-US" dirty="0" err="1" smtClean="0"/>
              <a:t>mirip</a:t>
            </a:r>
            <a:r>
              <a:rPr lang="en-US" dirty="0" smtClean="0"/>
              <a:t> MPR </a:t>
            </a:r>
            <a:r>
              <a:rPr lang="en-US" dirty="0" err="1" smtClean="0"/>
              <a:t>di</a:t>
            </a:r>
            <a:r>
              <a:rPr lang="en-US" dirty="0" smtClean="0"/>
              <a:t> Indonesia).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legislasi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 de facto 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smtClean="0"/>
              <a:t>SPDC).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4. LAOS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b="1" dirty="0" smtClean="0"/>
              <a:t>Lao People's Democratic </a:t>
            </a:r>
            <a:r>
              <a:rPr lang="en-US" b="1" dirty="0" smtClean="0"/>
              <a:t>Republic (</a:t>
            </a:r>
            <a:r>
              <a:rPr lang="en-US" dirty="0" err="1" smtClean="0"/>
              <a:t>Sathalanalat</a:t>
            </a:r>
            <a:r>
              <a:rPr lang="en-US" dirty="0" smtClean="0"/>
              <a:t> </a:t>
            </a:r>
            <a:r>
              <a:rPr lang="en-US" dirty="0" err="1" smtClean="0"/>
              <a:t>Paxathipatai</a:t>
            </a:r>
            <a:r>
              <a:rPr lang="en-US" dirty="0" smtClean="0"/>
              <a:t> </a:t>
            </a:r>
            <a:r>
              <a:rPr lang="en-US" dirty="0" err="1" smtClean="0"/>
              <a:t>Paxaxon</a:t>
            </a:r>
            <a:r>
              <a:rPr lang="en-US" dirty="0" smtClean="0"/>
              <a:t> </a:t>
            </a:r>
            <a:r>
              <a:rPr lang="en-US" dirty="0" smtClean="0"/>
              <a:t>Lao)</a:t>
            </a:r>
            <a:endParaRPr lang="en-US" dirty="0" smtClean="0"/>
          </a:p>
          <a:p>
            <a:pPr lvl="0"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 </a:t>
            </a:r>
            <a:r>
              <a:rPr lang="en-US" dirty="0" smtClean="0"/>
              <a:t>Lao; </a:t>
            </a:r>
            <a:r>
              <a:rPr lang="en-US" dirty="0" err="1" smtClean="0"/>
              <a:t>Perancis</a:t>
            </a:r>
            <a:r>
              <a:rPr lang="en-US" dirty="0" smtClean="0"/>
              <a:t>; </a:t>
            </a:r>
            <a:r>
              <a:rPr lang="en-US" dirty="0" err="1" smtClean="0"/>
              <a:t>Inggris</a:t>
            </a:r>
            <a:r>
              <a:rPr lang="en-US" dirty="0" smtClean="0"/>
              <a:t>;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etnis</a:t>
            </a:r>
            <a:r>
              <a:rPr lang="en-US" dirty="0" smtClean="0"/>
              <a:t> yang </a:t>
            </a:r>
            <a:r>
              <a:rPr lang="en-US" dirty="0" err="1" smtClean="0"/>
              <a:t>beragam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 </a:t>
            </a:r>
            <a:r>
              <a:rPr lang="en-US" b="1" dirty="0" smtClean="0"/>
              <a:t>Vientiane </a:t>
            </a:r>
            <a:endParaRPr lang="en-US" dirty="0" smtClean="0"/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 </a:t>
            </a:r>
            <a:r>
              <a:rPr lang="en-US" b="1" dirty="0" smtClean="0"/>
              <a:t>236.800 </a:t>
            </a:r>
            <a:r>
              <a:rPr lang="en-US" dirty="0" smtClean="0"/>
              <a:t>(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smtClean="0"/>
              <a:t>Laos per </a:t>
            </a:r>
            <a:r>
              <a:rPr lang="en-US" dirty="0" err="1" smtClean="0"/>
              <a:t>juli</a:t>
            </a:r>
            <a:r>
              <a:rPr lang="en-US" dirty="0" smtClean="0"/>
              <a:t> 2006 </a:t>
            </a:r>
            <a:r>
              <a:rPr lang="en-US" dirty="0" err="1" smtClean="0"/>
              <a:t>adalah</a:t>
            </a:r>
            <a:r>
              <a:rPr lang="en-US" dirty="0" smtClean="0"/>
              <a:t> 6.368.481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resminya</a:t>
            </a:r>
            <a:r>
              <a:rPr lang="en-US" dirty="0" smtClean="0"/>
              <a:t> Lao. Agama </a:t>
            </a:r>
            <a:r>
              <a:rPr lang="en-US" dirty="0" err="1" smtClean="0"/>
              <a:t>mayoritas</a:t>
            </a:r>
            <a:r>
              <a:rPr lang="en-US" dirty="0" smtClean="0"/>
              <a:t> Buddha </a:t>
            </a:r>
            <a:r>
              <a:rPr lang="en-US" dirty="0" err="1" smtClean="0"/>
              <a:t>Teravada</a:t>
            </a:r>
            <a:r>
              <a:rPr lang="en-US" dirty="0" smtClean="0"/>
              <a:t> 60%, </a:t>
            </a:r>
            <a:r>
              <a:rPr lang="en-US" dirty="0" err="1" smtClean="0"/>
              <a:t>dan</a:t>
            </a:r>
            <a:r>
              <a:rPr lang="en-US" dirty="0" smtClean="0"/>
              <a:t> 40% </a:t>
            </a:r>
            <a:r>
              <a:rPr lang="en-US" dirty="0" err="1" smtClean="0"/>
              <a:t>adalah</a:t>
            </a:r>
            <a:r>
              <a:rPr lang="en-US" dirty="0" smtClean="0"/>
              <a:t> agama-agama lain. </a:t>
            </a:r>
            <a:r>
              <a:rPr lang="en-US" dirty="0" err="1" smtClean="0"/>
              <a:t>Komposit</a:t>
            </a:r>
            <a:r>
              <a:rPr lang="en-US" dirty="0" smtClean="0"/>
              <a:t> </a:t>
            </a:r>
            <a:r>
              <a:rPr lang="en-US" dirty="0" err="1" smtClean="0"/>
              <a:t>etnis</a:t>
            </a:r>
            <a:r>
              <a:rPr lang="en-US" dirty="0" smtClean="0"/>
              <a:t> Lao </a:t>
            </a:r>
            <a:r>
              <a:rPr lang="en-US" dirty="0" err="1" smtClean="0"/>
              <a:t>Lum</a:t>
            </a:r>
            <a:r>
              <a:rPr lang="en-US" dirty="0" smtClean="0"/>
              <a:t> (66%), Lao </a:t>
            </a:r>
            <a:r>
              <a:rPr lang="en-US" dirty="0" err="1" smtClean="0"/>
              <a:t>Thoeng</a:t>
            </a:r>
            <a:r>
              <a:rPr lang="en-US" dirty="0" smtClean="0"/>
              <a:t> (24%), </a:t>
            </a:r>
            <a:r>
              <a:rPr lang="en-US" dirty="0" err="1" smtClean="0"/>
              <a:t>dan</a:t>
            </a:r>
            <a:r>
              <a:rPr lang="en-US" dirty="0" smtClean="0"/>
              <a:t> Lao Sung (10%).] Laos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utara</a:t>
            </a:r>
            <a:r>
              <a:rPr lang="en-US" dirty="0" smtClean="0"/>
              <a:t>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Burma, </a:t>
            </a:r>
            <a:r>
              <a:rPr lang="en-US" dirty="0" err="1" smtClean="0"/>
              <a:t>Cina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Vietnam. Di </a:t>
            </a:r>
            <a:r>
              <a:rPr lang="en-US" dirty="0" err="1" smtClean="0"/>
              <a:t>selatan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Thailand, </a:t>
            </a:r>
            <a:r>
              <a:rPr lang="en-US" dirty="0" err="1" smtClean="0"/>
              <a:t>Kamboja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Vietnam. Di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Burma </a:t>
            </a:r>
            <a:r>
              <a:rPr lang="en-US" dirty="0" err="1" smtClean="0"/>
              <a:t>dan</a:t>
            </a:r>
            <a:r>
              <a:rPr lang="en-US" dirty="0" smtClean="0"/>
              <a:t> Thailand. Di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Vietnam. Batas </a:t>
            </a:r>
            <a:r>
              <a:rPr lang="en-US" dirty="0" err="1" smtClean="0"/>
              <a:t>darat</a:t>
            </a:r>
            <a:r>
              <a:rPr lang="en-US" dirty="0" smtClean="0"/>
              <a:t> Laos </a:t>
            </a:r>
            <a:r>
              <a:rPr lang="en-US" dirty="0" err="1" smtClean="0"/>
              <a:t>dengan</a:t>
            </a:r>
            <a:r>
              <a:rPr lang="en-US" dirty="0" smtClean="0"/>
              <a:t> Burma </a:t>
            </a:r>
            <a:r>
              <a:rPr lang="en-US" dirty="0" err="1" smtClean="0"/>
              <a:t>sepanjang</a:t>
            </a:r>
            <a:r>
              <a:rPr lang="en-US" dirty="0" smtClean="0"/>
              <a:t> 235 km,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Kamboja</a:t>
            </a:r>
            <a:r>
              <a:rPr lang="en-US" dirty="0" smtClean="0"/>
              <a:t> 541 km,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423 km, </a:t>
            </a:r>
            <a:r>
              <a:rPr lang="en-US" dirty="0" err="1" smtClean="0"/>
              <a:t>dengan</a:t>
            </a:r>
            <a:r>
              <a:rPr lang="en-US" dirty="0" smtClean="0"/>
              <a:t> Thailand 1754 km,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Vietnam 2130 km.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 Laos </a:t>
            </a:r>
            <a:r>
              <a:rPr lang="en-US" dirty="0" err="1" smtClean="0"/>
              <a:t>adalah</a:t>
            </a:r>
            <a:r>
              <a:rPr lang="en-US" dirty="0" smtClean="0"/>
              <a:t> 0 km (</a:t>
            </a:r>
            <a:r>
              <a:rPr lang="en-US" dirty="0" err="1" smtClean="0"/>
              <a:t>terkunci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r>
              <a:rPr lang="en-US" dirty="0" smtClean="0"/>
              <a:t>). </a:t>
            </a:r>
          </a:p>
          <a:p>
            <a:pPr lvl="0" algn="just"/>
            <a:r>
              <a:rPr lang="en-US" dirty="0" err="1" smtClean="0"/>
              <a:t>Penduduk</a:t>
            </a:r>
            <a:r>
              <a:rPr lang="en-US" dirty="0" smtClean="0"/>
              <a:t>: 6.695.166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Etnis</a:t>
            </a:r>
            <a:r>
              <a:rPr lang="en-US" dirty="0" smtClean="0"/>
              <a:t>: Lao 55%; </a:t>
            </a:r>
            <a:r>
              <a:rPr lang="en-US" dirty="0" err="1" smtClean="0"/>
              <a:t>Khmou</a:t>
            </a:r>
            <a:r>
              <a:rPr lang="en-US" dirty="0" smtClean="0"/>
              <a:t> 11%; Hmong 8%; </a:t>
            </a:r>
            <a:r>
              <a:rPr lang="en-US" dirty="0" err="1" smtClean="0"/>
              <a:t>lainnya</a:t>
            </a:r>
            <a:r>
              <a:rPr lang="en-US" dirty="0" smtClean="0"/>
              <a:t> (</a:t>
            </a:r>
            <a:r>
              <a:rPr lang="en-US" dirty="0" err="1" smtClean="0"/>
              <a:t>hampir</a:t>
            </a:r>
            <a:r>
              <a:rPr lang="en-US" dirty="0" smtClean="0"/>
              <a:t> 100 </a:t>
            </a:r>
            <a:r>
              <a:rPr lang="en-US" dirty="0" err="1" smtClean="0"/>
              <a:t>etnis</a:t>
            </a:r>
            <a:r>
              <a:rPr lang="en-US" dirty="0" smtClean="0"/>
              <a:t>) 26%.</a:t>
            </a:r>
          </a:p>
          <a:p>
            <a:pPr lvl="0" algn="just"/>
            <a:r>
              <a:rPr lang="en-US" dirty="0" smtClean="0"/>
              <a:t>Agama:   Buddha 67%; Kristen 1,5%; </a:t>
            </a:r>
            <a:r>
              <a:rPr lang="en-US" dirty="0" err="1" smtClean="0"/>
              <a:t>lainnya</a:t>
            </a:r>
            <a:r>
              <a:rPr lang="en-US" dirty="0" smtClean="0"/>
              <a:t> 31,5%.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Republik</a:t>
            </a:r>
            <a:r>
              <a:rPr lang="en-US" b="1" dirty="0" smtClean="0"/>
              <a:t> </a:t>
            </a:r>
            <a:r>
              <a:rPr lang="en-US" b="1" dirty="0" err="1" smtClean="0"/>
              <a:t>Sosialis</a:t>
            </a: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n-US" sz="2900" dirty="0" err="1" smtClean="0"/>
              <a:t>Bentuk</a:t>
            </a:r>
            <a:r>
              <a:rPr lang="en-US" sz="2900" dirty="0" smtClean="0"/>
              <a:t> </a:t>
            </a:r>
            <a:r>
              <a:rPr lang="en-US" sz="2900" dirty="0" err="1" smtClean="0"/>
              <a:t>negara</a:t>
            </a:r>
            <a:r>
              <a:rPr lang="en-US" sz="2900" dirty="0" smtClean="0"/>
              <a:t>: </a:t>
            </a:r>
            <a:r>
              <a:rPr lang="en-US" sz="2900" b="1" dirty="0" err="1" smtClean="0"/>
              <a:t>Kesatuan</a:t>
            </a:r>
            <a:r>
              <a:rPr lang="en-US" sz="2900" b="1" dirty="0" smtClean="0"/>
              <a:t> (</a:t>
            </a:r>
            <a:r>
              <a:rPr lang="en-US" sz="2900" dirty="0" smtClean="0"/>
              <a:t>Negara </a:t>
            </a:r>
            <a:r>
              <a:rPr lang="en-US" sz="2900" dirty="0" err="1" smtClean="0"/>
              <a:t>ini</a:t>
            </a:r>
            <a:r>
              <a:rPr lang="en-US" sz="2900" dirty="0" smtClean="0"/>
              <a:t> </a:t>
            </a:r>
            <a:r>
              <a:rPr lang="en-US" sz="2900" dirty="0" err="1" smtClean="0"/>
              <a:t>diorganisir</a:t>
            </a:r>
            <a:r>
              <a:rPr lang="en-US" sz="2900" dirty="0" smtClean="0"/>
              <a:t> </a:t>
            </a:r>
            <a:r>
              <a:rPr lang="en-US" sz="2900" dirty="0" err="1" smtClean="0"/>
              <a:t>ke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16 </a:t>
            </a:r>
            <a:r>
              <a:rPr lang="en-US" sz="2900" dirty="0" err="1" smtClean="0"/>
              <a:t>propinsi</a:t>
            </a:r>
            <a:r>
              <a:rPr lang="en-US" sz="2900" dirty="0" smtClean="0"/>
              <a:t> </a:t>
            </a:r>
            <a:r>
              <a:rPr lang="en-US" sz="2900" dirty="0" err="1" smtClean="0"/>
              <a:t>ditambah</a:t>
            </a:r>
            <a:r>
              <a:rPr lang="en-US" sz="2900" dirty="0" smtClean="0"/>
              <a:t> </a:t>
            </a:r>
            <a:r>
              <a:rPr lang="en-US" sz="2900" dirty="0" err="1" smtClean="0"/>
              <a:t>sebuah</a:t>
            </a:r>
            <a:r>
              <a:rPr lang="en-US" sz="2900" dirty="0" smtClean="0"/>
              <a:t> </a:t>
            </a:r>
            <a:r>
              <a:rPr lang="en-US" sz="2900" dirty="0" err="1" smtClean="0"/>
              <a:t>zona</a:t>
            </a:r>
            <a:r>
              <a:rPr lang="en-US" sz="2900" dirty="0" smtClean="0"/>
              <a:t> </a:t>
            </a:r>
            <a:r>
              <a:rPr lang="en-US" sz="2900" dirty="0" err="1" smtClean="0"/>
              <a:t>khusus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diperintah</a:t>
            </a:r>
            <a:r>
              <a:rPr lang="en-US" sz="2900" dirty="0" smtClean="0"/>
              <a:t> </a:t>
            </a:r>
            <a:r>
              <a:rPr lang="en-US" sz="2900" dirty="0" err="1" smtClean="0"/>
              <a:t>secara</a:t>
            </a:r>
            <a:r>
              <a:rPr lang="en-US" sz="2900" dirty="0" smtClean="0"/>
              <a:t> </a:t>
            </a:r>
            <a:r>
              <a:rPr lang="en-US" sz="2900" dirty="0" err="1" smtClean="0"/>
              <a:t>militer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prefektur</a:t>
            </a:r>
            <a:r>
              <a:rPr lang="en-US" sz="2900" dirty="0" smtClean="0"/>
              <a:t> </a:t>
            </a:r>
            <a:r>
              <a:rPr lang="en-US" sz="2900" dirty="0" err="1" smtClean="0"/>
              <a:t>independen</a:t>
            </a:r>
            <a:r>
              <a:rPr lang="en-US" sz="2900" dirty="0" smtClean="0"/>
              <a:t> </a:t>
            </a:r>
            <a:r>
              <a:rPr lang="en-US" sz="2900" dirty="0" err="1" smtClean="0"/>
              <a:t>sebagai</a:t>
            </a:r>
            <a:r>
              <a:rPr lang="en-US" sz="2900" dirty="0" smtClean="0"/>
              <a:t> </a:t>
            </a:r>
            <a:r>
              <a:rPr lang="en-US" sz="2900" dirty="0" err="1" smtClean="0"/>
              <a:t>ibukota</a:t>
            </a:r>
            <a:r>
              <a:rPr lang="en-US" sz="2900" dirty="0" smtClean="0"/>
              <a:t>, Vientiane. Di </a:t>
            </a:r>
            <a:r>
              <a:rPr lang="en-US" sz="2900" dirty="0" err="1" smtClean="0"/>
              <a:t>bawah</a:t>
            </a:r>
            <a:r>
              <a:rPr lang="en-US" sz="2900" dirty="0" smtClean="0"/>
              <a:t> </a:t>
            </a:r>
            <a:r>
              <a:rPr lang="en-US" sz="2900" dirty="0" err="1" smtClean="0"/>
              <a:t>propinsi</a:t>
            </a:r>
            <a:r>
              <a:rPr lang="en-US" sz="2900" dirty="0" smtClean="0"/>
              <a:t>, </a:t>
            </a:r>
            <a:r>
              <a:rPr lang="en-US" sz="2900" dirty="0" err="1" smtClean="0"/>
              <a:t>wilayah</a:t>
            </a:r>
            <a:r>
              <a:rPr lang="en-US" sz="2900" dirty="0" smtClean="0"/>
              <a:t> </a:t>
            </a:r>
            <a:r>
              <a:rPr lang="en-US" sz="2900" dirty="0" err="1" smtClean="0"/>
              <a:t>diorganisir</a:t>
            </a:r>
            <a:r>
              <a:rPr lang="en-US" sz="2900" dirty="0" smtClean="0"/>
              <a:t> </a:t>
            </a:r>
            <a:r>
              <a:rPr lang="en-US" sz="2900" dirty="0" err="1" smtClean="0"/>
              <a:t>ke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distrik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desa</a:t>
            </a:r>
            <a:r>
              <a:rPr lang="en-US" sz="2900" dirty="0" smtClean="0"/>
              <a:t>. Ke-16 </a:t>
            </a:r>
            <a:r>
              <a:rPr lang="en-US" sz="2900" dirty="0" err="1" smtClean="0"/>
              <a:t>propinsi</a:t>
            </a:r>
            <a:r>
              <a:rPr lang="en-US" sz="2900" dirty="0" smtClean="0"/>
              <a:t> (</a:t>
            </a:r>
            <a:r>
              <a:rPr lang="en-US" sz="2900" dirty="0" err="1" smtClean="0"/>
              <a:t>khoueng</a:t>
            </a:r>
            <a:r>
              <a:rPr lang="en-US" sz="2900" dirty="0" smtClean="0"/>
              <a:t>) Laos </a:t>
            </a:r>
            <a:r>
              <a:rPr lang="en-US" sz="2900" dirty="0" err="1" smtClean="0"/>
              <a:t>dan</a:t>
            </a:r>
            <a:r>
              <a:rPr lang="en-US" sz="2900" dirty="0" smtClean="0"/>
              <a:t> 1 </a:t>
            </a:r>
            <a:r>
              <a:rPr lang="en-US" sz="2900" dirty="0" err="1" smtClean="0"/>
              <a:t>ibukota</a:t>
            </a:r>
            <a:r>
              <a:rPr lang="en-US" sz="2900" dirty="0" smtClean="0"/>
              <a:t> (</a:t>
            </a:r>
            <a:r>
              <a:rPr lang="en-US" sz="2900" dirty="0" err="1" smtClean="0"/>
              <a:t>nakhon</a:t>
            </a:r>
            <a:r>
              <a:rPr lang="en-US" sz="2900" dirty="0" smtClean="0"/>
              <a:t> </a:t>
            </a:r>
            <a:r>
              <a:rPr lang="en-US" sz="2900" dirty="0" err="1" smtClean="0"/>
              <a:t>luang</a:t>
            </a:r>
            <a:r>
              <a:rPr lang="en-US" sz="2900" dirty="0" smtClean="0"/>
              <a:t>) </a:t>
            </a:r>
            <a:r>
              <a:rPr lang="en-US" sz="2900" dirty="0" err="1" smtClean="0"/>
              <a:t>adalah</a:t>
            </a:r>
            <a:r>
              <a:rPr lang="en-US" sz="2900" dirty="0" smtClean="0"/>
              <a:t>: (1) </a:t>
            </a:r>
            <a:r>
              <a:rPr lang="en-US" sz="2900" dirty="0" err="1" smtClean="0"/>
              <a:t>Attapu</a:t>
            </a:r>
            <a:r>
              <a:rPr lang="en-US" sz="2900" dirty="0" smtClean="0"/>
              <a:t>, (2) </a:t>
            </a:r>
            <a:r>
              <a:rPr lang="en-US" sz="2900" dirty="0" err="1" smtClean="0"/>
              <a:t>Bokeo</a:t>
            </a:r>
            <a:r>
              <a:rPr lang="en-US" sz="2900" dirty="0" smtClean="0"/>
              <a:t>, (3) </a:t>
            </a:r>
            <a:r>
              <a:rPr lang="en-US" sz="2900" dirty="0" err="1" smtClean="0"/>
              <a:t>Bolikhamxai</a:t>
            </a:r>
            <a:r>
              <a:rPr lang="en-US" sz="2900" dirty="0" smtClean="0"/>
              <a:t>, (4) </a:t>
            </a:r>
            <a:r>
              <a:rPr lang="en-US" sz="2900" dirty="0" err="1" smtClean="0"/>
              <a:t>Champasak</a:t>
            </a:r>
            <a:r>
              <a:rPr lang="en-US" sz="2900" dirty="0" smtClean="0"/>
              <a:t>, (5) </a:t>
            </a:r>
            <a:r>
              <a:rPr lang="en-US" sz="2900" dirty="0" err="1" smtClean="0"/>
              <a:t>Houaphan</a:t>
            </a:r>
            <a:r>
              <a:rPr lang="en-US" sz="2900" dirty="0" smtClean="0"/>
              <a:t>, (6) </a:t>
            </a:r>
            <a:r>
              <a:rPr lang="en-US" sz="2900" dirty="0" err="1" smtClean="0"/>
              <a:t>Khammouan</a:t>
            </a:r>
            <a:r>
              <a:rPr lang="en-US" sz="2900" dirty="0" smtClean="0"/>
              <a:t>, (7) </a:t>
            </a:r>
            <a:r>
              <a:rPr lang="en-US" sz="2900" dirty="0" err="1" smtClean="0"/>
              <a:t>Louangnamtha</a:t>
            </a:r>
            <a:r>
              <a:rPr lang="en-US" sz="2900" dirty="0" smtClean="0"/>
              <a:t>, (8) </a:t>
            </a:r>
            <a:r>
              <a:rPr lang="en-US" sz="2900" dirty="0" err="1" smtClean="0"/>
              <a:t>Louangphabang</a:t>
            </a:r>
            <a:r>
              <a:rPr lang="en-US" sz="2900" dirty="0" smtClean="0"/>
              <a:t>, (9) </a:t>
            </a:r>
            <a:r>
              <a:rPr lang="en-US" sz="2900" dirty="0" err="1" smtClean="0"/>
              <a:t>Oudomxai</a:t>
            </a:r>
            <a:r>
              <a:rPr lang="en-US" sz="2900" dirty="0" smtClean="0"/>
              <a:t>, (10) </a:t>
            </a:r>
            <a:r>
              <a:rPr lang="en-US" sz="2900" dirty="0" err="1" smtClean="0"/>
              <a:t>Phongsali</a:t>
            </a:r>
            <a:r>
              <a:rPr lang="en-US" sz="2900" dirty="0" smtClean="0"/>
              <a:t>, (11) </a:t>
            </a:r>
            <a:r>
              <a:rPr lang="en-US" sz="2900" dirty="0" err="1" smtClean="0"/>
              <a:t>Salavan</a:t>
            </a:r>
            <a:r>
              <a:rPr lang="en-US" sz="2900" dirty="0" smtClean="0"/>
              <a:t>, (12) </a:t>
            </a:r>
            <a:r>
              <a:rPr lang="en-US" sz="2900" dirty="0" err="1" smtClean="0"/>
              <a:t>Savannakhet</a:t>
            </a:r>
            <a:r>
              <a:rPr lang="en-US" sz="2900" dirty="0" smtClean="0"/>
              <a:t>, (13) </a:t>
            </a:r>
            <a:r>
              <a:rPr lang="en-US" sz="2900" dirty="0" err="1" smtClean="0"/>
              <a:t>Viangchan</a:t>
            </a:r>
            <a:r>
              <a:rPr lang="en-US" sz="2900" dirty="0" smtClean="0"/>
              <a:t>, (14) </a:t>
            </a:r>
            <a:r>
              <a:rPr lang="en-US" sz="2900" dirty="0" err="1" smtClean="0"/>
              <a:t>Xaignabouli</a:t>
            </a:r>
            <a:r>
              <a:rPr lang="en-US" sz="2900" dirty="0" smtClean="0"/>
              <a:t>, (15) </a:t>
            </a:r>
            <a:r>
              <a:rPr lang="en-US" sz="2900" dirty="0" err="1" smtClean="0"/>
              <a:t>Xekong</a:t>
            </a:r>
            <a:r>
              <a:rPr lang="en-US" sz="2900" dirty="0" smtClean="0"/>
              <a:t>, (16) </a:t>
            </a:r>
            <a:r>
              <a:rPr lang="en-US" sz="2900" dirty="0" err="1" smtClean="0"/>
              <a:t>Xiangkhouang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1 </a:t>
            </a:r>
            <a:r>
              <a:rPr lang="en-US" sz="2900" dirty="0" err="1" smtClean="0"/>
              <a:t>ibukota</a:t>
            </a:r>
            <a:r>
              <a:rPr lang="en-US" sz="2900" dirty="0" smtClean="0"/>
              <a:t> </a:t>
            </a:r>
            <a:r>
              <a:rPr lang="en-US" sz="2900" dirty="0" err="1" smtClean="0"/>
              <a:t>yaitu</a:t>
            </a:r>
            <a:r>
              <a:rPr lang="en-US" sz="2900" dirty="0" smtClean="0"/>
              <a:t> </a:t>
            </a:r>
            <a:r>
              <a:rPr lang="en-US" sz="2900" dirty="0" err="1" smtClean="0"/>
              <a:t>Viangchan</a:t>
            </a:r>
            <a:r>
              <a:rPr lang="en-US" sz="2900" dirty="0" smtClean="0"/>
              <a:t> (</a:t>
            </a:r>
            <a:r>
              <a:rPr lang="en-US" sz="2900" dirty="0" err="1" smtClean="0"/>
              <a:t>atau</a:t>
            </a:r>
            <a:r>
              <a:rPr lang="en-US" sz="2900" dirty="0" smtClean="0"/>
              <a:t> Vientiane</a:t>
            </a:r>
            <a:r>
              <a:rPr lang="en-US" sz="2900" dirty="0" smtClean="0"/>
              <a:t>).</a:t>
            </a:r>
            <a:endParaRPr lang="en-US" sz="2900" dirty="0" smtClean="0"/>
          </a:p>
          <a:p>
            <a:pPr lvl="0" algn="just"/>
            <a:r>
              <a:rPr lang="en-US" sz="2900" dirty="0" err="1" smtClean="0"/>
              <a:t>Sistem</a:t>
            </a:r>
            <a:r>
              <a:rPr lang="en-US" sz="2900" dirty="0" smtClean="0"/>
              <a:t> </a:t>
            </a:r>
            <a:r>
              <a:rPr lang="en-US" sz="2900" dirty="0" err="1" smtClean="0"/>
              <a:t>pemerintahan</a:t>
            </a:r>
            <a:r>
              <a:rPr lang="en-US" sz="2900" dirty="0" smtClean="0"/>
              <a:t>: </a:t>
            </a:r>
            <a:r>
              <a:rPr lang="en-US" sz="2900" b="1" dirty="0" err="1" smtClean="0"/>
              <a:t>Parlementer</a:t>
            </a:r>
            <a:r>
              <a:rPr lang="en-US" sz="2900" b="1" dirty="0" smtClean="0"/>
              <a:t> (</a:t>
            </a:r>
            <a:r>
              <a:rPr lang="en-US" sz="2900" dirty="0" err="1" smtClean="0"/>
              <a:t>Presiden</a:t>
            </a:r>
            <a:r>
              <a:rPr lang="en-US" sz="2900" dirty="0" smtClean="0"/>
              <a:t> </a:t>
            </a:r>
            <a:r>
              <a:rPr lang="en-US" sz="2900" dirty="0" err="1" smtClean="0"/>
              <a:t>adalah</a:t>
            </a:r>
            <a:r>
              <a:rPr lang="en-US" sz="2900" dirty="0" smtClean="0"/>
              <a:t> </a:t>
            </a:r>
            <a:r>
              <a:rPr lang="en-US" sz="2900" dirty="0" err="1" smtClean="0"/>
              <a:t>kepala</a:t>
            </a:r>
            <a:r>
              <a:rPr lang="en-US" sz="2900" dirty="0" smtClean="0"/>
              <a:t> </a:t>
            </a:r>
            <a:r>
              <a:rPr lang="en-US" sz="2900" dirty="0" err="1" smtClean="0"/>
              <a:t>negara</a:t>
            </a:r>
            <a:r>
              <a:rPr lang="en-US" sz="2900" dirty="0" smtClean="0"/>
              <a:t>, yang </a:t>
            </a:r>
            <a:r>
              <a:rPr lang="en-US" sz="2900" dirty="0" err="1" smtClean="0"/>
              <a:t>dipilih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2/3 </a:t>
            </a:r>
            <a:r>
              <a:rPr lang="en-US" sz="2900" dirty="0" err="1" smtClean="0"/>
              <a:t>anggota</a:t>
            </a:r>
            <a:r>
              <a:rPr lang="en-US" sz="2900" dirty="0" smtClean="0"/>
              <a:t> NA. </a:t>
            </a:r>
            <a:r>
              <a:rPr lang="en-US" sz="2900" dirty="0" err="1" smtClean="0"/>
              <a:t>Setelah</a:t>
            </a:r>
            <a:r>
              <a:rPr lang="en-US" sz="2900" dirty="0" smtClean="0"/>
              <a:t> </a:t>
            </a:r>
            <a:r>
              <a:rPr lang="en-US" sz="2900" dirty="0" err="1" smtClean="0"/>
              <a:t>masa</a:t>
            </a:r>
            <a:r>
              <a:rPr lang="en-US" sz="2900" dirty="0" smtClean="0"/>
              <a:t> </a:t>
            </a:r>
            <a:r>
              <a:rPr lang="en-US" sz="2900" dirty="0" err="1" smtClean="0"/>
              <a:t>jabatan</a:t>
            </a:r>
            <a:r>
              <a:rPr lang="en-US" sz="2900" dirty="0" smtClean="0"/>
              <a:t> </a:t>
            </a:r>
            <a:r>
              <a:rPr lang="en-US" sz="2900" dirty="0" err="1" smtClean="0"/>
              <a:t>habis</a:t>
            </a:r>
            <a:r>
              <a:rPr lang="en-US" sz="2900" dirty="0" smtClean="0"/>
              <a:t>, </a:t>
            </a:r>
            <a:r>
              <a:rPr lang="en-US" sz="2900" dirty="0" err="1" smtClean="0"/>
              <a:t>ia</a:t>
            </a:r>
            <a:r>
              <a:rPr lang="en-US" sz="2900" dirty="0" smtClean="0"/>
              <a:t> </a:t>
            </a:r>
            <a:r>
              <a:rPr lang="en-US" sz="2900" dirty="0" err="1" smtClean="0"/>
              <a:t>bisa</a:t>
            </a:r>
            <a:r>
              <a:rPr lang="en-US" sz="2900" dirty="0" smtClean="0"/>
              <a:t> </a:t>
            </a:r>
            <a:r>
              <a:rPr lang="en-US" sz="2900" dirty="0" err="1" smtClean="0"/>
              <a:t>dipilih</a:t>
            </a:r>
            <a:r>
              <a:rPr lang="en-US" sz="2900" dirty="0" smtClean="0"/>
              <a:t> </a:t>
            </a:r>
            <a:r>
              <a:rPr lang="en-US" sz="2900" dirty="0" err="1" smtClean="0"/>
              <a:t>kembali</a:t>
            </a:r>
            <a:r>
              <a:rPr lang="en-US" sz="2900" dirty="0" smtClean="0"/>
              <a:t>. </a:t>
            </a:r>
            <a:r>
              <a:rPr lang="en-US" sz="2900" dirty="0" err="1" smtClean="0"/>
              <a:t>Presiden</a:t>
            </a:r>
            <a:r>
              <a:rPr lang="en-US" sz="2900" dirty="0" smtClean="0"/>
              <a:t> </a:t>
            </a:r>
            <a:r>
              <a:rPr lang="en-US" sz="2900" dirty="0" err="1" smtClean="0"/>
              <a:t>bukanlah</a:t>
            </a:r>
            <a:r>
              <a:rPr lang="en-US" sz="2900" dirty="0" smtClean="0"/>
              <a:t> </a:t>
            </a:r>
            <a:r>
              <a:rPr lang="en-US" sz="2900" dirty="0" err="1" smtClean="0"/>
              <a:t>kepala</a:t>
            </a:r>
            <a:r>
              <a:rPr lang="en-US" sz="2900" dirty="0" smtClean="0"/>
              <a:t> </a:t>
            </a:r>
            <a:r>
              <a:rPr lang="en-US" sz="2900" dirty="0" err="1" smtClean="0"/>
              <a:t>pemerintahan</a:t>
            </a:r>
            <a:r>
              <a:rPr lang="en-US" sz="2900" dirty="0" smtClean="0"/>
              <a:t>, </a:t>
            </a:r>
            <a:r>
              <a:rPr lang="en-US" sz="2900" dirty="0" err="1" smtClean="0"/>
              <a:t>tetapi</a:t>
            </a:r>
            <a:r>
              <a:rPr lang="en-US" sz="2900" dirty="0" smtClean="0"/>
              <a:t> </a:t>
            </a:r>
            <a:r>
              <a:rPr lang="en-US" sz="2900" dirty="0" err="1" smtClean="0"/>
              <a:t>punya</a:t>
            </a:r>
            <a:r>
              <a:rPr lang="en-US" sz="2900" dirty="0" smtClean="0"/>
              <a:t> </a:t>
            </a:r>
            <a:r>
              <a:rPr lang="en-US" sz="2900" dirty="0" err="1" smtClean="0"/>
              <a:t>wewenang</a:t>
            </a:r>
            <a:r>
              <a:rPr lang="en-US" sz="2900" dirty="0" smtClean="0"/>
              <a:t> </a:t>
            </a:r>
            <a:r>
              <a:rPr lang="en-US" sz="2900" dirty="0" err="1" smtClean="0"/>
              <a:t>seperti</a:t>
            </a:r>
            <a:r>
              <a:rPr lang="en-US" sz="2900" dirty="0" smtClean="0"/>
              <a:t>: </a:t>
            </a:r>
            <a:r>
              <a:rPr lang="en-US" sz="2900" dirty="0" err="1" smtClean="0"/>
              <a:t>Representasi</a:t>
            </a:r>
            <a:r>
              <a:rPr lang="en-US" sz="2900" dirty="0" smtClean="0"/>
              <a:t> </a:t>
            </a:r>
            <a:r>
              <a:rPr lang="en-US" sz="2900" dirty="0" err="1" smtClean="0"/>
              <a:t>negara</a:t>
            </a:r>
            <a:r>
              <a:rPr lang="en-US" sz="2900" dirty="0" smtClean="0"/>
              <a:t>, </a:t>
            </a:r>
            <a:r>
              <a:rPr lang="en-US" sz="2900" dirty="0" err="1" smtClean="0"/>
              <a:t>secara</a:t>
            </a:r>
            <a:r>
              <a:rPr lang="en-US" sz="2900" dirty="0" smtClean="0"/>
              <a:t> </a:t>
            </a:r>
            <a:r>
              <a:rPr lang="en-US" sz="2900" dirty="0" err="1" smtClean="0"/>
              <a:t>resmi</a:t>
            </a:r>
            <a:r>
              <a:rPr lang="en-US" sz="2900" dirty="0" smtClean="0"/>
              <a:t> </a:t>
            </a:r>
            <a:r>
              <a:rPr lang="en-US" sz="2900" dirty="0" err="1" smtClean="0"/>
              <a:t>mengangkat</a:t>
            </a:r>
            <a:r>
              <a:rPr lang="en-US" sz="2900" dirty="0" smtClean="0"/>
              <a:t> </a:t>
            </a:r>
            <a:r>
              <a:rPr lang="en-US" sz="2900" dirty="0" err="1" smtClean="0"/>
              <a:t>perdana</a:t>
            </a:r>
            <a:r>
              <a:rPr lang="en-US" sz="2900" dirty="0" smtClean="0"/>
              <a:t> </a:t>
            </a:r>
            <a:r>
              <a:rPr lang="en-US" sz="2900" dirty="0" err="1" smtClean="0"/>
              <a:t>menteri</a:t>
            </a:r>
            <a:r>
              <a:rPr lang="en-US" sz="2900" dirty="0" smtClean="0"/>
              <a:t>, </a:t>
            </a:r>
            <a:r>
              <a:rPr lang="en-US" sz="2900" dirty="0" err="1" smtClean="0"/>
              <a:t>menteri</a:t>
            </a:r>
            <a:r>
              <a:rPr lang="en-US" sz="2900" dirty="0" smtClean="0"/>
              <a:t>,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pejabat</a:t>
            </a:r>
            <a:r>
              <a:rPr lang="en-US" sz="2900" dirty="0" smtClean="0"/>
              <a:t> </a:t>
            </a:r>
            <a:r>
              <a:rPr lang="en-US" sz="2900" dirty="0" err="1" smtClean="0"/>
              <a:t>tinggi</a:t>
            </a:r>
            <a:r>
              <a:rPr lang="en-US" sz="2900" dirty="0" smtClean="0"/>
              <a:t> </a:t>
            </a:r>
            <a:r>
              <a:rPr lang="en-US" sz="2900" dirty="0" err="1" smtClean="0"/>
              <a:t>lainnya</a:t>
            </a:r>
            <a:r>
              <a:rPr lang="en-US" sz="2900" dirty="0" smtClean="0"/>
              <a:t>, </a:t>
            </a:r>
            <a:r>
              <a:rPr lang="en-US" sz="2900" dirty="0" err="1" smtClean="0"/>
              <a:t>panglima</a:t>
            </a:r>
            <a:r>
              <a:rPr lang="en-US" sz="2900" dirty="0" smtClean="0"/>
              <a:t> </a:t>
            </a:r>
            <a:r>
              <a:rPr lang="en-US" sz="2900" dirty="0" err="1" smtClean="0"/>
              <a:t>tertinggi</a:t>
            </a:r>
            <a:r>
              <a:rPr lang="en-US" sz="2900" dirty="0" smtClean="0"/>
              <a:t> </a:t>
            </a:r>
            <a:r>
              <a:rPr lang="en-US" sz="2900" dirty="0" err="1" smtClean="0"/>
              <a:t>angkatan</a:t>
            </a:r>
            <a:r>
              <a:rPr lang="en-US" sz="2900" dirty="0" smtClean="0"/>
              <a:t> </a:t>
            </a:r>
            <a:r>
              <a:rPr lang="en-US" sz="2900" dirty="0" err="1" smtClean="0"/>
              <a:t>perang</a:t>
            </a:r>
            <a:r>
              <a:rPr lang="en-US" sz="2900" dirty="0" smtClean="0"/>
              <a:t>,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fungsi-fungsi</a:t>
            </a:r>
            <a:r>
              <a:rPr lang="en-US" sz="2900" dirty="0" smtClean="0"/>
              <a:t> </a:t>
            </a:r>
            <a:r>
              <a:rPr lang="en-US" sz="2900" dirty="0" err="1" smtClean="0"/>
              <a:t>rehabilitas</a:t>
            </a:r>
            <a:r>
              <a:rPr lang="en-US" sz="2900" dirty="0" smtClean="0"/>
              <a:t>, </a:t>
            </a:r>
            <a:r>
              <a:rPr lang="en-US" sz="2900" dirty="0" err="1" smtClean="0"/>
              <a:t>abolisi</a:t>
            </a:r>
            <a:r>
              <a:rPr lang="en-US" sz="2900" dirty="0" smtClean="0"/>
              <a:t>,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grasi</a:t>
            </a:r>
            <a:r>
              <a:rPr lang="en-US" sz="2900" dirty="0" smtClean="0"/>
              <a:t>. </a:t>
            </a:r>
            <a:r>
              <a:rPr lang="en-US" sz="2900" dirty="0" err="1" smtClean="0"/>
              <a:t>Sebagai</a:t>
            </a:r>
            <a:r>
              <a:rPr lang="en-US" sz="2900" dirty="0" smtClean="0"/>
              <a:t> </a:t>
            </a:r>
            <a:r>
              <a:rPr lang="en-US" sz="2900" dirty="0" err="1" smtClean="0"/>
              <a:t>kepala</a:t>
            </a:r>
            <a:r>
              <a:rPr lang="en-US" sz="2900" dirty="0" smtClean="0"/>
              <a:t> </a:t>
            </a:r>
            <a:r>
              <a:rPr lang="en-US" sz="2900" dirty="0" err="1" smtClean="0"/>
              <a:t>administrasi</a:t>
            </a:r>
            <a:r>
              <a:rPr lang="en-US" sz="2900" dirty="0" smtClean="0"/>
              <a:t> </a:t>
            </a:r>
            <a:r>
              <a:rPr lang="en-US" sz="2900" dirty="0" err="1" smtClean="0"/>
              <a:t>pemerintahan</a:t>
            </a:r>
            <a:r>
              <a:rPr lang="en-US" sz="2900" dirty="0" smtClean="0"/>
              <a:t>, </a:t>
            </a:r>
            <a:r>
              <a:rPr lang="en-US" sz="2900" dirty="0" err="1" smtClean="0"/>
              <a:t>duduklah</a:t>
            </a:r>
            <a:r>
              <a:rPr lang="en-US" sz="2900" dirty="0" smtClean="0"/>
              <a:t> </a:t>
            </a:r>
            <a:r>
              <a:rPr lang="en-US" sz="2900" dirty="0" err="1" smtClean="0"/>
              <a:t>Perdana</a:t>
            </a:r>
            <a:r>
              <a:rPr lang="en-US" sz="2900" dirty="0" smtClean="0"/>
              <a:t> </a:t>
            </a:r>
            <a:r>
              <a:rPr lang="en-US" sz="2900" dirty="0" err="1" smtClean="0"/>
              <a:t>Menteri</a:t>
            </a:r>
            <a:r>
              <a:rPr lang="en-US" sz="2900" dirty="0" smtClean="0"/>
              <a:t> </a:t>
            </a:r>
            <a:r>
              <a:rPr lang="en-US" sz="2900" dirty="0" err="1" smtClean="0"/>
              <a:t>berikut</a:t>
            </a:r>
            <a:r>
              <a:rPr lang="en-US" sz="2900" dirty="0" smtClean="0"/>
              <a:t> </a:t>
            </a:r>
            <a:r>
              <a:rPr lang="en-US" sz="2900" dirty="0" err="1" smtClean="0"/>
              <a:t>menteri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pejabat</a:t>
            </a:r>
            <a:r>
              <a:rPr lang="en-US" sz="2900" dirty="0" smtClean="0"/>
              <a:t> lain </a:t>
            </a:r>
            <a:r>
              <a:rPr lang="en-US" sz="2900" dirty="0" err="1" smtClean="0"/>
              <a:t>setingkat</a:t>
            </a:r>
            <a:r>
              <a:rPr lang="en-US" sz="2900" dirty="0" smtClean="0"/>
              <a:t> </a:t>
            </a:r>
            <a:r>
              <a:rPr lang="en-US" sz="2900" dirty="0" err="1" smtClean="0"/>
              <a:t>menteri</a:t>
            </a:r>
            <a:r>
              <a:rPr lang="en-US" sz="2900" dirty="0" smtClean="0"/>
              <a:t>. PM </a:t>
            </a:r>
            <a:r>
              <a:rPr lang="en-US" sz="2900" dirty="0" err="1" smtClean="0"/>
              <a:t>diangkat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</a:t>
            </a:r>
            <a:r>
              <a:rPr lang="en-US" sz="2900" dirty="0" err="1" smtClean="0"/>
              <a:t>Presiden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persetujuan</a:t>
            </a:r>
            <a:r>
              <a:rPr lang="en-US" sz="2900" dirty="0" smtClean="0"/>
              <a:t> NA. PM </a:t>
            </a:r>
            <a:r>
              <a:rPr lang="en-US" sz="2900" dirty="0" err="1" smtClean="0"/>
              <a:t>adalah</a:t>
            </a:r>
            <a:r>
              <a:rPr lang="en-US" sz="2900" dirty="0" smtClean="0"/>
              <a:t> </a:t>
            </a:r>
            <a:r>
              <a:rPr lang="en-US" sz="2900" dirty="0" err="1" smtClean="0"/>
              <a:t>kepala</a:t>
            </a:r>
            <a:r>
              <a:rPr lang="en-US" sz="2900" dirty="0" smtClean="0"/>
              <a:t> </a:t>
            </a:r>
            <a:r>
              <a:rPr lang="en-US" sz="2900" dirty="0" err="1" smtClean="0"/>
              <a:t>eksekutif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mengangkat</a:t>
            </a:r>
            <a:r>
              <a:rPr lang="en-US" sz="2900" dirty="0" smtClean="0"/>
              <a:t> </a:t>
            </a:r>
            <a:r>
              <a:rPr lang="en-US" sz="2900" dirty="0" err="1" smtClean="0"/>
              <a:t>sejumlah</a:t>
            </a:r>
            <a:r>
              <a:rPr lang="en-US" sz="2900" dirty="0" smtClean="0"/>
              <a:t> </a:t>
            </a:r>
            <a:r>
              <a:rPr lang="en-US" sz="2900" dirty="0" err="1" smtClean="0"/>
              <a:t>pejabat</a:t>
            </a:r>
            <a:r>
              <a:rPr lang="en-US" sz="2900" dirty="0" smtClean="0"/>
              <a:t>. PM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para</a:t>
            </a:r>
            <a:r>
              <a:rPr lang="en-US" sz="2900" dirty="0" smtClean="0"/>
              <a:t> </a:t>
            </a:r>
            <a:r>
              <a:rPr lang="en-US" sz="2900" dirty="0" err="1" smtClean="0"/>
              <a:t>menterinya</a:t>
            </a:r>
            <a:r>
              <a:rPr lang="en-US" sz="2900" dirty="0" smtClean="0"/>
              <a:t>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diberhentikan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NA</a:t>
            </a:r>
            <a:r>
              <a:rPr lang="en-US" sz="2900" dirty="0" smtClean="0"/>
              <a:t>.</a:t>
            </a:r>
            <a:endParaRPr lang="en-US" sz="2900" dirty="0" smtClean="0"/>
          </a:p>
          <a:p>
            <a:pPr lvl="0" algn="just"/>
            <a:r>
              <a:rPr lang="en-US" sz="2900" dirty="0" err="1" smtClean="0"/>
              <a:t>Parlemen</a:t>
            </a:r>
            <a:r>
              <a:rPr lang="en-US" sz="2900" dirty="0" smtClean="0"/>
              <a:t>: </a:t>
            </a:r>
            <a:r>
              <a:rPr lang="en-US" sz="2900" b="1" dirty="0" err="1" smtClean="0"/>
              <a:t>Unikameral</a:t>
            </a:r>
            <a:r>
              <a:rPr lang="en-US" sz="2900" b="1" dirty="0" smtClean="0"/>
              <a:t> (National </a:t>
            </a:r>
            <a:r>
              <a:rPr lang="en-US" sz="2900" b="1" dirty="0" smtClean="0"/>
              <a:t>Assembly</a:t>
            </a:r>
            <a:r>
              <a:rPr lang="en-US" sz="2900" dirty="0" smtClean="0"/>
              <a:t>) (National </a:t>
            </a:r>
            <a:r>
              <a:rPr lang="en-US" sz="2900" dirty="0" smtClean="0"/>
              <a:t>Assembly (NA) </a:t>
            </a:r>
            <a:r>
              <a:rPr lang="en-US" sz="2900" dirty="0" err="1" smtClean="0"/>
              <a:t>adalah</a:t>
            </a:r>
            <a:r>
              <a:rPr lang="en-US" sz="2900" dirty="0" smtClean="0"/>
              <a:t> </a:t>
            </a:r>
            <a:r>
              <a:rPr lang="en-US" sz="2900" dirty="0" err="1" smtClean="0"/>
              <a:t>manifestasi</a:t>
            </a:r>
            <a:r>
              <a:rPr lang="en-US" sz="2900" dirty="0" smtClean="0"/>
              <a:t> </a:t>
            </a:r>
            <a:r>
              <a:rPr lang="en-US" sz="2900" dirty="0" err="1" smtClean="0"/>
              <a:t>rakyat</a:t>
            </a:r>
            <a:r>
              <a:rPr lang="en-US" sz="2900" dirty="0" smtClean="0"/>
              <a:t> Lao. </a:t>
            </a:r>
            <a:r>
              <a:rPr lang="en-US" sz="2900" dirty="0" err="1" smtClean="0"/>
              <a:t>Fungsinya</a:t>
            </a:r>
            <a:r>
              <a:rPr lang="en-US" sz="2900" dirty="0" smtClean="0"/>
              <a:t> </a:t>
            </a:r>
            <a:r>
              <a:rPr lang="en-US" sz="2900" dirty="0" err="1" smtClean="0"/>
              <a:t>memproduksi</a:t>
            </a:r>
            <a:r>
              <a:rPr lang="en-US" sz="2900" dirty="0" smtClean="0"/>
              <a:t> </a:t>
            </a:r>
            <a:r>
              <a:rPr lang="en-US" sz="2900" dirty="0" err="1" smtClean="0"/>
              <a:t>legislasi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menentukan</a:t>
            </a:r>
            <a:r>
              <a:rPr lang="en-US" sz="2900" dirty="0" smtClean="0"/>
              <a:t> personal yang </a:t>
            </a:r>
            <a:r>
              <a:rPr lang="en-US" sz="2900" dirty="0" err="1" smtClean="0"/>
              <a:t>menjalankan</a:t>
            </a:r>
            <a:r>
              <a:rPr lang="en-US" sz="2900" dirty="0" smtClean="0"/>
              <a:t> </a:t>
            </a:r>
            <a:r>
              <a:rPr lang="en-US" sz="2900" dirty="0" err="1" smtClean="0"/>
              <a:t>administrasi</a:t>
            </a:r>
            <a:r>
              <a:rPr lang="en-US" sz="2900" dirty="0" smtClean="0"/>
              <a:t> </a:t>
            </a:r>
            <a:r>
              <a:rPr lang="en-US" sz="2900" dirty="0" err="1" smtClean="0"/>
              <a:t>negara</a:t>
            </a:r>
            <a:r>
              <a:rPr lang="en-US" sz="2900" dirty="0" smtClean="0"/>
              <a:t>. </a:t>
            </a:r>
            <a:r>
              <a:rPr lang="en-US" sz="2900" dirty="0" err="1" smtClean="0"/>
              <a:t>Secara</a:t>
            </a:r>
            <a:r>
              <a:rPr lang="en-US" sz="2900" dirty="0" smtClean="0"/>
              <a:t> de facto, </a:t>
            </a:r>
            <a:r>
              <a:rPr lang="en-US" sz="2900" dirty="0" err="1" smtClean="0"/>
              <a:t>kuasa</a:t>
            </a:r>
            <a:r>
              <a:rPr lang="en-US" sz="2900" dirty="0" smtClean="0"/>
              <a:t> NA </a:t>
            </a:r>
            <a:r>
              <a:rPr lang="en-US" sz="2900" dirty="0" err="1" smtClean="0"/>
              <a:t>ada</a:t>
            </a:r>
            <a:r>
              <a:rPr lang="en-US" sz="2900" dirty="0" smtClean="0"/>
              <a:t> </a:t>
            </a:r>
            <a:r>
              <a:rPr lang="en-US" sz="2900" dirty="0" err="1" smtClean="0"/>
              <a:t>di</a:t>
            </a:r>
            <a:r>
              <a:rPr lang="en-US" sz="2900" dirty="0" smtClean="0"/>
              <a:t> </a:t>
            </a:r>
            <a:r>
              <a:rPr lang="en-US" sz="2900" dirty="0" err="1" smtClean="0"/>
              <a:t>tangan</a:t>
            </a:r>
            <a:r>
              <a:rPr lang="en-US" sz="2900" dirty="0" smtClean="0"/>
              <a:t> </a:t>
            </a:r>
            <a:r>
              <a:rPr lang="en-US" sz="2900" dirty="0" err="1" smtClean="0"/>
              <a:t>parpol</a:t>
            </a:r>
            <a:r>
              <a:rPr lang="en-US" sz="2900" dirty="0" smtClean="0"/>
              <a:t>: Lao People's Revolutionary Party. </a:t>
            </a:r>
            <a:r>
              <a:rPr lang="en-US" sz="2900" dirty="0" err="1" smtClean="0"/>
              <a:t>Anggota</a:t>
            </a:r>
            <a:r>
              <a:rPr lang="en-US" sz="2900" dirty="0" smtClean="0"/>
              <a:t> NA </a:t>
            </a:r>
            <a:r>
              <a:rPr lang="en-US" sz="2900" dirty="0" err="1" smtClean="0"/>
              <a:t>dipilih</a:t>
            </a:r>
            <a:r>
              <a:rPr lang="en-US" sz="2900" dirty="0" smtClean="0"/>
              <a:t> </a:t>
            </a:r>
            <a:r>
              <a:rPr lang="en-US" sz="2900" dirty="0" err="1" smtClean="0"/>
              <a:t>lewat</a:t>
            </a:r>
            <a:r>
              <a:rPr lang="en-US" sz="2900" dirty="0" smtClean="0"/>
              <a:t> </a:t>
            </a:r>
            <a:r>
              <a:rPr lang="en-US" sz="2900" dirty="0" err="1" smtClean="0"/>
              <a:t>pemilu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jabatan</a:t>
            </a:r>
            <a:r>
              <a:rPr lang="en-US" sz="2900" dirty="0" smtClean="0"/>
              <a:t> 5 </a:t>
            </a:r>
            <a:r>
              <a:rPr lang="en-US" sz="2900" dirty="0" err="1" smtClean="0"/>
              <a:t>tahun</a:t>
            </a:r>
            <a:r>
              <a:rPr lang="en-US" sz="2900" dirty="0" smtClean="0"/>
              <a:t>.</a:t>
            </a:r>
            <a:endParaRPr lang="en-US" sz="29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5. VIETNAM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b="1" dirty="0" smtClean="0"/>
              <a:t>Socialist Republic of Vietnam (</a:t>
            </a:r>
            <a:r>
              <a:rPr lang="en-US" dirty="0" smtClean="0"/>
              <a:t>Cong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Xa</a:t>
            </a:r>
            <a:r>
              <a:rPr lang="en-US" dirty="0" smtClean="0"/>
              <a:t> Hoi Chu </a:t>
            </a:r>
            <a:r>
              <a:rPr lang="en-US" dirty="0" err="1" smtClean="0"/>
              <a:t>Nghia</a:t>
            </a:r>
            <a:r>
              <a:rPr lang="en-US" dirty="0" smtClean="0"/>
              <a:t> Viet </a:t>
            </a:r>
            <a:r>
              <a:rPr lang="en-US" dirty="0" smtClean="0"/>
              <a:t>Nam)</a:t>
            </a:r>
            <a:endParaRPr lang="en-US" dirty="0" smtClean="0"/>
          </a:p>
          <a:p>
            <a:pPr lvl="0"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 Vietnam (</a:t>
            </a:r>
            <a:r>
              <a:rPr lang="en-US" dirty="0" err="1" smtClean="0"/>
              <a:t>resmi</a:t>
            </a:r>
            <a:r>
              <a:rPr lang="en-US" dirty="0" smtClean="0"/>
              <a:t>); </a:t>
            </a:r>
            <a:r>
              <a:rPr lang="en-US" dirty="0" err="1" smtClean="0"/>
              <a:t>Inggris</a:t>
            </a:r>
            <a:r>
              <a:rPr lang="en-US" dirty="0" smtClean="0"/>
              <a:t> (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populer</a:t>
            </a:r>
            <a:r>
              <a:rPr lang="en-US" dirty="0" smtClean="0"/>
              <a:t>); </a:t>
            </a:r>
            <a:r>
              <a:rPr lang="en-US" dirty="0" err="1" smtClean="0"/>
              <a:t>Perancis</a:t>
            </a:r>
            <a:r>
              <a:rPr lang="en-US" dirty="0" smtClean="0"/>
              <a:t>; </a:t>
            </a:r>
            <a:r>
              <a:rPr lang="en-US" dirty="0" err="1" smtClean="0"/>
              <a:t>Cina</a:t>
            </a:r>
            <a:r>
              <a:rPr lang="en-US" dirty="0" smtClean="0"/>
              <a:t>; Khmer.</a:t>
            </a:r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 </a:t>
            </a:r>
            <a:r>
              <a:rPr lang="en-US" b="1" dirty="0" smtClean="0"/>
              <a:t>Hanoi </a:t>
            </a:r>
            <a:endParaRPr lang="en-US" dirty="0" smtClean="0"/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 </a:t>
            </a:r>
            <a:r>
              <a:rPr lang="en-US" b="1" dirty="0" smtClean="0"/>
              <a:t>329.600 </a:t>
            </a:r>
            <a:r>
              <a:rPr lang="en-US" dirty="0" smtClean="0"/>
              <a:t>(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smtClean="0"/>
              <a:t>Vietnam per 2005 </a:t>
            </a:r>
            <a:r>
              <a:rPr lang="en-US" dirty="0" err="1" smtClean="0"/>
              <a:t>adalah</a:t>
            </a:r>
            <a:r>
              <a:rPr lang="en-US" dirty="0" smtClean="0"/>
              <a:t> 81.620.000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resminya</a:t>
            </a:r>
            <a:r>
              <a:rPr lang="en-US" dirty="0" smtClean="0"/>
              <a:t> Vietnam. Agama </a:t>
            </a:r>
            <a:r>
              <a:rPr lang="en-US" dirty="0" err="1" smtClean="0"/>
              <a:t>penduduknya</a:t>
            </a:r>
            <a:r>
              <a:rPr lang="en-US" dirty="0" smtClean="0"/>
              <a:t> Buddha 50%, </a:t>
            </a:r>
            <a:r>
              <a:rPr lang="en-US" dirty="0" err="1" smtClean="0"/>
              <a:t>Katolik</a:t>
            </a:r>
            <a:r>
              <a:rPr lang="en-US" dirty="0" smtClean="0"/>
              <a:t> 25%, </a:t>
            </a:r>
            <a:r>
              <a:rPr lang="en-US" dirty="0" err="1" smtClean="0"/>
              <a:t>Kaodais</a:t>
            </a:r>
            <a:r>
              <a:rPr lang="en-US" dirty="0" smtClean="0"/>
              <a:t> 10%, Buddha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Hao</a:t>
            </a:r>
            <a:r>
              <a:rPr lang="en-US" dirty="0" smtClean="0"/>
              <a:t> 5%, </a:t>
            </a:r>
            <a:r>
              <a:rPr lang="en-US" dirty="0" err="1" smtClean="0"/>
              <a:t>lainnya</a:t>
            </a:r>
            <a:r>
              <a:rPr lang="en-US" dirty="0" smtClean="0"/>
              <a:t> (Islam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Protestan</a:t>
            </a:r>
            <a:r>
              <a:rPr lang="en-US" dirty="0" smtClean="0"/>
              <a:t>) 10%. </a:t>
            </a:r>
            <a:r>
              <a:rPr lang="en-US" dirty="0" err="1" smtClean="0"/>
              <a:t>Komposit</a:t>
            </a:r>
            <a:r>
              <a:rPr lang="en-US" dirty="0" smtClean="0"/>
              <a:t> </a:t>
            </a:r>
            <a:r>
              <a:rPr lang="en-US" dirty="0" err="1" smtClean="0"/>
              <a:t>etnisnya</a:t>
            </a:r>
            <a:r>
              <a:rPr lang="en-US" dirty="0" smtClean="0"/>
              <a:t> Vietnam 84%, </a:t>
            </a:r>
            <a:r>
              <a:rPr lang="en-US" dirty="0" err="1" smtClean="0"/>
              <a:t>Cina</a:t>
            </a:r>
            <a:r>
              <a:rPr lang="en-US" dirty="0" smtClean="0"/>
              <a:t> 2%,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Khmer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Campa</a:t>
            </a:r>
            <a:r>
              <a:rPr lang="en-US" dirty="0" smtClean="0"/>
              <a:t>.</a:t>
            </a:r>
          </a:p>
          <a:p>
            <a:pPr lvl="0" algn="just">
              <a:buNone/>
            </a:pPr>
            <a:r>
              <a:rPr lang="en-US" dirty="0" smtClean="0"/>
              <a:t>	Vietnam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utara</a:t>
            </a:r>
            <a:r>
              <a:rPr lang="en-US" dirty="0" smtClean="0"/>
              <a:t>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. Di </a:t>
            </a:r>
            <a:r>
              <a:rPr lang="en-US" dirty="0" err="1" smtClean="0"/>
              <a:t>selatan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Selatan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Teluk</a:t>
            </a:r>
            <a:r>
              <a:rPr lang="en-US" dirty="0" smtClean="0"/>
              <a:t> Thailand. Di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Laos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Kamboja</a:t>
            </a:r>
            <a:r>
              <a:rPr lang="en-US" dirty="0" smtClean="0"/>
              <a:t>. Di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Teluk</a:t>
            </a:r>
            <a:r>
              <a:rPr lang="en-US" dirty="0" smtClean="0"/>
              <a:t> Tonkin. Batas </a:t>
            </a:r>
            <a:r>
              <a:rPr lang="en-US" dirty="0" err="1" smtClean="0"/>
              <a:t>darat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Kamboja</a:t>
            </a:r>
            <a:r>
              <a:rPr lang="en-US" dirty="0" smtClean="0"/>
              <a:t> 1228 km,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1281 km,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Laso</a:t>
            </a:r>
            <a:r>
              <a:rPr lang="en-US" dirty="0" smtClean="0"/>
              <a:t> 2130 km.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 Vietnam </a:t>
            </a:r>
            <a:r>
              <a:rPr lang="en-US" dirty="0" err="1" smtClean="0"/>
              <a:t>adalah</a:t>
            </a:r>
            <a:r>
              <a:rPr lang="en-US" dirty="0" smtClean="0"/>
              <a:t> 3444 km. </a:t>
            </a:r>
          </a:p>
          <a:p>
            <a:pPr lvl="0" algn="just"/>
            <a:r>
              <a:rPr lang="en-US" dirty="0" err="1" smtClean="0"/>
              <a:t>Penduduk</a:t>
            </a:r>
            <a:r>
              <a:rPr lang="en-US" dirty="0" smtClean="0"/>
              <a:t>: 92.477.857 </a:t>
            </a:r>
            <a:r>
              <a:rPr lang="en-US" dirty="0" err="1" smtClean="0"/>
              <a:t>orang</a:t>
            </a:r>
            <a:endParaRPr lang="en-US" dirty="0" smtClean="0"/>
          </a:p>
          <a:p>
            <a:pPr lvl="0" algn="just"/>
            <a:r>
              <a:rPr lang="en-US" dirty="0" err="1" smtClean="0"/>
              <a:t>Etnis</a:t>
            </a:r>
            <a:r>
              <a:rPr lang="en-US" dirty="0" smtClean="0"/>
              <a:t>: Viet (85,7%); </a:t>
            </a:r>
            <a:r>
              <a:rPr lang="en-US" dirty="0" err="1" smtClean="0"/>
              <a:t>Tay</a:t>
            </a:r>
            <a:r>
              <a:rPr lang="en-US" dirty="0" smtClean="0"/>
              <a:t> 1,9%; Thai 1,8%; </a:t>
            </a:r>
            <a:r>
              <a:rPr lang="en-US" dirty="0" err="1" smtClean="0"/>
              <a:t>Muong</a:t>
            </a:r>
            <a:r>
              <a:rPr lang="en-US" dirty="0" smtClean="0"/>
              <a:t> 1,5%; Khmer 1,5%; </a:t>
            </a:r>
            <a:r>
              <a:rPr lang="en-US" dirty="0" err="1" smtClean="0"/>
              <a:t>Mong</a:t>
            </a:r>
            <a:r>
              <a:rPr lang="en-US" dirty="0" smtClean="0"/>
              <a:t> 1,2%; </a:t>
            </a:r>
            <a:r>
              <a:rPr lang="en-US" dirty="0" err="1" smtClean="0"/>
              <a:t>Nung</a:t>
            </a:r>
            <a:r>
              <a:rPr lang="en-US" dirty="0" smtClean="0"/>
              <a:t> 1,1%; </a:t>
            </a:r>
            <a:r>
              <a:rPr lang="en-US" dirty="0" err="1" smtClean="0"/>
              <a:t>lainnya</a:t>
            </a:r>
            <a:r>
              <a:rPr lang="en-US" dirty="0" smtClean="0"/>
              <a:t> 5,3%.</a:t>
            </a:r>
          </a:p>
          <a:p>
            <a:pPr lvl="0" algn="just"/>
            <a:r>
              <a:rPr lang="en-US" dirty="0" smtClean="0"/>
              <a:t>Agama:   Buddha 9,3%; </a:t>
            </a:r>
            <a:r>
              <a:rPr lang="en-US" dirty="0" err="1" smtClean="0"/>
              <a:t>Katolik</a:t>
            </a:r>
            <a:r>
              <a:rPr lang="en-US" dirty="0" smtClean="0"/>
              <a:t> 6,7%: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Hao</a:t>
            </a:r>
            <a:r>
              <a:rPr lang="en-US" dirty="0" smtClean="0"/>
              <a:t> 1,5%; Cao Dai 1,1%; </a:t>
            </a:r>
            <a:r>
              <a:rPr lang="en-US" dirty="0" err="1" smtClean="0"/>
              <a:t>Protestan</a:t>
            </a:r>
            <a:r>
              <a:rPr lang="en-US" dirty="0" smtClean="0"/>
              <a:t> 0,5%; Islam 0,1%;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 80,8%.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Republik</a:t>
            </a:r>
            <a:r>
              <a:rPr lang="en-US" b="1" dirty="0" smtClean="0"/>
              <a:t> </a:t>
            </a:r>
            <a:r>
              <a:rPr lang="en-US" b="1" dirty="0" err="1" smtClean="0"/>
              <a:t>Sosialis</a:t>
            </a: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93420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 </a:t>
            </a:r>
            <a:r>
              <a:rPr lang="en-US" b="1" dirty="0" err="1" smtClean="0"/>
              <a:t>Kesatuan</a:t>
            </a:r>
            <a:r>
              <a:rPr lang="en-US" b="1" dirty="0" smtClean="0"/>
              <a:t> (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58 </a:t>
            </a:r>
            <a:r>
              <a:rPr lang="en-US" dirty="0" err="1" smtClean="0"/>
              <a:t>propinsi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munisipal</a:t>
            </a:r>
            <a:r>
              <a:rPr lang="en-US" dirty="0" smtClean="0"/>
              <a:t>. Ke-58 </a:t>
            </a:r>
            <a:r>
              <a:rPr lang="en-US" b="1" dirty="0" err="1" smtClean="0"/>
              <a:t>propinsi</a:t>
            </a:r>
            <a:r>
              <a:rPr lang="en-US" b="1" dirty="0" smtClean="0"/>
              <a:t> </a:t>
            </a:r>
            <a:r>
              <a:rPr lang="en-US" dirty="0" smtClean="0"/>
              <a:t>Vietnam </a:t>
            </a:r>
            <a:r>
              <a:rPr lang="en-US" dirty="0" err="1" smtClean="0"/>
              <a:t>adalah</a:t>
            </a:r>
            <a:r>
              <a:rPr lang="en-US" dirty="0" smtClean="0"/>
              <a:t>: An </a:t>
            </a:r>
            <a:r>
              <a:rPr lang="en-US" dirty="0" err="1" smtClean="0"/>
              <a:t>Giang</a:t>
            </a:r>
            <a:r>
              <a:rPr lang="en-US" dirty="0" smtClean="0"/>
              <a:t>, </a:t>
            </a:r>
            <a:r>
              <a:rPr lang="en-US" dirty="0" err="1" smtClean="0"/>
              <a:t>Bac</a:t>
            </a:r>
            <a:r>
              <a:rPr lang="en-US" dirty="0" smtClean="0"/>
              <a:t> </a:t>
            </a:r>
            <a:r>
              <a:rPr lang="en-US" dirty="0" err="1" smtClean="0"/>
              <a:t>Giang</a:t>
            </a:r>
            <a:r>
              <a:rPr lang="en-US" dirty="0" smtClean="0"/>
              <a:t>, </a:t>
            </a:r>
            <a:r>
              <a:rPr lang="en-US" dirty="0" err="1" smtClean="0"/>
              <a:t>Bac</a:t>
            </a:r>
            <a:r>
              <a:rPr lang="en-US" dirty="0" smtClean="0"/>
              <a:t> Kan, </a:t>
            </a:r>
            <a:r>
              <a:rPr lang="en-US" dirty="0" err="1" smtClean="0"/>
              <a:t>Bac</a:t>
            </a:r>
            <a:r>
              <a:rPr lang="en-US" dirty="0" smtClean="0"/>
              <a:t> Lieu, </a:t>
            </a:r>
            <a:r>
              <a:rPr lang="en-US" dirty="0" err="1" smtClean="0"/>
              <a:t>Bac</a:t>
            </a:r>
            <a:r>
              <a:rPr lang="en-US" dirty="0" smtClean="0"/>
              <a:t> </a:t>
            </a:r>
            <a:r>
              <a:rPr lang="en-US" dirty="0" err="1" smtClean="0"/>
              <a:t>Ninh</a:t>
            </a:r>
            <a:r>
              <a:rPr lang="en-US" dirty="0" smtClean="0"/>
              <a:t>,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Ria-Vung</a:t>
            </a:r>
            <a:r>
              <a:rPr lang="en-US" dirty="0" smtClean="0"/>
              <a:t> Tau, Ben </a:t>
            </a:r>
            <a:r>
              <a:rPr lang="en-US" dirty="0" err="1" smtClean="0"/>
              <a:t>Tre</a:t>
            </a:r>
            <a:r>
              <a:rPr lang="en-US" dirty="0" smtClean="0"/>
              <a:t>, </a:t>
            </a:r>
            <a:r>
              <a:rPr lang="en-US" dirty="0" err="1" smtClean="0"/>
              <a:t>Binh</a:t>
            </a:r>
            <a:r>
              <a:rPr lang="en-US" dirty="0" smtClean="0"/>
              <a:t> </a:t>
            </a:r>
            <a:r>
              <a:rPr lang="en-US" dirty="0" err="1" smtClean="0"/>
              <a:t>Dinh</a:t>
            </a:r>
            <a:r>
              <a:rPr lang="en-US" dirty="0" smtClean="0"/>
              <a:t>, </a:t>
            </a:r>
            <a:r>
              <a:rPr lang="en-US" dirty="0" err="1" smtClean="0"/>
              <a:t>Binh</a:t>
            </a:r>
            <a:r>
              <a:rPr lang="en-US" dirty="0" smtClean="0"/>
              <a:t> Duong, </a:t>
            </a:r>
            <a:r>
              <a:rPr lang="en-US" dirty="0" err="1" smtClean="0"/>
              <a:t>Binh</a:t>
            </a:r>
            <a:r>
              <a:rPr lang="en-US" dirty="0" smtClean="0"/>
              <a:t> </a:t>
            </a:r>
            <a:r>
              <a:rPr lang="en-US" dirty="0" err="1" smtClean="0"/>
              <a:t>Phuoc</a:t>
            </a:r>
            <a:r>
              <a:rPr lang="en-US" dirty="0" smtClean="0"/>
              <a:t>, </a:t>
            </a:r>
            <a:r>
              <a:rPr lang="en-US" dirty="0" err="1" smtClean="0"/>
              <a:t>Binh</a:t>
            </a:r>
            <a:r>
              <a:rPr lang="en-US" dirty="0" smtClean="0"/>
              <a:t> </a:t>
            </a:r>
            <a:r>
              <a:rPr lang="en-US" dirty="0" err="1" smtClean="0"/>
              <a:t>Thuan</a:t>
            </a:r>
            <a:r>
              <a:rPr lang="en-US" dirty="0" smtClean="0"/>
              <a:t>, Ca Mau, Cao Bang, </a:t>
            </a:r>
            <a:r>
              <a:rPr lang="en-US" dirty="0" err="1" smtClean="0"/>
              <a:t>Dak</a:t>
            </a:r>
            <a:r>
              <a:rPr lang="en-US" dirty="0" smtClean="0"/>
              <a:t> </a:t>
            </a:r>
            <a:r>
              <a:rPr lang="en-US" dirty="0" err="1" smtClean="0"/>
              <a:t>Lak</a:t>
            </a:r>
            <a:r>
              <a:rPr lang="en-US" dirty="0" smtClean="0"/>
              <a:t>, </a:t>
            </a:r>
            <a:r>
              <a:rPr lang="en-US" dirty="0" err="1" smtClean="0"/>
              <a:t>Dak</a:t>
            </a:r>
            <a:r>
              <a:rPr lang="en-US" dirty="0" smtClean="0"/>
              <a:t> </a:t>
            </a:r>
            <a:r>
              <a:rPr lang="en-US" dirty="0" err="1" smtClean="0"/>
              <a:t>Nong</a:t>
            </a:r>
            <a:r>
              <a:rPr lang="en-US" dirty="0" smtClean="0"/>
              <a:t>, </a:t>
            </a:r>
            <a:r>
              <a:rPr lang="en-US" dirty="0" err="1" smtClean="0"/>
              <a:t>Dien</a:t>
            </a:r>
            <a:r>
              <a:rPr lang="en-US" dirty="0" smtClean="0"/>
              <a:t> Bien, Dong </a:t>
            </a:r>
            <a:r>
              <a:rPr lang="en-US" dirty="0" err="1" smtClean="0"/>
              <a:t>Nai</a:t>
            </a:r>
            <a:r>
              <a:rPr lang="en-US" dirty="0" smtClean="0"/>
              <a:t>, Dong </a:t>
            </a:r>
            <a:r>
              <a:rPr lang="en-US" dirty="0" err="1" smtClean="0"/>
              <a:t>Thap</a:t>
            </a:r>
            <a:r>
              <a:rPr lang="en-US" dirty="0" smtClean="0"/>
              <a:t>, </a:t>
            </a:r>
            <a:r>
              <a:rPr lang="en-US" dirty="0" err="1" smtClean="0"/>
              <a:t>Gia</a:t>
            </a:r>
            <a:r>
              <a:rPr lang="en-US" dirty="0" smtClean="0"/>
              <a:t> Lai, Ha </a:t>
            </a:r>
            <a:r>
              <a:rPr lang="en-US" dirty="0" err="1" smtClean="0"/>
              <a:t>Giang</a:t>
            </a:r>
            <a:r>
              <a:rPr lang="en-US" dirty="0" smtClean="0"/>
              <a:t>, Ha Nam, Ha </a:t>
            </a:r>
            <a:r>
              <a:rPr lang="en-US" dirty="0" err="1" smtClean="0"/>
              <a:t>Tinh</a:t>
            </a:r>
            <a:r>
              <a:rPr lang="en-US" dirty="0" smtClean="0"/>
              <a:t>, </a:t>
            </a:r>
            <a:r>
              <a:rPr lang="en-US" dirty="0" err="1" smtClean="0"/>
              <a:t>Hai</a:t>
            </a:r>
            <a:r>
              <a:rPr lang="en-US" dirty="0" smtClean="0"/>
              <a:t> Duong, </a:t>
            </a:r>
            <a:r>
              <a:rPr lang="en-US" dirty="0" err="1" smtClean="0"/>
              <a:t>Hau</a:t>
            </a:r>
            <a:r>
              <a:rPr lang="en-US" dirty="0" smtClean="0"/>
              <a:t> </a:t>
            </a:r>
            <a:r>
              <a:rPr lang="en-US" dirty="0" err="1" smtClean="0"/>
              <a:t>Giang</a:t>
            </a:r>
            <a:r>
              <a:rPr lang="en-US" dirty="0" smtClean="0"/>
              <a:t>,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Binh</a:t>
            </a:r>
            <a:r>
              <a:rPr lang="en-US" dirty="0" smtClean="0"/>
              <a:t>, Hung Yen, </a:t>
            </a:r>
            <a:r>
              <a:rPr lang="en-US" dirty="0" err="1" smtClean="0"/>
              <a:t>Khanh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, </a:t>
            </a:r>
            <a:r>
              <a:rPr lang="en-US" dirty="0" err="1" smtClean="0"/>
              <a:t>Kien</a:t>
            </a:r>
            <a:r>
              <a:rPr lang="en-US" dirty="0" smtClean="0"/>
              <a:t> </a:t>
            </a:r>
            <a:r>
              <a:rPr lang="en-US" dirty="0" err="1" smtClean="0"/>
              <a:t>Giang</a:t>
            </a:r>
            <a:r>
              <a:rPr lang="en-US" dirty="0" smtClean="0"/>
              <a:t>, </a:t>
            </a:r>
            <a:r>
              <a:rPr lang="en-US" dirty="0" err="1" smtClean="0"/>
              <a:t>Kon</a:t>
            </a:r>
            <a:r>
              <a:rPr lang="en-US" dirty="0" smtClean="0"/>
              <a:t> </a:t>
            </a:r>
            <a:r>
              <a:rPr lang="en-US" dirty="0" err="1" smtClean="0"/>
              <a:t>Tum</a:t>
            </a:r>
            <a:r>
              <a:rPr lang="en-US" dirty="0" smtClean="0"/>
              <a:t>, Lai </a:t>
            </a:r>
            <a:r>
              <a:rPr lang="en-US" dirty="0" err="1" smtClean="0"/>
              <a:t>Chau</a:t>
            </a:r>
            <a:r>
              <a:rPr lang="en-US" dirty="0" smtClean="0"/>
              <a:t>, Lam Dong, Lang Son, Lao </a:t>
            </a:r>
            <a:r>
              <a:rPr lang="en-US" dirty="0" err="1" smtClean="0"/>
              <a:t>Cai</a:t>
            </a:r>
            <a:r>
              <a:rPr lang="en-US" dirty="0" smtClean="0"/>
              <a:t>, Long An, Nam </a:t>
            </a:r>
            <a:r>
              <a:rPr lang="en-US" dirty="0" err="1" smtClean="0"/>
              <a:t>Dinh</a:t>
            </a:r>
            <a:r>
              <a:rPr lang="en-US" dirty="0" smtClean="0"/>
              <a:t>, </a:t>
            </a:r>
            <a:r>
              <a:rPr lang="en-US" dirty="0" err="1" smtClean="0"/>
              <a:t>Nghe</a:t>
            </a:r>
            <a:r>
              <a:rPr lang="en-US" dirty="0" smtClean="0"/>
              <a:t> An, </a:t>
            </a:r>
            <a:r>
              <a:rPr lang="en-US" dirty="0" err="1" smtClean="0"/>
              <a:t>Ninh</a:t>
            </a:r>
            <a:r>
              <a:rPr lang="en-US" dirty="0" smtClean="0"/>
              <a:t> </a:t>
            </a:r>
            <a:r>
              <a:rPr lang="en-US" dirty="0" err="1" smtClean="0"/>
              <a:t>Binh</a:t>
            </a:r>
            <a:r>
              <a:rPr lang="en-US" dirty="0" smtClean="0"/>
              <a:t>, </a:t>
            </a:r>
            <a:r>
              <a:rPr lang="en-US" dirty="0" err="1" smtClean="0"/>
              <a:t>Ninh</a:t>
            </a:r>
            <a:r>
              <a:rPr lang="en-US" dirty="0" smtClean="0"/>
              <a:t> </a:t>
            </a:r>
            <a:r>
              <a:rPr lang="en-US" dirty="0" err="1" smtClean="0"/>
              <a:t>Thuan</a:t>
            </a:r>
            <a:r>
              <a:rPr lang="en-US" dirty="0" smtClean="0"/>
              <a:t>, </a:t>
            </a:r>
            <a:r>
              <a:rPr lang="en-US" dirty="0" err="1" smtClean="0"/>
              <a:t>Phu</a:t>
            </a:r>
            <a:r>
              <a:rPr lang="en-US" dirty="0" smtClean="0"/>
              <a:t> </a:t>
            </a:r>
            <a:r>
              <a:rPr lang="en-US" dirty="0" err="1" smtClean="0"/>
              <a:t>Tho</a:t>
            </a:r>
            <a:r>
              <a:rPr lang="en-US" dirty="0" smtClean="0"/>
              <a:t>, </a:t>
            </a:r>
            <a:r>
              <a:rPr lang="en-US" dirty="0" err="1" smtClean="0"/>
              <a:t>Phu</a:t>
            </a:r>
            <a:r>
              <a:rPr lang="en-US" dirty="0" smtClean="0"/>
              <a:t> Yen, </a:t>
            </a:r>
            <a:r>
              <a:rPr lang="en-US" dirty="0" err="1" smtClean="0"/>
              <a:t>Quang</a:t>
            </a:r>
            <a:r>
              <a:rPr lang="en-US" dirty="0" smtClean="0"/>
              <a:t> </a:t>
            </a:r>
            <a:r>
              <a:rPr lang="en-US" dirty="0" err="1" smtClean="0"/>
              <a:t>Binh</a:t>
            </a:r>
            <a:r>
              <a:rPr lang="en-US" dirty="0" smtClean="0"/>
              <a:t>, </a:t>
            </a:r>
            <a:r>
              <a:rPr lang="en-US" dirty="0" err="1" smtClean="0"/>
              <a:t>Quang</a:t>
            </a:r>
            <a:r>
              <a:rPr lang="en-US" dirty="0" smtClean="0"/>
              <a:t> Nam, </a:t>
            </a:r>
            <a:r>
              <a:rPr lang="en-US" dirty="0" err="1" smtClean="0"/>
              <a:t>Quang</a:t>
            </a:r>
            <a:r>
              <a:rPr lang="en-US" dirty="0" smtClean="0"/>
              <a:t> </a:t>
            </a:r>
            <a:r>
              <a:rPr lang="en-US" dirty="0" err="1" smtClean="0"/>
              <a:t>Ngai</a:t>
            </a:r>
            <a:r>
              <a:rPr lang="en-US" dirty="0" smtClean="0"/>
              <a:t>, </a:t>
            </a:r>
            <a:r>
              <a:rPr lang="en-US" dirty="0" err="1" smtClean="0"/>
              <a:t>Quang</a:t>
            </a:r>
            <a:r>
              <a:rPr lang="en-US" dirty="0" smtClean="0"/>
              <a:t> </a:t>
            </a:r>
            <a:r>
              <a:rPr lang="en-US" dirty="0" err="1" smtClean="0"/>
              <a:t>Ninh</a:t>
            </a:r>
            <a:r>
              <a:rPr lang="en-US" dirty="0" smtClean="0"/>
              <a:t>, </a:t>
            </a:r>
            <a:r>
              <a:rPr lang="en-US" dirty="0" err="1" smtClean="0"/>
              <a:t>Quang</a:t>
            </a:r>
            <a:r>
              <a:rPr lang="en-US" dirty="0" smtClean="0"/>
              <a:t> Tri, Soc </a:t>
            </a:r>
            <a:r>
              <a:rPr lang="en-US" dirty="0" err="1" smtClean="0"/>
              <a:t>Trang</a:t>
            </a:r>
            <a:r>
              <a:rPr lang="en-US" dirty="0" smtClean="0"/>
              <a:t>, Son La,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Ninh</a:t>
            </a:r>
            <a:r>
              <a:rPr lang="en-US" dirty="0" smtClean="0"/>
              <a:t>, Thai </a:t>
            </a:r>
            <a:r>
              <a:rPr lang="en-US" dirty="0" err="1" smtClean="0"/>
              <a:t>Binh</a:t>
            </a:r>
            <a:r>
              <a:rPr lang="en-US" dirty="0" smtClean="0"/>
              <a:t>, Thai Nguyen,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, </a:t>
            </a:r>
            <a:r>
              <a:rPr lang="en-US" dirty="0" err="1" smtClean="0"/>
              <a:t>Thua</a:t>
            </a:r>
            <a:r>
              <a:rPr lang="en-US" dirty="0" smtClean="0"/>
              <a:t> </a:t>
            </a:r>
            <a:r>
              <a:rPr lang="en-US" dirty="0" err="1" smtClean="0"/>
              <a:t>Thien</a:t>
            </a:r>
            <a:r>
              <a:rPr lang="en-US" dirty="0" smtClean="0"/>
              <a:t>-Hue, </a:t>
            </a:r>
            <a:r>
              <a:rPr lang="en-US" dirty="0" err="1" smtClean="0"/>
              <a:t>Tien</a:t>
            </a:r>
            <a:r>
              <a:rPr lang="en-US" dirty="0" smtClean="0"/>
              <a:t> </a:t>
            </a:r>
            <a:r>
              <a:rPr lang="en-US" dirty="0" err="1" smtClean="0"/>
              <a:t>Giang</a:t>
            </a:r>
            <a:r>
              <a:rPr lang="en-US" dirty="0" smtClean="0"/>
              <a:t>,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Vinh</a:t>
            </a:r>
            <a:r>
              <a:rPr lang="en-US" dirty="0" smtClean="0"/>
              <a:t>, </a:t>
            </a:r>
            <a:r>
              <a:rPr lang="en-US" dirty="0" err="1" smtClean="0"/>
              <a:t>Tuyen</a:t>
            </a:r>
            <a:r>
              <a:rPr lang="en-US" dirty="0" smtClean="0"/>
              <a:t> </a:t>
            </a:r>
            <a:r>
              <a:rPr lang="en-US" dirty="0" err="1" smtClean="0"/>
              <a:t>Quang</a:t>
            </a:r>
            <a:r>
              <a:rPr lang="en-US" dirty="0" smtClean="0"/>
              <a:t>, </a:t>
            </a:r>
            <a:r>
              <a:rPr lang="en-US" dirty="0" err="1" smtClean="0"/>
              <a:t>Vinh</a:t>
            </a:r>
            <a:r>
              <a:rPr lang="en-US" dirty="0" smtClean="0"/>
              <a:t> Long, </a:t>
            </a:r>
            <a:r>
              <a:rPr lang="en-US" dirty="0" err="1" smtClean="0"/>
              <a:t>Vinh</a:t>
            </a:r>
            <a:r>
              <a:rPr lang="en-US" dirty="0" smtClean="0"/>
              <a:t> </a:t>
            </a:r>
            <a:r>
              <a:rPr lang="en-US" dirty="0" err="1" smtClean="0"/>
              <a:t>Phuc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Yen </a:t>
            </a:r>
            <a:r>
              <a:rPr lang="en-US" dirty="0" err="1" smtClean="0"/>
              <a:t>Bai</a:t>
            </a:r>
            <a:r>
              <a:rPr lang="en-US" dirty="0" smtClean="0"/>
              <a:t>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ke-5 </a:t>
            </a:r>
            <a:r>
              <a:rPr lang="en-US" b="1" dirty="0" err="1" smtClean="0"/>
              <a:t>munisipal</a:t>
            </a:r>
            <a:r>
              <a:rPr lang="en-US" dirty="0" smtClean="0"/>
              <a:t> Vietnam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Can </a:t>
            </a:r>
            <a:r>
              <a:rPr lang="en-US" dirty="0" err="1" smtClean="0"/>
              <a:t>Tho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Nang, Ha </a:t>
            </a:r>
            <a:r>
              <a:rPr lang="en-US" dirty="0" err="1" smtClean="0"/>
              <a:t>Noi</a:t>
            </a:r>
            <a:r>
              <a:rPr lang="en-US" dirty="0" smtClean="0"/>
              <a:t>,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Phong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Ho Chi Minh City</a:t>
            </a:r>
            <a:r>
              <a:rPr lang="en-US" dirty="0" smtClean="0"/>
              <a:t>.)</a:t>
            </a:r>
            <a:endParaRPr lang="en-US" dirty="0" smtClean="0"/>
          </a:p>
          <a:p>
            <a:pPr lvl="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err="1" smtClean="0"/>
              <a:t>Parlementer</a:t>
            </a:r>
            <a:r>
              <a:rPr lang="en-US" b="1" dirty="0" smtClean="0"/>
              <a:t> (</a:t>
            </a:r>
            <a:r>
              <a:rPr lang="en-US" dirty="0" err="1" smtClean="0"/>
              <a:t>Hakekatnya</a:t>
            </a:r>
            <a:r>
              <a:rPr lang="en-US" dirty="0" smtClean="0"/>
              <a:t>, </a:t>
            </a:r>
            <a:r>
              <a:rPr lang="en-US" dirty="0" err="1" smtClean="0"/>
              <a:t>eksekutif</a:t>
            </a:r>
            <a:r>
              <a:rPr lang="en-US" dirty="0" smtClean="0"/>
              <a:t> Vietnam </a:t>
            </a:r>
            <a:r>
              <a:rPr lang="en-US" dirty="0" err="1" smtClean="0"/>
              <a:t>adalah</a:t>
            </a:r>
            <a:r>
              <a:rPr lang="en-US" dirty="0" smtClean="0"/>
              <a:t> organ </a:t>
            </a:r>
            <a:r>
              <a:rPr lang="en-US" dirty="0" err="1" smtClean="0"/>
              <a:t>eksekutif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 National Assembly (NA). Organ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(PM), </a:t>
            </a:r>
            <a:r>
              <a:rPr lang="en-US" dirty="0" err="1" smtClean="0"/>
              <a:t>deputi</a:t>
            </a:r>
            <a:r>
              <a:rPr lang="en-US" dirty="0" smtClean="0"/>
              <a:t> PM,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Kecuali</a:t>
            </a:r>
            <a:r>
              <a:rPr lang="en-US" dirty="0" smtClean="0"/>
              <a:t> PM, </a:t>
            </a:r>
            <a:r>
              <a:rPr lang="en-US" dirty="0" err="1" smtClean="0"/>
              <a:t>seluruh</a:t>
            </a:r>
            <a:r>
              <a:rPr lang="en-US" dirty="0" smtClean="0"/>
              <a:t> organ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melulu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NA. PM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NA,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melapor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SC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Peran</a:t>
            </a:r>
            <a:r>
              <a:rPr lang="en-US" dirty="0" smtClean="0"/>
              <a:t> PM </a:t>
            </a:r>
            <a:r>
              <a:rPr lang="en-US" dirty="0" err="1" smtClean="0"/>
              <a:t>di</a:t>
            </a:r>
            <a:r>
              <a:rPr lang="en-US" dirty="0" smtClean="0"/>
              <a:t> Vietnam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peran-peran</a:t>
            </a:r>
            <a:r>
              <a:rPr lang="en-US" dirty="0" smtClean="0"/>
              <a:t> PM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parlementer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. Di </a:t>
            </a:r>
            <a:r>
              <a:rPr lang="en-US" dirty="0" err="1" smtClean="0"/>
              <a:t>sisi</a:t>
            </a:r>
            <a:r>
              <a:rPr lang="en-US" dirty="0" smtClean="0"/>
              <a:t> lain, </a:t>
            </a:r>
            <a:r>
              <a:rPr lang="en-US" dirty="0" err="1" smtClean="0"/>
              <a:t>Presiden</a:t>
            </a:r>
            <a:r>
              <a:rPr lang="en-US" dirty="0" smtClean="0"/>
              <a:t> Vietnam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Vietnam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internal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, </a:t>
            </a:r>
            <a:r>
              <a:rPr lang="en-US" dirty="0" err="1" smtClean="0"/>
              <a:t>panglima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.)</a:t>
            </a:r>
            <a:endParaRPr lang="en-US" dirty="0" smtClean="0"/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Unikameral</a:t>
            </a:r>
            <a:r>
              <a:rPr lang="en-US" b="1" dirty="0" smtClean="0"/>
              <a:t> (National </a:t>
            </a:r>
            <a:r>
              <a:rPr lang="en-US" b="1" dirty="0" smtClean="0"/>
              <a:t>Assembly), </a:t>
            </a:r>
            <a:r>
              <a:rPr lang="en-US" dirty="0" smtClean="0"/>
              <a:t>National </a:t>
            </a:r>
            <a:r>
              <a:rPr lang="en-US" dirty="0" smtClean="0"/>
              <a:t>Assembly (NA)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Vietnam.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legislasi</a:t>
            </a:r>
            <a:r>
              <a:rPr lang="en-US" dirty="0" smtClean="0"/>
              <a:t>, </a:t>
            </a:r>
            <a:r>
              <a:rPr lang="en-US" dirty="0" err="1" smtClean="0"/>
              <a:t>memformulasikan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domesti</a:t>
            </a:r>
            <a:r>
              <a:rPr lang="en-US" dirty="0" smtClean="0"/>
              <a:t> yang vital,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NA </a:t>
            </a:r>
            <a:r>
              <a:rPr lang="en-US" dirty="0" err="1" smtClean="0"/>
              <a:t>adalah</a:t>
            </a:r>
            <a:r>
              <a:rPr lang="en-US" dirty="0" smtClean="0"/>
              <a:t> joint-session. </a:t>
            </a:r>
            <a:r>
              <a:rPr lang="en-US" dirty="0" err="1" smtClean="0"/>
              <a:t>Sehari-hari</a:t>
            </a:r>
            <a:r>
              <a:rPr lang="en-US" dirty="0" smtClean="0"/>
              <a:t>, NA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 Standing Committee (SC). </a:t>
            </a:r>
            <a:r>
              <a:rPr lang="en-US" dirty="0" err="1" smtClean="0"/>
              <a:t>Akibatnya</a:t>
            </a:r>
            <a:r>
              <a:rPr lang="en-US" dirty="0" smtClean="0"/>
              <a:t>, </a:t>
            </a:r>
            <a:r>
              <a:rPr lang="en-US" dirty="0" err="1" smtClean="0"/>
              <a:t>kinerja</a:t>
            </a:r>
            <a:r>
              <a:rPr lang="en-US" dirty="0" smtClean="0"/>
              <a:t> NA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SC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pemberhentian</a:t>
            </a:r>
            <a:r>
              <a:rPr lang="en-US" dirty="0" smtClean="0"/>
              <a:t>, </a:t>
            </a:r>
            <a:r>
              <a:rPr lang="en-US" dirty="0" err="1" smtClean="0"/>
              <a:t>pengajuan</a:t>
            </a:r>
            <a:r>
              <a:rPr lang="en-US" dirty="0" smtClean="0"/>
              <a:t>,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PM,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memproklamasikan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, </a:t>
            </a:r>
            <a:r>
              <a:rPr lang="en-US" dirty="0" err="1" smtClean="0"/>
              <a:t>amnesti</a:t>
            </a:r>
            <a:r>
              <a:rPr lang="en-US" dirty="0" smtClean="0"/>
              <a:t>, </a:t>
            </a:r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6. KAMBOJA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b="1" dirty="0" smtClean="0"/>
              <a:t>Kingdom of </a:t>
            </a:r>
            <a:r>
              <a:rPr lang="en-US" b="1" dirty="0" smtClean="0"/>
              <a:t>Cambodia (</a:t>
            </a:r>
            <a:r>
              <a:rPr lang="en-US" dirty="0" err="1" smtClean="0"/>
              <a:t>Preahreacheanachakr</a:t>
            </a:r>
            <a:r>
              <a:rPr lang="en-US" dirty="0" smtClean="0"/>
              <a:t> Kampuchea</a:t>
            </a:r>
            <a:r>
              <a:rPr lang="en-US" b="1" dirty="0" smtClean="0"/>
              <a:t>)</a:t>
            </a:r>
            <a:endParaRPr lang="en-US" dirty="0" smtClean="0"/>
          </a:p>
          <a:p>
            <a:pPr lvl="0"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b="1" dirty="0" smtClean="0"/>
              <a:t> </a:t>
            </a:r>
            <a:r>
              <a:rPr lang="en-US" dirty="0" smtClean="0"/>
              <a:t>Khmer (</a:t>
            </a:r>
            <a:r>
              <a:rPr lang="en-US" dirty="0" err="1" smtClean="0"/>
              <a:t>resmi</a:t>
            </a:r>
            <a:r>
              <a:rPr lang="en-US" dirty="0" smtClean="0"/>
              <a:t>) 95%; </a:t>
            </a:r>
            <a:r>
              <a:rPr lang="en-US" dirty="0" err="1" smtClean="0"/>
              <a:t>Perancis</a:t>
            </a:r>
            <a:r>
              <a:rPr lang="en-US" dirty="0" smtClean="0"/>
              <a:t>, </a:t>
            </a:r>
            <a:r>
              <a:rPr lang="en-US" dirty="0" err="1" smtClean="0"/>
              <a:t>Inggris</a:t>
            </a:r>
            <a:endParaRPr lang="en-US" dirty="0" smtClean="0"/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 </a:t>
            </a:r>
            <a:r>
              <a:rPr lang="en-US" b="1" dirty="0" smtClean="0"/>
              <a:t>Phnom </a:t>
            </a:r>
            <a:r>
              <a:rPr lang="en-US" b="1" dirty="0" smtClean="0"/>
              <a:t>Penh</a:t>
            </a:r>
            <a:endParaRPr lang="en-US" dirty="0" smtClean="0"/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 </a:t>
            </a:r>
            <a:r>
              <a:rPr lang="en-US" b="1" dirty="0" smtClean="0"/>
              <a:t>181.035,</a:t>
            </a:r>
            <a:r>
              <a:rPr lang="en-US" b="1" dirty="0" smtClean="0"/>
              <a:t> </a:t>
            </a:r>
            <a:r>
              <a:rPr lang="en-US" dirty="0" err="1" smtClean="0"/>
              <a:t>Kamboja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Utara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Thailand </a:t>
            </a:r>
            <a:r>
              <a:rPr lang="en-US" dirty="0" err="1" smtClean="0"/>
              <a:t>dan</a:t>
            </a:r>
            <a:r>
              <a:rPr lang="en-US" dirty="0" smtClean="0"/>
              <a:t> Laos. Di Selatan </a:t>
            </a:r>
            <a:r>
              <a:rPr lang="en-US" dirty="0" err="1" smtClean="0"/>
              <a:t>dengan</a:t>
            </a:r>
            <a:r>
              <a:rPr lang="en-US" dirty="0" smtClean="0"/>
              <a:t> Vietnam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Teluk</a:t>
            </a:r>
            <a:r>
              <a:rPr lang="en-US" dirty="0" smtClean="0"/>
              <a:t> Thailand. Di Barat </a:t>
            </a:r>
            <a:r>
              <a:rPr lang="en-US" dirty="0" err="1" smtClean="0"/>
              <a:t>dengan</a:t>
            </a:r>
            <a:r>
              <a:rPr lang="en-US" dirty="0" smtClean="0"/>
              <a:t> Thailand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Teluk</a:t>
            </a:r>
            <a:r>
              <a:rPr lang="en-US" dirty="0" smtClean="0"/>
              <a:t> Thailand. Di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Vietnam. </a:t>
            </a:r>
            <a:r>
              <a:rPr lang="en-US" dirty="0" err="1" smtClean="0"/>
              <a:t>Perbatasan</a:t>
            </a:r>
            <a:r>
              <a:rPr lang="en-US" dirty="0" smtClean="0"/>
              <a:t> </a:t>
            </a:r>
            <a:r>
              <a:rPr lang="en-US" dirty="0" err="1" smtClean="0"/>
              <a:t>darat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Laos </a:t>
            </a:r>
            <a:r>
              <a:rPr lang="en-US" dirty="0" err="1" smtClean="0"/>
              <a:t>sepanjang</a:t>
            </a:r>
            <a:r>
              <a:rPr lang="en-US" dirty="0" smtClean="0"/>
              <a:t> 541 km, </a:t>
            </a:r>
            <a:r>
              <a:rPr lang="en-US" dirty="0" err="1" smtClean="0"/>
              <a:t>dengan</a:t>
            </a:r>
            <a:r>
              <a:rPr lang="en-US" dirty="0" smtClean="0"/>
              <a:t> Thailand 803 km,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Vietnam 1228 km.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443 km. </a:t>
            </a:r>
            <a:r>
              <a:rPr lang="en-US" b="1" dirty="0" smtClean="0"/>
              <a:t> [</a:t>
            </a:r>
            <a:r>
              <a:rPr lang="en-US" dirty="0" err="1" smtClean="0"/>
              <a:t>Populasinya</a:t>
            </a:r>
            <a:r>
              <a:rPr lang="en-US" dirty="0" smtClean="0"/>
              <a:t> per </a:t>
            </a:r>
            <a:r>
              <a:rPr lang="en-US" dirty="0" err="1" smtClean="0"/>
              <a:t>Juli</a:t>
            </a:r>
            <a:r>
              <a:rPr lang="en-US" dirty="0" smtClean="0"/>
              <a:t> 2006 </a:t>
            </a:r>
            <a:r>
              <a:rPr lang="en-US" dirty="0" err="1" smtClean="0"/>
              <a:t>adalah</a:t>
            </a:r>
            <a:r>
              <a:rPr lang="en-US" dirty="0" smtClean="0"/>
              <a:t> 13.881.427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resminya</a:t>
            </a:r>
            <a:r>
              <a:rPr lang="en-US" dirty="0" smtClean="0"/>
              <a:t> Khmer. Agama </a:t>
            </a:r>
            <a:r>
              <a:rPr lang="en-US" dirty="0" err="1" smtClean="0"/>
              <a:t>mayoritas</a:t>
            </a:r>
            <a:r>
              <a:rPr lang="en-US" dirty="0" smtClean="0"/>
              <a:t> Buddha Theravada (95%)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(5%). </a:t>
            </a:r>
            <a:r>
              <a:rPr lang="en-US" dirty="0" err="1" smtClean="0"/>
              <a:t>Komposit</a:t>
            </a:r>
            <a:r>
              <a:rPr lang="en-US" dirty="0" smtClean="0"/>
              <a:t> </a:t>
            </a:r>
            <a:r>
              <a:rPr lang="en-US" dirty="0" err="1" smtClean="0"/>
              <a:t>etnisnya</a:t>
            </a:r>
            <a:r>
              <a:rPr lang="en-US" dirty="0" smtClean="0"/>
              <a:t> Khmer 90%, Vietnam 5%, </a:t>
            </a:r>
            <a:r>
              <a:rPr lang="en-US" dirty="0" err="1" smtClean="0"/>
              <a:t>Cina</a:t>
            </a:r>
            <a:r>
              <a:rPr lang="en-US" dirty="0" smtClean="0"/>
              <a:t> 1%, </a:t>
            </a:r>
            <a:r>
              <a:rPr lang="en-US" dirty="0" err="1" smtClean="0"/>
              <a:t>lainnya</a:t>
            </a:r>
            <a:r>
              <a:rPr lang="en-US" dirty="0" smtClean="0"/>
              <a:t> 4</a:t>
            </a:r>
            <a:r>
              <a:rPr lang="en-US" dirty="0" smtClean="0"/>
              <a:t>%.</a:t>
            </a:r>
            <a:endParaRPr lang="en-US" dirty="0" smtClean="0"/>
          </a:p>
          <a:p>
            <a:pPr lvl="0" algn="just"/>
            <a:r>
              <a:rPr lang="en-US" dirty="0" err="1" smtClean="0"/>
              <a:t>Penduduk</a:t>
            </a:r>
            <a:r>
              <a:rPr lang="en-US" dirty="0" smtClean="0"/>
              <a:t>: 15.205.539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  <a:endParaRPr lang="en-US" dirty="0" smtClean="0"/>
          </a:p>
          <a:p>
            <a:pPr lvl="0" algn="just"/>
            <a:r>
              <a:rPr lang="en-US" dirty="0" err="1" smtClean="0"/>
              <a:t>Etnis</a:t>
            </a:r>
            <a:r>
              <a:rPr lang="en-US" dirty="0" smtClean="0"/>
              <a:t>: Khmer 90%; Vietnam 5%; </a:t>
            </a:r>
            <a:r>
              <a:rPr lang="en-US" dirty="0" err="1" smtClean="0"/>
              <a:t>Cina</a:t>
            </a:r>
            <a:r>
              <a:rPr lang="en-US" dirty="0" smtClean="0"/>
              <a:t> 1%; </a:t>
            </a:r>
            <a:r>
              <a:rPr lang="en-US" dirty="0" err="1" smtClean="0"/>
              <a:t>lainnya</a:t>
            </a:r>
            <a:r>
              <a:rPr lang="en-US" dirty="0" smtClean="0"/>
              <a:t> 4%.</a:t>
            </a:r>
          </a:p>
          <a:p>
            <a:pPr lvl="0" algn="just"/>
            <a:r>
              <a:rPr lang="en-US" dirty="0" smtClean="0"/>
              <a:t>Agama:  Buddha (</a:t>
            </a:r>
            <a:r>
              <a:rPr lang="en-US" dirty="0" err="1" smtClean="0"/>
              <a:t>resmi</a:t>
            </a:r>
            <a:r>
              <a:rPr lang="en-US" dirty="0" smtClean="0"/>
              <a:t>) 96,4%; Islam 2,1%; </a:t>
            </a:r>
            <a:r>
              <a:rPr lang="en-US" dirty="0" err="1" smtClean="0"/>
              <a:t>lainnya</a:t>
            </a:r>
            <a:r>
              <a:rPr lang="en-US" dirty="0" smtClean="0"/>
              <a:t> 1,3%.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Monarki</a:t>
            </a:r>
            <a:r>
              <a:rPr lang="en-US" b="1" dirty="0" smtClean="0"/>
              <a:t> </a:t>
            </a:r>
            <a:r>
              <a:rPr lang="en-US" b="1" dirty="0" err="1" smtClean="0"/>
              <a:t>Konstitusional</a:t>
            </a:r>
            <a:r>
              <a:rPr lang="en-US" b="1" dirty="0" smtClean="0"/>
              <a:t> (</a:t>
            </a:r>
            <a:r>
              <a:rPr lang="en-US" dirty="0" smtClean="0"/>
              <a:t>Raja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Sejak</a:t>
            </a:r>
            <a:r>
              <a:rPr lang="en-US" dirty="0" smtClean="0"/>
              <a:t> 1947 </a:t>
            </a:r>
            <a:r>
              <a:rPr lang="en-US" dirty="0" err="1" smtClean="0"/>
              <a:t>peran</a:t>
            </a:r>
            <a:r>
              <a:rPr lang="en-US" dirty="0" smtClean="0"/>
              <a:t> raja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seremonial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semboyak</a:t>
            </a:r>
            <a:r>
              <a:rPr lang="en-US" dirty="0" smtClean="0"/>
              <a:t> "raja </a:t>
            </a:r>
            <a:r>
              <a:rPr lang="en-US" dirty="0" err="1" smtClean="0"/>
              <a:t>berdaulat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memerintah</a:t>
            </a:r>
            <a:r>
              <a:rPr lang="en-US" dirty="0" smtClean="0"/>
              <a:t>.“)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Autofit/>
          </a:bodyPr>
          <a:lstStyle/>
          <a:p>
            <a:pPr lvl="0" algn="just"/>
            <a:r>
              <a:rPr lang="en-US" sz="1700" dirty="0" err="1" smtClean="0"/>
              <a:t>Bentuk</a:t>
            </a:r>
            <a:r>
              <a:rPr lang="en-US" sz="1700" dirty="0" smtClean="0"/>
              <a:t> </a:t>
            </a:r>
            <a:r>
              <a:rPr lang="en-US" sz="1700" dirty="0" err="1" smtClean="0"/>
              <a:t>negara</a:t>
            </a:r>
            <a:r>
              <a:rPr lang="en-US" sz="1700" dirty="0" smtClean="0"/>
              <a:t>: </a:t>
            </a:r>
            <a:r>
              <a:rPr lang="en-US" sz="1700" b="1" dirty="0" err="1" smtClean="0"/>
              <a:t>Kesatuan</a:t>
            </a:r>
            <a:r>
              <a:rPr lang="en-US" sz="1700" b="1" dirty="0" smtClean="0"/>
              <a:t>, </a:t>
            </a:r>
            <a:r>
              <a:rPr lang="en-US" sz="1700" dirty="0" err="1" smtClean="0"/>
              <a:t>Kamboja</a:t>
            </a:r>
            <a:r>
              <a:rPr lang="en-US" sz="1700" dirty="0" smtClean="0"/>
              <a:t> </a:t>
            </a:r>
            <a:r>
              <a:rPr lang="en-US" sz="1700" dirty="0" err="1" smtClean="0"/>
              <a:t>terbagi</a:t>
            </a:r>
            <a:r>
              <a:rPr lang="en-US" sz="1700" dirty="0" smtClean="0"/>
              <a:t> </a:t>
            </a:r>
            <a:r>
              <a:rPr lang="en-US" sz="1700" dirty="0" err="1" smtClean="0"/>
              <a:t>atas</a:t>
            </a:r>
            <a:r>
              <a:rPr lang="en-US" sz="1700" dirty="0" smtClean="0"/>
              <a:t> 24 </a:t>
            </a:r>
            <a:r>
              <a:rPr lang="en-US" sz="1700" dirty="0" err="1" smtClean="0"/>
              <a:t>propinsi</a:t>
            </a:r>
            <a:r>
              <a:rPr lang="en-US" sz="1700" dirty="0" smtClean="0"/>
              <a:t> (</a:t>
            </a:r>
            <a:r>
              <a:rPr lang="en-US" sz="1700" dirty="0" err="1" smtClean="0"/>
              <a:t>disebut</a:t>
            </a:r>
            <a:r>
              <a:rPr lang="en-US" sz="1700" dirty="0" smtClean="0"/>
              <a:t> </a:t>
            </a:r>
            <a:r>
              <a:rPr lang="en-US" sz="1700" dirty="0" err="1" smtClean="0"/>
              <a:t>khett</a:t>
            </a:r>
            <a:r>
              <a:rPr lang="en-US" sz="1700" dirty="0" smtClean="0"/>
              <a:t>, yang </a:t>
            </a:r>
            <a:r>
              <a:rPr lang="en-US" sz="1700" dirty="0" err="1" smtClean="0"/>
              <a:t>masing-masing</a:t>
            </a:r>
            <a:r>
              <a:rPr lang="en-US" sz="1700" dirty="0" smtClean="0"/>
              <a:t> </a:t>
            </a:r>
            <a:r>
              <a:rPr lang="en-US" sz="1700" dirty="0" err="1" smtClean="0"/>
              <a:t>dipimpin</a:t>
            </a:r>
            <a:r>
              <a:rPr lang="en-US" sz="1700" dirty="0" smtClean="0"/>
              <a:t> </a:t>
            </a:r>
            <a:r>
              <a:rPr lang="en-US" sz="1700" dirty="0" err="1" smtClean="0"/>
              <a:t>oleh</a:t>
            </a:r>
            <a:r>
              <a:rPr lang="en-US" sz="1700" dirty="0" smtClean="0"/>
              <a:t> </a:t>
            </a:r>
            <a:r>
              <a:rPr lang="en-US" sz="1700" dirty="0" err="1" smtClean="0"/>
              <a:t>gubernur</a:t>
            </a:r>
            <a:r>
              <a:rPr lang="en-US" sz="1700" dirty="0" smtClean="0"/>
              <a:t> yang </a:t>
            </a:r>
            <a:r>
              <a:rPr lang="en-US" sz="1700" dirty="0" err="1" smtClean="0"/>
              <a:t>diangkat</a:t>
            </a:r>
            <a:r>
              <a:rPr lang="en-US" sz="1700" dirty="0" smtClean="0"/>
              <a:t> </a:t>
            </a:r>
            <a:r>
              <a:rPr lang="en-US" sz="1700" dirty="0" err="1" smtClean="0"/>
              <a:t>selaku</a:t>
            </a:r>
            <a:r>
              <a:rPr lang="en-US" sz="1700" dirty="0" smtClean="0"/>
              <a:t> </a:t>
            </a:r>
            <a:r>
              <a:rPr lang="en-US" sz="1700" dirty="0" err="1" smtClean="0"/>
              <a:t>kepala</a:t>
            </a:r>
            <a:r>
              <a:rPr lang="en-US" sz="1700" dirty="0" smtClean="0"/>
              <a:t> </a:t>
            </a:r>
            <a:r>
              <a:rPr lang="en-US" sz="1700" dirty="0" err="1" smtClean="0"/>
              <a:t>administrasinya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1 </a:t>
            </a:r>
            <a:r>
              <a:rPr lang="en-US" sz="1700" dirty="0" err="1" smtClean="0"/>
              <a:t>munisipal</a:t>
            </a:r>
            <a:r>
              <a:rPr lang="en-US" sz="1700" dirty="0" smtClean="0"/>
              <a:t> (</a:t>
            </a:r>
            <a:r>
              <a:rPr lang="en-US" sz="1700" dirty="0" err="1" smtClean="0"/>
              <a:t>disebut</a:t>
            </a:r>
            <a:r>
              <a:rPr lang="en-US" sz="1700" dirty="0" smtClean="0"/>
              <a:t> </a:t>
            </a:r>
            <a:r>
              <a:rPr lang="en-US" sz="1700" dirty="0" err="1" smtClean="0"/>
              <a:t>krong</a:t>
            </a:r>
            <a:r>
              <a:rPr lang="en-US" sz="1700" dirty="0" smtClean="0"/>
              <a:t>). Di </a:t>
            </a:r>
            <a:r>
              <a:rPr lang="en-US" sz="1700" dirty="0" err="1" smtClean="0"/>
              <a:t>bawah</a:t>
            </a:r>
            <a:r>
              <a:rPr lang="en-US" sz="1700" dirty="0" smtClean="0"/>
              <a:t> </a:t>
            </a:r>
            <a:r>
              <a:rPr lang="en-US" sz="1700" dirty="0" err="1" smtClean="0"/>
              <a:t>propinsi</a:t>
            </a:r>
            <a:r>
              <a:rPr lang="en-US" sz="1700" dirty="0" smtClean="0"/>
              <a:t> </a:t>
            </a:r>
            <a:r>
              <a:rPr lang="en-US" sz="1700" dirty="0" err="1" smtClean="0"/>
              <a:t>terdapat</a:t>
            </a:r>
            <a:r>
              <a:rPr lang="en-US" sz="1700" dirty="0" smtClean="0"/>
              <a:t> organ-organ </a:t>
            </a:r>
            <a:r>
              <a:rPr lang="en-US" sz="1700" dirty="0" err="1" smtClean="0"/>
              <a:t>komunitas</a:t>
            </a:r>
            <a:r>
              <a:rPr lang="en-US" sz="1700" dirty="0" smtClean="0"/>
              <a:t> </a:t>
            </a:r>
            <a:r>
              <a:rPr lang="en-US" sz="1700" dirty="0" err="1" smtClean="0"/>
              <a:t>lokal</a:t>
            </a:r>
            <a:r>
              <a:rPr lang="en-US" sz="1700" dirty="0" smtClean="0"/>
              <a:t> yang </a:t>
            </a:r>
            <a:r>
              <a:rPr lang="en-US" sz="1700" dirty="0" err="1" smtClean="0"/>
              <a:t>sejak</a:t>
            </a:r>
            <a:r>
              <a:rPr lang="en-US" sz="1700" dirty="0" smtClean="0"/>
              <a:t> </a:t>
            </a:r>
            <a:r>
              <a:rPr lang="en-US" sz="1700" dirty="0" err="1" smtClean="0"/>
              <a:t>tahun</a:t>
            </a:r>
            <a:r>
              <a:rPr lang="en-US" sz="1700" dirty="0" smtClean="0"/>
              <a:t> 2002 </a:t>
            </a:r>
            <a:r>
              <a:rPr lang="en-US" sz="1700" dirty="0" err="1" smtClean="0"/>
              <a:t>telah</a:t>
            </a:r>
            <a:r>
              <a:rPr lang="en-US" sz="1700" dirty="0" smtClean="0"/>
              <a:t> </a:t>
            </a:r>
            <a:r>
              <a:rPr lang="en-US" sz="1700" dirty="0" err="1" smtClean="0"/>
              <a:t>memilih</a:t>
            </a:r>
            <a:r>
              <a:rPr lang="en-US" sz="1700" dirty="0" smtClean="0"/>
              <a:t> </a:t>
            </a:r>
            <a:r>
              <a:rPr lang="en-US" sz="1700" dirty="0" err="1" smtClean="0"/>
              <a:t>dewan-dewan</a:t>
            </a:r>
            <a:r>
              <a:rPr lang="en-US" sz="1700" dirty="0" smtClean="0"/>
              <a:t> </a:t>
            </a:r>
            <a:r>
              <a:rPr lang="en-US" sz="1700" dirty="0" err="1" smtClean="0"/>
              <a:t>lokal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mengurus</a:t>
            </a:r>
            <a:r>
              <a:rPr lang="en-US" sz="1700" dirty="0" smtClean="0"/>
              <a:t> </a:t>
            </a:r>
            <a:r>
              <a:rPr lang="en-US" sz="1700" dirty="0" err="1" smtClean="0"/>
              <a:t>komunitas</a:t>
            </a:r>
            <a:r>
              <a:rPr lang="en-US" sz="1700" dirty="0" smtClean="0"/>
              <a:t> </a:t>
            </a:r>
            <a:r>
              <a:rPr lang="en-US" sz="1700" dirty="0" err="1" smtClean="0"/>
              <a:t>masing-masing</a:t>
            </a:r>
            <a:r>
              <a:rPr lang="en-US" sz="1700" dirty="0" smtClean="0"/>
              <a:t>. </a:t>
            </a:r>
            <a:r>
              <a:rPr lang="en-US" sz="1700" dirty="0" err="1" smtClean="0"/>
              <a:t>Hingga</a:t>
            </a:r>
            <a:r>
              <a:rPr lang="en-US" sz="1700" dirty="0" smtClean="0"/>
              <a:t> </a:t>
            </a:r>
            <a:r>
              <a:rPr lang="en-US" sz="1700" dirty="0" err="1" smtClean="0"/>
              <a:t>saat</a:t>
            </a:r>
            <a:r>
              <a:rPr lang="en-US" sz="1700" dirty="0" smtClean="0"/>
              <a:t> </a:t>
            </a:r>
            <a:r>
              <a:rPr lang="en-US" sz="1700" dirty="0" err="1" smtClean="0"/>
              <a:t>ini</a:t>
            </a:r>
            <a:r>
              <a:rPr lang="en-US" sz="1700" dirty="0" smtClean="0"/>
              <a:t>, </a:t>
            </a:r>
            <a:r>
              <a:rPr lang="en-US" sz="1700" dirty="0" err="1" smtClean="0"/>
              <a:t>Kamboja</a:t>
            </a:r>
            <a:r>
              <a:rPr lang="en-US" sz="1700" dirty="0" smtClean="0"/>
              <a:t> </a:t>
            </a:r>
            <a:r>
              <a:rPr lang="en-US" sz="1700" dirty="0" err="1" smtClean="0"/>
              <a:t>terus</a:t>
            </a:r>
            <a:r>
              <a:rPr lang="en-US" sz="1700" dirty="0" smtClean="0"/>
              <a:t> </a:t>
            </a:r>
            <a:r>
              <a:rPr lang="en-US" sz="1700" dirty="0" err="1" smtClean="0"/>
              <a:t>mengupayakan</a:t>
            </a:r>
            <a:r>
              <a:rPr lang="en-US" sz="1700" dirty="0" smtClean="0"/>
              <a:t> </a:t>
            </a:r>
            <a:r>
              <a:rPr lang="en-US" sz="1700" dirty="0" err="1" smtClean="0"/>
              <a:t>dekonsentrasi-dekonsentrasi</a:t>
            </a:r>
            <a:r>
              <a:rPr lang="en-US" sz="1700" dirty="0" smtClean="0"/>
              <a:t> </a:t>
            </a:r>
            <a:r>
              <a:rPr lang="en-US" sz="1700" dirty="0" err="1" smtClean="0"/>
              <a:t>wewenang</a:t>
            </a:r>
            <a:r>
              <a:rPr lang="en-US" sz="1700" dirty="0" smtClean="0"/>
              <a:t>. </a:t>
            </a:r>
            <a:r>
              <a:rPr lang="en-US" sz="1700" dirty="0" err="1" smtClean="0"/>
              <a:t>Propinsi-propinsi</a:t>
            </a:r>
            <a:r>
              <a:rPr lang="en-US" sz="1700" dirty="0" smtClean="0"/>
              <a:t> </a:t>
            </a:r>
            <a:r>
              <a:rPr lang="en-US" sz="1700" dirty="0" err="1" smtClean="0"/>
              <a:t>di</a:t>
            </a:r>
            <a:r>
              <a:rPr lang="en-US" sz="1700" dirty="0" smtClean="0"/>
              <a:t> </a:t>
            </a:r>
            <a:r>
              <a:rPr lang="en-US" sz="1700" dirty="0" err="1" smtClean="0"/>
              <a:t>Kamboja</a:t>
            </a:r>
            <a:r>
              <a:rPr lang="en-US" sz="1700" dirty="0" smtClean="0"/>
              <a:t> </a:t>
            </a:r>
            <a:r>
              <a:rPr lang="en-US" sz="1700" dirty="0" err="1" smtClean="0"/>
              <a:t>adalah</a:t>
            </a:r>
            <a:r>
              <a:rPr lang="en-US" sz="1700" dirty="0" smtClean="0"/>
              <a:t>: (1) </a:t>
            </a:r>
            <a:r>
              <a:rPr lang="en-US" sz="1700" dirty="0" err="1" smtClean="0"/>
              <a:t>Banteay</a:t>
            </a:r>
            <a:r>
              <a:rPr lang="en-US" sz="1700" dirty="0" smtClean="0"/>
              <a:t> </a:t>
            </a:r>
            <a:r>
              <a:rPr lang="en-US" sz="1700" dirty="0" err="1" smtClean="0"/>
              <a:t>Meanchey</a:t>
            </a:r>
            <a:r>
              <a:rPr lang="en-US" sz="1700" dirty="0" smtClean="0"/>
              <a:t>, (2) </a:t>
            </a:r>
            <a:r>
              <a:rPr lang="en-US" sz="1700" dirty="0" err="1" smtClean="0"/>
              <a:t>Battambang</a:t>
            </a:r>
            <a:r>
              <a:rPr lang="en-US" sz="1700" dirty="0" smtClean="0"/>
              <a:t>, (3) Kampong Cham, (4) Kampong </a:t>
            </a:r>
            <a:r>
              <a:rPr lang="en-US" sz="1700" dirty="0" err="1" smtClean="0"/>
              <a:t>Chhnang</a:t>
            </a:r>
            <a:r>
              <a:rPr lang="en-US" sz="1700" dirty="0" smtClean="0"/>
              <a:t>, (5) Kampong </a:t>
            </a:r>
            <a:r>
              <a:rPr lang="en-US" sz="1700" dirty="0" err="1" smtClean="0"/>
              <a:t>Speu</a:t>
            </a:r>
            <a:r>
              <a:rPr lang="en-US" sz="1700" dirty="0" smtClean="0"/>
              <a:t>, (6) Kampong Thom, (7) </a:t>
            </a:r>
            <a:r>
              <a:rPr lang="en-US" sz="1700" dirty="0" err="1" smtClean="0"/>
              <a:t>Kampot</a:t>
            </a:r>
            <a:r>
              <a:rPr lang="en-US" sz="1700" dirty="0" smtClean="0"/>
              <a:t>, (8) </a:t>
            </a:r>
            <a:r>
              <a:rPr lang="en-US" sz="1700" dirty="0" err="1" smtClean="0"/>
              <a:t>Kandal</a:t>
            </a:r>
            <a:r>
              <a:rPr lang="en-US" sz="1700" dirty="0" smtClean="0"/>
              <a:t>, (9) </a:t>
            </a:r>
            <a:r>
              <a:rPr lang="en-US" sz="1700" dirty="0" err="1" smtClean="0"/>
              <a:t>Kep</a:t>
            </a:r>
            <a:r>
              <a:rPr lang="en-US" sz="1700" dirty="0" smtClean="0"/>
              <a:t>, (10) </a:t>
            </a:r>
            <a:r>
              <a:rPr lang="en-US" sz="1700" dirty="0" err="1" smtClean="0"/>
              <a:t>Koh</a:t>
            </a:r>
            <a:r>
              <a:rPr lang="en-US" sz="1700" dirty="0" smtClean="0"/>
              <a:t> Kong, (11) </a:t>
            </a:r>
            <a:r>
              <a:rPr lang="en-US" sz="1700" dirty="0" err="1" smtClean="0"/>
              <a:t>Kratie</a:t>
            </a:r>
            <a:r>
              <a:rPr lang="en-US" sz="1700" dirty="0" smtClean="0"/>
              <a:t>, (12) </a:t>
            </a:r>
            <a:r>
              <a:rPr lang="en-US" sz="1700" dirty="0" err="1" smtClean="0"/>
              <a:t>Mondolkiri</a:t>
            </a:r>
            <a:r>
              <a:rPr lang="en-US" sz="1700" dirty="0" smtClean="0"/>
              <a:t>, (13) </a:t>
            </a:r>
            <a:r>
              <a:rPr lang="en-US" sz="1700" dirty="0" err="1" smtClean="0"/>
              <a:t>Oddar</a:t>
            </a:r>
            <a:r>
              <a:rPr lang="en-US" sz="1700" dirty="0" smtClean="0"/>
              <a:t> </a:t>
            </a:r>
            <a:r>
              <a:rPr lang="en-US" sz="1700" dirty="0" err="1" smtClean="0"/>
              <a:t>Meanchey</a:t>
            </a:r>
            <a:r>
              <a:rPr lang="en-US" sz="1700" dirty="0" smtClean="0"/>
              <a:t>, (14) </a:t>
            </a:r>
            <a:r>
              <a:rPr lang="en-US" sz="1700" dirty="0" err="1" smtClean="0"/>
              <a:t>Pailin</a:t>
            </a:r>
            <a:r>
              <a:rPr lang="en-US" sz="1700" dirty="0" smtClean="0"/>
              <a:t>, (15) </a:t>
            </a:r>
            <a:r>
              <a:rPr lang="en-US" sz="1700" dirty="0" err="1" smtClean="0"/>
              <a:t>Preah</a:t>
            </a:r>
            <a:r>
              <a:rPr lang="en-US" sz="1700" dirty="0" smtClean="0"/>
              <a:t> </a:t>
            </a:r>
            <a:r>
              <a:rPr lang="en-US" sz="1700" dirty="0" err="1" smtClean="0"/>
              <a:t>Vihear</a:t>
            </a:r>
            <a:r>
              <a:rPr lang="en-US" sz="1700" dirty="0" smtClean="0"/>
              <a:t>, (16) Prey </a:t>
            </a:r>
            <a:r>
              <a:rPr lang="en-US" sz="1700" dirty="0" err="1" smtClean="0"/>
              <a:t>Veng</a:t>
            </a:r>
            <a:r>
              <a:rPr lang="en-US" sz="1700" dirty="0" smtClean="0"/>
              <a:t>, (17) </a:t>
            </a:r>
            <a:r>
              <a:rPr lang="en-US" sz="1700" dirty="0" err="1" smtClean="0"/>
              <a:t>Pursat</a:t>
            </a:r>
            <a:r>
              <a:rPr lang="en-US" sz="1700" dirty="0" smtClean="0"/>
              <a:t>, (18) </a:t>
            </a:r>
            <a:r>
              <a:rPr lang="en-US" sz="1700" dirty="0" err="1" smtClean="0"/>
              <a:t>Ratanakiri</a:t>
            </a:r>
            <a:r>
              <a:rPr lang="en-US" sz="1700" dirty="0" smtClean="0"/>
              <a:t>, (19) </a:t>
            </a:r>
            <a:r>
              <a:rPr lang="en-US" sz="1700" dirty="0" err="1" smtClean="0"/>
              <a:t>Siem</a:t>
            </a:r>
            <a:r>
              <a:rPr lang="en-US" sz="1700" dirty="0" smtClean="0"/>
              <a:t> Reap, (20) </a:t>
            </a:r>
            <a:r>
              <a:rPr lang="en-US" sz="1700" dirty="0" err="1" smtClean="0"/>
              <a:t>Sihanoukville</a:t>
            </a:r>
            <a:r>
              <a:rPr lang="en-US" sz="1700" dirty="0" smtClean="0"/>
              <a:t>, (21) Stung </a:t>
            </a:r>
            <a:r>
              <a:rPr lang="en-US" sz="1700" dirty="0" err="1" smtClean="0"/>
              <a:t>Treng</a:t>
            </a:r>
            <a:r>
              <a:rPr lang="en-US" sz="1700" dirty="0" smtClean="0"/>
              <a:t>, (22) </a:t>
            </a:r>
            <a:r>
              <a:rPr lang="en-US" sz="1700" dirty="0" err="1" smtClean="0"/>
              <a:t>Svay</a:t>
            </a:r>
            <a:r>
              <a:rPr lang="en-US" sz="1700" dirty="0" smtClean="0"/>
              <a:t> </a:t>
            </a:r>
            <a:r>
              <a:rPr lang="en-US" sz="1700" dirty="0" err="1" smtClean="0"/>
              <a:t>Rieng</a:t>
            </a:r>
            <a:r>
              <a:rPr lang="en-US" sz="1700" dirty="0" smtClean="0"/>
              <a:t>, </a:t>
            </a:r>
            <a:r>
              <a:rPr lang="en-US" sz="1700" dirty="0" err="1" smtClean="0"/>
              <a:t>dan</a:t>
            </a:r>
            <a:r>
              <a:rPr lang="en-US" sz="1700" dirty="0" smtClean="0"/>
              <a:t> (23) Takeo </a:t>
            </a:r>
            <a:r>
              <a:rPr lang="en-US" sz="1700" dirty="0" err="1" smtClean="0"/>
              <a:t>serta</a:t>
            </a:r>
            <a:r>
              <a:rPr lang="en-US" sz="1700" dirty="0" smtClean="0"/>
              <a:t> 1 </a:t>
            </a:r>
            <a:r>
              <a:rPr lang="en-US" sz="1700" dirty="0" err="1" smtClean="0"/>
              <a:t>propinsi</a:t>
            </a:r>
            <a:r>
              <a:rPr lang="en-US" sz="1700" dirty="0" smtClean="0"/>
              <a:t> </a:t>
            </a:r>
            <a:r>
              <a:rPr lang="en-US" sz="1700" dirty="0" err="1" smtClean="0"/>
              <a:t>yaitu</a:t>
            </a:r>
            <a:r>
              <a:rPr lang="en-US" sz="1700" dirty="0" smtClean="0"/>
              <a:t> Phnom Penh</a:t>
            </a:r>
            <a:r>
              <a:rPr lang="en-US" sz="1700" dirty="0" smtClean="0"/>
              <a:t>.</a:t>
            </a:r>
            <a:endParaRPr lang="en-US" sz="1700" dirty="0" smtClean="0"/>
          </a:p>
          <a:p>
            <a:pPr lvl="0" algn="just"/>
            <a:r>
              <a:rPr lang="en-US" sz="1700" dirty="0" err="1" smtClean="0"/>
              <a:t>Sistem</a:t>
            </a:r>
            <a:r>
              <a:rPr lang="en-US" sz="1700" dirty="0" smtClean="0"/>
              <a:t> </a:t>
            </a:r>
            <a:r>
              <a:rPr lang="en-US" sz="1700" dirty="0" err="1" smtClean="0"/>
              <a:t>pemerintahan</a:t>
            </a:r>
            <a:r>
              <a:rPr lang="en-US" sz="1700" dirty="0" smtClean="0"/>
              <a:t>: </a:t>
            </a:r>
            <a:r>
              <a:rPr lang="en-US" sz="1700" b="1" dirty="0" err="1" smtClean="0"/>
              <a:t>Parlementer</a:t>
            </a:r>
            <a:r>
              <a:rPr lang="en-US" sz="1700" b="1" dirty="0" smtClean="0"/>
              <a:t>, </a:t>
            </a:r>
            <a:r>
              <a:rPr lang="en-US" sz="1700" dirty="0" err="1" smtClean="0"/>
              <a:t>Administrasi</a:t>
            </a:r>
            <a:r>
              <a:rPr lang="en-US" sz="1700" dirty="0" smtClean="0"/>
              <a:t> </a:t>
            </a:r>
            <a:r>
              <a:rPr lang="en-US" sz="1700" dirty="0" err="1" smtClean="0"/>
              <a:t>negara</a:t>
            </a:r>
            <a:r>
              <a:rPr lang="en-US" sz="1700" dirty="0" smtClean="0"/>
              <a:t> </a:t>
            </a:r>
            <a:r>
              <a:rPr lang="en-US" sz="1700" dirty="0" err="1" smtClean="0"/>
              <a:t>dijalankan</a:t>
            </a:r>
            <a:r>
              <a:rPr lang="en-US" sz="1700" dirty="0" smtClean="0"/>
              <a:t> </a:t>
            </a:r>
            <a:r>
              <a:rPr lang="en-US" sz="1700" dirty="0" err="1" smtClean="0"/>
              <a:t>oleh</a:t>
            </a:r>
            <a:r>
              <a:rPr lang="en-US" sz="1700" dirty="0" smtClean="0"/>
              <a:t> </a:t>
            </a:r>
            <a:r>
              <a:rPr lang="en-US" sz="1700" dirty="0" err="1" smtClean="0"/>
              <a:t>Dewan</a:t>
            </a:r>
            <a:r>
              <a:rPr lang="en-US" sz="1700" dirty="0" smtClean="0"/>
              <a:t> </a:t>
            </a:r>
            <a:r>
              <a:rPr lang="en-US" sz="1700" dirty="0" err="1" smtClean="0"/>
              <a:t>Menteri</a:t>
            </a:r>
            <a:r>
              <a:rPr lang="en-US" sz="1700" dirty="0" smtClean="0"/>
              <a:t> yang </a:t>
            </a:r>
            <a:r>
              <a:rPr lang="en-US" sz="1700" dirty="0" err="1" smtClean="0"/>
              <a:t>dipimpin</a:t>
            </a:r>
            <a:r>
              <a:rPr lang="en-US" sz="1700" dirty="0" smtClean="0"/>
              <a:t> </a:t>
            </a:r>
            <a:r>
              <a:rPr lang="en-US" sz="1700" dirty="0" err="1" smtClean="0"/>
              <a:t>oleh</a:t>
            </a:r>
            <a:r>
              <a:rPr lang="en-US" sz="1700" dirty="0" smtClean="0"/>
              <a:t> </a:t>
            </a:r>
            <a:r>
              <a:rPr lang="en-US" sz="1700" dirty="0" err="1" smtClean="0"/>
              <a:t>Perdana</a:t>
            </a:r>
            <a:r>
              <a:rPr lang="en-US" sz="1700" dirty="0" smtClean="0"/>
              <a:t> </a:t>
            </a:r>
            <a:r>
              <a:rPr lang="en-US" sz="1700" dirty="0" err="1" smtClean="0"/>
              <a:t>Menteri</a:t>
            </a:r>
            <a:r>
              <a:rPr lang="en-US" sz="1700" dirty="0" smtClean="0"/>
              <a:t> (PM). </a:t>
            </a:r>
            <a:r>
              <a:rPr lang="en-US" sz="1700" dirty="0" err="1" smtClean="0"/>
              <a:t>Dewan</a:t>
            </a:r>
            <a:r>
              <a:rPr lang="en-US" sz="1700" dirty="0" smtClean="0"/>
              <a:t> </a:t>
            </a:r>
            <a:r>
              <a:rPr lang="en-US" sz="1700" dirty="0" err="1" smtClean="0"/>
              <a:t>Menteri</a:t>
            </a:r>
            <a:r>
              <a:rPr lang="en-US" sz="1700" dirty="0" smtClean="0"/>
              <a:t> </a:t>
            </a:r>
            <a:r>
              <a:rPr lang="en-US" sz="1700" dirty="0" err="1" smtClean="0"/>
              <a:t>dibentuk</a:t>
            </a:r>
            <a:r>
              <a:rPr lang="en-US" sz="1700" dirty="0" smtClean="0"/>
              <a:t> </a:t>
            </a:r>
            <a:r>
              <a:rPr lang="en-US" sz="1700" dirty="0" err="1" smtClean="0"/>
              <a:t>pasca</a:t>
            </a:r>
            <a:r>
              <a:rPr lang="en-US" sz="1700" dirty="0" smtClean="0"/>
              <a:t> </a:t>
            </a:r>
            <a:r>
              <a:rPr lang="en-US" sz="1700" dirty="0" err="1" smtClean="0"/>
              <a:t>pemilu</a:t>
            </a:r>
            <a:r>
              <a:rPr lang="en-US" sz="1700" dirty="0" smtClean="0"/>
              <a:t> yang </a:t>
            </a:r>
            <a:r>
              <a:rPr lang="en-US" sz="1700" dirty="0" err="1" smtClean="0"/>
              <a:t>diikuti</a:t>
            </a:r>
            <a:r>
              <a:rPr lang="en-US" sz="1700" dirty="0" smtClean="0"/>
              <a:t> </a:t>
            </a:r>
            <a:r>
              <a:rPr lang="en-US" sz="1700" dirty="0" err="1" smtClean="0"/>
              <a:t>para</a:t>
            </a:r>
            <a:r>
              <a:rPr lang="en-US" sz="1700" dirty="0" smtClean="0"/>
              <a:t> </a:t>
            </a:r>
            <a:r>
              <a:rPr lang="en-US" sz="1700" dirty="0" err="1" smtClean="0"/>
              <a:t>parpol</a:t>
            </a:r>
            <a:r>
              <a:rPr lang="en-US" sz="1700" dirty="0" smtClean="0"/>
              <a:t>. Para </a:t>
            </a:r>
            <a:r>
              <a:rPr lang="en-US" sz="1700" dirty="0" err="1" smtClean="0"/>
              <a:t>menteri</a:t>
            </a:r>
            <a:r>
              <a:rPr lang="en-US" sz="1700" dirty="0" smtClean="0"/>
              <a:t> (</a:t>
            </a:r>
            <a:r>
              <a:rPr lang="en-US" sz="1700" dirty="0" err="1" smtClean="0"/>
              <a:t>tergabung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Dewan</a:t>
            </a:r>
            <a:r>
              <a:rPr lang="en-US" sz="1700" dirty="0" smtClean="0"/>
              <a:t> </a:t>
            </a:r>
            <a:r>
              <a:rPr lang="en-US" sz="1700" dirty="0" err="1" smtClean="0"/>
              <a:t>menteri</a:t>
            </a:r>
            <a:r>
              <a:rPr lang="en-US" sz="1700" dirty="0" smtClean="0"/>
              <a:t>) </a:t>
            </a:r>
            <a:r>
              <a:rPr lang="en-US" sz="1700" dirty="0" err="1" smtClean="0"/>
              <a:t>tidak</a:t>
            </a:r>
            <a:r>
              <a:rPr lang="en-US" sz="1700" dirty="0" smtClean="0"/>
              <a:t> </a:t>
            </a:r>
            <a:r>
              <a:rPr lang="en-US" sz="1700" dirty="0" err="1" smtClean="0"/>
              <a:t>hanya</a:t>
            </a:r>
            <a:r>
              <a:rPr lang="en-US" sz="1700" dirty="0" smtClean="0"/>
              <a:t> </a:t>
            </a:r>
            <a:r>
              <a:rPr lang="en-US" sz="1700" dirty="0" err="1" smtClean="0"/>
              <a:t>bertanggung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PM </a:t>
            </a:r>
            <a:r>
              <a:rPr lang="en-US" sz="1700" dirty="0" err="1" smtClean="0"/>
              <a:t>melainkan</a:t>
            </a:r>
            <a:r>
              <a:rPr lang="en-US" sz="1700" dirty="0" smtClean="0"/>
              <a:t> </a:t>
            </a:r>
            <a:r>
              <a:rPr lang="en-US" sz="1700" dirty="0" err="1" smtClean="0"/>
              <a:t>juga</a:t>
            </a:r>
            <a:r>
              <a:rPr lang="en-US" sz="1700" dirty="0" smtClean="0"/>
              <a:t> National Assembly (NA</a:t>
            </a:r>
            <a:r>
              <a:rPr lang="en-US" sz="1700" dirty="0" smtClean="0"/>
              <a:t>).</a:t>
            </a:r>
            <a:endParaRPr lang="en-US" sz="1700" dirty="0" smtClean="0"/>
          </a:p>
          <a:p>
            <a:pPr lvl="0" algn="just"/>
            <a:r>
              <a:rPr lang="en-US" sz="1700" dirty="0" err="1" smtClean="0"/>
              <a:t>Parlemen</a:t>
            </a:r>
            <a:r>
              <a:rPr lang="en-US" sz="1700" dirty="0" smtClean="0"/>
              <a:t>: </a:t>
            </a:r>
            <a:r>
              <a:rPr lang="en-US" sz="1700" b="1" dirty="0" err="1" smtClean="0"/>
              <a:t>Bikameral</a:t>
            </a:r>
            <a:r>
              <a:rPr lang="en-US" sz="1700" b="1" dirty="0" smtClean="0"/>
              <a:t> (National Assembly + Senate) </a:t>
            </a:r>
            <a:r>
              <a:rPr lang="en-US" sz="1700" dirty="0" smtClean="0"/>
              <a:t>NA </a:t>
            </a:r>
            <a:r>
              <a:rPr lang="en-US" sz="1700" dirty="0" err="1" smtClean="0"/>
              <a:t>adalah</a:t>
            </a:r>
            <a:r>
              <a:rPr lang="en-US" sz="1700" dirty="0" smtClean="0"/>
              <a:t> organ </a:t>
            </a:r>
            <a:r>
              <a:rPr lang="en-US" sz="1700" dirty="0" err="1" smtClean="0"/>
              <a:t>utama</a:t>
            </a:r>
            <a:r>
              <a:rPr lang="en-US" sz="1700" dirty="0" smtClean="0"/>
              <a:t> </a:t>
            </a:r>
            <a:r>
              <a:rPr lang="en-US" sz="1700" dirty="0" err="1" smtClean="0"/>
              <a:t>legislatif</a:t>
            </a:r>
            <a:r>
              <a:rPr lang="en-US" sz="1700" dirty="0" smtClean="0"/>
              <a:t>. </a:t>
            </a:r>
            <a:r>
              <a:rPr lang="en-US" sz="1700" dirty="0" err="1" smtClean="0"/>
              <a:t>Anggota</a:t>
            </a:r>
            <a:r>
              <a:rPr lang="en-US" sz="1700" dirty="0" smtClean="0"/>
              <a:t> </a:t>
            </a:r>
            <a:r>
              <a:rPr lang="en-US" sz="1700" dirty="0" err="1" smtClean="0"/>
              <a:t>sekitar</a:t>
            </a:r>
            <a:r>
              <a:rPr lang="en-US" sz="1700" dirty="0" smtClean="0"/>
              <a:t> 123 </a:t>
            </a:r>
            <a:r>
              <a:rPr lang="en-US" sz="1700" dirty="0" err="1" smtClean="0"/>
              <a:t>orang</a:t>
            </a:r>
            <a:r>
              <a:rPr lang="en-US" sz="1700" dirty="0" smtClean="0"/>
              <a:t> yang </a:t>
            </a:r>
            <a:r>
              <a:rPr lang="en-US" sz="1700" dirty="0" err="1" smtClean="0"/>
              <a:t>dipilih</a:t>
            </a:r>
            <a:r>
              <a:rPr lang="en-US" sz="1700" dirty="0" smtClean="0"/>
              <a:t> </a:t>
            </a:r>
            <a:r>
              <a:rPr lang="en-US" sz="1700" dirty="0" err="1" smtClean="0"/>
              <a:t>secara</a:t>
            </a:r>
            <a:r>
              <a:rPr lang="en-US" sz="1700" dirty="0" smtClean="0"/>
              <a:t> </a:t>
            </a:r>
            <a:r>
              <a:rPr lang="en-US" sz="1700" dirty="0" err="1" smtClean="0"/>
              <a:t>luber</a:t>
            </a:r>
            <a:r>
              <a:rPr lang="en-US" sz="1700" dirty="0" smtClean="0"/>
              <a:t>. </a:t>
            </a:r>
            <a:r>
              <a:rPr lang="en-US" sz="1700" dirty="0" err="1" smtClean="0"/>
              <a:t>Kandidatnya</a:t>
            </a:r>
            <a:r>
              <a:rPr lang="en-US" sz="1700" dirty="0" smtClean="0"/>
              <a:t> </a:t>
            </a:r>
            <a:r>
              <a:rPr lang="en-US" sz="1700" dirty="0" err="1" smtClean="0"/>
              <a:t>berasal</a:t>
            </a:r>
            <a:r>
              <a:rPr lang="en-US" sz="1700" dirty="0" smtClean="0"/>
              <a:t> </a:t>
            </a:r>
            <a:r>
              <a:rPr lang="en-US" sz="1700" dirty="0" err="1" smtClean="0"/>
              <a:t>dari</a:t>
            </a:r>
            <a:r>
              <a:rPr lang="en-US" sz="1700" dirty="0" smtClean="0"/>
              <a:t> </a:t>
            </a:r>
            <a:r>
              <a:rPr lang="en-US" sz="1700" dirty="0" err="1" smtClean="0"/>
              <a:t>para</a:t>
            </a:r>
            <a:r>
              <a:rPr lang="en-US" sz="1700" dirty="0" smtClean="0"/>
              <a:t> </a:t>
            </a:r>
            <a:r>
              <a:rPr lang="en-US" sz="1700" dirty="0" err="1" smtClean="0"/>
              <a:t>parpol</a:t>
            </a:r>
            <a:r>
              <a:rPr lang="en-US" sz="1700" dirty="0" smtClean="0"/>
              <a:t>. </a:t>
            </a:r>
            <a:r>
              <a:rPr lang="en-US" sz="1700" dirty="0" err="1" smtClean="0"/>
              <a:t>Wewenangnya</a:t>
            </a:r>
            <a:r>
              <a:rPr lang="en-US" sz="1700" dirty="0" smtClean="0"/>
              <a:t> </a:t>
            </a:r>
            <a:r>
              <a:rPr lang="en-US" sz="1700" dirty="0" err="1" smtClean="0"/>
              <a:t>secara</a:t>
            </a:r>
            <a:r>
              <a:rPr lang="en-US" sz="1700" dirty="0" smtClean="0"/>
              <a:t> </a:t>
            </a:r>
            <a:r>
              <a:rPr lang="en-US" sz="1700" dirty="0" err="1" smtClean="0"/>
              <a:t>umum</a:t>
            </a:r>
            <a:r>
              <a:rPr lang="en-US" sz="1700" dirty="0" smtClean="0"/>
              <a:t> </a:t>
            </a:r>
            <a:r>
              <a:rPr lang="en-US" sz="1700" dirty="0" err="1" smtClean="0"/>
              <a:t>serupa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ideal </a:t>
            </a:r>
            <a:r>
              <a:rPr lang="en-US" sz="1700" dirty="0" err="1" smtClean="0"/>
              <a:t>peran</a:t>
            </a:r>
            <a:r>
              <a:rPr lang="en-US" sz="1700" dirty="0" smtClean="0"/>
              <a:t> </a:t>
            </a:r>
            <a:r>
              <a:rPr lang="en-US" sz="1700" dirty="0" err="1" smtClean="0"/>
              <a:t>badan</a:t>
            </a:r>
            <a:r>
              <a:rPr lang="en-US" sz="1700" dirty="0" smtClean="0"/>
              <a:t> </a:t>
            </a:r>
            <a:r>
              <a:rPr lang="en-US" sz="1700" dirty="0" err="1" smtClean="0"/>
              <a:t>legislatif</a:t>
            </a:r>
            <a:r>
              <a:rPr lang="en-US" sz="1700" dirty="0" smtClean="0"/>
              <a:t> </a:t>
            </a:r>
            <a:r>
              <a:rPr lang="en-US" sz="1700" dirty="0" err="1" smtClean="0"/>
              <a:t>secara</a:t>
            </a:r>
            <a:r>
              <a:rPr lang="en-US" sz="1700" dirty="0" smtClean="0"/>
              <a:t> </a:t>
            </a:r>
            <a:r>
              <a:rPr lang="en-US" sz="1700" dirty="0" err="1" smtClean="0"/>
              <a:t>teoretik</a:t>
            </a:r>
            <a:r>
              <a:rPr lang="en-US" sz="1700" dirty="0" smtClean="0"/>
              <a:t>. Senate </a:t>
            </a:r>
            <a:r>
              <a:rPr lang="en-US" sz="1700" dirty="0" err="1" smtClean="0"/>
              <a:t>anggotanya</a:t>
            </a:r>
            <a:r>
              <a:rPr lang="en-US" sz="1700" dirty="0" smtClean="0"/>
              <a:t> </a:t>
            </a:r>
            <a:r>
              <a:rPr lang="en-US" sz="1700" dirty="0" err="1" smtClean="0"/>
              <a:t>tidak</a:t>
            </a:r>
            <a:r>
              <a:rPr lang="en-US" sz="1700" dirty="0" smtClean="0"/>
              <a:t> </a:t>
            </a:r>
            <a:r>
              <a:rPr lang="en-US" sz="1700" dirty="0" err="1" smtClean="0"/>
              <a:t>boleh</a:t>
            </a:r>
            <a:r>
              <a:rPr lang="en-US" sz="1700" dirty="0" smtClean="0"/>
              <a:t> </a:t>
            </a:r>
            <a:r>
              <a:rPr lang="en-US" sz="1700" dirty="0" err="1" smtClean="0"/>
              <a:t>lebih</a:t>
            </a:r>
            <a:r>
              <a:rPr lang="en-US" sz="1700" dirty="0" smtClean="0"/>
              <a:t> </a:t>
            </a:r>
            <a:r>
              <a:rPr lang="en-US" sz="1700" dirty="0" err="1" smtClean="0"/>
              <a:t>dari</a:t>
            </a:r>
            <a:r>
              <a:rPr lang="en-US" sz="1700" dirty="0" smtClean="0"/>
              <a:t> 1/2 </a:t>
            </a:r>
            <a:r>
              <a:rPr lang="en-US" sz="1700" dirty="0" err="1" smtClean="0"/>
              <a:t>anggota</a:t>
            </a:r>
            <a:r>
              <a:rPr lang="en-US" sz="1700" dirty="0" smtClean="0"/>
              <a:t> NA, </a:t>
            </a:r>
            <a:r>
              <a:rPr lang="en-US" sz="1700" dirty="0" err="1" smtClean="0"/>
              <a:t>sehingga</a:t>
            </a:r>
            <a:r>
              <a:rPr lang="en-US" sz="1700" dirty="0" smtClean="0"/>
              <a:t> </a:t>
            </a:r>
            <a:r>
              <a:rPr lang="en-US" sz="1700" dirty="0" err="1" smtClean="0"/>
              <a:t>jumlahnya</a:t>
            </a:r>
            <a:r>
              <a:rPr lang="en-US" sz="1700" dirty="0" smtClean="0"/>
              <a:t> </a:t>
            </a:r>
            <a:r>
              <a:rPr lang="en-US" sz="1700" dirty="0" err="1" smtClean="0"/>
              <a:t>sekitar</a:t>
            </a:r>
            <a:r>
              <a:rPr lang="en-US" sz="1700" dirty="0" smtClean="0"/>
              <a:t> 61 </a:t>
            </a:r>
            <a:r>
              <a:rPr lang="en-US" sz="1700" dirty="0" err="1" smtClean="0"/>
              <a:t>orang</a:t>
            </a:r>
            <a:r>
              <a:rPr lang="en-US" sz="1700" dirty="0" smtClean="0"/>
              <a:t> </a:t>
            </a:r>
            <a:r>
              <a:rPr lang="en-US" sz="1700" dirty="0" err="1" smtClean="0"/>
              <a:t>saja</a:t>
            </a:r>
            <a:r>
              <a:rPr lang="en-US" sz="1700" dirty="0" smtClean="0"/>
              <a:t>. </a:t>
            </a:r>
            <a:r>
              <a:rPr lang="en-US" sz="1700" dirty="0" err="1" smtClean="0"/>
              <a:t>Perannya</a:t>
            </a:r>
            <a:r>
              <a:rPr lang="en-US" sz="1700" dirty="0" smtClean="0"/>
              <a:t> </a:t>
            </a:r>
            <a:r>
              <a:rPr lang="en-US" sz="1700" dirty="0" err="1" smtClean="0"/>
              <a:t>mirip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anggota</a:t>
            </a:r>
            <a:r>
              <a:rPr lang="en-US" sz="1700" dirty="0" smtClean="0"/>
              <a:t> DPD </a:t>
            </a:r>
            <a:r>
              <a:rPr lang="en-US" sz="1700" dirty="0" err="1" smtClean="0"/>
              <a:t>di</a:t>
            </a:r>
            <a:r>
              <a:rPr lang="en-US" sz="1700" dirty="0" smtClean="0"/>
              <a:t> Indonesia: </a:t>
            </a:r>
            <a:r>
              <a:rPr lang="en-US" sz="1700" dirty="0" err="1" smtClean="0"/>
              <a:t>Kurang</a:t>
            </a:r>
            <a:r>
              <a:rPr lang="en-US" sz="1700" dirty="0" smtClean="0"/>
              <a:t> </a:t>
            </a:r>
            <a:r>
              <a:rPr lang="en-US" sz="1700" dirty="0" err="1" smtClean="0"/>
              <a:t>kewenangan</a:t>
            </a:r>
            <a:r>
              <a:rPr lang="en-US" sz="1700" dirty="0" smtClean="0"/>
              <a:t> </a:t>
            </a:r>
            <a:r>
              <a:rPr lang="en-US" sz="1700" dirty="0" err="1" smtClean="0"/>
              <a:t>signifikan</a:t>
            </a:r>
            <a:r>
              <a:rPr lang="en-US" sz="1700" dirty="0" smtClean="0"/>
              <a:t>.</a:t>
            </a:r>
            <a:endParaRPr lang="en-US" sz="1700" dirty="0" smtClean="0"/>
          </a:p>
          <a:p>
            <a:pPr algn="just"/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7. BRUNEI DARUSSALAM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b="1" dirty="0" smtClean="0"/>
              <a:t>Negara Brunei Darussalam</a:t>
            </a:r>
            <a:r>
              <a:rPr lang="en-US" dirty="0" smtClean="0"/>
              <a:t> (The Nation of Brunei, </a:t>
            </a:r>
            <a:r>
              <a:rPr lang="en-US" dirty="0" err="1" smtClean="0"/>
              <a:t>atau</a:t>
            </a:r>
            <a:r>
              <a:rPr lang="en-US" dirty="0" smtClean="0"/>
              <a:t> Abode of </a:t>
            </a:r>
            <a:r>
              <a:rPr lang="en-US" dirty="0" smtClean="0"/>
              <a:t>Peace), </a:t>
            </a:r>
            <a:r>
              <a:rPr lang="en-US" dirty="0" err="1" smtClean="0"/>
              <a:t>Kesultanan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ke-19 </a:t>
            </a:r>
            <a:r>
              <a:rPr lang="en-US" dirty="0" err="1" smtClean="0"/>
              <a:t>dan</a:t>
            </a:r>
            <a:r>
              <a:rPr lang="en-US" dirty="0" smtClean="0"/>
              <a:t> sultan yang </a:t>
            </a:r>
            <a:r>
              <a:rPr lang="en-US" dirty="0" err="1" smtClean="0"/>
              <a:t>sekarang</a:t>
            </a:r>
            <a:r>
              <a:rPr lang="en-US" dirty="0" smtClean="0"/>
              <a:t> (</a:t>
            </a:r>
            <a:r>
              <a:rPr lang="en-US" dirty="0" err="1" smtClean="0"/>
              <a:t>Hasan</a:t>
            </a:r>
            <a:r>
              <a:rPr lang="en-US" dirty="0" smtClean="0"/>
              <a:t> al-</a:t>
            </a:r>
            <a:r>
              <a:rPr lang="en-US" dirty="0" err="1" smtClean="0"/>
              <a:t>Bolkiah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29 </a:t>
            </a:r>
            <a:r>
              <a:rPr lang="en-US" dirty="0" err="1" smtClean="0"/>
              <a:t>dari</a:t>
            </a:r>
            <a:r>
              <a:rPr lang="en-US" dirty="0" smtClean="0"/>
              <a:t> sultan </a:t>
            </a:r>
            <a:r>
              <a:rPr lang="en-US" dirty="0" err="1" smtClean="0"/>
              <a:t>pertamanya</a:t>
            </a:r>
            <a:r>
              <a:rPr lang="en-US" dirty="0" smtClean="0"/>
              <a:t>, Muhammad Shah.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 </a:t>
            </a:r>
            <a:r>
              <a:rPr lang="en-US" dirty="0" err="1" smtClean="0"/>
              <a:t>Melayu</a:t>
            </a:r>
            <a:r>
              <a:rPr lang="en-US" dirty="0" smtClean="0"/>
              <a:t> Islam </a:t>
            </a:r>
            <a:r>
              <a:rPr lang="en-US" dirty="0" err="1" smtClean="0"/>
              <a:t>Beraja</a:t>
            </a:r>
            <a:r>
              <a:rPr lang="en-US" dirty="0" smtClean="0"/>
              <a:t>.</a:t>
            </a:r>
            <a:endParaRPr lang="en-US" dirty="0" smtClean="0"/>
          </a:p>
          <a:p>
            <a:pPr lvl="0"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 </a:t>
            </a:r>
            <a:r>
              <a:rPr lang="en-US" dirty="0" err="1" smtClean="0"/>
              <a:t>Melayu</a:t>
            </a:r>
            <a:r>
              <a:rPr lang="en-US" dirty="0" smtClean="0"/>
              <a:t> (</a:t>
            </a:r>
            <a:r>
              <a:rPr lang="en-US" dirty="0" err="1" smtClean="0"/>
              <a:t>resmi</a:t>
            </a:r>
            <a:r>
              <a:rPr lang="en-US" dirty="0" smtClean="0"/>
              <a:t>); </a:t>
            </a:r>
            <a:r>
              <a:rPr lang="en-US" dirty="0" err="1" smtClean="0"/>
              <a:t>Inggris</a:t>
            </a:r>
            <a:r>
              <a:rPr lang="en-US" dirty="0" smtClean="0"/>
              <a:t>; </a:t>
            </a:r>
            <a:r>
              <a:rPr lang="en-US" dirty="0" err="1" smtClean="0"/>
              <a:t>Cina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 </a:t>
            </a:r>
            <a:r>
              <a:rPr lang="en-US" b="1" dirty="0" smtClean="0"/>
              <a:t>Bandar Seri Begawan</a:t>
            </a:r>
            <a:endParaRPr lang="en-US" dirty="0" smtClean="0"/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 </a:t>
            </a:r>
            <a:r>
              <a:rPr lang="en-US" b="1" dirty="0" smtClean="0"/>
              <a:t>5.769 - </a:t>
            </a:r>
            <a:r>
              <a:rPr lang="en-US" dirty="0" smtClean="0"/>
              <a:t>Brunei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darat</a:t>
            </a:r>
            <a:r>
              <a:rPr lang="en-US" dirty="0" smtClean="0"/>
              <a:t>.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dipisah</a:t>
            </a:r>
            <a:r>
              <a:rPr lang="en-US" dirty="0" smtClean="0"/>
              <a:t> Malaysia.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utara</a:t>
            </a:r>
            <a:r>
              <a:rPr lang="en-US" dirty="0" smtClean="0"/>
              <a:t> </a:t>
            </a:r>
            <a:r>
              <a:rPr lang="en-US" dirty="0" err="1" smtClean="0"/>
              <a:t>disatukan</a:t>
            </a:r>
            <a:r>
              <a:rPr lang="en-US" dirty="0" smtClean="0"/>
              <a:t> </a:t>
            </a:r>
            <a:r>
              <a:rPr lang="en-US" dirty="0" err="1" smtClean="0"/>
              <a:t>Teluk</a:t>
            </a:r>
            <a:r>
              <a:rPr lang="en-US" dirty="0" smtClean="0"/>
              <a:t> Brunei.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Timor </a:t>
            </a:r>
            <a:r>
              <a:rPr lang="en-US" dirty="0" err="1" smtClean="0"/>
              <a:t>Leste</a:t>
            </a:r>
            <a:r>
              <a:rPr lang="en-US" dirty="0" smtClean="0"/>
              <a:t> yang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Indonesia. Di Utara,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Selatan, </a:t>
            </a:r>
            <a:r>
              <a:rPr lang="en-US" dirty="0" err="1" smtClean="0"/>
              <a:t>di</a:t>
            </a:r>
            <a:r>
              <a:rPr lang="en-US" dirty="0" smtClean="0"/>
              <a:t> Selatan </a:t>
            </a:r>
            <a:r>
              <a:rPr lang="en-US" dirty="0" err="1" smtClean="0"/>
              <a:t>dengan</a:t>
            </a:r>
            <a:r>
              <a:rPr lang="en-US" dirty="0" smtClean="0"/>
              <a:t> Malaysia, </a:t>
            </a:r>
            <a:r>
              <a:rPr lang="en-US" dirty="0" err="1" smtClean="0"/>
              <a:t>di</a:t>
            </a:r>
            <a:r>
              <a:rPr lang="en-US" dirty="0" smtClean="0"/>
              <a:t> Barat </a:t>
            </a:r>
            <a:r>
              <a:rPr lang="en-US" dirty="0" err="1" smtClean="0"/>
              <a:t>dengan</a:t>
            </a:r>
            <a:r>
              <a:rPr lang="en-US" dirty="0" smtClean="0"/>
              <a:t> Malaysia,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Malaysia. </a:t>
            </a:r>
            <a:r>
              <a:rPr lang="en-US" dirty="0" err="1" smtClean="0"/>
              <a:t>Perbatasan</a:t>
            </a:r>
            <a:r>
              <a:rPr lang="en-US" dirty="0" smtClean="0"/>
              <a:t> </a:t>
            </a:r>
            <a:r>
              <a:rPr lang="en-US" dirty="0" err="1" smtClean="0"/>
              <a:t>darat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Malaysia </a:t>
            </a:r>
            <a:r>
              <a:rPr lang="en-US" dirty="0" err="1" smtClean="0"/>
              <a:t>sepanjang</a:t>
            </a:r>
            <a:r>
              <a:rPr lang="en-US" dirty="0" smtClean="0"/>
              <a:t> 381 km.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pantainya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161 km.</a:t>
            </a:r>
          </a:p>
          <a:p>
            <a:pPr lvl="0" algn="just"/>
            <a:r>
              <a:rPr lang="en-US" dirty="0" err="1" smtClean="0"/>
              <a:t>Penduduk</a:t>
            </a:r>
            <a:r>
              <a:rPr lang="en-US" dirty="0" smtClean="0"/>
              <a:t>: 415.717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Etnis</a:t>
            </a:r>
            <a:r>
              <a:rPr lang="en-US" dirty="0" smtClean="0"/>
              <a:t>: </a:t>
            </a:r>
            <a:r>
              <a:rPr lang="en-US" dirty="0" err="1" smtClean="0"/>
              <a:t>Melayu</a:t>
            </a:r>
            <a:r>
              <a:rPr lang="en-US" dirty="0" smtClean="0"/>
              <a:t> 66,3%; </a:t>
            </a:r>
            <a:r>
              <a:rPr lang="en-US" dirty="0" err="1" smtClean="0"/>
              <a:t>Cina</a:t>
            </a:r>
            <a:r>
              <a:rPr lang="en-US" dirty="0" smtClean="0"/>
              <a:t> 11,2%; </a:t>
            </a:r>
            <a:r>
              <a:rPr lang="en-US" dirty="0" err="1" smtClean="0"/>
              <a:t>asli</a:t>
            </a:r>
            <a:r>
              <a:rPr lang="en-US" dirty="0" smtClean="0"/>
              <a:t> 3,4%; </a:t>
            </a:r>
            <a:r>
              <a:rPr lang="en-US" dirty="0" err="1" smtClean="0"/>
              <a:t>lainnya</a:t>
            </a:r>
            <a:r>
              <a:rPr lang="en-US" dirty="0" smtClean="0"/>
              <a:t> 19,1%.</a:t>
            </a:r>
          </a:p>
          <a:p>
            <a:pPr lvl="0" algn="just"/>
            <a:r>
              <a:rPr lang="en-US" dirty="0" smtClean="0"/>
              <a:t>Agama: Islam (</a:t>
            </a:r>
            <a:r>
              <a:rPr lang="en-US" dirty="0" err="1" smtClean="0"/>
              <a:t>resmi</a:t>
            </a:r>
            <a:r>
              <a:rPr lang="en-US" dirty="0" smtClean="0"/>
              <a:t>) 67%; Buddha 13%; Kristen 10%; </a:t>
            </a:r>
            <a:r>
              <a:rPr lang="en-US" dirty="0" err="1" smtClean="0"/>
              <a:t>lainnya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) 10%. 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Monarki</a:t>
            </a:r>
            <a:r>
              <a:rPr lang="en-US" b="1" dirty="0" smtClean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2004)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n-US" sz="2600" dirty="0" err="1" smtClean="0"/>
              <a:t>Bentuk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: </a:t>
            </a:r>
            <a:r>
              <a:rPr lang="en-US" sz="2600" b="1" dirty="0" err="1" smtClean="0"/>
              <a:t>Kesatuan</a:t>
            </a:r>
            <a:r>
              <a:rPr lang="en-US" sz="2600" b="1" dirty="0" smtClean="0"/>
              <a:t>, </a:t>
            </a:r>
            <a:r>
              <a:rPr lang="en-US" sz="2600" dirty="0" smtClean="0"/>
              <a:t>Brunei </a:t>
            </a:r>
            <a:r>
              <a:rPr lang="en-US" sz="2600" dirty="0" err="1" smtClean="0"/>
              <a:t>terbagi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4 </a:t>
            </a:r>
            <a:r>
              <a:rPr lang="en-US" sz="2600" dirty="0" err="1" smtClean="0"/>
              <a:t>distrik</a:t>
            </a:r>
            <a:r>
              <a:rPr lang="en-US" sz="2600" dirty="0" smtClean="0"/>
              <a:t> </a:t>
            </a:r>
            <a:r>
              <a:rPr lang="en-US" sz="2600" dirty="0" err="1" smtClean="0"/>
              <a:t>administratif</a:t>
            </a:r>
            <a:r>
              <a:rPr lang="en-US" sz="2600" dirty="0" smtClean="0"/>
              <a:t> (</a:t>
            </a:r>
            <a:r>
              <a:rPr lang="en-US" sz="2600" dirty="0" err="1" smtClean="0"/>
              <a:t>disebut</a:t>
            </a:r>
            <a:r>
              <a:rPr lang="en-US" sz="2600" dirty="0" smtClean="0"/>
              <a:t> Daerah).  Daerah-</a:t>
            </a:r>
            <a:r>
              <a:rPr lang="en-US" sz="2600" dirty="0" err="1" smtClean="0"/>
              <a:t>daerah</a:t>
            </a:r>
            <a:r>
              <a:rPr lang="en-US" sz="2600" dirty="0" smtClean="0"/>
              <a:t> 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: (1) </a:t>
            </a:r>
            <a:r>
              <a:rPr lang="en-US" sz="2600" dirty="0" err="1" smtClean="0"/>
              <a:t>Belait</a:t>
            </a:r>
            <a:r>
              <a:rPr lang="en-US" sz="2600" dirty="0" smtClean="0"/>
              <a:t>, (2) Brunei-</a:t>
            </a:r>
            <a:r>
              <a:rPr lang="en-US" sz="2600" dirty="0" err="1" smtClean="0"/>
              <a:t>Muara</a:t>
            </a:r>
            <a:r>
              <a:rPr lang="en-US" sz="2600" dirty="0" smtClean="0"/>
              <a:t>, (3) </a:t>
            </a:r>
            <a:r>
              <a:rPr lang="en-US" sz="2600" dirty="0" err="1" smtClean="0"/>
              <a:t>Temburong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(4) </a:t>
            </a:r>
            <a:r>
              <a:rPr lang="en-US" sz="2600" dirty="0" err="1" smtClean="0"/>
              <a:t>Tutong</a:t>
            </a:r>
            <a:r>
              <a:rPr lang="en-US" sz="2600" dirty="0" smtClean="0"/>
              <a:t>. 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distrik</a:t>
            </a:r>
            <a:r>
              <a:rPr lang="en-US" sz="2600" dirty="0" smtClean="0"/>
              <a:t> </a:t>
            </a:r>
            <a:r>
              <a:rPr lang="en-US" sz="2600" dirty="0" err="1" smtClean="0"/>
              <a:t>dipimpin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pejabat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bertanggung</a:t>
            </a:r>
            <a:r>
              <a:rPr lang="en-US" sz="2600" dirty="0" smtClean="0"/>
              <a:t> </a:t>
            </a:r>
            <a:r>
              <a:rPr lang="en-US" sz="2600" dirty="0" err="1" smtClean="0"/>
              <a:t>jawab</a:t>
            </a:r>
            <a:r>
              <a:rPr lang="en-US" sz="2600" dirty="0" smtClean="0"/>
              <a:t>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</a:t>
            </a:r>
            <a:r>
              <a:rPr lang="en-US" sz="2600" dirty="0" err="1" smtClean="0"/>
              <a:t>Perdana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. </a:t>
            </a:r>
            <a:r>
              <a:rPr lang="en-US" sz="2600" dirty="0" err="1" smtClean="0"/>
              <a:t>Setiap</a:t>
            </a:r>
            <a:r>
              <a:rPr lang="en-US" sz="2600" dirty="0" smtClean="0"/>
              <a:t> Daerah </a:t>
            </a:r>
            <a:r>
              <a:rPr lang="en-US" sz="2600" dirty="0" err="1" smtClean="0"/>
              <a:t>dibagi</a:t>
            </a:r>
            <a:r>
              <a:rPr lang="en-US" sz="2600" dirty="0" smtClean="0"/>
              <a:t> </a:t>
            </a:r>
            <a:r>
              <a:rPr lang="en-US" sz="2600" dirty="0" err="1" smtClean="0"/>
              <a:t>lagi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subdistrik</a:t>
            </a:r>
            <a:r>
              <a:rPr lang="en-US" sz="2600" dirty="0" smtClean="0"/>
              <a:t> (</a:t>
            </a:r>
            <a:r>
              <a:rPr lang="en-US" sz="2600" dirty="0" err="1" smtClean="0"/>
              <a:t>disebut</a:t>
            </a:r>
            <a:r>
              <a:rPr lang="en-US" sz="2600" dirty="0" smtClean="0"/>
              <a:t> </a:t>
            </a:r>
            <a:r>
              <a:rPr lang="en-US" sz="2600" dirty="0" err="1" smtClean="0"/>
              <a:t>Mukim</a:t>
            </a:r>
            <a:r>
              <a:rPr lang="en-US" sz="2600" dirty="0" smtClean="0"/>
              <a:t>) yang </a:t>
            </a:r>
            <a:r>
              <a:rPr lang="en-US" sz="2600" dirty="0" err="1" smtClean="0"/>
              <a:t>setiapnya</a:t>
            </a:r>
            <a:r>
              <a:rPr lang="en-US" sz="2600" dirty="0" smtClean="0"/>
              <a:t> </a:t>
            </a:r>
            <a:r>
              <a:rPr lang="en-US" sz="2600" dirty="0" err="1" smtClean="0"/>
              <a:t>dipimpin</a:t>
            </a:r>
            <a:r>
              <a:rPr lang="en-US" sz="2600" dirty="0" smtClean="0"/>
              <a:t> </a:t>
            </a:r>
            <a:r>
              <a:rPr lang="en-US" sz="2600" dirty="0" err="1" smtClean="0"/>
              <a:t>seorang</a:t>
            </a:r>
            <a:r>
              <a:rPr lang="en-US" sz="2600" dirty="0" smtClean="0"/>
              <a:t> </a:t>
            </a:r>
            <a:r>
              <a:rPr lang="en-US" sz="2600" dirty="0" err="1" smtClean="0"/>
              <a:t>Kepala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diangkat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 </a:t>
            </a:r>
            <a:r>
              <a:rPr lang="en-US" sz="2600" dirty="0" err="1" smtClean="0"/>
              <a:t>Penghulu</a:t>
            </a:r>
            <a:r>
              <a:rPr lang="en-US" sz="2600" dirty="0" smtClean="0"/>
              <a:t>. </a:t>
            </a:r>
            <a:r>
              <a:rPr lang="en-US" sz="2600" dirty="0" err="1" smtClean="0"/>
              <a:t>Setiap</a:t>
            </a:r>
            <a:r>
              <a:rPr lang="en-US" sz="2600" dirty="0" smtClean="0"/>
              <a:t> </a:t>
            </a:r>
            <a:r>
              <a:rPr lang="en-US" sz="2600" dirty="0" err="1" smtClean="0"/>
              <a:t>Mukim</a:t>
            </a:r>
            <a:r>
              <a:rPr lang="en-US" sz="2600" dirty="0" smtClean="0"/>
              <a:t> </a:t>
            </a:r>
            <a:r>
              <a:rPr lang="en-US" sz="2600" dirty="0" err="1" smtClean="0"/>
              <a:t>dibagi</a:t>
            </a:r>
            <a:r>
              <a:rPr lang="en-US" sz="2600" dirty="0" smtClean="0"/>
              <a:t> </a:t>
            </a:r>
            <a:r>
              <a:rPr lang="en-US" sz="2600" dirty="0" err="1" smtClean="0"/>
              <a:t>lagi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desa</a:t>
            </a:r>
            <a:r>
              <a:rPr lang="en-US" sz="2600" dirty="0" smtClean="0"/>
              <a:t> (</a:t>
            </a:r>
            <a:r>
              <a:rPr lang="en-US" sz="2600" dirty="0" err="1" smtClean="0"/>
              <a:t>disebut</a:t>
            </a:r>
            <a:r>
              <a:rPr lang="en-US" sz="2600" dirty="0" smtClean="0"/>
              <a:t> Kampong) yang </a:t>
            </a:r>
            <a:r>
              <a:rPr lang="en-US" sz="2600" dirty="0" err="1" smtClean="0"/>
              <a:t>dipimpin</a:t>
            </a:r>
            <a:r>
              <a:rPr lang="en-US" sz="2600" dirty="0" smtClean="0"/>
              <a:t> </a:t>
            </a:r>
            <a:r>
              <a:rPr lang="en-US" sz="2600" dirty="0" err="1" smtClean="0"/>
              <a:t>Ketua</a:t>
            </a:r>
            <a:r>
              <a:rPr lang="en-US" sz="2600" dirty="0" smtClean="0"/>
              <a:t> Kampong yang </a:t>
            </a:r>
            <a:r>
              <a:rPr lang="en-US" sz="2600" dirty="0" err="1" smtClean="0"/>
              <a:t>dipilih</a:t>
            </a:r>
            <a:r>
              <a:rPr lang="en-US" sz="2600" dirty="0" smtClean="0"/>
              <a:t> </a:t>
            </a:r>
            <a:r>
              <a:rPr lang="en-US" sz="2600" dirty="0" err="1" smtClean="0"/>
              <a:t>langsung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masyarakat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luber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efektif</a:t>
            </a:r>
            <a:r>
              <a:rPr lang="en-US" sz="2600" dirty="0" smtClean="0"/>
              <a:t> </a:t>
            </a:r>
            <a:r>
              <a:rPr lang="en-US" sz="2600" dirty="0" err="1" smtClean="0"/>
              <a:t>jika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terpilih</a:t>
            </a:r>
            <a:r>
              <a:rPr lang="en-US" sz="2600" dirty="0" smtClean="0"/>
              <a:t> </a:t>
            </a:r>
            <a:r>
              <a:rPr lang="en-US" sz="2600" dirty="0" err="1" smtClean="0"/>
              <a:t>disetujui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</a:t>
            </a:r>
            <a:r>
              <a:rPr lang="en-US" sz="2600" dirty="0" smtClean="0"/>
              <a:t>. </a:t>
            </a:r>
            <a:r>
              <a:rPr lang="en-US" sz="2600" dirty="0" err="1" smtClean="0"/>
              <a:t>Kini</a:t>
            </a:r>
            <a:r>
              <a:rPr lang="en-US" sz="2600" dirty="0" smtClean="0"/>
              <a:t>, Brunei </a:t>
            </a:r>
            <a:r>
              <a:rPr lang="en-US" sz="2600" dirty="0" err="1" smtClean="0"/>
              <a:t>menerapkan</a:t>
            </a:r>
            <a:r>
              <a:rPr lang="en-US" sz="2600" dirty="0" smtClean="0"/>
              <a:t> </a:t>
            </a:r>
            <a:r>
              <a:rPr lang="en-US" sz="2600" b="1" dirty="0" err="1" smtClean="0"/>
              <a:t>GrassRoot</a:t>
            </a:r>
            <a:r>
              <a:rPr lang="en-US" sz="2600" b="1" dirty="0" smtClean="0"/>
              <a:t> Democracy</a:t>
            </a:r>
            <a:r>
              <a:rPr lang="en-US" sz="2600" dirty="0" smtClean="0"/>
              <a:t>,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mana</a:t>
            </a:r>
            <a:r>
              <a:rPr lang="en-US" sz="2600" dirty="0" smtClean="0"/>
              <a:t> </a:t>
            </a:r>
            <a:r>
              <a:rPr lang="en-US" sz="2600" dirty="0" err="1" smtClean="0"/>
              <a:t>sejak</a:t>
            </a:r>
            <a:r>
              <a:rPr lang="en-US" sz="2600" dirty="0" smtClean="0"/>
              <a:t> 1996 </a:t>
            </a:r>
            <a:r>
              <a:rPr lang="en-US" sz="2600" dirty="0" err="1" smtClean="0"/>
              <a:t>berdiri</a:t>
            </a:r>
            <a:r>
              <a:rPr lang="en-US" sz="2600" dirty="0" smtClean="0"/>
              <a:t> General Assembly of </a:t>
            </a:r>
            <a:r>
              <a:rPr lang="en-US" sz="2600" dirty="0" err="1" smtClean="0"/>
              <a:t>Mukim</a:t>
            </a:r>
            <a:r>
              <a:rPr lang="en-US" sz="2600" dirty="0" smtClean="0"/>
              <a:t> </a:t>
            </a:r>
            <a:r>
              <a:rPr lang="en-US" sz="2600" dirty="0" err="1" smtClean="0"/>
              <a:t>dan</a:t>
            </a:r>
            <a:r>
              <a:rPr lang="en-US" sz="2600" dirty="0" smtClean="0"/>
              <a:t> Village Consultative Council. </a:t>
            </a:r>
            <a:r>
              <a:rPr lang="en-US" sz="2600" dirty="0" err="1" smtClean="0"/>
              <a:t>Sekitar</a:t>
            </a:r>
            <a:r>
              <a:rPr lang="en-US" sz="2600" dirty="0" smtClean="0"/>
              <a:t> 1000 </a:t>
            </a:r>
            <a:r>
              <a:rPr lang="en-US" sz="2600" dirty="0" err="1" smtClean="0"/>
              <a:t>orang</a:t>
            </a:r>
            <a:r>
              <a:rPr lang="en-US" sz="2600" dirty="0" smtClean="0"/>
              <a:t> </a:t>
            </a:r>
            <a:r>
              <a:rPr lang="en-US" sz="2600" dirty="0" err="1" smtClean="0"/>
              <a:t>Penghulu</a:t>
            </a:r>
            <a:r>
              <a:rPr lang="en-US" sz="2600" dirty="0" smtClean="0"/>
              <a:t> </a:t>
            </a:r>
            <a:r>
              <a:rPr lang="en-US" sz="2600" dirty="0" err="1" smtClean="0"/>
              <a:t>dan</a:t>
            </a:r>
            <a:r>
              <a:rPr lang="en-US" sz="2600" dirty="0" smtClean="0"/>
              <a:t> </a:t>
            </a:r>
            <a:r>
              <a:rPr lang="en-US" sz="2600" dirty="0" err="1" smtClean="0"/>
              <a:t>Ketua</a:t>
            </a:r>
            <a:r>
              <a:rPr lang="en-US" sz="2600" dirty="0" smtClean="0"/>
              <a:t> Kampong </a:t>
            </a:r>
            <a:r>
              <a:rPr lang="en-US" sz="2600" dirty="0" err="1" smtClean="0"/>
              <a:t>berpartisipasi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pembicaraan</a:t>
            </a:r>
            <a:r>
              <a:rPr lang="en-US" sz="2600" dirty="0" smtClean="0"/>
              <a:t> </a:t>
            </a:r>
            <a:r>
              <a:rPr lang="en-US" sz="2600" dirty="0" err="1" smtClean="0"/>
              <a:t>seputar</a:t>
            </a:r>
            <a:r>
              <a:rPr lang="en-US" sz="2600" dirty="0" smtClean="0"/>
              <a:t> </a:t>
            </a:r>
            <a:r>
              <a:rPr lang="en-US" sz="2600" dirty="0" err="1" smtClean="0"/>
              <a:t>perbaikan</a:t>
            </a:r>
            <a:r>
              <a:rPr lang="en-US" sz="2600" dirty="0" smtClean="0"/>
              <a:t> </a:t>
            </a:r>
            <a:r>
              <a:rPr lang="en-US" sz="2600" dirty="0" err="1" smtClean="0"/>
              <a:t>jalan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kesejahteraan</a:t>
            </a:r>
            <a:r>
              <a:rPr lang="en-US" sz="2600" dirty="0" smtClean="0"/>
              <a:t> </a:t>
            </a:r>
            <a:r>
              <a:rPr lang="en-US" sz="2600" dirty="0" err="1" smtClean="0"/>
              <a:t>komunitas</a:t>
            </a:r>
            <a:r>
              <a:rPr lang="en-US" sz="2600" dirty="0" smtClean="0"/>
              <a:t> </a:t>
            </a:r>
            <a:r>
              <a:rPr lang="en-US" sz="2600" dirty="0" err="1" smtClean="0"/>
              <a:t>lokal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 lvl="0" algn="just"/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pemerintahan</a:t>
            </a:r>
            <a:r>
              <a:rPr lang="en-US" sz="2600" dirty="0" smtClean="0"/>
              <a:t>: </a:t>
            </a:r>
            <a:r>
              <a:rPr lang="en-US" sz="2600" b="1" dirty="0" err="1" smtClean="0"/>
              <a:t>Parlementer</a:t>
            </a:r>
            <a:r>
              <a:rPr lang="en-US" sz="2600" b="1" dirty="0" smtClean="0"/>
              <a:t> </a:t>
            </a:r>
            <a:r>
              <a:rPr lang="en-US" sz="2600" dirty="0" smtClean="0"/>
              <a:t>(Raja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perdana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, </a:t>
            </a:r>
            <a:r>
              <a:rPr lang="en-US" sz="2600" dirty="0" err="1" smtClean="0"/>
              <a:t>perannya</a:t>
            </a:r>
            <a:r>
              <a:rPr lang="en-US" sz="2600" dirty="0" smtClean="0"/>
              <a:t> </a:t>
            </a:r>
            <a:r>
              <a:rPr lang="en-US" sz="2600" dirty="0" err="1" smtClean="0"/>
              <a:t>sangat</a:t>
            </a:r>
            <a:r>
              <a:rPr lang="en-US" sz="2600" dirty="0" smtClean="0"/>
              <a:t> </a:t>
            </a:r>
            <a:r>
              <a:rPr lang="en-US" sz="2600" dirty="0" err="1" smtClean="0"/>
              <a:t>dominan</a:t>
            </a:r>
            <a:r>
              <a:rPr lang="en-US" sz="2600" dirty="0" smtClean="0"/>
              <a:t>), </a:t>
            </a:r>
            <a:r>
              <a:rPr lang="en-US" sz="2600" dirty="0" err="1" smtClean="0"/>
              <a:t>Hakikinya</a:t>
            </a:r>
            <a:r>
              <a:rPr lang="en-US" sz="2600" dirty="0" smtClean="0"/>
              <a:t>, </a:t>
            </a:r>
            <a:r>
              <a:rPr lang="en-US" sz="2600" dirty="0" err="1" smtClean="0"/>
              <a:t>konstitusi</a:t>
            </a:r>
            <a:r>
              <a:rPr lang="en-US" sz="2600" dirty="0" smtClean="0"/>
              <a:t> Brunei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fusi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konsep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pemerintahan</a:t>
            </a:r>
            <a:r>
              <a:rPr lang="en-US" sz="2600" dirty="0" smtClean="0"/>
              <a:t> </a:t>
            </a:r>
            <a:r>
              <a:rPr lang="en-US" sz="2600" dirty="0" err="1" smtClean="0"/>
              <a:t>Melayu</a:t>
            </a:r>
            <a:r>
              <a:rPr lang="en-US" sz="2600" dirty="0" smtClean="0"/>
              <a:t> Brunei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 Westminster/</a:t>
            </a:r>
            <a:r>
              <a:rPr lang="en-US" sz="2600" dirty="0" err="1" smtClean="0"/>
              <a:t>Inggris</a:t>
            </a:r>
            <a:r>
              <a:rPr lang="en-US" sz="2600" dirty="0" smtClean="0"/>
              <a:t>. </a:t>
            </a:r>
            <a:r>
              <a:rPr lang="en-US" sz="2600" dirty="0" err="1" smtClean="0"/>
              <a:t>Konsep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pemerintahan</a:t>
            </a:r>
            <a:r>
              <a:rPr lang="en-US" sz="2600" dirty="0" smtClean="0"/>
              <a:t> </a:t>
            </a:r>
            <a:r>
              <a:rPr lang="en-US" sz="2600" dirty="0" err="1" smtClean="0"/>
              <a:t>Melayu</a:t>
            </a:r>
            <a:r>
              <a:rPr lang="en-US" sz="2600" dirty="0" smtClean="0"/>
              <a:t> Brunei </a:t>
            </a:r>
            <a:r>
              <a:rPr lang="en-US" sz="2600" dirty="0" err="1" smtClean="0"/>
              <a:t>menekankan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kepemimpinan</a:t>
            </a:r>
            <a:r>
              <a:rPr lang="en-US" sz="2600" dirty="0" smtClean="0"/>
              <a:t> </a:t>
            </a:r>
            <a:r>
              <a:rPr lang="en-US" sz="2600" dirty="0" err="1" smtClean="0"/>
              <a:t>otokratik</a:t>
            </a:r>
            <a:r>
              <a:rPr lang="en-US" sz="2600" dirty="0" smtClean="0"/>
              <a:t>, </a:t>
            </a:r>
            <a:r>
              <a:rPr lang="en-US" sz="2600" dirty="0" err="1" smtClean="0"/>
              <a:t>ketuhanan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absolutisme</a:t>
            </a:r>
            <a:r>
              <a:rPr lang="en-US" sz="2600" dirty="0" smtClean="0"/>
              <a:t> </a:t>
            </a:r>
            <a:r>
              <a:rPr lang="en-US" sz="2600" dirty="0" err="1" smtClean="0"/>
              <a:t>kuasa</a:t>
            </a:r>
            <a:r>
              <a:rPr lang="en-US" sz="2600" dirty="0" smtClean="0"/>
              <a:t> sultan. </a:t>
            </a:r>
            <a:r>
              <a:rPr lang="en-US" sz="2600" dirty="0" err="1" smtClean="0"/>
              <a:t>Namun</a:t>
            </a:r>
            <a:r>
              <a:rPr lang="en-US" sz="2600" dirty="0" smtClean="0"/>
              <a:t>, sultan </a:t>
            </a:r>
            <a:r>
              <a:rPr lang="en-US" sz="2600" dirty="0" err="1" smtClean="0"/>
              <a:t>mempersilakan</a:t>
            </a:r>
            <a:r>
              <a:rPr lang="en-US" sz="2600" dirty="0" smtClean="0"/>
              <a:t> </a:t>
            </a:r>
            <a:r>
              <a:rPr lang="en-US" sz="2600" dirty="0" err="1" smtClean="0"/>
              <a:t>seluruh</a:t>
            </a:r>
            <a:r>
              <a:rPr lang="en-US" sz="2600" dirty="0" smtClean="0"/>
              <a:t> </a:t>
            </a:r>
            <a:r>
              <a:rPr lang="en-US" sz="2600" dirty="0" err="1" smtClean="0"/>
              <a:t>warganegara</a:t>
            </a:r>
            <a:r>
              <a:rPr lang="en-US" sz="2600" dirty="0" smtClean="0"/>
              <a:t> </a:t>
            </a:r>
            <a:r>
              <a:rPr lang="en-US" sz="2600" dirty="0" err="1" smtClean="0"/>
              <a:t>berkonsultasi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dirinya</a:t>
            </a:r>
            <a:r>
              <a:rPr lang="en-US" sz="2600" dirty="0" smtClean="0"/>
              <a:t> </a:t>
            </a:r>
            <a:r>
              <a:rPr lang="en-US" sz="2600" dirty="0" err="1" smtClean="0"/>
              <a:t>lewat</a:t>
            </a:r>
            <a:r>
              <a:rPr lang="en-US" sz="2600" dirty="0" smtClean="0"/>
              <a:t> </a:t>
            </a:r>
            <a:r>
              <a:rPr lang="en-US" sz="2600" dirty="0" err="1" smtClean="0"/>
              <a:t>aneka</a:t>
            </a:r>
            <a:r>
              <a:rPr lang="en-US" sz="2600" dirty="0" smtClean="0"/>
              <a:t> </a:t>
            </a:r>
            <a:r>
              <a:rPr lang="en-US" sz="2600" dirty="0" err="1" smtClean="0"/>
              <a:t>pertemuan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desa-desa</a:t>
            </a:r>
            <a:r>
              <a:rPr lang="en-US" sz="2600" dirty="0" smtClean="0"/>
              <a:t>, </a:t>
            </a:r>
            <a:r>
              <a:rPr lang="en-US" sz="2600" dirty="0" err="1" smtClean="0"/>
              <a:t>masjid-masjid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kantor-kantor</a:t>
            </a:r>
            <a:r>
              <a:rPr lang="en-US" sz="2600" dirty="0" smtClean="0"/>
              <a:t>,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mana</a:t>
            </a:r>
            <a:r>
              <a:rPr lang="en-US" sz="2600" dirty="0" smtClean="0"/>
              <a:t> </a:t>
            </a:r>
            <a:r>
              <a:rPr lang="en-US" sz="2600" dirty="0" err="1" smtClean="0"/>
              <a:t>mekanisme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dikenal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"</a:t>
            </a:r>
            <a:r>
              <a:rPr lang="en-US" sz="2600" b="1" dirty="0" smtClean="0"/>
              <a:t>Living Democracy</a:t>
            </a:r>
            <a:r>
              <a:rPr lang="en-US" sz="2600" dirty="0" smtClean="0"/>
              <a:t>." </a:t>
            </a:r>
            <a:r>
              <a:rPr lang="en-US" sz="2600" b="1" dirty="0" smtClean="0"/>
              <a:t>Living Democracy</a:t>
            </a:r>
            <a:r>
              <a:rPr lang="en-US" sz="2600" dirty="0" smtClean="0"/>
              <a:t> 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berbeda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konsepsi</a:t>
            </a:r>
            <a:r>
              <a:rPr lang="en-US" sz="2600" dirty="0" smtClean="0"/>
              <a:t> Barat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demokrasi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melulu</a:t>
            </a:r>
            <a:r>
              <a:rPr lang="en-US" sz="2600" dirty="0" smtClean="0"/>
              <a:t> </a:t>
            </a:r>
            <a:r>
              <a:rPr lang="en-US" sz="2600" dirty="0" err="1" smtClean="0"/>
              <a:t>menekankan</a:t>
            </a:r>
            <a:r>
              <a:rPr lang="en-US" sz="2600" dirty="0" smtClean="0"/>
              <a:t> "representative government." "Representative Government"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berlaku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Brunei. Sultan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khalifah</a:t>
            </a:r>
            <a:r>
              <a:rPr lang="en-US" sz="2600" dirty="0" smtClean="0"/>
              <a:t> Allah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bumi</a:t>
            </a:r>
            <a:r>
              <a:rPr lang="en-US" sz="2600" dirty="0" smtClean="0"/>
              <a:t>,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demikian</a:t>
            </a:r>
            <a:r>
              <a:rPr lang="en-US" sz="2600" dirty="0" smtClean="0"/>
              <a:t>,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Brunei </a:t>
            </a:r>
            <a:r>
              <a:rPr lang="en-US" sz="2600" dirty="0" err="1" smtClean="0"/>
              <a:t>mempromosikan</a:t>
            </a:r>
            <a:r>
              <a:rPr lang="en-US" sz="2600" dirty="0" smtClean="0"/>
              <a:t> </a:t>
            </a:r>
            <a:r>
              <a:rPr lang="en-US" sz="2600" dirty="0" err="1" smtClean="0"/>
              <a:t>nilai-nilai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syariat</a:t>
            </a:r>
            <a:r>
              <a:rPr lang="en-US" sz="2600" dirty="0" smtClean="0"/>
              <a:t> Islam </a:t>
            </a:r>
            <a:r>
              <a:rPr lang="en-US" sz="2600" dirty="0" err="1" smtClean="0"/>
              <a:t>disegala</a:t>
            </a:r>
            <a:r>
              <a:rPr lang="en-US" sz="2600" dirty="0" smtClean="0"/>
              <a:t> </a:t>
            </a:r>
            <a:r>
              <a:rPr lang="en-US" sz="2600" dirty="0" err="1" smtClean="0"/>
              <a:t>aspek</a:t>
            </a:r>
            <a:r>
              <a:rPr lang="en-US" sz="2600" dirty="0" smtClean="0"/>
              <a:t> </a:t>
            </a:r>
            <a:r>
              <a:rPr lang="en-US" sz="2600" dirty="0" err="1" smtClean="0"/>
              <a:t>kehidupan</a:t>
            </a:r>
            <a:r>
              <a:rPr lang="en-US" sz="2600" dirty="0" smtClean="0"/>
              <a:t> </a:t>
            </a:r>
            <a:r>
              <a:rPr lang="en-US" sz="2600" dirty="0" err="1" smtClean="0"/>
              <a:t>kesultanan</a:t>
            </a:r>
            <a:r>
              <a:rPr lang="en-US" sz="2600" dirty="0" smtClean="0"/>
              <a:t>. Dari Barat, Brunei </a:t>
            </a:r>
            <a:r>
              <a:rPr lang="en-US" sz="2600" dirty="0" err="1" smtClean="0"/>
              <a:t>mengadopsi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 </a:t>
            </a:r>
            <a:r>
              <a:rPr lang="en-US" sz="2600" dirty="0" err="1" smtClean="0"/>
              <a:t>kabinet</a:t>
            </a:r>
            <a:r>
              <a:rPr lang="en-US" sz="2600" dirty="0" smtClean="0"/>
              <a:t>, </a:t>
            </a:r>
            <a:r>
              <a:rPr lang="en-US" sz="2600" dirty="0" err="1" smtClean="0"/>
              <a:t>independensi</a:t>
            </a:r>
            <a:r>
              <a:rPr lang="en-US" sz="2600" dirty="0" smtClean="0"/>
              <a:t> </a:t>
            </a:r>
            <a:r>
              <a:rPr lang="en-US" sz="2600" dirty="0" err="1" smtClean="0"/>
              <a:t>lembaga</a:t>
            </a:r>
            <a:r>
              <a:rPr lang="en-US" sz="2600" dirty="0" smtClean="0"/>
              <a:t> </a:t>
            </a:r>
            <a:r>
              <a:rPr lang="en-US" sz="2600" dirty="0" err="1" smtClean="0"/>
              <a:t>peradilan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HAM.  </a:t>
            </a:r>
            <a:r>
              <a:rPr lang="en-US" sz="2600" dirty="0" err="1" smtClean="0"/>
              <a:t>Singkatnya</a:t>
            </a:r>
            <a:r>
              <a:rPr lang="en-US" sz="2600" dirty="0" smtClean="0"/>
              <a:t>, Sultan Brunei </a:t>
            </a:r>
            <a:r>
              <a:rPr lang="en-US" sz="2600" dirty="0" err="1" smtClean="0"/>
              <a:t>memangku</a:t>
            </a:r>
            <a:r>
              <a:rPr lang="en-US" sz="2600" dirty="0" smtClean="0"/>
              <a:t> </a:t>
            </a:r>
            <a:r>
              <a:rPr lang="en-US" sz="2600" dirty="0" err="1" smtClean="0"/>
              <a:t>jabatan</a:t>
            </a:r>
            <a:r>
              <a:rPr lang="en-US" sz="2600" dirty="0" smtClean="0"/>
              <a:t> </a:t>
            </a:r>
            <a:r>
              <a:rPr lang="en-US" sz="2600" dirty="0" err="1" smtClean="0"/>
              <a:t>Kepala</a:t>
            </a:r>
            <a:r>
              <a:rPr lang="en-US" sz="2600" dirty="0" smtClean="0"/>
              <a:t> Negara, </a:t>
            </a:r>
            <a:r>
              <a:rPr lang="en-US" sz="2600" dirty="0" err="1" smtClean="0"/>
              <a:t>Kepala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Pemerintahan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Pemimpin</a:t>
            </a:r>
            <a:r>
              <a:rPr lang="en-US" sz="2600" dirty="0" smtClean="0"/>
              <a:t> Agama Islam (Brunei </a:t>
            </a:r>
            <a:r>
              <a:rPr lang="en-US" sz="2600" dirty="0" err="1" smtClean="0"/>
              <a:t>mayoritas</a:t>
            </a:r>
            <a:r>
              <a:rPr lang="en-US" sz="2600" dirty="0" smtClean="0"/>
              <a:t> </a:t>
            </a:r>
            <a:r>
              <a:rPr lang="en-US" sz="2600" dirty="0" err="1" smtClean="0"/>
              <a:t>bermazhab</a:t>
            </a:r>
            <a:r>
              <a:rPr lang="en-US" sz="2600" dirty="0" smtClean="0"/>
              <a:t> </a:t>
            </a:r>
            <a:r>
              <a:rPr lang="en-US" sz="2600" dirty="0" err="1" smtClean="0"/>
              <a:t>Syafi'i</a:t>
            </a:r>
            <a:r>
              <a:rPr lang="en-US" sz="2600" dirty="0" smtClean="0"/>
              <a:t>).</a:t>
            </a:r>
          </a:p>
          <a:p>
            <a:pPr lvl="0" algn="just"/>
            <a:r>
              <a:rPr lang="en-US" sz="2600" dirty="0" err="1" smtClean="0"/>
              <a:t>Parlemen</a:t>
            </a:r>
            <a:r>
              <a:rPr lang="en-US" sz="2600" dirty="0" smtClean="0"/>
              <a:t>: </a:t>
            </a:r>
            <a:r>
              <a:rPr lang="en-US" sz="2600" b="1" dirty="0" err="1" smtClean="0"/>
              <a:t>Mungkin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arah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Quadkameral</a:t>
            </a:r>
            <a:r>
              <a:rPr lang="en-US" sz="2600" dirty="0" smtClean="0"/>
              <a:t> </a:t>
            </a:r>
            <a:r>
              <a:rPr lang="en-US" sz="2600" dirty="0" smtClean="0"/>
              <a:t>(Council of Cabinet </a:t>
            </a:r>
            <a:r>
              <a:rPr lang="en-US" sz="2600" dirty="0" smtClean="0"/>
              <a:t>Ministers, Council </a:t>
            </a:r>
            <a:r>
              <a:rPr lang="en-US" sz="2600" dirty="0" smtClean="0"/>
              <a:t>of </a:t>
            </a:r>
            <a:r>
              <a:rPr lang="en-US" sz="2600" dirty="0" err="1" smtClean="0"/>
              <a:t>Succesion</a:t>
            </a:r>
            <a:r>
              <a:rPr lang="en-US" sz="2600" dirty="0" smtClean="0"/>
              <a:t>, Privy Council, Religious </a:t>
            </a:r>
            <a:r>
              <a:rPr lang="en-US" sz="2600" dirty="0" smtClean="0"/>
              <a:t>Council</a:t>
            </a:r>
            <a:r>
              <a:rPr lang="en-US" sz="2600" dirty="0" smtClean="0"/>
              <a:t>) </a:t>
            </a:r>
            <a:r>
              <a:rPr lang="en-US" sz="2600" dirty="0" err="1" smtClean="0"/>
              <a:t>Atau</a:t>
            </a:r>
            <a:r>
              <a:rPr lang="en-US" sz="2600" dirty="0" smtClean="0"/>
              <a:t> </a:t>
            </a:r>
            <a:r>
              <a:rPr lang="en-US" sz="2600" b="1" dirty="0" err="1" smtClean="0"/>
              <a:t>Unikameral</a:t>
            </a:r>
            <a:r>
              <a:rPr lang="en-US" sz="2600" b="1" dirty="0" smtClean="0"/>
              <a:t> </a:t>
            </a:r>
            <a:r>
              <a:rPr lang="en-US" sz="2600" dirty="0" smtClean="0"/>
              <a:t>(Legislative Council </a:t>
            </a:r>
            <a:r>
              <a:rPr lang="en-US" sz="2600" dirty="0" err="1" smtClean="0"/>
              <a:t>sejak</a:t>
            </a:r>
            <a:r>
              <a:rPr lang="en-US" sz="2600" dirty="0" smtClean="0"/>
              <a:t> 2004).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</a:t>
            </a:r>
            <a:r>
              <a:rPr lang="en-US" sz="2600" dirty="0" smtClean="0"/>
              <a:t> </a:t>
            </a:r>
            <a:r>
              <a:rPr lang="en-US" sz="2600" dirty="0" err="1" smtClean="0"/>
              <a:t>dewan</a:t>
            </a:r>
            <a:r>
              <a:rPr lang="en-US" sz="2600" dirty="0" smtClean="0"/>
              <a:t> </a:t>
            </a:r>
            <a:r>
              <a:rPr lang="en-US" sz="2600" dirty="0" err="1" smtClean="0"/>
              <a:t>diangkat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diberhentikan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Sultan.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NEGARA - NEGARA  ANGGOTA  ASEAN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6324600" cy="5410200"/>
          </a:xfrm>
        </p:spPr>
        <p:txBody>
          <a:bodyPr/>
          <a:lstStyle/>
          <a:p>
            <a:pPr marL="457200" lvl="0" indent="-457200">
              <a:buFont typeface="+mj-lt"/>
              <a:buAutoNum type="arabicParenR"/>
            </a:pPr>
            <a:r>
              <a:rPr lang="en-US" dirty="0" smtClean="0"/>
              <a:t>Indonesia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/>
              <a:t>Thailand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/>
              <a:t>Myanmar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/>
              <a:t>Laos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/>
              <a:t>Vietnam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err="1" smtClean="0"/>
              <a:t>Kamboja</a:t>
            </a:r>
            <a:endParaRPr lang="en-US" dirty="0" smtClean="0"/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/>
              <a:t>Brunei Darussalam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/>
              <a:t>Malaysia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smtClean="0"/>
              <a:t>Filipina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8. MALAYSIA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b="1" dirty="0" smtClean="0"/>
              <a:t>Malaysia </a:t>
            </a:r>
            <a:endParaRPr lang="en-US" dirty="0" smtClean="0"/>
          </a:p>
          <a:p>
            <a:pPr lvl="0"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 Malaysia (</a:t>
            </a:r>
            <a:r>
              <a:rPr lang="en-US" dirty="0" err="1" smtClean="0"/>
              <a:t>resmi</a:t>
            </a:r>
            <a:r>
              <a:rPr lang="en-US" dirty="0" smtClean="0"/>
              <a:t>); </a:t>
            </a:r>
            <a:r>
              <a:rPr lang="en-US" dirty="0" err="1" smtClean="0"/>
              <a:t>Inggris</a:t>
            </a:r>
            <a:r>
              <a:rPr lang="en-US" dirty="0" smtClean="0"/>
              <a:t>; </a:t>
            </a:r>
            <a:r>
              <a:rPr lang="en-US" dirty="0" err="1" smtClean="0"/>
              <a:t>Cina</a:t>
            </a:r>
            <a:r>
              <a:rPr lang="en-US" dirty="0" smtClean="0"/>
              <a:t> (</a:t>
            </a:r>
            <a:r>
              <a:rPr lang="en-US" dirty="0" err="1" smtClean="0"/>
              <a:t>Kanton</a:t>
            </a:r>
            <a:r>
              <a:rPr lang="en-US" dirty="0" smtClean="0"/>
              <a:t>, Mandarin, </a:t>
            </a:r>
            <a:r>
              <a:rPr lang="en-US" dirty="0" err="1" smtClean="0"/>
              <a:t>Hokkien</a:t>
            </a:r>
            <a:r>
              <a:rPr lang="en-US" dirty="0" smtClean="0"/>
              <a:t>, Hakka, Hainan, Foochow); Tamil; Telugu; Malayalam; Panjabi; Thai.</a:t>
            </a:r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 </a:t>
            </a:r>
            <a:r>
              <a:rPr lang="en-US" b="1" dirty="0" smtClean="0"/>
              <a:t>Kuala </a:t>
            </a:r>
            <a:r>
              <a:rPr lang="en-US" b="1" dirty="0" smtClean="0"/>
              <a:t>Lumpur</a:t>
            </a:r>
            <a:endParaRPr lang="en-US" dirty="0" smtClean="0"/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 </a:t>
            </a:r>
            <a:r>
              <a:rPr lang="en-US" b="1" dirty="0" smtClean="0"/>
              <a:t>329.750</a:t>
            </a:r>
            <a:r>
              <a:rPr lang="en-US" dirty="0" smtClean="0"/>
              <a:t> (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smtClean="0"/>
              <a:t>Malaysia per 2005 </a:t>
            </a:r>
            <a:r>
              <a:rPr lang="en-US" dirty="0" err="1" smtClean="0"/>
              <a:t>adalah</a:t>
            </a:r>
            <a:r>
              <a:rPr lang="en-US" dirty="0" smtClean="0"/>
              <a:t> 25.580.000.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resminya</a:t>
            </a:r>
            <a:r>
              <a:rPr lang="en-US" dirty="0" smtClean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. Agama yang </a:t>
            </a:r>
            <a:r>
              <a:rPr lang="en-US" dirty="0" err="1" smtClean="0"/>
              <a:t>dianut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Islam (60,4%), Buddha (19,2%), Kristen (9,1%), Hindu (6,3%), </a:t>
            </a:r>
            <a:r>
              <a:rPr lang="en-US" dirty="0" err="1" smtClean="0"/>
              <a:t>Konghucu</a:t>
            </a:r>
            <a:r>
              <a:rPr lang="en-US" dirty="0" smtClean="0"/>
              <a:t>/Tao/Agama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(2,6%), agama </a:t>
            </a:r>
            <a:r>
              <a:rPr lang="en-US" dirty="0" err="1" smtClean="0"/>
              <a:t>lainnya</a:t>
            </a:r>
            <a:r>
              <a:rPr lang="en-US" dirty="0" smtClean="0"/>
              <a:t> (2,4%). </a:t>
            </a:r>
            <a:r>
              <a:rPr lang="en-US" dirty="0" err="1" smtClean="0"/>
              <a:t>Komposit</a:t>
            </a:r>
            <a:r>
              <a:rPr lang="en-US" dirty="0" smtClean="0"/>
              <a:t> </a:t>
            </a:r>
            <a:r>
              <a:rPr lang="en-US" dirty="0" err="1" smtClean="0"/>
              <a:t>etnisnya</a:t>
            </a:r>
            <a:r>
              <a:rPr lang="en-US" dirty="0" smtClean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(65,1%), </a:t>
            </a:r>
            <a:r>
              <a:rPr lang="en-US" dirty="0" err="1" smtClean="0"/>
              <a:t>Cina</a:t>
            </a:r>
            <a:r>
              <a:rPr lang="en-US" dirty="0" smtClean="0"/>
              <a:t> (26%), India (7,7%), </a:t>
            </a:r>
            <a:r>
              <a:rPr lang="en-US" dirty="0" err="1" smtClean="0"/>
              <a:t>lainnya</a:t>
            </a:r>
            <a:r>
              <a:rPr lang="en-US" dirty="0" smtClean="0"/>
              <a:t> (1,2%).] - Malaysia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2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.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semenanjung</a:t>
            </a:r>
            <a:r>
              <a:rPr lang="en-US" dirty="0" smtClean="0"/>
              <a:t> Malaya.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Kalimantan (Indonesia). Di </a:t>
            </a:r>
            <a:r>
              <a:rPr lang="en-US" dirty="0" err="1" smtClean="0"/>
              <a:t>malaysia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, </a:t>
            </a:r>
            <a:r>
              <a:rPr lang="en-US" dirty="0" err="1" smtClean="0"/>
              <a:t>utara</a:t>
            </a:r>
            <a:r>
              <a:rPr lang="en-US" dirty="0" smtClean="0"/>
              <a:t>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Thailand, </a:t>
            </a:r>
            <a:r>
              <a:rPr lang="en-US" dirty="0" err="1" smtClean="0"/>
              <a:t>selatan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selat</a:t>
            </a:r>
            <a:r>
              <a:rPr lang="en-US" dirty="0" smtClean="0"/>
              <a:t> </a:t>
            </a:r>
            <a:r>
              <a:rPr lang="en-US" dirty="0" err="1" smtClean="0"/>
              <a:t>Malaka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Selat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,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Selat</a:t>
            </a:r>
            <a:r>
              <a:rPr lang="en-US" dirty="0" smtClean="0"/>
              <a:t> </a:t>
            </a:r>
            <a:r>
              <a:rPr lang="en-US" dirty="0" err="1" smtClean="0"/>
              <a:t>Malaka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Selatan. Di Malaysia </a:t>
            </a:r>
            <a:r>
              <a:rPr lang="en-US" dirty="0" err="1" smtClean="0"/>
              <a:t>timur</a:t>
            </a:r>
            <a:r>
              <a:rPr lang="en-US" dirty="0" smtClean="0"/>
              <a:t>, </a:t>
            </a:r>
            <a:r>
              <a:rPr lang="en-US" dirty="0" err="1" smtClean="0"/>
              <a:t>utara</a:t>
            </a:r>
            <a:r>
              <a:rPr lang="en-US" dirty="0" smtClean="0"/>
              <a:t>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Selatan, </a:t>
            </a:r>
            <a:r>
              <a:rPr lang="en-US" dirty="0" err="1" smtClean="0"/>
              <a:t>selatan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Indonesia,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Selatan,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Sulu. Batas </a:t>
            </a:r>
            <a:r>
              <a:rPr lang="en-US" dirty="0" err="1" smtClean="0"/>
              <a:t>darat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Brunei </a:t>
            </a:r>
            <a:r>
              <a:rPr lang="en-US" dirty="0" err="1" smtClean="0"/>
              <a:t>sepanjang</a:t>
            </a:r>
            <a:r>
              <a:rPr lang="en-US" dirty="0" smtClean="0"/>
              <a:t> 381 km, </a:t>
            </a:r>
            <a:r>
              <a:rPr lang="en-US" dirty="0" err="1" smtClean="0"/>
              <a:t>dengan</a:t>
            </a:r>
            <a:r>
              <a:rPr lang="en-US" dirty="0" smtClean="0"/>
              <a:t> Indonesia 2004 km,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Thailand 506 km.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 Malaysia </a:t>
            </a:r>
            <a:r>
              <a:rPr lang="en-US" dirty="0" err="1" smtClean="0"/>
              <a:t>adalah</a:t>
            </a:r>
            <a:r>
              <a:rPr lang="en-US" dirty="0" smtClean="0"/>
              <a:t> 4675 </a:t>
            </a:r>
            <a:r>
              <a:rPr lang="en-US" dirty="0" smtClean="0"/>
              <a:t>km).</a:t>
            </a:r>
            <a:endParaRPr lang="en-US" dirty="0" smtClean="0"/>
          </a:p>
          <a:p>
            <a:pPr lvl="0" algn="just"/>
            <a:r>
              <a:rPr lang="en-US" dirty="0" err="1" smtClean="0"/>
              <a:t>Penduduk</a:t>
            </a:r>
            <a:r>
              <a:rPr lang="en-US" dirty="0" smtClean="0"/>
              <a:t>: 29.628.392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Etnis</a:t>
            </a:r>
            <a:r>
              <a:rPr lang="en-US" dirty="0" smtClean="0"/>
              <a:t>: </a:t>
            </a:r>
            <a:r>
              <a:rPr lang="en-US" dirty="0" err="1" smtClean="0"/>
              <a:t>Melayu</a:t>
            </a:r>
            <a:r>
              <a:rPr lang="en-US" dirty="0" smtClean="0"/>
              <a:t> 50,4%; </a:t>
            </a:r>
            <a:r>
              <a:rPr lang="en-US" dirty="0" err="1" smtClean="0"/>
              <a:t>Cina</a:t>
            </a:r>
            <a:r>
              <a:rPr lang="en-US" dirty="0" smtClean="0"/>
              <a:t> 23,7%; </a:t>
            </a:r>
            <a:r>
              <a:rPr lang="en-US" dirty="0" err="1" smtClean="0"/>
              <a:t>asli</a:t>
            </a:r>
            <a:r>
              <a:rPr lang="en-US" dirty="0" smtClean="0"/>
              <a:t> 11%; India 7,1%; </a:t>
            </a:r>
            <a:r>
              <a:rPr lang="en-US" dirty="0" err="1" smtClean="0"/>
              <a:t>lainnya</a:t>
            </a:r>
            <a:r>
              <a:rPr lang="en-US" dirty="0" smtClean="0"/>
              <a:t> 7,8%.</a:t>
            </a:r>
          </a:p>
          <a:p>
            <a:pPr lvl="0" algn="just"/>
            <a:r>
              <a:rPr lang="en-US" dirty="0" smtClean="0"/>
              <a:t>Agama:    Islam (</a:t>
            </a:r>
            <a:r>
              <a:rPr lang="en-US" dirty="0" err="1" smtClean="0"/>
              <a:t>resmi</a:t>
            </a:r>
            <a:r>
              <a:rPr lang="en-US" dirty="0" smtClean="0"/>
              <a:t>) 60,4%; Buddha 19,2%; Kristen 9,1%; Hindu 6,3%; </a:t>
            </a:r>
            <a:r>
              <a:rPr lang="en-US" dirty="0" err="1" smtClean="0"/>
              <a:t>Konfusian</a:t>
            </a:r>
            <a:r>
              <a:rPr lang="en-US" dirty="0" smtClean="0"/>
              <a:t>; Tao; agama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2,6%; </a:t>
            </a:r>
            <a:r>
              <a:rPr lang="en-US" dirty="0" err="1" smtClean="0"/>
              <a:t>lainnya</a:t>
            </a:r>
            <a:r>
              <a:rPr lang="en-US" dirty="0" smtClean="0"/>
              <a:t> 1,5%;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 0,8%.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Monarki</a:t>
            </a:r>
            <a:r>
              <a:rPr lang="en-US" b="1" dirty="0" smtClean="0"/>
              <a:t> </a:t>
            </a:r>
            <a:r>
              <a:rPr lang="en-US" b="1" dirty="0" err="1" smtClean="0"/>
              <a:t>Konstitusional</a:t>
            </a:r>
            <a:r>
              <a:rPr lang="en-US" b="1" dirty="0" smtClean="0"/>
              <a:t> (</a:t>
            </a:r>
            <a:r>
              <a:rPr lang="en-US" dirty="0" err="1" smtClean="0"/>
              <a:t>Modelnya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sz="2600" dirty="0" err="1" smtClean="0"/>
              <a:t>Bentuk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: </a:t>
            </a:r>
            <a:r>
              <a:rPr lang="en-US" sz="2600" dirty="0" err="1" smtClean="0"/>
              <a:t>Federasi</a:t>
            </a:r>
            <a:r>
              <a:rPr lang="en-US" sz="2600" dirty="0" smtClean="0"/>
              <a:t> (</a:t>
            </a:r>
            <a:r>
              <a:rPr lang="en-US" sz="2600" dirty="0" smtClean="0"/>
              <a:t>Malaysia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federasi</a:t>
            </a:r>
            <a:r>
              <a:rPr lang="en-US" sz="2600" dirty="0" smtClean="0"/>
              <a:t> 13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.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konstitusi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(</a:t>
            </a:r>
            <a:r>
              <a:rPr lang="en-US" sz="2600" dirty="0" err="1" smtClean="0"/>
              <a:t>negeri-negeri</a:t>
            </a:r>
            <a:r>
              <a:rPr lang="en-US" sz="2600" dirty="0" smtClean="0"/>
              <a:t>), </a:t>
            </a:r>
            <a:r>
              <a:rPr lang="en-US" sz="2600" dirty="0" err="1" smtClean="0"/>
              <a:t>konstitusi</a:t>
            </a:r>
            <a:r>
              <a:rPr lang="en-US" sz="2600" dirty="0" smtClean="0"/>
              <a:t> Malaysia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dimuat</a:t>
            </a:r>
            <a:r>
              <a:rPr lang="en-US" sz="2600" dirty="0" smtClean="0"/>
              <a:t> </a:t>
            </a:r>
            <a:r>
              <a:rPr lang="en-US" sz="2600" dirty="0" err="1" smtClean="0"/>
              <a:t>terlebih</a:t>
            </a:r>
            <a:r>
              <a:rPr lang="en-US" sz="2600" dirty="0" smtClean="0"/>
              <a:t> </a:t>
            </a:r>
            <a:r>
              <a:rPr lang="en-US" sz="2600" dirty="0" err="1" smtClean="0"/>
              <a:t>dahulu</a:t>
            </a:r>
            <a:r>
              <a:rPr lang="en-US" sz="2600" dirty="0" smtClean="0"/>
              <a:t> </a:t>
            </a:r>
            <a:r>
              <a:rPr lang="en-US" sz="2600" dirty="0" err="1" smtClean="0"/>
              <a:t>sebelum</a:t>
            </a:r>
            <a:r>
              <a:rPr lang="en-US" sz="2600" dirty="0" smtClean="0"/>
              <a:t> </a:t>
            </a:r>
            <a:r>
              <a:rPr lang="en-US" sz="2600" dirty="0" err="1" smtClean="0"/>
              <a:t>konstitusi</a:t>
            </a:r>
            <a:r>
              <a:rPr lang="en-US" sz="2600" dirty="0" smtClean="0"/>
              <a:t> </a:t>
            </a:r>
            <a:r>
              <a:rPr lang="en-US" sz="2600" dirty="0" err="1" smtClean="0"/>
              <a:t>masing-masing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. </a:t>
            </a:r>
            <a:r>
              <a:rPr lang="en-US" sz="2600" dirty="0" err="1" smtClean="0"/>
              <a:t>Konstitusi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mengadopsi</a:t>
            </a:r>
            <a:r>
              <a:rPr lang="en-US" sz="2600" dirty="0" smtClean="0"/>
              <a:t> </a:t>
            </a:r>
            <a:r>
              <a:rPr lang="en-US" sz="2600" dirty="0" err="1" smtClean="0"/>
              <a:t>konstitusi</a:t>
            </a:r>
            <a:r>
              <a:rPr lang="en-US" sz="2600" dirty="0" smtClean="0"/>
              <a:t> federal. Ke-13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bagian</a:t>
            </a:r>
            <a:r>
              <a:rPr lang="en-US" sz="2600" dirty="0" smtClean="0"/>
              <a:t> Malaysia </a:t>
            </a:r>
            <a:r>
              <a:rPr lang="en-US" sz="2600" dirty="0" err="1" smtClean="0"/>
              <a:t>adalah</a:t>
            </a:r>
            <a:r>
              <a:rPr lang="en-US" sz="2600" dirty="0" smtClean="0"/>
              <a:t>: (1) Johor, (2) Kedah, (3) Kelantan, (4) Melaka, (5) </a:t>
            </a:r>
            <a:r>
              <a:rPr lang="en-US" sz="2600" dirty="0" err="1" smtClean="0"/>
              <a:t>Negeri</a:t>
            </a:r>
            <a:r>
              <a:rPr lang="en-US" sz="2600" dirty="0" smtClean="0"/>
              <a:t> Sembilan, (6) Pahang, (7) Perak, (8) Perlis, (9) </a:t>
            </a:r>
            <a:r>
              <a:rPr lang="en-US" sz="2600" dirty="0" err="1" smtClean="0"/>
              <a:t>Pulau</a:t>
            </a:r>
            <a:r>
              <a:rPr lang="en-US" sz="2600" dirty="0" smtClean="0"/>
              <a:t> Pinang, (10) Sabah, (11) Sarawak, (12) Selangor, </a:t>
            </a:r>
            <a:r>
              <a:rPr lang="en-US" sz="2600" dirty="0" err="1" smtClean="0"/>
              <a:t>dan</a:t>
            </a:r>
            <a:r>
              <a:rPr lang="en-US" sz="2600" dirty="0" smtClean="0"/>
              <a:t> (13) Terengganu. </a:t>
            </a:r>
            <a:r>
              <a:rPr lang="en-US" sz="2600" dirty="0" err="1" smtClean="0"/>
              <a:t>Selain</a:t>
            </a:r>
            <a:r>
              <a:rPr lang="en-US" sz="2600" dirty="0" smtClean="0"/>
              <a:t> </a:t>
            </a:r>
            <a:r>
              <a:rPr lang="en-US" sz="2600" dirty="0" err="1" smtClean="0"/>
              <a:t>itu</a:t>
            </a:r>
            <a:r>
              <a:rPr lang="en-US" sz="2600" dirty="0" smtClean="0"/>
              <a:t> </a:t>
            </a:r>
            <a:r>
              <a:rPr lang="en-US" sz="2600" dirty="0" err="1" smtClean="0"/>
              <a:t>terdapat</a:t>
            </a:r>
            <a:r>
              <a:rPr lang="en-US" sz="2600" dirty="0" smtClean="0"/>
              <a:t> 1 </a:t>
            </a:r>
            <a:r>
              <a:rPr lang="en-US" sz="2600" dirty="0" err="1" smtClean="0"/>
              <a:t>wilayah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teritori</a:t>
            </a:r>
            <a:r>
              <a:rPr lang="en-US" sz="2600" dirty="0" smtClean="0"/>
              <a:t> federal </a:t>
            </a:r>
            <a:r>
              <a:rPr lang="en-US" sz="2600" dirty="0" err="1" smtClean="0"/>
              <a:t>yaitu</a:t>
            </a:r>
            <a:r>
              <a:rPr lang="en-US" sz="2600" dirty="0" smtClean="0"/>
              <a:t> (Wilayah Persekutuan) yang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3 </a:t>
            </a:r>
            <a:r>
              <a:rPr lang="en-US" sz="2600" dirty="0" err="1" smtClean="0"/>
              <a:t>wilayah</a:t>
            </a:r>
            <a:r>
              <a:rPr lang="en-US" sz="2600" dirty="0" smtClean="0"/>
              <a:t> </a:t>
            </a:r>
            <a:r>
              <a:rPr lang="en-US" sz="2600" dirty="0" err="1" smtClean="0"/>
              <a:t>pembentuk</a:t>
            </a:r>
            <a:r>
              <a:rPr lang="en-US" sz="2600" dirty="0" smtClean="0"/>
              <a:t> </a:t>
            </a:r>
            <a:r>
              <a:rPr lang="en-US" sz="2600" dirty="0" err="1" smtClean="0"/>
              <a:t>yaitu</a:t>
            </a:r>
            <a:r>
              <a:rPr lang="en-US" sz="2600" dirty="0" smtClean="0"/>
              <a:t> (1) </a:t>
            </a:r>
            <a:r>
              <a:rPr lang="en-US" sz="2600" dirty="0" err="1" smtClean="0"/>
              <a:t>Ibukota</a:t>
            </a:r>
            <a:r>
              <a:rPr lang="en-US" sz="2600" dirty="0" smtClean="0"/>
              <a:t> Kuala Lumpur, (2) Labuan, </a:t>
            </a:r>
            <a:r>
              <a:rPr lang="en-US" sz="2600" dirty="0" err="1" smtClean="0"/>
              <a:t>dan</a:t>
            </a:r>
            <a:r>
              <a:rPr lang="en-US" sz="2600" dirty="0" smtClean="0"/>
              <a:t> (3) </a:t>
            </a:r>
            <a:r>
              <a:rPr lang="en-US" sz="2600" dirty="0" err="1" smtClean="0"/>
              <a:t>Putrajaya</a:t>
            </a:r>
            <a:r>
              <a:rPr lang="en-US" sz="2600" dirty="0" smtClean="0"/>
              <a:t>.)</a:t>
            </a:r>
            <a:endParaRPr lang="en-US" sz="2600" dirty="0" smtClean="0"/>
          </a:p>
          <a:p>
            <a:pPr lvl="0" algn="just"/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pemerintahan</a:t>
            </a:r>
            <a:r>
              <a:rPr lang="en-US" sz="2600" dirty="0" smtClean="0"/>
              <a:t>: </a:t>
            </a:r>
            <a:r>
              <a:rPr lang="en-US" sz="2600" b="1" dirty="0" err="1" smtClean="0"/>
              <a:t>Parlementer</a:t>
            </a:r>
            <a:r>
              <a:rPr lang="en-US" sz="2600" b="1" dirty="0" smtClean="0"/>
              <a:t> (</a:t>
            </a:r>
            <a:r>
              <a:rPr lang="en-US" sz="2600" dirty="0" smtClean="0"/>
              <a:t>Malaysia </a:t>
            </a:r>
            <a:r>
              <a:rPr lang="en-US" sz="2600" dirty="0" err="1" smtClean="0"/>
              <a:t>menganut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parlementer</a:t>
            </a:r>
            <a:r>
              <a:rPr lang="en-US" sz="2600" dirty="0" smtClean="0"/>
              <a:t> model Westminster. </a:t>
            </a:r>
            <a:r>
              <a:rPr lang="en-US" sz="2600" dirty="0" err="1" smtClean="0"/>
              <a:t>Kepala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dipegang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 Yang </a:t>
            </a:r>
            <a:r>
              <a:rPr lang="en-US" sz="2600" dirty="0" err="1" smtClean="0"/>
              <a:t>Dipertuan</a:t>
            </a:r>
            <a:r>
              <a:rPr lang="en-US" sz="2600" dirty="0" smtClean="0"/>
              <a:t> </a:t>
            </a:r>
            <a:r>
              <a:rPr lang="en-US" sz="2600" dirty="0" err="1" smtClean="0"/>
              <a:t>Agong</a:t>
            </a:r>
            <a:r>
              <a:rPr lang="en-US" sz="2600" dirty="0" smtClean="0"/>
              <a:t>. </a:t>
            </a:r>
            <a:r>
              <a:rPr lang="en-US" sz="2600" dirty="0" err="1" smtClean="0"/>
              <a:t>Ia</a:t>
            </a:r>
            <a:r>
              <a:rPr lang="en-US" sz="2600" dirty="0" smtClean="0"/>
              <a:t> </a:t>
            </a:r>
            <a:r>
              <a:rPr lang="en-US" sz="2600" dirty="0" err="1" smtClean="0"/>
              <a:t>dipilih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5 </a:t>
            </a:r>
            <a:r>
              <a:rPr lang="en-US" sz="2600" dirty="0" err="1" smtClean="0"/>
              <a:t>tahun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lembaga</a:t>
            </a:r>
            <a:r>
              <a:rPr lang="en-US" sz="2600" dirty="0" smtClean="0"/>
              <a:t> </a:t>
            </a:r>
            <a:r>
              <a:rPr lang="en-US" sz="2600" dirty="0" err="1" smtClean="0"/>
              <a:t>bernama</a:t>
            </a:r>
            <a:r>
              <a:rPr lang="en-US" sz="2600" dirty="0" smtClean="0"/>
              <a:t> Conference of Ruler. </a:t>
            </a:r>
            <a:r>
              <a:rPr lang="en-US" sz="2600" dirty="0" err="1" smtClean="0"/>
              <a:t>Kepala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berwenang</a:t>
            </a:r>
            <a:r>
              <a:rPr lang="en-US" sz="2600" dirty="0" smtClean="0"/>
              <a:t> </a:t>
            </a:r>
            <a:r>
              <a:rPr lang="en-US" sz="2600" dirty="0" err="1" smtClean="0"/>
              <a:t>mengangkat</a:t>
            </a:r>
            <a:r>
              <a:rPr lang="en-US" sz="2600" dirty="0" smtClean="0"/>
              <a:t> </a:t>
            </a:r>
            <a:r>
              <a:rPr lang="en-US" sz="2600" dirty="0" err="1" smtClean="0"/>
              <a:t>Perdana</a:t>
            </a:r>
            <a:r>
              <a:rPr lang="en-US" sz="2600" dirty="0" smtClean="0"/>
              <a:t> </a:t>
            </a:r>
            <a:r>
              <a:rPr lang="en-US" sz="2600" dirty="0" err="1" smtClean="0"/>
              <a:t>Menteri</a:t>
            </a:r>
            <a:r>
              <a:rPr lang="en-US" sz="2600" dirty="0" smtClean="0"/>
              <a:t> (PM). PM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kepala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figur</a:t>
            </a:r>
            <a:r>
              <a:rPr lang="en-US" sz="2600" dirty="0" smtClean="0"/>
              <a:t> </a:t>
            </a:r>
            <a:r>
              <a:rPr lang="en-US" sz="2600" dirty="0" err="1" smtClean="0"/>
              <a:t>dominan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pemerintahan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Malaysia</a:t>
            </a:r>
            <a:r>
              <a:rPr lang="en-US" sz="2600" dirty="0" smtClean="0"/>
              <a:t>.)</a:t>
            </a:r>
            <a:endParaRPr lang="en-US" sz="2600" dirty="0" smtClean="0"/>
          </a:p>
          <a:p>
            <a:pPr lvl="0" algn="just"/>
            <a:r>
              <a:rPr lang="en-US" sz="2600" dirty="0" err="1" smtClean="0"/>
              <a:t>Parlemen</a:t>
            </a:r>
            <a:r>
              <a:rPr lang="en-US" sz="2600" dirty="0" smtClean="0"/>
              <a:t>: </a:t>
            </a:r>
            <a:r>
              <a:rPr lang="en-US" sz="2600" b="1" dirty="0" err="1" smtClean="0"/>
              <a:t>Bikameral</a:t>
            </a:r>
            <a:r>
              <a:rPr lang="en-US" sz="2600" b="1" dirty="0" smtClean="0"/>
              <a:t> (</a:t>
            </a:r>
            <a:r>
              <a:rPr lang="en-US" sz="2600" b="1" dirty="0" err="1" smtClean="0"/>
              <a:t>Dewan</a:t>
            </a:r>
            <a:r>
              <a:rPr lang="en-US" sz="2600" b="1" dirty="0" smtClean="0"/>
              <a:t> Rakyat/House of Representatives + </a:t>
            </a:r>
            <a:r>
              <a:rPr lang="en-US" sz="2600" b="1" dirty="0" err="1" smtClean="0"/>
              <a:t>Dewan</a:t>
            </a:r>
            <a:r>
              <a:rPr lang="en-US" sz="2600" b="1" dirty="0" smtClean="0"/>
              <a:t> </a:t>
            </a:r>
            <a:r>
              <a:rPr lang="en-US" sz="2600" b="1" dirty="0" smtClean="0"/>
              <a:t>Negara/Senate), </a:t>
            </a:r>
            <a:r>
              <a:rPr lang="en-US" sz="2600" dirty="0" err="1" smtClean="0"/>
              <a:t>Dewan</a:t>
            </a:r>
            <a:r>
              <a:rPr lang="en-US" sz="2600" dirty="0" smtClean="0"/>
              <a:t> </a:t>
            </a:r>
            <a:r>
              <a:rPr lang="en-US" sz="2600" dirty="0" smtClean="0"/>
              <a:t>Rakyat (DR) </a:t>
            </a:r>
            <a:r>
              <a:rPr lang="en-US" sz="2600" dirty="0" err="1" smtClean="0"/>
              <a:t>dipilih</a:t>
            </a:r>
            <a:r>
              <a:rPr lang="en-US" sz="2600" dirty="0" smtClean="0"/>
              <a:t> </a:t>
            </a:r>
            <a:r>
              <a:rPr lang="en-US" sz="2600" dirty="0" err="1" smtClean="0"/>
              <a:t>lewat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luber</a:t>
            </a:r>
            <a:r>
              <a:rPr lang="en-US" sz="2600" dirty="0" smtClean="0"/>
              <a:t>. </a:t>
            </a:r>
            <a:r>
              <a:rPr lang="en-US" sz="2600" dirty="0" err="1" smtClean="0"/>
              <a:t>Partai</a:t>
            </a:r>
            <a:r>
              <a:rPr lang="en-US" sz="2600" dirty="0" smtClean="0"/>
              <a:t> </a:t>
            </a:r>
            <a:r>
              <a:rPr lang="en-US" sz="2600" dirty="0" err="1" smtClean="0"/>
              <a:t>mayoritas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parlemen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kans</a:t>
            </a:r>
            <a:r>
              <a:rPr lang="en-US" sz="2600" dirty="0" smtClean="0"/>
              <a:t> </a:t>
            </a:r>
            <a:r>
              <a:rPr lang="en-US" sz="2600" dirty="0" err="1" smtClean="0"/>
              <a:t>besar</a:t>
            </a:r>
            <a:r>
              <a:rPr lang="en-US" sz="2600" dirty="0" smtClean="0"/>
              <a:t> agar </a:t>
            </a:r>
            <a:r>
              <a:rPr lang="en-US" sz="2600" dirty="0" err="1" smtClean="0"/>
              <a:t>kadernya</a:t>
            </a:r>
            <a:r>
              <a:rPr lang="en-US" sz="2600" dirty="0" smtClean="0"/>
              <a:t> </a:t>
            </a:r>
            <a:r>
              <a:rPr lang="en-US" sz="2600" dirty="0" err="1" smtClean="0"/>
              <a:t>diangkat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PM </a:t>
            </a:r>
            <a:r>
              <a:rPr lang="en-US" sz="2600" dirty="0" err="1" smtClean="0"/>
              <a:t>oleh</a:t>
            </a:r>
            <a:r>
              <a:rPr lang="en-US" sz="2600" dirty="0" smtClean="0"/>
              <a:t> Yang </a:t>
            </a:r>
            <a:r>
              <a:rPr lang="en-US" sz="2600" dirty="0" err="1" smtClean="0"/>
              <a:t>Dipertuan</a:t>
            </a:r>
            <a:r>
              <a:rPr lang="en-US" sz="2600" dirty="0" smtClean="0"/>
              <a:t> </a:t>
            </a:r>
            <a:r>
              <a:rPr lang="en-US" sz="2600" dirty="0" err="1" smtClean="0"/>
              <a:t>Agong</a:t>
            </a:r>
            <a:r>
              <a:rPr lang="en-US" sz="2600" dirty="0" smtClean="0"/>
              <a:t>. PM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bertanggung</a:t>
            </a:r>
            <a:r>
              <a:rPr lang="en-US" sz="2600" dirty="0" smtClean="0"/>
              <a:t> </a:t>
            </a:r>
            <a:r>
              <a:rPr lang="en-US" sz="2600" dirty="0" err="1" smtClean="0"/>
              <a:t>jawab</a:t>
            </a:r>
            <a:r>
              <a:rPr lang="en-US" sz="2600" dirty="0" smtClean="0"/>
              <a:t>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DR. Di </a:t>
            </a:r>
            <a:r>
              <a:rPr lang="en-US" sz="2600" dirty="0" err="1" smtClean="0"/>
              <a:t>pihak</a:t>
            </a:r>
            <a:r>
              <a:rPr lang="en-US" sz="2600" dirty="0" smtClean="0"/>
              <a:t> lain, </a:t>
            </a:r>
            <a:r>
              <a:rPr lang="en-US" sz="2600" dirty="0" err="1" smtClean="0"/>
              <a:t>Dewan</a:t>
            </a:r>
            <a:r>
              <a:rPr lang="en-US" sz="2600" dirty="0" smtClean="0"/>
              <a:t> Negara (DN) </a:t>
            </a:r>
            <a:r>
              <a:rPr lang="en-US" sz="2600" dirty="0" err="1" smtClean="0"/>
              <a:t>bermasa</a:t>
            </a:r>
            <a:r>
              <a:rPr lang="en-US" sz="2600" dirty="0" smtClean="0"/>
              <a:t> </a:t>
            </a:r>
            <a:r>
              <a:rPr lang="en-US" sz="2600" dirty="0" err="1" smtClean="0"/>
              <a:t>tugas</a:t>
            </a:r>
            <a:r>
              <a:rPr lang="en-US" sz="2600" dirty="0" smtClean="0"/>
              <a:t> 3 </a:t>
            </a:r>
            <a:r>
              <a:rPr lang="en-US" sz="2600" dirty="0" err="1" smtClean="0"/>
              <a:t>tahun</a:t>
            </a:r>
            <a:r>
              <a:rPr lang="en-US" sz="2600" dirty="0" smtClean="0"/>
              <a:t>. </a:t>
            </a:r>
            <a:r>
              <a:rPr lang="en-US" sz="2600" dirty="0" err="1" smtClean="0"/>
              <a:t>Anggotanya</a:t>
            </a:r>
            <a:r>
              <a:rPr lang="en-US" sz="2600" dirty="0" smtClean="0"/>
              <a:t> </a:t>
            </a:r>
            <a:r>
              <a:rPr lang="en-US" sz="2600" dirty="0" err="1" smtClean="0"/>
              <a:t>sebagian</a:t>
            </a:r>
            <a:r>
              <a:rPr lang="en-US" sz="2600" dirty="0" smtClean="0"/>
              <a:t> </a:t>
            </a:r>
            <a:r>
              <a:rPr lang="en-US" sz="2600" dirty="0" err="1" smtClean="0"/>
              <a:t>dipilih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DR, </a:t>
            </a:r>
            <a:r>
              <a:rPr lang="en-US" sz="2600" dirty="0" err="1" smtClean="0"/>
              <a:t>sebagian</a:t>
            </a:r>
            <a:r>
              <a:rPr lang="en-US" sz="2600" dirty="0" smtClean="0"/>
              <a:t> </a:t>
            </a:r>
            <a:r>
              <a:rPr lang="en-US" sz="2600" dirty="0" err="1" smtClean="0"/>
              <a:t>diangkat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Dipertuan</a:t>
            </a:r>
            <a:r>
              <a:rPr lang="en-US" sz="2600" dirty="0" smtClean="0"/>
              <a:t> </a:t>
            </a:r>
            <a:r>
              <a:rPr lang="en-US" sz="2600" dirty="0" err="1" smtClean="0"/>
              <a:t>Agong</a:t>
            </a:r>
            <a:r>
              <a:rPr lang="en-US" sz="2600" dirty="0" smtClean="0"/>
              <a:t> </a:t>
            </a:r>
            <a:r>
              <a:rPr lang="en-US" sz="2600" dirty="0" err="1" smtClean="0"/>
              <a:t>berdasarkan</a:t>
            </a:r>
            <a:r>
              <a:rPr lang="en-US" sz="2600" dirty="0" smtClean="0"/>
              <a:t> </a:t>
            </a:r>
            <a:r>
              <a:rPr lang="en-US" sz="2600" dirty="0" err="1" smtClean="0"/>
              <a:t>nasehat</a:t>
            </a:r>
            <a:r>
              <a:rPr lang="en-US" sz="2600" dirty="0" smtClean="0"/>
              <a:t> PM. </a:t>
            </a:r>
            <a:r>
              <a:rPr lang="en-US" sz="2600" dirty="0" err="1" smtClean="0"/>
              <a:t>Tugas</a:t>
            </a:r>
            <a:r>
              <a:rPr lang="en-US" sz="2600" dirty="0" smtClean="0"/>
              <a:t> DN </a:t>
            </a:r>
            <a:r>
              <a:rPr lang="en-US" sz="2600" dirty="0" err="1" smtClean="0"/>
              <a:t>memonitor</a:t>
            </a:r>
            <a:r>
              <a:rPr lang="en-US" sz="2600" dirty="0" smtClean="0"/>
              <a:t> </a:t>
            </a:r>
            <a:r>
              <a:rPr lang="en-US" sz="2600" dirty="0" err="1" smtClean="0"/>
              <a:t>kinerja</a:t>
            </a:r>
            <a:r>
              <a:rPr lang="en-US" sz="2600" dirty="0" smtClean="0"/>
              <a:t> DR. </a:t>
            </a:r>
            <a:r>
              <a:rPr lang="en-US" sz="2600" dirty="0" err="1" smtClean="0"/>
              <a:t>Selain</a:t>
            </a:r>
            <a:r>
              <a:rPr lang="en-US" sz="2600" dirty="0" smtClean="0"/>
              <a:t> DR </a:t>
            </a:r>
            <a:r>
              <a:rPr lang="en-US" sz="2600" dirty="0" err="1" smtClean="0"/>
              <a:t>dan</a:t>
            </a:r>
            <a:r>
              <a:rPr lang="en-US" sz="2600" dirty="0" smtClean="0"/>
              <a:t> DN,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lembaga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 Conference of Ruler (</a:t>
            </a:r>
            <a:r>
              <a:rPr lang="en-US" sz="2600" dirty="0" err="1" smtClean="0"/>
              <a:t>CoR</a:t>
            </a:r>
            <a:r>
              <a:rPr lang="en-US" sz="2600" dirty="0" smtClean="0"/>
              <a:t>). </a:t>
            </a:r>
            <a:r>
              <a:rPr lang="en-US" sz="2600" dirty="0" err="1" smtClean="0"/>
              <a:t>CoR</a:t>
            </a:r>
            <a:r>
              <a:rPr lang="en-US" sz="2600" dirty="0" smtClean="0"/>
              <a:t>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</a:t>
            </a:r>
            <a:r>
              <a:rPr lang="en-US" sz="2600" dirty="0" err="1" smtClean="0"/>
              <a:t>penguasa</a:t>
            </a:r>
            <a:r>
              <a:rPr lang="en-US" sz="2600" dirty="0" smtClean="0"/>
              <a:t> (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keturunan</a:t>
            </a:r>
            <a:r>
              <a:rPr lang="en-US" sz="2600" dirty="0" smtClean="0"/>
              <a:t>) </a:t>
            </a:r>
            <a:r>
              <a:rPr lang="en-US" sz="2600" dirty="0" err="1" smtClean="0"/>
              <a:t>dari</a:t>
            </a:r>
            <a:r>
              <a:rPr lang="en-US" sz="2600" dirty="0" smtClean="0"/>
              <a:t> 9 </a:t>
            </a:r>
            <a:r>
              <a:rPr lang="en-US" sz="2600" dirty="0" err="1" smtClean="0"/>
              <a:t>negara</a:t>
            </a:r>
            <a:r>
              <a:rPr lang="en-US" sz="2600" dirty="0" smtClean="0"/>
              <a:t> </a:t>
            </a:r>
            <a:r>
              <a:rPr lang="en-US" sz="2600" dirty="0" err="1" smtClean="0"/>
              <a:t>federasi</a:t>
            </a:r>
            <a:r>
              <a:rPr lang="en-US" sz="2600" dirty="0" smtClean="0"/>
              <a:t> Malaysia. Yang </a:t>
            </a:r>
            <a:r>
              <a:rPr lang="en-US" sz="2600" dirty="0" err="1" smtClean="0"/>
              <a:t>Dipertuan</a:t>
            </a:r>
            <a:r>
              <a:rPr lang="en-US" sz="2600" dirty="0" smtClean="0"/>
              <a:t> </a:t>
            </a:r>
            <a:r>
              <a:rPr lang="en-US" sz="2600" dirty="0" err="1" smtClean="0"/>
              <a:t>Agong</a:t>
            </a:r>
            <a:r>
              <a:rPr lang="en-US" sz="2600" dirty="0" smtClean="0"/>
              <a:t> </a:t>
            </a:r>
            <a:r>
              <a:rPr lang="en-US" sz="2600" dirty="0" err="1" smtClean="0"/>
              <a:t>berasal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salah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</a:t>
            </a:r>
            <a:r>
              <a:rPr lang="en-US" sz="2600" dirty="0" err="1" smtClean="0"/>
              <a:t>mereka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9. FILIPINA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b="1" dirty="0" smtClean="0"/>
              <a:t>Republic of the Philippines</a:t>
            </a:r>
            <a:r>
              <a:rPr lang="en-US" dirty="0" smtClean="0"/>
              <a:t> (</a:t>
            </a:r>
            <a:r>
              <a:rPr lang="en-US" dirty="0" err="1" smtClean="0"/>
              <a:t>Republika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]</a:t>
            </a:r>
          </a:p>
          <a:p>
            <a:pPr lvl="0"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 Filipino (</a:t>
            </a:r>
            <a:r>
              <a:rPr lang="en-US" dirty="0" err="1" smtClean="0"/>
              <a:t>resmi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Tagalog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(</a:t>
            </a:r>
            <a:r>
              <a:rPr lang="en-US" dirty="0" err="1" smtClean="0"/>
              <a:t>resmi</a:t>
            </a:r>
            <a:r>
              <a:rPr lang="en-US" dirty="0" smtClean="0"/>
              <a:t>).</a:t>
            </a:r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 </a:t>
            </a:r>
            <a:r>
              <a:rPr lang="en-US" b="1" dirty="0" smtClean="0"/>
              <a:t>Manila </a:t>
            </a:r>
            <a:endParaRPr lang="en-US" dirty="0" smtClean="0"/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 </a:t>
            </a:r>
            <a:r>
              <a:rPr lang="en-US" b="1" dirty="0" smtClean="0"/>
              <a:t>300.001 (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smtClean="0"/>
              <a:t>Filipina per 2005 </a:t>
            </a:r>
            <a:r>
              <a:rPr lang="en-US" dirty="0" err="1" smtClean="0"/>
              <a:t>adalah</a:t>
            </a:r>
            <a:r>
              <a:rPr lang="en-US" dirty="0" smtClean="0"/>
              <a:t> 86.536.700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resminya</a:t>
            </a:r>
            <a:r>
              <a:rPr lang="en-US" dirty="0" smtClean="0"/>
              <a:t> </a:t>
            </a:r>
            <a:r>
              <a:rPr lang="en-US" dirty="0" err="1" smtClean="0"/>
              <a:t>Tagalog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. Agama </a:t>
            </a:r>
            <a:r>
              <a:rPr lang="en-US" dirty="0" err="1" smtClean="0"/>
              <a:t>penduduknya</a:t>
            </a:r>
            <a:r>
              <a:rPr lang="en-US" dirty="0" smtClean="0"/>
              <a:t> </a:t>
            </a:r>
            <a:r>
              <a:rPr lang="en-US" dirty="0" err="1" smtClean="0"/>
              <a:t>Katolik</a:t>
            </a:r>
            <a:r>
              <a:rPr lang="en-US" dirty="0" smtClean="0"/>
              <a:t> (83%), </a:t>
            </a:r>
            <a:r>
              <a:rPr lang="en-US" dirty="0" err="1" smtClean="0"/>
              <a:t>Protestan</a:t>
            </a:r>
            <a:r>
              <a:rPr lang="en-US" dirty="0" smtClean="0"/>
              <a:t> (9%), Islam (5%), Buddha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(3%). </a:t>
            </a:r>
            <a:r>
              <a:rPr lang="en-US" dirty="0" err="1" smtClean="0"/>
              <a:t>Komposit</a:t>
            </a:r>
            <a:r>
              <a:rPr lang="en-US" dirty="0" smtClean="0"/>
              <a:t> </a:t>
            </a:r>
            <a:r>
              <a:rPr lang="en-US" dirty="0" err="1" smtClean="0"/>
              <a:t>etnisnya</a:t>
            </a:r>
            <a:r>
              <a:rPr lang="en-US" dirty="0" smtClean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 95,5%, </a:t>
            </a:r>
            <a:r>
              <a:rPr lang="en-US" dirty="0" err="1" smtClean="0"/>
              <a:t>Cina</a:t>
            </a:r>
            <a:r>
              <a:rPr lang="en-US" dirty="0" smtClean="0"/>
              <a:t> 1,5%,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3%.] - Filipina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utara</a:t>
            </a:r>
            <a:r>
              <a:rPr lang="en-US" dirty="0" smtClean="0"/>
              <a:t>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Selat</a:t>
            </a:r>
            <a:r>
              <a:rPr lang="en-US" dirty="0" smtClean="0"/>
              <a:t> Luzon,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Selatan,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Filipina. Di </a:t>
            </a:r>
            <a:r>
              <a:rPr lang="en-US" dirty="0" err="1" smtClean="0"/>
              <a:t>selatan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Sulawesi. Di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dnegan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Selatan. Di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Filipina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Samudera</a:t>
            </a:r>
            <a:r>
              <a:rPr lang="en-US" dirty="0" smtClean="0"/>
              <a:t> </a:t>
            </a:r>
            <a:r>
              <a:rPr lang="en-US" dirty="0" err="1" smtClean="0"/>
              <a:t>Pasifik</a:t>
            </a:r>
            <a:r>
              <a:rPr lang="en-US" dirty="0" smtClean="0"/>
              <a:t>. Filipina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perbatasan</a:t>
            </a:r>
            <a:r>
              <a:rPr lang="en-US" dirty="0" smtClean="0"/>
              <a:t> </a:t>
            </a:r>
            <a:r>
              <a:rPr lang="en-US" dirty="0" err="1" smtClean="0"/>
              <a:t>darat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36.289 </a:t>
            </a:r>
            <a:r>
              <a:rPr lang="en-US" dirty="0" smtClean="0"/>
              <a:t>km</a:t>
            </a:r>
            <a:r>
              <a:rPr lang="en-US" dirty="0" smtClean="0"/>
              <a:t>)</a:t>
            </a:r>
          </a:p>
          <a:p>
            <a:pPr lvl="0" algn="just"/>
            <a:r>
              <a:rPr lang="en-US" dirty="0" err="1" smtClean="0"/>
              <a:t>Etnis</a:t>
            </a:r>
            <a:r>
              <a:rPr lang="en-US" dirty="0" smtClean="0"/>
              <a:t>: </a:t>
            </a:r>
            <a:r>
              <a:rPr lang="en-US" dirty="0" err="1" smtClean="0"/>
              <a:t>Tagalog</a:t>
            </a:r>
            <a:r>
              <a:rPr lang="en-US" dirty="0" smtClean="0"/>
              <a:t> 28,1%; Cebuano 13,1%; </a:t>
            </a:r>
            <a:r>
              <a:rPr lang="en-US" dirty="0" err="1" smtClean="0"/>
              <a:t>Ilocao</a:t>
            </a:r>
            <a:r>
              <a:rPr lang="en-US" dirty="0" smtClean="0"/>
              <a:t> 9%; </a:t>
            </a:r>
            <a:r>
              <a:rPr lang="en-US" dirty="0" err="1" smtClean="0"/>
              <a:t>Bisaya</a:t>
            </a:r>
            <a:r>
              <a:rPr lang="en-US" dirty="0" smtClean="0"/>
              <a:t> 7,6%; Hiligaynon </a:t>
            </a:r>
            <a:r>
              <a:rPr lang="en-US" dirty="0" err="1" smtClean="0"/>
              <a:t>Ilonggo</a:t>
            </a:r>
            <a:r>
              <a:rPr lang="en-US" dirty="0" smtClean="0"/>
              <a:t> 7,5%: </a:t>
            </a:r>
            <a:r>
              <a:rPr lang="en-US" dirty="0" err="1" smtClean="0"/>
              <a:t>Bikol</a:t>
            </a:r>
            <a:r>
              <a:rPr lang="en-US" dirty="0" smtClean="0"/>
              <a:t> 6%; </a:t>
            </a:r>
            <a:r>
              <a:rPr lang="en-US" dirty="0" err="1" smtClean="0"/>
              <a:t>Waray</a:t>
            </a:r>
            <a:r>
              <a:rPr lang="en-US" dirty="0" smtClean="0"/>
              <a:t> 3,4%; </a:t>
            </a:r>
            <a:r>
              <a:rPr lang="en-US" dirty="0" err="1" smtClean="0"/>
              <a:t>lainnya</a:t>
            </a:r>
            <a:r>
              <a:rPr lang="en-US" dirty="0" smtClean="0"/>
              <a:t> 25,3%.</a:t>
            </a:r>
          </a:p>
          <a:p>
            <a:pPr lvl="0" algn="just"/>
            <a:r>
              <a:rPr lang="en-US" dirty="0" smtClean="0"/>
              <a:t>Agama:   </a:t>
            </a:r>
            <a:r>
              <a:rPr lang="en-US" dirty="0" err="1" smtClean="0"/>
              <a:t>Katolik</a:t>
            </a:r>
            <a:r>
              <a:rPr lang="en-US" dirty="0" smtClean="0"/>
              <a:t> 82,9% (</a:t>
            </a:r>
            <a:r>
              <a:rPr lang="en-US" dirty="0" err="1" smtClean="0"/>
              <a:t>Katolik</a:t>
            </a:r>
            <a:r>
              <a:rPr lang="en-US" dirty="0" smtClean="0"/>
              <a:t> Roma 80,9%, </a:t>
            </a:r>
            <a:r>
              <a:rPr lang="en-US" dirty="0" err="1" smtClean="0"/>
              <a:t>Aglipayan</a:t>
            </a:r>
            <a:r>
              <a:rPr lang="en-US" dirty="0" smtClean="0"/>
              <a:t> 2%); Islam 5%; </a:t>
            </a:r>
            <a:r>
              <a:rPr lang="en-US" dirty="0" err="1" smtClean="0"/>
              <a:t>Evangelis</a:t>
            </a:r>
            <a:r>
              <a:rPr lang="en-US" dirty="0" smtClean="0"/>
              <a:t> 2,8%; </a:t>
            </a:r>
            <a:r>
              <a:rPr lang="en-US" dirty="0" err="1" smtClean="0"/>
              <a:t>Iglesia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Kristo</a:t>
            </a:r>
            <a:r>
              <a:rPr lang="en-US" dirty="0" smtClean="0"/>
              <a:t> 2,3%; Kristen </a:t>
            </a:r>
            <a:r>
              <a:rPr lang="en-US" dirty="0" err="1" smtClean="0"/>
              <a:t>lainnya</a:t>
            </a:r>
            <a:r>
              <a:rPr lang="en-US" dirty="0" smtClean="0"/>
              <a:t> 4,5%; </a:t>
            </a:r>
            <a:r>
              <a:rPr lang="en-US" dirty="0" err="1" smtClean="0"/>
              <a:t>lainnya</a:t>
            </a:r>
            <a:r>
              <a:rPr lang="en-US" dirty="0" smtClean="0"/>
              <a:t> 1,8%;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0,6%;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 0,1%.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Republik</a:t>
            </a: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Autofit/>
          </a:bodyPr>
          <a:lstStyle/>
          <a:p>
            <a:pPr lvl="0" algn="just"/>
            <a:r>
              <a:rPr lang="en-US" sz="1700" dirty="0" err="1" smtClean="0"/>
              <a:t>Bentuk</a:t>
            </a:r>
            <a:r>
              <a:rPr lang="en-US" sz="1700" dirty="0" smtClean="0"/>
              <a:t> </a:t>
            </a:r>
            <a:r>
              <a:rPr lang="en-US" sz="1700" dirty="0" err="1" smtClean="0"/>
              <a:t>negara</a:t>
            </a:r>
            <a:r>
              <a:rPr lang="en-US" sz="1700" dirty="0" smtClean="0"/>
              <a:t>: </a:t>
            </a:r>
            <a:r>
              <a:rPr lang="en-US" sz="1700" b="1" dirty="0" err="1" smtClean="0"/>
              <a:t>Kesatuan</a:t>
            </a:r>
            <a:r>
              <a:rPr lang="en-US" sz="1700" b="1" dirty="0" smtClean="0"/>
              <a:t>, </a:t>
            </a:r>
            <a:r>
              <a:rPr lang="en-US" sz="1700" dirty="0" err="1" smtClean="0"/>
              <a:t>Kendati</a:t>
            </a:r>
            <a:r>
              <a:rPr lang="en-US" sz="1700" dirty="0" smtClean="0"/>
              <a:t> </a:t>
            </a:r>
            <a:r>
              <a:rPr lang="en-US" sz="1700" dirty="0" err="1" smtClean="0"/>
              <a:t>berbentuk</a:t>
            </a:r>
            <a:r>
              <a:rPr lang="en-US" sz="1700" dirty="0" smtClean="0"/>
              <a:t> </a:t>
            </a:r>
            <a:r>
              <a:rPr lang="en-US" sz="1700" dirty="0" err="1" smtClean="0"/>
              <a:t>negara</a:t>
            </a:r>
            <a:r>
              <a:rPr lang="en-US" sz="1700" dirty="0" smtClean="0"/>
              <a:t> </a:t>
            </a:r>
            <a:r>
              <a:rPr lang="en-US" sz="1700" dirty="0" err="1" smtClean="0"/>
              <a:t>kesatuan</a:t>
            </a:r>
            <a:r>
              <a:rPr lang="en-US" sz="1700" dirty="0" smtClean="0"/>
              <a:t>, </a:t>
            </a:r>
            <a:r>
              <a:rPr lang="en-US" sz="1700" dirty="0" err="1" smtClean="0"/>
              <a:t>sesungguhnya</a:t>
            </a:r>
            <a:r>
              <a:rPr lang="en-US" sz="1700" dirty="0" smtClean="0"/>
              <a:t> </a:t>
            </a:r>
            <a:r>
              <a:rPr lang="en-US" sz="1700" dirty="0" err="1" smtClean="0"/>
              <a:t>konstitusi</a:t>
            </a:r>
            <a:r>
              <a:rPr lang="en-US" sz="1700" dirty="0" smtClean="0"/>
              <a:t> Filipina </a:t>
            </a:r>
            <a:r>
              <a:rPr lang="en-US" sz="1700" dirty="0" err="1" smtClean="0"/>
              <a:t>menyebut</a:t>
            </a:r>
            <a:r>
              <a:rPr lang="en-US" sz="1700" dirty="0" smtClean="0"/>
              <a:t> </a:t>
            </a:r>
            <a:r>
              <a:rPr lang="en-US" sz="1700" dirty="0" err="1" smtClean="0"/>
              <a:t>eksistensi</a:t>
            </a:r>
            <a:r>
              <a:rPr lang="en-US" sz="1700" dirty="0" smtClean="0"/>
              <a:t> </a:t>
            </a:r>
            <a:r>
              <a:rPr lang="en-US" sz="1700" dirty="0" err="1" smtClean="0"/>
              <a:t>dua</a:t>
            </a:r>
            <a:r>
              <a:rPr lang="en-US" sz="1700" dirty="0" smtClean="0"/>
              <a:t> </a:t>
            </a:r>
            <a:r>
              <a:rPr lang="en-US" sz="1700" dirty="0" err="1" smtClean="0"/>
              <a:t>wilayah</a:t>
            </a:r>
            <a:r>
              <a:rPr lang="en-US" sz="1700" dirty="0" smtClean="0"/>
              <a:t> </a:t>
            </a:r>
            <a:r>
              <a:rPr lang="en-US" sz="1700" dirty="0" err="1" smtClean="0"/>
              <a:t>otonom</a:t>
            </a:r>
            <a:r>
              <a:rPr lang="en-US" sz="1700" dirty="0" smtClean="0"/>
              <a:t> </a:t>
            </a:r>
            <a:r>
              <a:rPr lang="en-US" sz="1700" dirty="0" err="1" smtClean="0"/>
              <a:t>yaitu</a:t>
            </a:r>
            <a:r>
              <a:rPr lang="en-US" sz="1700" dirty="0" smtClean="0"/>
              <a:t> </a:t>
            </a:r>
            <a:r>
              <a:rPr lang="en-US" sz="1700" dirty="0" err="1" smtClean="0"/>
              <a:t>wilayah</a:t>
            </a:r>
            <a:r>
              <a:rPr lang="en-US" sz="1700" dirty="0" smtClean="0"/>
              <a:t> </a:t>
            </a:r>
            <a:r>
              <a:rPr lang="en-US" sz="1700" dirty="0" err="1" smtClean="0"/>
              <a:t>otonomi</a:t>
            </a:r>
            <a:r>
              <a:rPr lang="en-US" sz="1700" dirty="0" smtClean="0"/>
              <a:t> Muslim </a:t>
            </a:r>
            <a:r>
              <a:rPr lang="en-US" sz="1700" dirty="0" err="1" smtClean="0"/>
              <a:t>di</a:t>
            </a:r>
            <a:r>
              <a:rPr lang="en-US" sz="1700" dirty="0" smtClean="0"/>
              <a:t> Mindanao </a:t>
            </a:r>
            <a:r>
              <a:rPr lang="en-US" sz="1700" dirty="0" err="1" smtClean="0"/>
              <a:t>dan</a:t>
            </a:r>
            <a:r>
              <a:rPr lang="en-US" sz="1700" dirty="0" smtClean="0"/>
              <a:t> Cordillera, yang </a:t>
            </a:r>
            <a:r>
              <a:rPr lang="en-US" sz="1700" dirty="0" err="1" smtClean="0"/>
              <a:t>punya</a:t>
            </a:r>
            <a:r>
              <a:rPr lang="en-US" sz="1700" dirty="0" smtClean="0"/>
              <a:t> </a:t>
            </a:r>
            <a:r>
              <a:rPr lang="en-US" sz="1700" dirty="0" err="1" smtClean="0"/>
              <a:t>kuasa</a:t>
            </a:r>
            <a:r>
              <a:rPr lang="en-US" sz="1700" dirty="0" smtClean="0"/>
              <a:t> </a:t>
            </a:r>
            <a:r>
              <a:rPr lang="en-US" sz="1700" dirty="0" err="1" smtClean="0"/>
              <a:t>legislatif</a:t>
            </a:r>
            <a:r>
              <a:rPr lang="en-US" sz="1700" dirty="0" smtClean="0"/>
              <a:t> </a:t>
            </a:r>
            <a:r>
              <a:rPr lang="en-US" sz="1700" dirty="0" err="1" smtClean="0"/>
              <a:t>tertentu</a:t>
            </a:r>
            <a:r>
              <a:rPr lang="en-US" sz="1700" dirty="0" smtClean="0"/>
              <a:t>. </a:t>
            </a:r>
            <a:r>
              <a:rPr lang="en-US" sz="1700" dirty="0" err="1" smtClean="0"/>
              <a:t>Secara</a:t>
            </a:r>
            <a:r>
              <a:rPr lang="en-US" sz="1700" dirty="0" smtClean="0"/>
              <a:t> </a:t>
            </a:r>
            <a:r>
              <a:rPr lang="en-US" sz="1700" dirty="0" err="1" smtClean="0"/>
              <a:t>keseluruhan</a:t>
            </a:r>
            <a:r>
              <a:rPr lang="en-US" sz="1700" dirty="0" smtClean="0"/>
              <a:t>, Filipina </a:t>
            </a:r>
            <a:r>
              <a:rPr lang="en-US" sz="1700" dirty="0" err="1" smtClean="0"/>
              <a:t>terdiri</a:t>
            </a:r>
            <a:r>
              <a:rPr lang="en-US" sz="1700" dirty="0" smtClean="0"/>
              <a:t> </a:t>
            </a:r>
            <a:r>
              <a:rPr lang="en-US" sz="1700" dirty="0" err="1" smtClean="0"/>
              <a:t>atas</a:t>
            </a:r>
            <a:r>
              <a:rPr lang="en-US" sz="1700" dirty="0" smtClean="0"/>
              <a:t> 80 </a:t>
            </a:r>
            <a:r>
              <a:rPr lang="en-US" sz="1700" dirty="0" err="1" smtClean="0"/>
              <a:t>provinsi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smtClean="0"/>
              <a:t>39 Charter City Ke-80 </a:t>
            </a:r>
            <a:r>
              <a:rPr lang="en-US" sz="1700" dirty="0" err="1" smtClean="0"/>
              <a:t>propinsi</a:t>
            </a:r>
            <a:r>
              <a:rPr lang="en-US" sz="1700" dirty="0" smtClean="0"/>
              <a:t> Filipina </a:t>
            </a:r>
            <a:r>
              <a:rPr lang="en-US" sz="1700" dirty="0" err="1" smtClean="0"/>
              <a:t>adalah</a:t>
            </a:r>
            <a:r>
              <a:rPr lang="en-US" sz="1700" dirty="0" smtClean="0"/>
              <a:t>:  </a:t>
            </a:r>
            <a:r>
              <a:rPr lang="en-US" sz="1700" dirty="0" err="1" smtClean="0"/>
              <a:t>Abra</a:t>
            </a:r>
            <a:r>
              <a:rPr lang="en-US" sz="1700" dirty="0" smtClean="0"/>
              <a:t>, </a:t>
            </a:r>
            <a:r>
              <a:rPr lang="en-US" sz="1700" dirty="0" err="1" smtClean="0"/>
              <a:t>Agusan</a:t>
            </a:r>
            <a:r>
              <a:rPr lang="en-US" sz="1700" dirty="0" smtClean="0"/>
              <a:t> del Norte, </a:t>
            </a:r>
            <a:r>
              <a:rPr lang="en-US" sz="1700" dirty="0" err="1" smtClean="0"/>
              <a:t>Agusan</a:t>
            </a:r>
            <a:r>
              <a:rPr lang="en-US" sz="1700" dirty="0" smtClean="0"/>
              <a:t> </a:t>
            </a:r>
            <a:r>
              <a:rPr lang="en-US" sz="1700" dirty="0" smtClean="0"/>
              <a:t>del </a:t>
            </a:r>
            <a:r>
              <a:rPr lang="en-US" sz="1700" dirty="0" smtClean="0"/>
              <a:t>Sur, </a:t>
            </a:r>
            <a:r>
              <a:rPr lang="en-US" sz="1700" dirty="0" err="1" smtClean="0"/>
              <a:t>Aklan</a:t>
            </a:r>
            <a:r>
              <a:rPr lang="en-US" sz="1700" dirty="0" smtClean="0"/>
              <a:t>, </a:t>
            </a:r>
            <a:r>
              <a:rPr lang="en-US" sz="1700" dirty="0" err="1" smtClean="0"/>
              <a:t>Albay</a:t>
            </a:r>
            <a:r>
              <a:rPr lang="en-US" sz="1700" dirty="0" smtClean="0"/>
              <a:t>, Antique, </a:t>
            </a:r>
            <a:r>
              <a:rPr lang="en-US" sz="1700" dirty="0" err="1" smtClean="0"/>
              <a:t>Apayao</a:t>
            </a:r>
            <a:r>
              <a:rPr lang="en-US" sz="1700" dirty="0" smtClean="0"/>
              <a:t>, Aurora, Basilan, Bataan, </a:t>
            </a:r>
            <a:r>
              <a:rPr lang="en-US" sz="1700" dirty="0" err="1" smtClean="0"/>
              <a:t>Batanes</a:t>
            </a:r>
            <a:r>
              <a:rPr lang="en-US" sz="1700" dirty="0" smtClean="0"/>
              <a:t>, </a:t>
            </a:r>
            <a:r>
              <a:rPr lang="en-US" sz="1700" dirty="0" err="1" smtClean="0"/>
              <a:t>Batangas</a:t>
            </a:r>
            <a:r>
              <a:rPr lang="en-US" sz="1700" dirty="0" smtClean="0"/>
              <a:t>, </a:t>
            </a:r>
            <a:r>
              <a:rPr lang="en-US" sz="1700" dirty="0" err="1" smtClean="0"/>
              <a:t>Biliran</a:t>
            </a:r>
            <a:r>
              <a:rPr lang="en-US" sz="1700" dirty="0" smtClean="0"/>
              <a:t>, </a:t>
            </a:r>
            <a:r>
              <a:rPr lang="en-US" sz="1700" dirty="0" err="1" smtClean="0"/>
              <a:t>Benguet</a:t>
            </a:r>
            <a:r>
              <a:rPr lang="en-US" sz="1700" dirty="0" smtClean="0"/>
              <a:t>, Bohol, </a:t>
            </a:r>
            <a:r>
              <a:rPr lang="en-US" sz="1700" dirty="0" err="1" smtClean="0"/>
              <a:t>Bukidnon</a:t>
            </a:r>
            <a:r>
              <a:rPr lang="en-US" sz="1700" dirty="0" smtClean="0"/>
              <a:t>, </a:t>
            </a:r>
            <a:r>
              <a:rPr lang="en-US" sz="1700" dirty="0" err="1" smtClean="0"/>
              <a:t>Bulacan</a:t>
            </a:r>
            <a:r>
              <a:rPr lang="en-US" sz="1700" dirty="0" smtClean="0"/>
              <a:t>, Cagayan, </a:t>
            </a:r>
            <a:r>
              <a:rPr lang="en-US" sz="1700" dirty="0" err="1" smtClean="0"/>
              <a:t>Camarines</a:t>
            </a:r>
            <a:r>
              <a:rPr lang="en-US" sz="1700" dirty="0" smtClean="0"/>
              <a:t> Norte, </a:t>
            </a:r>
            <a:r>
              <a:rPr lang="en-US" sz="1700" dirty="0" err="1" smtClean="0"/>
              <a:t>Camarines</a:t>
            </a:r>
            <a:r>
              <a:rPr lang="en-US" sz="1700" dirty="0" smtClean="0"/>
              <a:t> Sur, </a:t>
            </a:r>
            <a:r>
              <a:rPr lang="en-US" sz="1700" dirty="0" err="1" smtClean="0"/>
              <a:t>Camiguin</a:t>
            </a:r>
            <a:r>
              <a:rPr lang="en-US" sz="1700" dirty="0" smtClean="0"/>
              <a:t>, </a:t>
            </a:r>
            <a:r>
              <a:rPr lang="en-US" sz="1700" dirty="0" err="1" smtClean="0"/>
              <a:t>Capiz</a:t>
            </a:r>
            <a:r>
              <a:rPr lang="en-US" sz="1700" dirty="0" smtClean="0"/>
              <a:t>, </a:t>
            </a:r>
            <a:r>
              <a:rPr lang="en-US" sz="1700" dirty="0" err="1" smtClean="0"/>
              <a:t>Catanduanes</a:t>
            </a:r>
            <a:r>
              <a:rPr lang="en-US" sz="1700" dirty="0" smtClean="0"/>
              <a:t>, Cavite, Cebu, </a:t>
            </a:r>
            <a:r>
              <a:rPr lang="en-US" sz="1700" dirty="0" err="1" smtClean="0"/>
              <a:t>Compostela</a:t>
            </a:r>
            <a:r>
              <a:rPr lang="en-US" sz="1700" dirty="0" smtClean="0"/>
              <a:t>, Davao del Norte, Davao del Sur, Davao Oriental, </a:t>
            </a:r>
            <a:r>
              <a:rPr lang="en-US" sz="1700" dirty="0" err="1" smtClean="0"/>
              <a:t>Dinagat</a:t>
            </a:r>
            <a:r>
              <a:rPr lang="en-US" sz="1700" dirty="0" smtClean="0"/>
              <a:t> Islands, Eastern Samar, </a:t>
            </a:r>
            <a:r>
              <a:rPr lang="en-US" sz="1700" dirty="0" err="1" smtClean="0"/>
              <a:t>Guimaras</a:t>
            </a:r>
            <a:r>
              <a:rPr lang="en-US" sz="1700" dirty="0" smtClean="0"/>
              <a:t>, </a:t>
            </a:r>
            <a:r>
              <a:rPr lang="en-US" sz="1700" dirty="0" err="1" smtClean="0"/>
              <a:t>Ifugao</a:t>
            </a:r>
            <a:r>
              <a:rPr lang="en-US" sz="1700" dirty="0" smtClean="0"/>
              <a:t>, </a:t>
            </a:r>
            <a:r>
              <a:rPr lang="en-US" sz="1700" dirty="0" err="1" smtClean="0"/>
              <a:t>Ilocos</a:t>
            </a:r>
            <a:r>
              <a:rPr lang="en-US" sz="1700" dirty="0" smtClean="0"/>
              <a:t> Norte, </a:t>
            </a:r>
            <a:r>
              <a:rPr lang="en-US" sz="1700" dirty="0" err="1" smtClean="0"/>
              <a:t>Ilocos</a:t>
            </a:r>
            <a:r>
              <a:rPr lang="en-US" sz="1700" dirty="0" smtClean="0"/>
              <a:t> Sur, Iloilo, </a:t>
            </a:r>
            <a:r>
              <a:rPr lang="en-US" sz="1700" dirty="0" err="1" smtClean="0"/>
              <a:t>Isabela</a:t>
            </a:r>
            <a:r>
              <a:rPr lang="en-US" sz="1700" dirty="0" smtClean="0"/>
              <a:t>, </a:t>
            </a:r>
            <a:r>
              <a:rPr lang="en-US" sz="1700" dirty="0" err="1" smtClean="0"/>
              <a:t>Kalinga</a:t>
            </a:r>
            <a:r>
              <a:rPr lang="en-US" sz="1700" dirty="0" smtClean="0"/>
              <a:t>, Laguna, </a:t>
            </a:r>
            <a:r>
              <a:rPr lang="en-US" sz="1700" dirty="0" err="1" smtClean="0"/>
              <a:t>Lanao</a:t>
            </a:r>
            <a:r>
              <a:rPr lang="en-US" sz="1700" dirty="0" smtClean="0"/>
              <a:t> del Norte, </a:t>
            </a:r>
            <a:r>
              <a:rPr lang="en-US" sz="1700" dirty="0" err="1" smtClean="0"/>
              <a:t>Lanao</a:t>
            </a:r>
            <a:r>
              <a:rPr lang="en-US" sz="1700" dirty="0" smtClean="0"/>
              <a:t> del Sur, La Union, Leyte, </a:t>
            </a:r>
            <a:r>
              <a:rPr lang="en-US" sz="1700" dirty="0" err="1" smtClean="0"/>
              <a:t>Maguindanao</a:t>
            </a:r>
            <a:r>
              <a:rPr lang="en-US" sz="1700" dirty="0" smtClean="0"/>
              <a:t>, </a:t>
            </a:r>
            <a:r>
              <a:rPr lang="en-US" sz="1700" dirty="0" err="1" smtClean="0"/>
              <a:t>Marinduque</a:t>
            </a:r>
            <a:r>
              <a:rPr lang="en-US" sz="1700" dirty="0" smtClean="0"/>
              <a:t>, Masbate, Mindoro Occidental, Mindoro Oriental, </a:t>
            </a:r>
            <a:r>
              <a:rPr lang="en-US" sz="1700" dirty="0" err="1" smtClean="0"/>
              <a:t>Misamis</a:t>
            </a:r>
            <a:r>
              <a:rPr lang="en-US" sz="1700" dirty="0" smtClean="0"/>
              <a:t> Occidental, </a:t>
            </a:r>
            <a:r>
              <a:rPr lang="en-US" sz="1700" dirty="0" err="1" smtClean="0"/>
              <a:t>Misamis</a:t>
            </a:r>
            <a:r>
              <a:rPr lang="en-US" sz="1700" dirty="0" smtClean="0"/>
              <a:t> Oriental, Mountain Province, Negros Occidental, Negros Oriental, North </a:t>
            </a:r>
            <a:r>
              <a:rPr lang="en-US" sz="1700" dirty="0" err="1" smtClean="0"/>
              <a:t>Cotabato</a:t>
            </a:r>
            <a:r>
              <a:rPr lang="en-US" sz="1700" dirty="0" smtClean="0"/>
              <a:t>, Northern Samar, Nueva </a:t>
            </a:r>
            <a:r>
              <a:rPr lang="en-US" sz="1700" dirty="0" err="1" smtClean="0"/>
              <a:t>Ecija</a:t>
            </a:r>
            <a:r>
              <a:rPr lang="en-US" sz="1700" dirty="0" smtClean="0"/>
              <a:t>, Nueva </a:t>
            </a:r>
            <a:r>
              <a:rPr lang="en-US" sz="1700" dirty="0" err="1" smtClean="0"/>
              <a:t>Vizcaya</a:t>
            </a:r>
            <a:r>
              <a:rPr lang="en-US" sz="1700" dirty="0" smtClean="0"/>
              <a:t>, Palawan, Pampanga, </a:t>
            </a:r>
            <a:r>
              <a:rPr lang="en-US" sz="1700" dirty="0" err="1" smtClean="0"/>
              <a:t>Pangasinan</a:t>
            </a:r>
            <a:r>
              <a:rPr lang="en-US" sz="1700" dirty="0" smtClean="0"/>
              <a:t>, Quezon, </a:t>
            </a:r>
            <a:r>
              <a:rPr lang="en-US" sz="1700" dirty="0" err="1" smtClean="0"/>
              <a:t>Quirino</a:t>
            </a:r>
            <a:r>
              <a:rPr lang="en-US" sz="1700" dirty="0" smtClean="0"/>
              <a:t>, Rizal, Romblon, Samar, </a:t>
            </a:r>
            <a:r>
              <a:rPr lang="en-US" sz="1700" dirty="0" err="1" smtClean="0"/>
              <a:t>Sarangani</a:t>
            </a:r>
            <a:r>
              <a:rPr lang="en-US" sz="1700" dirty="0" smtClean="0"/>
              <a:t>, </a:t>
            </a:r>
            <a:r>
              <a:rPr lang="en-US" sz="1700" dirty="0" err="1" smtClean="0"/>
              <a:t>Siquijor</a:t>
            </a:r>
            <a:r>
              <a:rPr lang="en-US" sz="1700" dirty="0" smtClean="0"/>
              <a:t>, </a:t>
            </a:r>
            <a:r>
              <a:rPr lang="en-US" sz="1700" dirty="0" err="1" smtClean="0"/>
              <a:t>Sorsogon</a:t>
            </a:r>
            <a:r>
              <a:rPr lang="en-US" sz="1700" dirty="0" smtClean="0"/>
              <a:t>, South </a:t>
            </a:r>
            <a:r>
              <a:rPr lang="en-US" sz="1700" dirty="0" err="1" smtClean="0"/>
              <a:t>Cotabato</a:t>
            </a:r>
            <a:r>
              <a:rPr lang="en-US" sz="1700" dirty="0" smtClean="0"/>
              <a:t>, Southern Leyte, Sultan </a:t>
            </a:r>
            <a:r>
              <a:rPr lang="en-US" sz="1700" dirty="0" err="1" smtClean="0"/>
              <a:t>Kudarat</a:t>
            </a:r>
            <a:r>
              <a:rPr lang="en-US" sz="1700" dirty="0" smtClean="0"/>
              <a:t>, Sulu, </a:t>
            </a:r>
            <a:r>
              <a:rPr lang="en-US" sz="1700" dirty="0" err="1" smtClean="0"/>
              <a:t>Surigao</a:t>
            </a:r>
            <a:r>
              <a:rPr lang="en-US" sz="1700" dirty="0" smtClean="0"/>
              <a:t> del Norte, </a:t>
            </a:r>
            <a:r>
              <a:rPr lang="en-US" sz="1700" dirty="0" err="1" smtClean="0"/>
              <a:t>Surigao</a:t>
            </a:r>
            <a:r>
              <a:rPr lang="en-US" sz="1700" dirty="0" smtClean="0"/>
              <a:t> del Sur, </a:t>
            </a:r>
            <a:r>
              <a:rPr lang="en-US" sz="1700" dirty="0" err="1" smtClean="0"/>
              <a:t>Tarlac</a:t>
            </a:r>
            <a:r>
              <a:rPr lang="en-US" sz="1700" dirty="0" smtClean="0"/>
              <a:t>, </a:t>
            </a:r>
            <a:r>
              <a:rPr lang="en-US" sz="1700" dirty="0" err="1" smtClean="0"/>
              <a:t>Tawi-Tawi</a:t>
            </a:r>
            <a:r>
              <a:rPr lang="en-US" sz="1700" dirty="0" smtClean="0"/>
              <a:t>, </a:t>
            </a:r>
            <a:r>
              <a:rPr lang="en-US" sz="1700" dirty="0" err="1" smtClean="0"/>
              <a:t>Zambales</a:t>
            </a:r>
            <a:r>
              <a:rPr lang="en-US" sz="1700" dirty="0" smtClean="0"/>
              <a:t>, </a:t>
            </a:r>
            <a:r>
              <a:rPr lang="en-US" sz="1700" dirty="0" err="1" smtClean="0"/>
              <a:t>Zamboanga</a:t>
            </a:r>
            <a:r>
              <a:rPr lang="en-US" sz="1700" dirty="0" smtClean="0"/>
              <a:t> del Norte, </a:t>
            </a:r>
            <a:r>
              <a:rPr lang="en-US" sz="1700" dirty="0" err="1" smtClean="0"/>
              <a:t>Zamboanga</a:t>
            </a:r>
            <a:r>
              <a:rPr lang="en-US" sz="1700" dirty="0" smtClean="0"/>
              <a:t> del Sur,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Zamboanga</a:t>
            </a:r>
            <a:r>
              <a:rPr lang="en-US" sz="1700" dirty="0" smtClean="0"/>
              <a:t> </a:t>
            </a:r>
            <a:r>
              <a:rPr lang="en-US" sz="1700" dirty="0" err="1" smtClean="0"/>
              <a:t>Sibugay</a:t>
            </a:r>
            <a:r>
              <a:rPr lang="en-US" sz="1700" dirty="0" smtClean="0"/>
              <a:t>. </a:t>
            </a:r>
            <a:r>
              <a:rPr lang="en-US" sz="1700" dirty="0" err="1" smtClean="0"/>
              <a:t>Sementara</a:t>
            </a:r>
            <a:r>
              <a:rPr lang="en-US" sz="1700" dirty="0" smtClean="0"/>
              <a:t> ke-39 Charter City-</a:t>
            </a:r>
            <a:r>
              <a:rPr lang="en-US" sz="1700" dirty="0" err="1" smtClean="0"/>
              <a:t>nya</a:t>
            </a:r>
            <a:r>
              <a:rPr lang="en-US" sz="1700" dirty="0" smtClean="0"/>
              <a:t> </a:t>
            </a:r>
            <a:r>
              <a:rPr lang="en-US" sz="1700" dirty="0" err="1" smtClean="0"/>
              <a:t>adalah</a:t>
            </a:r>
            <a:r>
              <a:rPr lang="en-US" sz="1700" dirty="0" smtClean="0"/>
              <a:t>: Angeles, </a:t>
            </a:r>
            <a:r>
              <a:rPr lang="en-US" sz="1700" dirty="0" err="1" smtClean="0"/>
              <a:t>Antipolo</a:t>
            </a:r>
            <a:r>
              <a:rPr lang="en-US" sz="1700" dirty="0" smtClean="0"/>
              <a:t>, Bacolod, Baguio, </a:t>
            </a:r>
            <a:r>
              <a:rPr lang="en-US" sz="1700" dirty="0" err="1" smtClean="0"/>
              <a:t>Butuan</a:t>
            </a:r>
            <a:r>
              <a:rPr lang="en-US" sz="1700" dirty="0" smtClean="0"/>
              <a:t>, Cagayan de Oro, Caloocan, Cebu, </a:t>
            </a:r>
            <a:r>
              <a:rPr lang="en-US" sz="1700" dirty="0" err="1" smtClean="0"/>
              <a:t>Cotabato</a:t>
            </a:r>
            <a:r>
              <a:rPr lang="en-US" sz="1700" dirty="0" smtClean="0"/>
              <a:t>, </a:t>
            </a:r>
            <a:r>
              <a:rPr lang="en-US" sz="1700" dirty="0" err="1" smtClean="0"/>
              <a:t>Dagupan</a:t>
            </a:r>
            <a:r>
              <a:rPr lang="en-US" sz="1700" dirty="0" smtClean="0"/>
              <a:t>, Davao, General Santos, </a:t>
            </a:r>
            <a:r>
              <a:rPr lang="en-US" sz="1700" dirty="0" err="1" smtClean="0"/>
              <a:t>Iligan</a:t>
            </a:r>
            <a:r>
              <a:rPr lang="en-US" sz="1700" dirty="0" smtClean="0"/>
              <a:t>, Iloilo, </a:t>
            </a:r>
            <a:r>
              <a:rPr lang="en-US" sz="1700" dirty="0" err="1" smtClean="0"/>
              <a:t>Lapu-Lapu</a:t>
            </a:r>
            <a:r>
              <a:rPr lang="en-US" sz="1700" dirty="0" smtClean="0"/>
              <a:t>, Las </a:t>
            </a:r>
            <a:r>
              <a:rPr lang="en-US" sz="1700" dirty="0" err="1" smtClean="0"/>
              <a:t>Pinas</a:t>
            </a:r>
            <a:r>
              <a:rPr lang="en-US" sz="1700" dirty="0" smtClean="0"/>
              <a:t>, </a:t>
            </a:r>
            <a:r>
              <a:rPr lang="en-US" sz="1700" dirty="0" err="1" smtClean="0"/>
              <a:t>Lucena</a:t>
            </a:r>
            <a:r>
              <a:rPr lang="en-US" sz="1700" dirty="0" smtClean="0"/>
              <a:t>, Makati, </a:t>
            </a:r>
            <a:r>
              <a:rPr lang="en-US" sz="1700" dirty="0" err="1" smtClean="0"/>
              <a:t>Malabon</a:t>
            </a:r>
            <a:r>
              <a:rPr lang="en-US" sz="1700" dirty="0" smtClean="0"/>
              <a:t>, </a:t>
            </a:r>
            <a:r>
              <a:rPr lang="en-US" sz="1700" dirty="0" err="1" smtClean="0"/>
              <a:t>Mandaluyong</a:t>
            </a:r>
            <a:r>
              <a:rPr lang="en-US" sz="1700" dirty="0" smtClean="0"/>
              <a:t>, </a:t>
            </a:r>
            <a:r>
              <a:rPr lang="en-US" sz="1700" dirty="0" err="1" smtClean="0"/>
              <a:t>Mandaue</a:t>
            </a:r>
            <a:r>
              <a:rPr lang="en-US" sz="1700" dirty="0" smtClean="0"/>
              <a:t>, Manila, Marikina, </a:t>
            </a:r>
            <a:r>
              <a:rPr lang="en-US" sz="1700" dirty="0" err="1" smtClean="0"/>
              <a:t>Muntinlupa</a:t>
            </a:r>
            <a:r>
              <a:rPr lang="en-US" sz="1700" dirty="0" smtClean="0"/>
              <a:t>, Naga, </a:t>
            </a:r>
            <a:r>
              <a:rPr lang="en-US" sz="1700" dirty="0" err="1" smtClean="0"/>
              <a:t>Navotas</a:t>
            </a:r>
            <a:r>
              <a:rPr lang="en-US" sz="1700" dirty="0" smtClean="0"/>
              <a:t>, </a:t>
            </a:r>
            <a:r>
              <a:rPr lang="en-US" sz="1700" dirty="0" err="1" smtClean="0"/>
              <a:t>Olongapo</a:t>
            </a:r>
            <a:r>
              <a:rPr lang="en-US" sz="1700" dirty="0" smtClean="0"/>
              <a:t>, </a:t>
            </a:r>
            <a:r>
              <a:rPr lang="en-US" sz="1700" dirty="0" err="1" smtClean="0"/>
              <a:t>Ormoc</a:t>
            </a:r>
            <a:r>
              <a:rPr lang="en-US" sz="1700" dirty="0" smtClean="0"/>
              <a:t>, Paranaque, Pasay, Pasig, Puerto </a:t>
            </a:r>
            <a:r>
              <a:rPr lang="en-US" sz="1700" dirty="0" err="1" smtClean="0"/>
              <a:t>Princesa</a:t>
            </a:r>
            <a:r>
              <a:rPr lang="en-US" sz="1700" dirty="0" smtClean="0"/>
              <a:t>, Quezon, San Juan, Santiago, </a:t>
            </a:r>
            <a:r>
              <a:rPr lang="en-US" sz="1700" dirty="0" err="1" smtClean="0"/>
              <a:t>Tacloban</a:t>
            </a:r>
            <a:r>
              <a:rPr lang="en-US" sz="1700" dirty="0" smtClean="0"/>
              <a:t>, </a:t>
            </a:r>
            <a:r>
              <a:rPr lang="en-US" sz="1700" dirty="0" err="1" smtClean="0"/>
              <a:t>Taguig</a:t>
            </a:r>
            <a:r>
              <a:rPr lang="en-US" sz="1700" dirty="0" smtClean="0"/>
              <a:t>, Valenzuela,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Zamboanga</a:t>
            </a:r>
            <a:r>
              <a:rPr lang="en-US" sz="1700" dirty="0" smtClean="0"/>
              <a:t>.</a:t>
            </a:r>
            <a:endParaRPr lang="en-US" sz="17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err="1" smtClean="0"/>
              <a:t>Presidensil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6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menominasikan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mengepalai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 The Commission of  Appointments,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24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yang </a:t>
            </a:r>
            <a:r>
              <a:rPr lang="en-US" dirty="0" err="1" smtClean="0"/>
              <a:t>jadi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Dimungkinkan</a:t>
            </a:r>
            <a:r>
              <a:rPr lang="en-US" dirty="0" smtClean="0"/>
              <a:t>,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)</a:t>
            </a:r>
            <a:endParaRPr lang="en-US" dirty="0" smtClean="0"/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Bikameral</a:t>
            </a:r>
            <a:r>
              <a:rPr lang="en-US" b="1" dirty="0" smtClean="0"/>
              <a:t> (House of </a:t>
            </a:r>
            <a:r>
              <a:rPr lang="en-US" b="1" dirty="0" smtClean="0"/>
              <a:t>Representatives </a:t>
            </a:r>
            <a:r>
              <a:rPr lang="en-US" b="1" dirty="0" err="1" smtClean="0"/>
              <a:t>dan</a:t>
            </a:r>
            <a:r>
              <a:rPr lang="en-US" b="1" dirty="0" smtClean="0"/>
              <a:t> Senate) </a:t>
            </a:r>
            <a:r>
              <a:rPr lang="en-US" dirty="0" smtClean="0"/>
              <a:t>House </a:t>
            </a:r>
            <a:r>
              <a:rPr lang="en-US" dirty="0" smtClean="0"/>
              <a:t>of Representatives (</a:t>
            </a:r>
            <a:r>
              <a:rPr lang="en-US" dirty="0" err="1" smtClean="0"/>
              <a:t>HoR</a:t>
            </a:r>
            <a:r>
              <a:rPr lang="en-US" dirty="0" smtClean="0"/>
              <a:t>)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260 </a:t>
            </a:r>
            <a:r>
              <a:rPr lang="en-US" dirty="0" err="1" smtClean="0"/>
              <a:t>anggota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208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52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 Party List. Senate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24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6 </a:t>
            </a:r>
            <a:r>
              <a:rPr lang="en-US" dirty="0" err="1" smtClean="0"/>
              <a:t>tahun</a:t>
            </a:r>
            <a:r>
              <a:rPr lang="en-US" dirty="0" smtClean="0"/>
              <a:t>).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10. SINGAPURA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b="1" dirty="0" smtClean="0"/>
              <a:t>Republic of Singapore</a:t>
            </a:r>
            <a:r>
              <a:rPr lang="en-US" dirty="0" smtClean="0"/>
              <a:t> </a:t>
            </a:r>
          </a:p>
          <a:p>
            <a:pPr lvl="0" algn="just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 Mandarin (</a:t>
            </a:r>
            <a:r>
              <a:rPr lang="en-US" dirty="0" err="1" smtClean="0"/>
              <a:t>resmi</a:t>
            </a:r>
            <a:r>
              <a:rPr lang="en-US" dirty="0" smtClean="0"/>
              <a:t>) 35%; </a:t>
            </a:r>
            <a:r>
              <a:rPr lang="en-US" dirty="0" err="1" smtClean="0"/>
              <a:t>Inggris</a:t>
            </a:r>
            <a:r>
              <a:rPr lang="en-US" dirty="0" smtClean="0"/>
              <a:t> (</a:t>
            </a:r>
            <a:r>
              <a:rPr lang="en-US" dirty="0" err="1" smtClean="0"/>
              <a:t>resmi</a:t>
            </a:r>
            <a:r>
              <a:rPr lang="en-US" dirty="0" smtClean="0"/>
              <a:t>) 23%; </a:t>
            </a:r>
            <a:r>
              <a:rPr lang="en-US" dirty="0" err="1" smtClean="0"/>
              <a:t>Melayu</a:t>
            </a:r>
            <a:r>
              <a:rPr lang="en-US" dirty="0" smtClean="0"/>
              <a:t> (</a:t>
            </a:r>
            <a:r>
              <a:rPr lang="en-US" dirty="0" err="1" smtClean="0"/>
              <a:t>resmi</a:t>
            </a:r>
            <a:r>
              <a:rPr lang="en-US" dirty="0" smtClean="0"/>
              <a:t>) 14,1%; </a:t>
            </a:r>
            <a:r>
              <a:rPr lang="en-US" dirty="0" err="1" smtClean="0"/>
              <a:t>Hokkien</a:t>
            </a:r>
            <a:r>
              <a:rPr lang="en-US" dirty="0" smtClean="0"/>
              <a:t> 11,4%; </a:t>
            </a:r>
            <a:r>
              <a:rPr lang="en-US" dirty="0" err="1" smtClean="0"/>
              <a:t>Kanton</a:t>
            </a:r>
            <a:r>
              <a:rPr lang="en-US" dirty="0" smtClean="0"/>
              <a:t> 5,7%; </a:t>
            </a:r>
            <a:r>
              <a:rPr lang="en-US" dirty="0" err="1" smtClean="0"/>
              <a:t>Teochew</a:t>
            </a:r>
            <a:r>
              <a:rPr lang="en-US" dirty="0" smtClean="0"/>
              <a:t> 4,9%; Tamil (</a:t>
            </a:r>
            <a:r>
              <a:rPr lang="en-US" dirty="0" err="1" smtClean="0"/>
              <a:t>resmi</a:t>
            </a:r>
            <a:r>
              <a:rPr lang="en-US" dirty="0" smtClean="0"/>
              <a:t>) 3,2%; </a:t>
            </a:r>
            <a:r>
              <a:rPr lang="en-US" dirty="0" err="1" smtClean="0"/>
              <a:t>dialek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1,8%; </a:t>
            </a:r>
            <a:r>
              <a:rPr lang="en-US" dirty="0" err="1" smtClean="0"/>
              <a:t>lainnya</a:t>
            </a:r>
            <a:r>
              <a:rPr lang="en-US" dirty="0" smtClean="0"/>
              <a:t> 0,9%.</a:t>
            </a:r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 </a:t>
            </a:r>
            <a:r>
              <a:rPr lang="en-US" b="1" dirty="0" err="1" smtClean="0"/>
              <a:t>Singapura</a:t>
            </a:r>
            <a:r>
              <a:rPr lang="en-US" b="1" dirty="0" smtClean="0"/>
              <a:t> </a:t>
            </a:r>
            <a:endParaRPr lang="en-US" dirty="0" smtClean="0"/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 </a:t>
            </a:r>
            <a:r>
              <a:rPr lang="en-US" b="1" dirty="0" smtClean="0"/>
              <a:t>682</a:t>
            </a:r>
            <a:r>
              <a:rPr lang="en-US" dirty="0" smtClean="0"/>
              <a:t> (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per 2004 </a:t>
            </a:r>
            <a:r>
              <a:rPr lang="en-US" dirty="0" err="1" smtClean="0"/>
              <a:t>adalah</a:t>
            </a:r>
            <a:r>
              <a:rPr lang="en-US" dirty="0" smtClean="0"/>
              <a:t> 4.353.900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resminya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, </a:t>
            </a:r>
            <a:r>
              <a:rPr lang="en-US" dirty="0" err="1" smtClean="0"/>
              <a:t>Melayu</a:t>
            </a:r>
            <a:r>
              <a:rPr lang="en-US" dirty="0" smtClean="0"/>
              <a:t>, </a:t>
            </a:r>
            <a:r>
              <a:rPr lang="en-US" dirty="0" err="1" smtClean="0"/>
              <a:t>Cina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Tamil. Agama </a:t>
            </a:r>
            <a:r>
              <a:rPr lang="en-US" dirty="0" err="1" smtClean="0"/>
              <a:t>penduduknya</a:t>
            </a:r>
            <a:r>
              <a:rPr lang="en-US" dirty="0" smtClean="0"/>
              <a:t> Buddha (42,5%), Islam (14,9%), Kristen (14,6%), Tao </a:t>
            </a:r>
            <a:r>
              <a:rPr lang="en-US" dirty="0" err="1" smtClean="0"/>
              <a:t>dan</a:t>
            </a:r>
            <a:r>
              <a:rPr lang="en-US" dirty="0" smtClean="0"/>
              <a:t> Agama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(8,5%), Hindu (4%), </a:t>
            </a:r>
            <a:r>
              <a:rPr lang="en-US" dirty="0" err="1" smtClean="0"/>
              <a:t>lainnya</a:t>
            </a:r>
            <a:r>
              <a:rPr lang="en-US" dirty="0" smtClean="0"/>
              <a:t> (15,5%). </a:t>
            </a:r>
            <a:r>
              <a:rPr lang="en-US" dirty="0" err="1" smtClean="0"/>
              <a:t>Komposit</a:t>
            </a:r>
            <a:r>
              <a:rPr lang="en-US" dirty="0" smtClean="0"/>
              <a:t> </a:t>
            </a:r>
            <a:r>
              <a:rPr lang="en-US" dirty="0" err="1" smtClean="0"/>
              <a:t>etnisnya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76,8%, </a:t>
            </a:r>
            <a:r>
              <a:rPr lang="en-US" dirty="0" err="1" smtClean="0"/>
              <a:t>Melayu</a:t>
            </a:r>
            <a:r>
              <a:rPr lang="en-US" dirty="0" smtClean="0"/>
              <a:t> 13,9%, India 7,9%,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1,4%.] -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utara</a:t>
            </a:r>
            <a:r>
              <a:rPr lang="en-US" dirty="0" smtClean="0"/>
              <a:t>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Selat</a:t>
            </a:r>
            <a:r>
              <a:rPr lang="en-US" dirty="0" smtClean="0"/>
              <a:t> Johor. Di </a:t>
            </a:r>
            <a:r>
              <a:rPr lang="en-US" dirty="0" err="1" smtClean="0"/>
              <a:t>selatan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selat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. Di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Selat</a:t>
            </a:r>
            <a:r>
              <a:rPr lang="en-US" dirty="0" smtClean="0"/>
              <a:t> </a:t>
            </a:r>
            <a:r>
              <a:rPr lang="en-US" dirty="0" err="1" smtClean="0"/>
              <a:t>Malaka</a:t>
            </a:r>
            <a:r>
              <a:rPr lang="en-US" dirty="0" smtClean="0"/>
              <a:t>. Di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Selat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.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darat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.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193 </a:t>
            </a:r>
            <a:r>
              <a:rPr lang="en-US" dirty="0" smtClean="0"/>
              <a:t>km</a:t>
            </a:r>
            <a:r>
              <a:rPr lang="en-US" dirty="0" smtClean="0"/>
              <a:t>)</a:t>
            </a:r>
          </a:p>
          <a:p>
            <a:pPr lvl="0" algn="just"/>
            <a:r>
              <a:rPr lang="en-US" dirty="0" err="1" smtClean="0"/>
              <a:t>Penduduk</a:t>
            </a:r>
            <a:r>
              <a:rPr lang="en-US" dirty="0" smtClean="0"/>
              <a:t>:  5.460.302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Etnis</a:t>
            </a:r>
            <a:r>
              <a:rPr lang="en-US" dirty="0" smtClean="0"/>
              <a:t>: </a:t>
            </a:r>
            <a:r>
              <a:rPr lang="en-US" dirty="0" err="1" smtClean="0"/>
              <a:t>Cina</a:t>
            </a:r>
            <a:r>
              <a:rPr lang="en-US" dirty="0" smtClean="0"/>
              <a:t> 76,8%; </a:t>
            </a:r>
            <a:r>
              <a:rPr lang="en-US" dirty="0" err="1" smtClean="0"/>
              <a:t>Melayu</a:t>
            </a:r>
            <a:r>
              <a:rPr lang="en-US" dirty="0" smtClean="0"/>
              <a:t> 13,9%; India 7,9%; </a:t>
            </a:r>
            <a:r>
              <a:rPr lang="en-US" dirty="0" err="1" smtClean="0"/>
              <a:t>lainnya</a:t>
            </a:r>
            <a:r>
              <a:rPr lang="en-US" dirty="0" smtClean="0"/>
              <a:t> 1,4%.</a:t>
            </a:r>
          </a:p>
          <a:p>
            <a:pPr lvl="0" algn="just"/>
            <a:r>
              <a:rPr lang="en-US" dirty="0" smtClean="0"/>
              <a:t>Agama:   Buddha 42,5%; Islam 14,9%; Tao 8,5%; Hindu 4%; </a:t>
            </a:r>
            <a:r>
              <a:rPr lang="en-US" dirty="0" err="1" smtClean="0"/>
              <a:t>Katolik</a:t>
            </a:r>
            <a:r>
              <a:rPr lang="en-US" dirty="0" smtClean="0"/>
              <a:t> 4,8%; Kristen lain 9,8%; </a:t>
            </a:r>
            <a:r>
              <a:rPr lang="en-US" dirty="0" err="1" smtClean="0"/>
              <a:t>lainnya</a:t>
            </a:r>
            <a:r>
              <a:rPr lang="en-US" dirty="0" smtClean="0"/>
              <a:t> 0,7%;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 14,8%.</a:t>
            </a:r>
          </a:p>
          <a:p>
            <a:pPr lvl="0"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 </a:t>
            </a:r>
            <a:r>
              <a:rPr lang="en-US" b="1" dirty="0" err="1" smtClean="0"/>
              <a:t>Republik</a:t>
            </a:r>
            <a:r>
              <a:rPr lang="en-US" b="1" dirty="0" smtClean="0"/>
              <a:t> </a:t>
            </a:r>
            <a:endParaRPr lang="en-US" dirty="0" smtClean="0"/>
          </a:p>
          <a:p>
            <a:pPr lvl="0" algn="just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 </a:t>
            </a:r>
            <a:r>
              <a:rPr lang="en-US" b="1" dirty="0" err="1" smtClean="0"/>
              <a:t>Kesatuan</a:t>
            </a: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</a:t>
            </a:r>
            <a:r>
              <a:rPr lang="en-US" b="1" dirty="0" smtClean="0"/>
              <a:t> </a:t>
            </a:r>
            <a:r>
              <a:rPr lang="en-US" b="1" dirty="0" err="1" smtClean="0"/>
              <a:t>Parlementer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6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sekurangnya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kabinet</a:t>
            </a:r>
            <a:r>
              <a:rPr lang="en-US" dirty="0" smtClean="0"/>
              <a:t>, hakim </a:t>
            </a:r>
            <a:r>
              <a:rPr lang="en-US" dirty="0" err="1" smtClean="0"/>
              <a:t>pengadilan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pengelola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per </a:t>
            </a:r>
            <a:r>
              <a:rPr lang="en-US" dirty="0" err="1" smtClean="0"/>
              <a:t>kapita</a:t>
            </a:r>
            <a:r>
              <a:rPr lang="en-US" dirty="0" smtClean="0"/>
              <a:t> minimal 100 </a:t>
            </a:r>
            <a:r>
              <a:rPr lang="en-US" dirty="0" err="1" smtClean="0"/>
              <a:t>juta</a:t>
            </a:r>
            <a:r>
              <a:rPr lang="en-US" dirty="0" smtClean="0"/>
              <a:t> dollar.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sebagaian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seremonial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RUU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yang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mencederai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(PM)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PM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Para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saran </a:t>
            </a:r>
            <a:r>
              <a:rPr lang="en-US" dirty="0" smtClean="0"/>
              <a:t>PM).</a:t>
            </a:r>
            <a:endParaRPr lang="en-US" dirty="0" smtClean="0"/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Unikameral</a:t>
            </a:r>
            <a:r>
              <a:rPr lang="en-US" b="1" dirty="0" smtClean="0"/>
              <a:t> (</a:t>
            </a:r>
            <a:r>
              <a:rPr lang="en-US" b="1" dirty="0" smtClean="0"/>
              <a:t>Parliament),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smtClean="0"/>
              <a:t>formal,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mengomandoi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bersuara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mengikutinya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PM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leluasa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agenda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membackup</a:t>
            </a:r>
            <a:r>
              <a:rPr lang="en-US" dirty="0" smtClean="0"/>
              <a:t> </a:t>
            </a:r>
            <a:r>
              <a:rPr lang="en-US" dirty="0" err="1" smtClean="0"/>
              <a:t>kebijakan-kebijakan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NEGARA ATAU KEPULAUAN </a:t>
            </a:r>
            <a:br>
              <a:rPr lang="en-US" b="1" dirty="0" smtClean="0"/>
            </a:br>
            <a:r>
              <a:rPr lang="en-US" b="1" dirty="0" smtClean="0"/>
              <a:t>NON </a:t>
            </a:r>
            <a:r>
              <a:rPr lang="en-US" b="1" dirty="0" smtClean="0"/>
              <a:t>ASEAN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Negara </a:t>
            </a:r>
            <a:r>
              <a:rPr lang="en-US" dirty="0" smtClean="0"/>
              <a:t>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ASEAN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geografisnya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Asia Tenggara.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b="1" dirty="0" smtClean="0"/>
              <a:t>   1.  TIMOR LESTE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200" dirty="0" err="1" smtClean="0"/>
              <a:t>Nama</a:t>
            </a:r>
            <a:r>
              <a:rPr lang="en-US" sz="2200" dirty="0" smtClean="0"/>
              <a:t> </a:t>
            </a:r>
            <a:r>
              <a:rPr lang="en-US" sz="2200" dirty="0" err="1" smtClean="0"/>
              <a:t>resmi</a:t>
            </a:r>
            <a:r>
              <a:rPr lang="en-US" sz="2200" dirty="0" smtClean="0"/>
              <a:t>: Democratic Republic of Timor </a:t>
            </a:r>
            <a:r>
              <a:rPr lang="en-US" sz="2200" dirty="0" err="1" smtClean="0"/>
              <a:t>Leste</a:t>
            </a:r>
            <a:r>
              <a:rPr lang="en-US" sz="2200" dirty="0" smtClean="0"/>
              <a:t> [</a:t>
            </a:r>
            <a:r>
              <a:rPr lang="en-US" sz="2200" dirty="0" err="1" smtClean="0"/>
              <a:t>RepublikaDemokratika</a:t>
            </a:r>
            <a:r>
              <a:rPr lang="en-US" sz="2200" dirty="0" smtClean="0"/>
              <a:t> </a:t>
            </a:r>
            <a:r>
              <a:rPr lang="en-US" sz="2200" dirty="0" smtClean="0"/>
              <a:t>Timor </a:t>
            </a:r>
            <a:r>
              <a:rPr lang="en-US" sz="2200" dirty="0" err="1" smtClean="0"/>
              <a:t>Lorosa'e</a:t>
            </a:r>
            <a:r>
              <a:rPr lang="en-US" sz="2200" dirty="0" smtClean="0"/>
              <a:t>]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200" dirty="0" err="1" smtClean="0"/>
              <a:t>Ibukota</a:t>
            </a:r>
            <a:r>
              <a:rPr lang="en-US" sz="2200" dirty="0" smtClean="0"/>
              <a:t>: </a:t>
            </a:r>
            <a:r>
              <a:rPr lang="en-US" sz="2200" dirty="0" err="1" smtClean="0"/>
              <a:t>Dili</a:t>
            </a:r>
            <a:r>
              <a:rPr lang="en-US" sz="2200" dirty="0" smtClean="0"/>
              <a:t>.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200" dirty="0" err="1" smtClean="0"/>
              <a:t>Luas</a:t>
            </a:r>
            <a:r>
              <a:rPr lang="en-US" sz="2200" dirty="0" smtClean="0"/>
              <a:t>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(km2): </a:t>
            </a:r>
            <a:r>
              <a:rPr lang="en-US" sz="2200" dirty="0" smtClean="0"/>
              <a:t>14.874.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negara</a:t>
            </a:r>
            <a:r>
              <a:rPr lang="en-US" sz="2200" dirty="0" smtClean="0"/>
              <a:t>: </a:t>
            </a:r>
            <a:r>
              <a:rPr lang="en-US" sz="2200" dirty="0" err="1" smtClean="0"/>
              <a:t>Kesatuan</a:t>
            </a:r>
            <a:r>
              <a:rPr lang="en-US" sz="2200" dirty="0" smtClean="0"/>
              <a:t>. Timor </a:t>
            </a:r>
            <a:r>
              <a:rPr lang="en-US" sz="2200" dirty="0" err="1" smtClean="0"/>
              <a:t>Leste</a:t>
            </a:r>
            <a:r>
              <a:rPr lang="en-US" sz="2200" dirty="0" smtClean="0"/>
              <a:t> </a:t>
            </a:r>
            <a:r>
              <a:rPr lang="en-US" sz="2200" dirty="0" err="1" smtClean="0"/>
              <a:t>terdiri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 13 </a:t>
            </a:r>
            <a:r>
              <a:rPr lang="en-US" sz="2200" dirty="0" err="1" smtClean="0"/>
              <a:t>distrik</a:t>
            </a:r>
            <a:r>
              <a:rPr lang="en-US" sz="2200" dirty="0" smtClean="0"/>
              <a:t> </a:t>
            </a:r>
            <a:r>
              <a:rPr lang="en-US" sz="2200" dirty="0" err="1" smtClean="0"/>
              <a:t>administratif</a:t>
            </a:r>
            <a:r>
              <a:rPr lang="en-US" sz="2200" dirty="0" smtClean="0"/>
              <a:t> </a:t>
            </a:r>
            <a:r>
              <a:rPr lang="en-US" sz="2200" dirty="0" err="1" smtClean="0"/>
              <a:t>yaitu</a:t>
            </a:r>
            <a:r>
              <a:rPr lang="en-US" sz="2200" dirty="0" smtClean="0"/>
              <a:t>: </a:t>
            </a:r>
            <a:r>
              <a:rPr lang="en-US" sz="2200" dirty="0" err="1" smtClean="0"/>
              <a:t>Aileu</a:t>
            </a:r>
            <a:r>
              <a:rPr lang="en-US" sz="2200" dirty="0" smtClean="0"/>
              <a:t>, </a:t>
            </a:r>
            <a:r>
              <a:rPr lang="en-US" sz="2200" dirty="0" err="1" smtClean="0"/>
              <a:t>Ainaro</a:t>
            </a:r>
            <a:r>
              <a:rPr lang="en-US" sz="2200" dirty="0" smtClean="0"/>
              <a:t>, </a:t>
            </a:r>
            <a:r>
              <a:rPr lang="en-US" sz="2200" dirty="0" err="1" smtClean="0"/>
              <a:t>Baucau</a:t>
            </a:r>
            <a:r>
              <a:rPr lang="en-US" sz="2200" dirty="0" smtClean="0"/>
              <a:t>, </a:t>
            </a:r>
            <a:r>
              <a:rPr lang="en-US" sz="2200" dirty="0" err="1" smtClean="0"/>
              <a:t>Bobonaro</a:t>
            </a:r>
            <a:r>
              <a:rPr lang="en-US" sz="2200" dirty="0" smtClean="0"/>
              <a:t> (</a:t>
            </a:r>
            <a:r>
              <a:rPr lang="en-US" sz="2200" dirty="0" err="1" smtClean="0"/>
              <a:t>Maliana</a:t>
            </a:r>
            <a:r>
              <a:rPr lang="en-US" sz="2200" dirty="0" smtClean="0"/>
              <a:t>), </a:t>
            </a:r>
            <a:r>
              <a:rPr lang="en-US" sz="2200" dirty="0" err="1" smtClean="0"/>
              <a:t>Cova</a:t>
            </a:r>
            <a:r>
              <a:rPr lang="en-US" sz="2200" dirty="0" smtClean="0"/>
              <a:t>-Lima (</a:t>
            </a:r>
            <a:r>
              <a:rPr lang="en-US" sz="2200" dirty="0" err="1" smtClean="0"/>
              <a:t>Suai</a:t>
            </a:r>
            <a:r>
              <a:rPr lang="en-US" sz="2200" dirty="0" smtClean="0"/>
              <a:t>), </a:t>
            </a:r>
            <a:r>
              <a:rPr lang="en-US" sz="2200" dirty="0" err="1" smtClean="0"/>
              <a:t>Dili</a:t>
            </a:r>
            <a:r>
              <a:rPr lang="en-US" sz="2200" dirty="0" smtClean="0"/>
              <a:t>, </a:t>
            </a:r>
            <a:r>
              <a:rPr lang="en-US" sz="2200" dirty="0" err="1" smtClean="0"/>
              <a:t>Ermera</a:t>
            </a:r>
            <a:r>
              <a:rPr lang="en-US" sz="2200" dirty="0" smtClean="0"/>
              <a:t> (</a:t>
            </a:r>
            <a:r>
              <a:rPr lang="en-US" sz="2200" dirty="0" err="1" smtClean="0"/>
              <a:t>Gleno</a:t>
            </a:r>
            <a:r>
              <a:rPr lang="en-US" sz="2200" dirty="0" smtClean="0"/>
              <a:t>), </a:t>
            </a:r>
            <a:r>
              <a:rPr lang="en-US" sz="2200" dirty="0" err="1" smtClean="0"/>
              <a:t>Lautem</a:t>
            </a:r>
            <a:r>
              <a:rPr lang="en-US" sz="2200" dirty="0" smtClean="0"/>
              <a:t> (Los Palos), </a:t>
            </a:r>
            <a:r>
              <a:rPr lang="en-US" sz="2200" dirty="0" err="1" smtClean="0"/>
              <a:t>Liquica</a:t>
            </a:r>
            <a:r>
              <a:rPr lang="en-US" sz="2200" dirty="0" smtClean="0"/>
              <a:t>, </a:t>
            </a:r>
            <a:r>
              <a:rPr lang="en-US" sz="2200" dirty="0" err="1" smtClean="0"/>
              <a:t>Manatuto</a:t>
            </a:r>
            <a:r>
              <a:rPr lang="en-US" sz="2200" dirty="0" smtClean="0"/>
              <a:t>, </a:t>
            </a:r>
            <a:r>
              <a:rPr lang="en-US" sz="2200" dirty="0" err="1" smtClean="0"/>
              <a:t>Manufahi</a:t>
            </a:r>
            <a:r>
              <a:rPr lang="en-US" sz="2200" dirty="0" smtClean="0"/>
              <a:t> (Same), </a:t>
            </a:r>
            <a:r>
              <a:rPr lang="en-US" sz="2200" dirty="0" err="1" smtClean="0"/>
              <a:t>Oecussi</a:t>
            </a:r>
            <a:r>
              <a:rPr lang="en-US" sz="2200" dirty="0" smtClean="0"/>
              <a:t> (</a:t>
            </a:r>
            <a:r>
              <a:rPr lang="en-US" sz="2200" dirty="0" err="1" smtClean="0"/>
              <a:t>Ambeno</a:t>
            </a:r>
            <a:r>
              <a:rPr lang="en-US" sz="2200" dirty="0" smtClean="0"/>
              <a:t>),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Viqueque</a:t>
            </a:r>
            <a:r>
              <a:rPr lang="en-US" sz="2200" dirty="0" smtClean="0"/>
              <a:t>.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pemerintahan</a:t>
            </a:r>
            <a:r>
              <a:rPr lang="en-US" sz="2200" dirty="0" smtClean="0"/>
              <a:t>: </a:t>
            </a:r>
            <a:r>
              <a:rPr lang="en-US" sz="2200" dirty="0" err="1" smtClean="0"/>
              <a:t>Parlementer</a:t>
            </a:r>
            <a:r>
              <a:rPr lang="en-US" sz="2200" dirty="0" smtClean="0"/>
              <a:t>.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200" dirty="0" err="1" smtClean="0"/>
              <a:t>Parlemen</a:t>
            </a:r>
            <a:r>
              <a:rPr lang="en-US" sz="2200" dirty="0" smtClean="0"/>
              <a:t>: </a:t>
            </a:r>
            <a:r>
              <a:rPr lang="en-US" sz="2200" dirty="0" err="1" smtClean="0"/>
              <a:t>Unikameral</a:t>
            </a:r>
            <a:r>
              <a:rPr lang="en-US" sz="2200" dirty="0" smtClean="0"/>
              <a:t>.</a:t>
            </a:r>
          </a:p>
          <a:p>
            <a:pPr marL="457200" indent="-457200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2. PAPUA NUGINI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Independent State of Papua New Guinea </a:t>
            </a:r>
            <a:r>
              <a:rPr lang="en-US" dirty="0" smtClean="0"/>
              <a:t>(</a:t>
            </a:r>
            <a:r>
              <a:rPr lang="en-US" dirty="0" err="1" smtClean="0"/>
              <a:t>Papuaniugini</a:t>
            </a:r>
            <a:r>
              <a:rPr lang="en-US" dirty="0" smtClean="0"/>
              <a:t>)</a:t>
            </a:r>
            <a:endParaRPr lang="en-US" dirty="0" smtClean="0"/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 Port Moresby</a:t>
            </a:r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 462.840</a:t>
            </a:r>
          </a:p>
          <a:p>
            <a:pPr lvl="0" algn="just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Persemakmuran</a:t>
            </a:r>
            <a:r>
              <a:rPr lang="en-US" dirty="0" smtClean="0"/>
              <a:t>. Papua </a:t>
            </a:r>
            <a:r>
              <a:rPr lang="en-US" dirty="0" err="1" smtClean="0"/>
              <a:t>Nugini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20 </a:t>
            </a:r>
            <a:r>
              <a:rPr lang="en-US" dirty="0" err="1" smtClean="0"/>
              <a:t>propinsi</a:t>
            </a:r>
            <a:r>
              <a:rPr lang="en-US" dirty="0" smtClean="0"/>
              <a:t>, 1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otonom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1 </a:t>
            </a:r>
            <a:r>
              <a:rPr lang="en-US" dirty="0" err="1" smtClean="0"/>
              <a:t>distrik</a:t>
            </a:r>
            <a:r>
              <a:rPr lang="en-US" dirty="0" smtClean="0"/>
              <a:t>. Ke-20 </a:t>
            </a:r>
            <a:r>
              <a:rPr lang="en-US" dirty="0" err="1" smtClean="0"/>
              <a:t>propinsinya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Central, </a:t>
            </a:r>
            <a:r>
              <a:rPr lang="en-US" dirty="0" err="1" smtClean="0"/>
              <a:t>Chimbu</a:t>
            </a:r>
            <a:r>
              <a:rPr lang="en-US" dirty="0" smtClean="0"/>
              <a:t>, Eastern Highlands, East New Britain, East Sepik, </a:t>
            </a:r>
            <a:r>
              <a:rPr lang="en-US" dirty="0" err="1" smtClean="0"/>
              <a:t>Enga</a:t>
            </a:r>
            <a:r>
              <a:rPr lang="en-US" dirty="0" smtClean="0"/>
              <a:t>, Gulf, </a:t>
            </a:r>
            <a:r>
              <a:rPr lang="en-US" dirty="0" err="1" smtClean="0"/>
              <a:t>Hela</a:t>
            </a:r>
            <a:r>
              <a:rPr lang="en-US" dirty="0" smtClean="0"/>
              <a:t>, </a:t>
            </a:r>
            <a:r>
              <a:rPr lang="en-US" dirty="0" err="1" smtClean="0"/>
              <a:t>Jiwaka</a:t>
            </a:r>
            <a:r>
              <a:rPr lang="en-US" dirty="0" smtClean="0"/>
              <a:t>, </a:t>
            </a:r>
            <a:r>
              <a:rPr lang="en-US" dirty="0" err="1" smtClean="0"/>
              <a:t>Madang</a:t>
            </a:r>
            <a:r>
              <a:rPr lang="en-US" dirty="0" smtClean="0"/>
              <a:t>, Manus, Milne Bay, </a:t>
            </a:r>
            <a:r>
              <a:rPr lang="en-US" dirty="0" err="1" smtClean="0"/>
              <a:t>Morobe</a:t>
            </a:r>
            <a:r>
              <a:rPr lang="en-US" dirty="0" smtClean="0"/>
              <a:t>, New Ireland, Northern, Southern Highlands, Western, Western Highlands, West New Britain, </a:t>
            </a:r>
            <a:r>
              <a:rPr lang="en-US" dirty="0" err="1" smtClean="0"/>
              <a:t>dan</a:t>
            </a:r>
            <a:r>
              <a:rPr lang="en-US" dirty="0" smtClean="0"/>
              <a:t> West Sepik. Ke-1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otonomnya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Bougainville. Ke-1 </a:t>
            </a:r>
            <a:r>
              <a:rPr lang="en-US" dirty="0" err="1" smtClean="0"/>
              <a:t>distriknya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National </a:t>
            </a:r>
            <a:r>
              <a:rPr lang="en-US" dirty="0" smtClean="0"/>
              <a:t>Capital).</a:t>
            </a:r>
            <a:endParaRPr lang="en-US" dirty="0" smtClean="0"/>
          </a:p>
          <a:p>
            <a:pPr lvl="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dirty="0" err="1" smtClean="0"/>
              <a:t>Parlementer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 </a:t>
            </a:r>
            <a:r>
              <a:rPr lang="en-US" dirty="0" err="1" smtClean="0"/>
              <a:t>Unikameral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3. KEPULAUAN PARACEL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lvl="0" algn="just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 </a:t>
            </a:r>
            <a:r>
              <a:rPr lang="en-US" dirty="0" err="1" smtClean="0"/>
              <a:t>Paracel</a:t>
            </a:r>
            <a:r>
              <a:rPr lang="en-US" dirty="0" smtClean="0"/>
              <a:t> Islands.</a:t>
            </a:r>
          </a:p>
          <a:p>
            <a:pPr lvl="0" algn="just"/>
            <a:r>
              <a:rPr lang="en-US" dirty="0" err="1" smtClean="0"/>
              <a:t>Ibukota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 7,75.</a:t>
            </a:r>
          </a:p>
          <a:p>
            <a:pPr lvl="0" algn="just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 </a:t>
            </a:r>
            <a:r>
              <a:rPr lang="en-US" dirty="0" err="1" smtClean="0"/>
              <a:t>Kepulauan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ditempati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selatan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.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pengerukan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,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gas </a:t>
            </a:r>
            <a:r>
              <a:rPr lang="en-US" dirty="0" err="1" smtClean="0"/>
              <a:t>alam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pPr algn="just"/>
            <a:r>
              <a:rPr lang="en-US" sz="2200" dirty="0" err="1" smtClean="0">
                <a:solidFill>
                  <a:schemeClr val="tx1"/>
                </a:solidFill>
              </a:rPr>
              <a:t>Akan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secara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singkat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menyebutkan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luas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wilayah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jenis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kekuasaan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bentuk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negara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badan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yudikatif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sistem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pemerintahan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serta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sifat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parlemen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Negara </a:t>
            </a:r>
            <a:r>
              <a:rPr lang="en-US" sz="2200" dirty="0" err="1" smtClean="0">
                <a:solidFill>
                  <a:schemeClr val="tx1"/>
                </a:solidFill>
              </a:rPr>
              <a:t>Anggota</a:t>
            </a:r>
            <a:r>
              <a:rPr lang="en-US" sz="2200" dirty="0" smtClean="0">
                <a:solidFill>
                  <a:schemeClr val="tx1"/>
                </a:solidFill>
              </a:rPr>
              <a:t> ASEAN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sebagai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berikut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br>
              <a:rPr lang="en-US" sz="2200" dirty="0" smtClean="0">
                <a:solidFill>
                  <a:schemeClr val="tx1"/>
                </a:solidFill>
              </a:rPr>
            </a:b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b="1" dirty="0" smtClean="0"/>
              <a:t>INDONESIA</a:t>
            </a:r>
          </a:p>
          <a:p>
            <a:pPr marL="457200" indent="-457200">
              <a:buNone/>
            </a:pPr>
            <a:endParaRPr lang="en-US" sz="800" dirty="0" smtClean="0"/>
          </a:p>
          <a:p>
            <a:pPr marL="1005840" lvl="2" indent="-457200" algn="just">
              <a:buFont typeface="Wingdings" pitchFamily="2" charset="2"/>
              <a:buChar char="§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b="1" dirty="0" smtClean="0"/>
              <a:t>Republic of Indonesia</a:t>
            </a:r>
            <a:r>
              <a:rPr lang="en-US" dirty="0" smtClean="0"/>
              <a:t> (</a:t>
            </a:r>
            <a:r>
              <a:rPr lang="en-US" dirty="0" err="1" smtClean="0"/>
              <a:t>Secara</a:t>
            </a:r>
            <a:r>
              <a:rPr lang="en-US" dirty="0" smtClean="0"/>
              <a:t> formal,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Jumat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17 </a:t>
            </a:r>
            <a:r>
              <a:rPr lang="en-US" dirty="0" err="1" smtClean="0"/>
              <a:t>Agustus</a:t>
            </a:r>
            <a:r>
              <a:rPr lang="en-US" dirty="0" smtClean="0"/>
              <a:t> 1945, </a:t>
            </a:r>
            <a:r>
              <a:rPr lang="en-US" dirty="0" err="1" smtClean="0"/>
              <a:t>Proklamasi</a:t>
            </a:r>
            <a:r>
              <a:rPr lang="en-US" dirty="0" smtClean="0"/>
              <a:t> </a:t>
            </a:r>
            <a:r>
              <a:rPr lang="en-US" dirty="0" err="1" smtClean="0"/>
              <a:t>bertepatan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 </a:t>
            </a:r>
            <a:r>
              <a:rPr lang="en-US" dirty="0" err="1" smtClean="0"/>
              <a:t>Ramadhan</a:t>
            </a:r>
            <a:r>
              <a:rPr lang="en-US" dirty="0" smtClean="0"/>
              <a:t>)</a:t>
            </a:r>
          </a:p>
          <a:p>
            <a:pPr marL="1005840" lvl="2" indent="-457200" algn="just">
              <a:buFont typeface="Wingdings" pitchFamily="2" charset="2"/>
              <a:buChar char="§"/>
            </a:pP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 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smtClean="0"/>
              <a:t>Indonesia</a:t>
            </a:r>
          </a:p>
          <a:p>
            <a:pPr marL="1005840" lvl="2" indent="-457200" algn="just">
              <a:buFont typeface="Wingdings" pitchFamily="2" charset="2"/>
              <a:buChar char="§"/>
            </a:pPr>
            <a:r>
              <a:rPr lang="en-US" dirty="0" err="1" smtClean="0"/>
              <a:t>Ibukota</a:t>
            </a:r>
            <a:r>
              <a:rPr lang="en-US" dirty="0" smtClean="0"/>
              <a:t>: </a:t>
            </a:r>
            <a:r>
              <a:rPr lang="en-US" b="1" dirty="0" smtClean="0"/>
              <a:t>Jakarta </a:t>
            </a:r>
            <a:r>
              <a:rPr lang="en-US" dirty="0" smtClean="0"/>
              <a:t>(Di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smtClean="0"/>
              <a:t>1945-1949</a:t>
            </a:r>
            <a:r>
              <a:rPr lang="en-US" dirty="0" smtClean="0"/>
              <a:t>, </a:t>
            </a:r>
            <a:r>
              <a:rPr lang="en-US" dirty="0" err="1" smtClean="0"/>
              <a:t>ibukota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Yogyakarta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)</a:t>
            </a:r>
          </a:p>
          <a:p>
            <a:pPr marL="1005840" lvl="2" indent="-457200" algn="just">
              <a:buFont typeface="Wingdings" pitchFamily="2" charset="2"/>
              <a:buChar char="§"/>
            </a:pPr>
            <a:r>
              <a:rPr lang="en-US" sz="1900" dirty="0" err="1" smtClean="0"/>
              <a:t>Luas</a:t>
            </a:r>
            <a:r>
              <a:rPr lang="en-US" sz="1900" dirty="0" smtClean="0"/>
              <a:t> </a:t>
            </a:r>
            <a:r>
              <a:rPr lang="en-US" sz="1900" dirty="0" err="1" smtClean="0"/>
              <a:t>wilayah</a:t>
            </a:r>
            <a:r>
              <a:rPr lang="en-US" sz="1900" dirty="0" smtClean="0"/>
              <a:t> (km2): </a:t>
            </a:r>
            <a:r>
              <a:rPr lang="en-US" sz="1900" b="1" dirty="0" smtClean="0"/>
              <a:t>1.904.444 </a:t>
            </a:r>
            <a:r>
              <a:rPr lang="en-US" sz="1900" dirty="0" smtClean="0"/>
              <a:t> (Indonesia </a:t>
            </a:r>
            <a:r>
              <a:rPr lang="en-US" sz="1900" dirty="0" err="1" smtClean="0"/>
              <a:t>di</a:t>
            </a:r>
            <a:r>
              <a:rPr lang="en-US" sz="1900" dirty="0" smtClean="0"/>
              <a:t> Utara </a:t>
            </a:r>
            <a:r>
              <a:rPr lang="en-US" sz="1900" dirty="0" err="1" smtClean="0"/>
              <a:t>berbatasan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Laut</a:t>
            </a:r>
            <a:r>
              <a:rPr lang="en-US" sz="1900" dirty="0" smtClean="0"/>
              <a:t> Andaman, </a:t>
            </a:r>
            <a:r>
              <a:rPr lang="en-US" sz="1900" dirty="0" err="1" smtClean="0"/>
              <a:t>Selat</a:t>
            </a:r>
            <a:r>
              <a:rPr lang="en-US" sz="1900" dirty="0" smtClean="0"/>
              <a:t> </a:t>
            </a:r>
            <a:r>
              <a:rPr lang="en-US" sz="1900" dirty="0" err="1" smtClean="0"/>
              <a:t>Malaka</a:t>
            </a:r>
            <a:r>
              <a:rPr lang="en-US" sz="1900" dirty="0" smtClean="0"/>
              <a:t>, Malaysia, </a:t>
            </a:r>
            <a:r>
              <a:rPr lang="en-US" sz="1900" dirty="0" err="1" smtClean="0"/>
              <a:t>Laut</a:t>
            </a:r>
            <a:r>
              <a:rPr lang="en-US" sz="1900" dirty="0" smtClean="0"/>
              <a:t> Filipina,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Samudera</a:t>
            </a:r>
            <a:r>
              <a:rPr lang="en-US" sz="1900" dirty="0" smtClean="0"/>
              <a:t> </a:t>
            </a:r>
            <a:r>
              <a:rPr lang="en-US" sz="1900" dirty="0" err="1" smtClean="0"/>
              <a:t>Pasifik</a:t>
            </a:r>
            <a:r>
              <a:rPr lang="en-US" sz="1900" dirty="0" smtClean="0"/>
              <a:t> Utara. Di Selatan </a:t>
            </a:r>
            <a:r>
              <a:rPr lang="en-US" sz="1900" dirty="0" err="1" smtClean="0"/>
              <a:t>berbatasan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Samudera</a:t>
            </a:r>
            <a:r>
              <a:rPr lang="en-US" sz="1900" dirty="0" smtClean="0"/>
              <a:t> Indonesia </a:t>
            </a:r>
            <a:r>
              <a:rPr lang="en-US" sz="1900" dirty="0" err="1" smtClean="0"/>
              <a:t>dan</a:t>
            </a:r>
            <a:r>
              <a:rPr lang="en-US" sz="1900" dirty="0" smtClean="0"/>
              <a:t> Timor </a:t>
            </a:r>
            <a:r>
              <a:rPr lang="en-US" sz="1900" dirty="0" err="1" smtClean="0"/>
              <a:t>Leste</a:t>
            </a:r>
            <a:r>
              <a:rPr lang="en-US" sz="1900" dirty="0" smtClean="0"/>
              <a:t>. Di Barat </a:t>
            </a:r>
            <a:r>
              <a:rPr lang="en-US" sz="1900" dirty="0" err="1" smtClean="0"/>
              <a:t>berbatasan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Samudera</a:t>
            </a:r>
            <a:r>
              <a:rPr lang="en-US" sz="1900" dirty="0" smtClean="0"/>
              <a:t> Indonesia. Di </a:t>
            </a:r>
            <a:r>
              <a:rPr lang="en-US" sz="1900" dirty="0" err="1" smtClean="0"/>
              <a:t>Timur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Papua </a:t>
            </a:r>
            <a:r>
              <a:rPr lang="en-US" sz="1900" dirty="0" err="1" smtClean="0"/>
              <a:t>Nugini</a:t>
            </a:r>
            <a:r>
              <a:rPr lang="en-US" sz="1900" dirty="0" smtClean="0"/>
              <a:t>. Di </a:t>
            </a:r>
            <a:r>
              <a:rPr lang="en-US" sz="1900" dirty="0" err="1" smtClean="0"/>
              <a:t>pulau</a:t>
            </a:r>
            <a:r>
              <a:rPr lang="en-US" sz="1900" dirty="0" smtClean="0"/>
              <a:t> Kalimantan, Indonesia </a:t>
            </a:r>
            <a:r>
              <a:rPr lang="en-US" sz="1900" dirty="0" err="1" smtClean="0"/>
              <a:t>berbatasan</a:t>
            </a:r>
            <a:r>
              <a:rPr lang="en-US" sz="1900" dirty="0" smtClean="0"/>
              <a:t> </a:t>
            </a:r>
            <a:r>
              <a:rPr lang="en-US" sz="1900" dirty="0" err="1" smtClean="0"/>
              <a:t>darat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Malaysia </a:t>
            </a:r>
            <a:r>
              <a:rPr lang="en-US" sz="1900" dirty="0" err="1" smtClean="0"/>
              <a:t>sepanjang</a:t>
            </a:r>
            <a:r>
              <a:rPr lang="en-US" sz="1900" dirty="0" smtClean="0"/>
              <a:t> 2004 km. Di </a:t>
            </a:r>
            <a:r>
              <a:rPr lang="en-US" sz="1900" dirty="0" err="1" smtClean="0"/>
              <a:t>pulau</a:t>
            </a:r>
            <a:r>
              <a:rPr lang="en-US" sz="1900" dirty="0" smtClean="0"/>
              <a:t> Papua </a:t>
            </a:r>
            <a:r>
              <a:rPr lang="en-US" sz="1900" dirty="0" err="1" smtClean="0"/>
              <a:t>berbatasan</a:t>
            </a:r>
            <a:r>
              <a:rPr lang="en-US" sz="1900" dirty="0" smtClean="0"/>
              <a:t> </a:t>
            </a:r>
            <a:r>
              <a:rPr lang="en-US" sz="1900" dirty="0" err="1" smtClean="0"/>
              <a:t>darat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Papua </a:t>
            </a:r>
            <a:r>
              <a:rPr lang="en-US" sz="1900" dirty="0" err="1" smtClean="0"/>
              <a:t>Nugini</a:t>
            </a:r>
            <a:r>
              <a:rPr lang="en-US" sz="1900" dirty="0" smtClean="0"/>
              <a:t> </a:t>
            </a:r>
            <a:r>
              <a:rPr lang="en-US" sz="1900" dirty="0" err="1" smtClean="0"/>
              <a:t>sepanjang</a:t>
            </a:r>
            <a:r>
              <a:rPr lang="en-US" sz="1900" dirty="0" smtClean="0"/>
              <a:t> 820 km. Di NTT </a:t>
            </a:r>
            <a:r>
              <a:rPr lang="en-US" sz="1900" dirty="0" err="1" smtClean="0"/>
              <a:t>berbatasan</a:t>
            </a:r>
            <a:r>
              <a:rPr lang="en-US" sz="1900" dirty="0" smtClean="0"/>
              <a:t> </a:t>
            </a:r>
            <a:r>
              <a:rPr lang="en-US" sz="1900" dirty="0" err="1" smtClean="0"/>
              <a:t>darat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Timor </a:t>
            </a:r>
            <a:r>
              <a:rPr lang="en-US" sz="1900" dirty="0" err="1" smtClean="0"/>
              <a:t>Leste</a:t>
            </a:r>
            <a:r>
              <a:rPr lang="en-US" sz="1900" dirty="0" smtClean="0"/>
              <a:t> </a:t>
            </a:r>
            <a:r>
              <a:rPr lang="en-US" sz="1900" dirty="0" err="1" smtClean="0"/>
              <a:t>sepanjang</a:t>
            </a:r>
            <a:r>
              <a:rPr lang="en-US" sz="1900" dirty="0" smtClean="0"/>
              <a:t> 269 km. Total </a:t>
            </a:r>
            <a:r>
              <a:rPr lang="en-US" sz="1900" dirty="0" err="1" smtClean="0"/>
              <a:t>garis</a:t>
            </a:r>
            <a:r>
              <a:rPr lang="en-US" sz="1900" dirty="0" smtClean="0"/>
              <a:t> </a:t>
            </a:r>
            <a:r>
              <a:rPr lang="en-US" sz="1900" dirty="0" err="1" smtClean="0"/>
              <a:t>pantai</a:t>
            </a:r>
            <a:r>
              <a:rPr lang="en-US" sz="1900" dirty="0" smtClean="0"/>
              <a:t> Indonesia 54.716 km)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4. KEPULAUAN SPRATLY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: </a:t>
            </a:r>
            <a:r>
              <a:rPr lang="en-US" dirty="0" err="1" smtClean="0"/>
              <a:t>Spatly</a:t>
            </a:r>
            <a:r>
              <a:rPr lang="en-US" dirty="0" smtClean="0"/>
              <a:t> Islands.</a:t>
            </a:r>
          </a:p>
          <a:p>
            <a:pPr lvl="0"/>
            <a:r>
              <a:rPr lang="en-US" dirty="0" err="1" smtClean="0"/>
              <a:t>Ibukota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(km2): 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ditotal</a:t>
            </a:r>
            <a:r>
              <a:rPr lang="en-US" dirty="0" smtClean="0"/>
              <a:t>,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daratannya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sebaran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, </a:t>
            </a:r>
            <a:r>
              <a:rPr lang="en-US" dirty="0" err="1" smtClean="0"/>
              <a:t>gunung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gugusan</a:t>
            </a:r>
            <a:r>
              <a:rPr lang="en-US" dirty="0" smtClean="0"/>
              <a:t> </a:t>
            </a:r>
            <a:r>
              <a:rPr lang="en-US" dirty="0" err="1" smtClean="0"/>
              <a:t>karang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410.000.</a:t>
            </a:r>
          </a:p>
          <a:p>
            <a:pPr lvl="0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 </a:t>
            </a:r>
            <a:r>
              <a:rPr lang="en-US" dirty="0" err="1" smtClean="0"/>
              <a:t>Kepulauan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dipersengketakan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, Taiwan, Filipina, Malaysia, </a:t>
            </a:r>
            <a:r>
              <a:rPr lang="en-US" dirty="0" err="1" smtClean="0"/>
              <a:t>dan</a:t>
            </a:r>
            <a:r>
              <a:rPr lang="en-US" dirty="0" smtClean="0"/>
              <a:t> Vietnam. Dari </a:t>
            </a:r>
            <a:r>
              <a:rPr lang="en-US" dirty="0" err="1" smtClean="0"/>
              <a:t>lebih</a:t>
            </a:r>
            <a:r>
              <a:rPr lang="en-US" dirty="0" smtClean="0"/>
              <a:t> 100 </a:t>
            </a:r>
            <a:r>
              <a:rPr lang="en-US" dirty="0" err="1" smtClean="0"/>
              <a:t>pulau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gugusan</a:t>
            </a:r>
            <a:r>
              <a:rPr lang="en-US" dirty="0" smtClean="0"/>
              <a:t> </a:t>
            </a:r>
            <a:r>
              <a:rPr lang="en-US" dirty="0" err="1" smtClean="0"/>
              <a:t>karang</a:t>
            </a:r>
            <a:r>
              <a:rPr lang="en-US" dirty="0" smtClean="0"/>
              <a:t>, 45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) </a:t>
            </a:r>
            <a:r>
              <a:rPr lang="en-US" dirty="0" err="1" smtClean="0"/>
              <a:t>antara</a:t>
            </a:r>
            <a:r>
              <a:rPr lang="en-US" dirty="0" smtClean="0"/>
              <a:t> ke-5 </a:t>
            </a:r>
            <a:r>
              <a:rPr lang="en-US" dirty="0" err="1" smtClean="0"/>
              <a:t>negara</a:t>
            </a:r>
            <a:r>
              <a:rPr lang="en-US" dirty="0" smtClean="0"/>
              <a:t>. </a:t>
            </a:r>
          </a:p>
          <a:p>
            <a:pPr lvl="0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Parlemen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6553200"/>
          </a:xfrm>
        </p:spPr>
        <p:txBody>
          <a:bodyPr>
            <a:normAutofit fontScale="85000" lnSpcReduction="10000"/>
          </a:bodyPr>
          <a:lstStyle/>
          <a:p>
            <a:pPr lvl="2" algn="just">
              <a:buFont typeface="Wingdings" pitchFamily="2" charset="2"/>
              <a:buChar char="§"/>
            </a:pPr>
            <a:r>
              <a:rPr lang="en-US" sz="2000" dirty="0" err="1" smtClean="0"/>
              <a:t>Penduduk</a:t>
            </a:r>
            <a:r>
              <a:rPr lang="en-US" sz="2000" dirty="0" smtClean="0"/>
              <a:t>: 251.160.124 </a:t>
            </a:r>
            <a:r>
              <a:rPr lang="en-US" sz="2000" dirty="0" err="1" smtClean="0"/>
              <a:t>orang</a:t>
            </a:r>
            <a:endParaRPr lang="en-US" sz="2000" dirty="0" smtClean="0"/>
          </a:p>
          <a:p>
            <a:pPr lvl="2" algn="just">
              <a:buFont typeface="Wingdings" pitchFamily="2" charset="2"/>
              <a:buChar char="§"/>
            </a:pPr>
            <a:r>
              <a:rPr lang="en-US" sz="2000" dirty="0" err="1" smtClean="0"/>
              <a:t>Etnis</a:t>
            </a:r>
            <a:r>
              <a:rPr lang="en-US" sz="2000" dirty="0" smtClean="0"/>
              <a:t>: </a:t>
            </a:r>
            <a:r>
              <a:rPr lang="en-US" sz="2000" dirty="0" err="1" smtClean="0"/>
              <a:t>Jawa</a:t>
            </a:r>
            <a:r>
              <a:rPr lang="en-US" sz="2000" dirty="0" smtClean="0"/>
              <a:t> 40,6%; </a:t>
            </a:r>
            <a:r>
              <a:rPr lang="en-US" sz="2000" dirty="0" err="1" smtClean="0"/>
              <a:t>Sunda</a:t>
            </a:r>
            <a:r>
              <a:rPr lang="en-US" sz="2000" dirty="0" smtClean="0"/>
              <a:t> 15%; Madura 3,3%; </a:t>
            </a:r>
            <a:r>
              <a:rPr lang="en-US" sz="2000" dirty="0" err="1" smtClean="0"/>
              <a:t>Minangkabau</a:t>
            </a:r>
            <a:r>
              <a:rPr lang="en-US" sz="2000" dirty="0" smtClean="0"/>
              <a:t> 2,7%; </a:t>
            </a:r>
            <a:r>
              <a:rPr lang="en-US" sz="2000" dirty="0" err="1" smtClean="0"/>
              <a:t>Betawi</a:t>
            </a:r>
            <a:r>
              <a:rPr lang="en-US" sz="2000" dirty="0" smtClean="0"/>
              <a:t> 2,4%; </a:t>
            </a:r>
            <a:r>
              <a:rPr lang="en-US" sz="2000" dirty="0" err="1" smtClean="0"/>
              <a:t>Banten</a:t>
            </a:r>
            <a:r>
              <a:rPr lang="en-US" sz="2000" dirty="0" smtClean="0"/>
              <a:t> 2%; </a:t>
            </a:r>
            <a:r>
              <a:rPr lang="en-US" sz="2000" dirty="0" err="1" smtClean="0"/>
              <a:t>Banjar</a:t>
            </a:r>
            <a:r>
              <a:rPr lang="en-US" sz="2000" dirty="0" smtClean="0"/>
              <a:t> 1,7%;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29,9</a:t>
            </a:r>
            <a:r>
              <a:rPr lang="en-US" sz="2000" dirty="0" smtClean="0"/>
              <a:t>%.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000" dirty="0" smtClean="0"/>
              <a:t>Agama</a:t>
            </a:r>
            <a:r>
              <a:rPr lang="en-US" sz="2000" dirty="0" smtClean="0"/>
              <a:t>:   Islam 86,1%; </a:t>
            </a:r>
            <a:r>
              <a:rPr lang="en-US" sz="2000" dirty="0" err="1" smtClean="0"/>
              <a:t>Protestan</a:t>
            </a:r>
            <a:r>
              <a:rPr lang="en-US" sz="2000" dirty="0" smtClean="0"/>
              <a:t> 5,7%; </a:t>
            </a:r>
            <a:r>
              <a:rPr lang="en-US" sz="2000" dirty="0" err="1" smtClean="0"/>
              <a:t>Katolik</a:t>
            </a:r>
            <a:r>
              <a:rPr lang="en-US" sz="2000" dirty="0" smtClean="0"/>
              <a:t> Roma 3%; Hindu 1,8%;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3,4</a:t>
            </a:r>
            <a:r>
              <a:rPr lang="en-US" sz="2000" dirty="0" smtClean="0"/>
              <a:t>%.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: </a:t>
            </a:r>
            <a:r>
              <a:rPr lang="en-US" sz="2000" b="1" dirty="0" err="1" smtClean="0"/>
              <a:t>Republik</a:t>
            </a:r>
            <a:r>
              <a:rPr lang="en-US" sz="2000" b="1" dirty="0" smtClean="0"/>
              <a:t> (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 Indonesia, </a:t>
            </a:r>
            <a:r>
              <a:rPr lang="en-US" sz="2000" dirty="0" err="1" smtClean="0"/>
              <a:t>diselenggarakan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 Indonesia,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rakyat</a:t>
            </a:r>
            <a:r>
              <a:rPr lang="en-US" sz="2000" dirty="0" smtClean="0"/>
              <a:t> </a:t>
            </a:r>
            <a:r>
              <a:rPr lang="en-US" sz="2000" dirty="0" smtClean="0"/>
              <a:t>Indonesia)</a:t>
            </a:r>
          </a:p>
          <a:p>
            <a:pPr lvl="2" algn="just">
              <a:buFont typeface="Wingdings" pitchFamily="2" charset="2"/>
              <a:buChar char="§"/>
            </a:pP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: </a:t>
            </a:r>
            <a:r>
              <a:rPr lang="en-US" sz="2000" b="1" dirty="0" err="1" smtClean="0"/>
              <a:t>Kesatuan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Desentralis</a:t>
            </a:r>
            <a:r>
              <a:rPr lang="en-US" sz="2000" b="1" dirty="0" smtClean="0"/>
              <a:t>),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konstitusinya</a:t>
            </a:r>
            <a:r>
              <a:rPr lang="en-US" sz="2000" dirty="0" smtClean="0"/>
              <a:t>, Indonesia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. </a:t>
            </a:r>
            <a:r>
              <a:rPr lang="en-US" sz="2000" dirty="0" err="1" smtClean="0"/>
              <a:t>Namun</a:t>
            </a:r>
            <a:r>
              <a:rPr lang="en-US" sz="2000" dirty="0" smtClean="0"/>
              <a:t>,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pembagian</a:t>
            </a:r>
            <a:r>
              <a:rPr lang="en-US" sz="2000" dirty="0" smtClean="0"/>
              <a:t> </a:t>
            </a:r>
            <a:r>
              <a:rPr lang="en-US" sz="2000" dirty="0" err="1" smtClean="0"/>
              <a:t>kewenangan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tegas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dirinci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UU No. 32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2004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 Daerah. </a:t>
            </a:r>
            <a:r>
              <a:rPr lang="en-US" sz="2000" dirty="0" err="1" smtClean="0"/>
              <a:t>Wewenang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pemerintahan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6 </a:t>
            </a:r>
            <a:r>
              <a:rPr lang="en-US" sz="2000" dirty="0" err="1" smtClean="0"/>
              <a:t>urusan</a:t>
            </a:r>
            <a:r>
              <a:rPr lang="en-US" sz="2000" dirty="0" smtClean="0"/>
              <a:t> </a:t>
            </a:r>
            <a:r>
              <a:rPr lang="en-US" sz="2000" dirty="0" err="1" smtClean="0"/>
              <a:t>wajibnya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: </a:t>
            </a:r>
            <a:r>
              <a:rPr lang="en-US" sz="2000" dirty="0" err="1" smtClean="0"/>
              <a:t>Pertahanan</a:t>
            </a:r>
            <a:r>
              <a:rPr lang="en-US" sz="2000" dirty="0" smtClean="0"/>
              <a:t>, </a:t>
            </a:r>
            <a:r>
              <a:rPr lang="en-US" sz="2000" dirty="0" err="1" smtClean="0"/>
              <a:t>Keamanan</a:t>
            </a:r>
            <a:r>
              <a:rPr lang="en-US" sz="2000" dirty="0" smtClean="0"/>
              <a:t>,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 smtClean="0"/>
              <a:t>, </a:t>
            </a:r>
            <a:r>
              <a:rPr lang="en-US" sz="2000" dirty="0" err="1" smtClean="0"/>
              <a:t>Moneter</a:t>
            </a:r>
            <a:r>
              <a:rPr lang="en-US" sz="2000" dirty="0" smtClean="0"/>
              <a:t>, Agama,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. Per </a:t>
            </a:r>
            <a:r>
              <a:rPr lang="en-US" sz="2000" dirty="0" err="1" smtClean="0"/>
              <a:t>Juni</a:t>
            </a:r>
            <a:r>
              <a:rPr lang="en-US" sz="2000" dirty="0" smtClean="0"/>
              <a:t> 2011, Indonesia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33 </a:t>
            </a:r>
            <a:r>
              <a:rPr lang="en-US" sz="2000" dirty="0" err="1" smtClean="0"/>
              <a:t>propinsi</a:t>
            </a:r>
            <a:r>
              <a:rPr lang="en-US" sz="2000" dirty="0" smtClean="0"/>
              <a:t> (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I), 399 </a:t>
            </a:r>
            <a:r>
              <a:rPr lang="en-US" sz="2000" dirty="0" err="1" smtClean="0"/>
              <a:t>kabupaten</a:t>
            </a:r>
            <a:r>
              <a:rPr lang="en-US" sz="2000" dirty="0" smtClean="0"/>
              <a:t> (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II), 98 </a:t>
            </a:r>
            <a:r>
              <a:rPr lang="en-US" sz="2000" dirty="0" err="1" smtClean="0"/>
              <a:t>kota</a:t>
            </a:r>
            <a:r>
              <a:rPr lang="en-US" sz="2000" dirty="0" smtClean="0"/>
              <a:t> (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II), 6747 </a:t>
            </a:r>
            <a:r>
              <a:rPr lang="en-US" sz="2000" dirty="0" err="1" smtClean="0"/>
              <a:t>kecamatan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78.198 </a:t>
            </a:r>
            <a:r>
              <a:rPr lang="en-US" sz="2000" dirty="0" err="1" smtClean="0"/>
              <a:t>desa</a:t>
            </a:r>
            <a:r>
              <a:rPr lang="en-US" sz="2000" dirty="0" smtClean="0"/>
              <a:t>. </a:t>
            </a:r>
            <a:r>
              <a:rPr lang="en-US" sz="2000" dirty="0" err="1" smtClean="0"/>
              <a:t>Provinsi-provinsi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 (1) </a:t>
            </a:r>
            <a:r>
              <a:rPr lang="en-US" sz="2000" dirty="0" err="1" smtClean="0"/>
              <a:t>Nangroe</a:t>
            </a:r>
            <a:r>
              <a:rPr lang="en-US" sz="2000" dirty="0" smtClean="0"/>
              <a:t> Aceh Darussalam; (2) Sumatera Utara; (3) Sumatera Barat; (4) Riau; (5) </a:t>
            </a:r>
            <a:r>
              <a:rPr lang="en-US" sz="2000" dirty="0" err="1" smtClean="0"/>
              <a:t>Kepulauan</a:t>
            </a:r>
            <a:r>
              <a:rPr lang="en-US" sz="2000" dirty="0" smtClean="0"/>
              <a:t> Riau; (6) Bangka Belitung; (7) Jambi; (8) Bengkulu; (9) Sumatera Selatan; (10) Lampung; (11) </a:t>
            </a:r>
            <a:r>
              <a:rPr lang="en-US" sz="2000" dirty="0" err="1" smtClean="0"/>
              <a:t>Banten</a:t>
            </a:r>
            <a:r>
              <a:rPr lang="en-US" sz="2000" dirty="0" smtClean="0"/>
              <a:t>; (12) </a:t>
            </a:r>
            <a:r>
              <a:rPr lang="en-US" sz="2000" dirty="0" err="1" smtClean="0"/>
              <a:t>Jawa</a:t>
            </a:r>
            <a:r>
              <a:rPr lang="en-US" sz="2000" dirty="0" smtClean="0"/>
              <a:t> Barat; (13) </a:t>
            </a:r>
            <a:r>
              <a:rPr lang="en-US" sz="2000" dirty="0" err="1" smtClean="0"/>
              <a:t>Jawa</a:t>
            </a:r>
            <a:r>
              <a:rPr lang="en-US" sz="2000" dirty="0" smtClean="0"/>
              <a:t> Tengah; (14) Daerah Istimewa Yogyakarta; (15) </a:t>
            </a:r>
            <a:r>
              <a:rPr lang="en-US" sz="2000" dirty="0" err="1" smtClean="0"/>
              <a:t>Jawa</a:t>
            </a:r>
            <a:r>
              <a:rPr lang="en-US" sz="2000" dirty="0" smtClean="0"/>
              <a:t> </a:t>
            </a:r>
            <a:r>
              <a:rPr lang="en-US" sz="2000" dirty="0" err="1" smtClean="0"/>
              <a:t>Timur</a:t>
            </a:r>
            <a:r>
              <a:rPr lang="en-US" sz="2000" dirty="0" smtClean="0"/>
              <a:t>; (16) Kalimantan Barat; (17) Kalimantan Tengah; (18) Kalimantan </a:t>
            </a:r>
            <a:r>
              <a:rPr lang="en-US" sz="2000" dirty="0" err="1" smtClean="0"/>
              <a:t>Timur</a:t>
            </a:r>
            <a:r>
              <a:rPr lang="en-US" sz="2000" dirty="0" smtClean="0"/>
              <a:t>; (19) Kalimantan Selatan; (20) Bali; (21) Nusa Tenggara Barat; (22) Nusa Tenggara </a:t>
            </a:r>
            <a:r>
              <a:rPr lang="en-US" sz="2000" dirty="0" err="1" smtClean="0"/>
              <a:t>Timur</a:t>
            </a:r>
            <a:r>
              <a:rPr lang="en-US" sz="2000" dirty="0" smtClean="0"/>
              <a:t>; (23) Sulawesi Utara; (24) </a:t>
            </a:r>
            <a:r>
              <a:rPr lang="en-US" sz="2000" dirty="0" err="1" smtClean="0"/>
              <a:t>Gorontalo</a:t>
            </a:r>
            <a:r>
              <a:rPr lang="en-US" sz="2000" dirty="0" smtClean="0"/>
              <a:t>; (25) Sulawesi Tengah; (26) Sulawesi Selatan; (27) Sulawesi Barat; (28) Maluku Utara; (29) Maluku; (30) Papua; (31) Papua Barat; (32) Sulawesi Tenggara; (33) Daerah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Ibukota</a:t>
            </a:r>
            <a:r>
              <a:rPr lang="en-US" sz="2000" dirty="0" smtClean="0"/>
              <a:t> Jakarta; </a:t>
            </a:r>
            <a:r>
              <a:rPr lang="en-US" sz="2000" dirty="0" err="1" smtClean="0"/>
              <a:t>dan</a:t>
            </a:r>
            <a:r>
              <a:rPr lang="en-US" sz="2000" dirty="0" smtClean="0"/>
              <a:t> (34) Kalimantan Utara]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477000"/>
          </a:xfrm>
        </p:spPr>
        <p:txBody>
          <a:bodyPr>
            <a:noAutofit/>
          </a:bodyPr>
          <a:lstStyle/>
          <a:p>
            <a:pPr lvl="3" algn="just">
              <a:buFont typeface="Wingdings" pitchFamily="2" charset="2"/>
              <a:buChar char="§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err="1" smtClean="0"/>
              <a:t>Presidensil</a:t>
            </a:r>
            <a:r>
              <a:rPr lang="en-US" b="1" dirty="0" smtClean="0"/>
              <a:t> </a:t>
            </a:r>
            <a:r>
              <a:rPr lang="en-US" dirty="0" smtClean="0"/>
              <a:t>(Indonesia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presidensil</a:t>
            </a:r>
            <a:r>
              <a:rPr lang="en-US" dirty="0" smtClean="0"/>
              <a:t>, yang </a:t>
            </a:r>
            <a:r>
              <a:rPr lang="en-US" dirty="0" err="1" smtClean="0"/>
              <a:t>secara</a:t>
            </a:r>
            <a:r>
              <a:rPr lang="en-US" dirty="0" smtClean="0"/>
              <a:t> formal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substansial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kepolitikannya</a:t>
            </a:r>
            <a:r>
              <a:rPr lang="en-US" dirty="0" smtClean="0"/>
              <a:t>. Di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1971 - 1998,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presidensil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berciri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DPR. </a:t>
            </a:r>
            <a:r>
              <a:rPr lang="en-US" dirty="0" err="1" smtClean="0"/>
              <a:t>Anggota</a:t>
            </a:r>
            <a:r>
              <a:rPr lang="en-US" dirty="0" smtClean="0"/>
              <a:t> DPR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MPR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75% </a:t>
            </a:r>
            <a:r>
              <a:rPr lang="en-US" dirty="0" err="1" smtClean="0"/>
              <a:t>kursi</a:t>
            </a:r>
            <a:r>
              <a:rPr lang="en-US" dirty="0" smtClean="0"/>
              <a:t>. </a:t>
            </a:r>
            <a:r>
              <a:rPr lang="en-US" dirty="0" err="1" smtClean="0"/>
              <a:t>Sisa</a:t>
            </a:r>
            <a:r>
              <a:rPr lang="en-US" dirty="0" smtClean="0"/>
              <a:t> 25%-an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MPR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utusan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ABRI yang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"</a:t>
            </a:r>
            <a:r>
              <a:rPr lang="en-US" dirty="0" err="1" smtClean="0"/>
              <a:t>sangat</a:t>
            </a:r>
            <a:r>
              <a:rPr lang="en-US" dirty="0" smtClean="0"/>
              <a:t>" </a:t>
            </a:r>
            <a:r>
              <a:rPr lang="en-US" dirty="0" err="1" smtClean="0"/>
              <a:t>prerogatif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berkompromi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Akibatnya</a:t>
            </a:r>
            <a:r>
              <a:rPr lang="en-US" dirty="0" smtClean="0"/>
              <a:t>, </a:t>
            </a:r>
            <a:r>
              <a:rPr lang="en-US" dirty="0" err="1" smtClean="0"/>
              <a:t>menteri</a:t>
            </a:r>
            <a:r>
              <a:rPr lang="en-US" dirty="0" smtClean="0"/>
              <a:t> solid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presidensil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1998.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2004,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2 kali: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(DPR, DPRD I, DPRD II, </a:t>
            </a:r>
            <a:r>
              <a:rPr lang="en-US" dirty="0" err="1" smtClean="0"/>
              <a:t>dan</a:t>
            </a:r>
            <a:r>
              <a:rPr lang="en-US" dirty="0" smtClean="0"/>
              <a:t> DPD)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(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). </a:t>
            </a:r>
            <a:r>
              <a:rPr lang="en-US" dirty="0" err="1" smtClean="0"/>
              <a:t>Anggota</a:t>
            </a:r>
            <a:r>
              <a:rPr lang="en-US" dirty="0" smtClean="0"/>
              <a:t> DPR, DPRD I, </a:t>
            </a:r>
            <a:r>
              <a:rPr lang="en-US" dirty="0" err="1" smtClean="0"/>
              <a:t>dan</a:t>
            </a:r>
            <a:r>
              <a:rPr lang="en-US" dirty="0" smtClean="0"/>
              <a:t> DPRD II </a:t>
            </a:r>
            <a:r>
              <a:rPr lang="en-US" dirty="0" err="1" smtClean="0"/>
              <a:t>dipromosikan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DPD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. Total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DPD </a:t>
            </a:r>
            <a:r>
              <a:rPr lang="en-US" dirty="0" err="1" smtClean="0"/>
              <a:t>maksimal</a:t>
            </a:r>
            <a:r>
              <a:rPr lang="en-US" dirty="0" smtClean="0"/>
              <a:t> 1/3 total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 yang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50 + 1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dilematik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mengandalkan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prerogatifnya</a:t>
            </a:r>
            <a:r>
              <a:rPr lang="en-US" dirty="0" smtClean="0"/>
              <a:t>. </a:t>
            </a:r>
            <a:r>
              <a:rPr lang="en-US" dirty="0" err="1" smtClean="0"/>
              <a:t>Akibatnya</a:t>
            </a:r>
            <a:r>
              <a:rPr lang="en-US" dirty="0" smtClean="0"/>
              <a:t>, </a:t>
            </a:r>
            <a:r>
              <a:rPr lang="en-US" dirty="0" err="1" smtClean="0"/>
              <a:t>terjadi</a:t>
            </a:r>
            <a:r>
              <a:rPr lang="en-US" dirty="0" smtClean="0"/>
              <a:t> quasi-</a:t>
            </a:r>
            <a:r>
              <a:rPr lang="en-US" dirty="0" err="1" smtClean="0"/>
              <a:t>parlementarian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: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memproporsionalisasikannya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 yang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berkoalisi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Makin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 yang </a:t>
            </a:r>
            <a:r>
              <a:rPr lang="en-US" dirty="0" err="1" smtClean="0"/>
              <a:t>berkoalisi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jatah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. </a:t>
            </a:r>
            <a:r>
              <a:rPr lang="en-US" dirty="0" err="1" smtClean="0"/>
              <a:t>Terlebih</a:t>
            </a:r>
            <a:r>
              <a:rPr lang="en-US" dirty="0" smtClean="0"/>
              <a:t>,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berkoalisi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"</a:t>
            </a:r>
            <a:r>
              <a:rPr lang="en-US" dirty="0" err="1" smtClean="0"/>
              <a:t>mbalelo</a:t>
            </a:r>
            <a:r>
              <a:rPr lang="en-US" dirty="0" smtClean="0"/>
              <a:t>."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Indonesia </a:t>
            </a:r>
            <a:r>
              <a:rPr lang="en-US" dirty="0" err="1" smtClean="0"/>
              <a:t>mengalami</a:t>
            </a:r>
            <a:r>
              <a:rPr lang="en-US" dirty="0" smtClean="0"/>
              <a:t> "weakened executive government</a:t>
            </a:r>
            <a:r>
              <a:rPr lang="en-US" dirty="0" smtClean="0"/>
              <a:t>.“)</a:t>
            </a:r>
            <a:endParaRPr lang="en-US" dirty="0" smtClean="0"/>
          </a:p>
          <a:p>
            <a:pPr algn="just"/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419600"/>
          </a:xfrm>
        </p:spPr>
        <p:txBody>
          <a:bodyPr>
            <a:normAutofit/>
          </a:bodyPr>
          <a:lstStyle/>
          <a:p>
            <a:pPr lvl="2" algn="just">
              <a:buFont typeface="Wingdings" pitchFamily="2" charset="2"/>
              <a:buChar char="§"/>
            </a:pPr>
            <a:r>
              <a:rPr lang="en-US" sz="2000" dirty="0" err="1" smtClean="0"/>
              <a:t>Parlemen</a:t>
            </a:r>
            <a:r>
              <a:rPr lang="en-US" sz="2000" dirty="0" smtClean="0"/>
              <a:t>: </a:t>
            </a:r>
            <a:r>
              <a:rPr lang="en-US" sz="2000" b="1" dirty="0" err="1" smtClean="0"/>
              <a:t>Trikameral</a:t>
            </a:r>
            <a:r>
              <a:rPr lang="en-US" sz="2000" b="1" dirty="0" smtClean="0"/>
              <a:t> (MPR, DPR, </a:t>
            </a:r>
            <a:r>
              <a:rPr lang="en-US" sz="2000" b="1" dirty="0" smtClean="0"/>
              <a:t>DPD),</a:t>
            </a:r>
            <a:r>
              <a:rPr lang="en-US" sz="2000" dirty="0" err="1" smtClean="0"/>
              <a:t>Trikameral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Jimly</a:t>
            </a:r>
            <a:r>
              <a:rPr lang="en-US" sz="2000" dirty="0" smtClean="0"/>
              <a:t> </a:t>
            </a:r>
            <a:r>
              <a:rPr lang="en-US" sz="2000" dirty="0" err="1" smtClean="0"/>
              <a:t>Asshiddiqie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MPR, DPR, </a:t>
            </a:r>
            <a:r>
              <a:rPr lang="en-US" sz="2000" dirty="0" err="1" smtClean="0"/>
              <a:t>dan</a:t>
            </a:r>
            <a:r>
              <a:rPr lang="en-US" sz="2000" dirty="0" smtClean="0"/>
              <a:t> DPD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3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.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MPR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otomatis</a:t>
            </a:r>
            <a:r>
              <a:rPr lang="en-US" sz="2000" dirty="0" smtClean="0"/>
              <a:t> </a:t>
            </a:r>
            <a:r>
              <a:rPr lang="en-US" sz="2000" dirty="0" err="1" smtClean="0"/>
              <a:t>gabungan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DPR </a:t>
            </a:r>
            <a:r>
              <a:rPr lang="en-US" sz="2000" dirty="0" err="1" smtClean="0"/>
              <a:t>dan</a:t>
            </a:r>
            <a:r>
              <a:rPr lang="en-US" sz="2000" dirty="0" smtClean="0"/>
              <a:t> DPD yang </a:t>
            </a:r>
            <a:r>
              <a:rPr lang="en-US" sz="2000" dirty="0" err="1" smtClean="0"/>
              <a:t>mengalami</a:t>
            </a:r>
            <a:r>
              <a:rPr lang="en-US" sz="2000" dirty="0" smtClean="0"/>
              <a:t> "</a:t>
            </a:r>
            <a:r>
              <a:rPr lang="en-US" sz="2000" dirty="0" err="1" smtClean="0"/>
              <a:t>metamorfosis</a:t>
            </a:r>
            <a:r>
              <a:rPr lang="en-US" sz="2000" dirty="0" smtClean="0"/>
              <a:t>."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MPR </a:t>
            </a:r>
            <a:r>
              <a:rPr lang="en-US" sz="2000" dirty="0" err="1" smtClean="0"/>
              <a:t>tidaklah</a:t>
            </a:r>
            <a:r>
              <a:rPr lang="en-US" sz="2000" dirty="0" smtClean="0"/>
              <a:t> </a:t>
            </a:r>
            <a:r>
              <a:rPr lang="en-US" sz="2000" dirty="0" err="1" smtClean="0"/>
              <a:t>unik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personal. </a:t>
            </a:r>
            <a:r>
              <a:rPr lang="en-US" sz="2000" dirty="0" err="1" smtClean="0"/>
              <a:t>Padahal</a:t>
            </a:r>
            <a:r>
              <a:rPr lang="en-US" sz="2000" dirty="0" smtClean="0"/>
              <a:t>,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parameternya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kuasa</a:t>
            </a:r>
            <a:r>
              <a:rPr lang="en-US" sz="2000" dirty="0" smtClean="0"/>
              <a:t> </a:t>
            </a:r>
            <a:r>
              <a:rPr lang="en-US" sz="2000" dirty="0" err="1" smtClean="0"/>
              <a:t>pembuatan</a:t>
            </a:r>
            <a:r>
              <a:rPr lang="en-US" sz="2000" dirty="0" smtClean="0"/>
              <a:t> </a:t>
            </a:r>
            <a:r>
              <a:rPr lang="en-US" sz="2000" dirty="0" err="1" smtClean="0"/>
              <a:t>legislasi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parlemen</a:t>
            </a:r>
            <a:r>
              <a:rPr lang="en-US" sz="2000" dirty="0" smtClean="0"/>
              <a:t> Indonesia </a:t>
            </a:r>
            <a:r>
              <a:rPr lang="en-US" sz="2000" dirty="0" err="1" smtClean="0"/>
              <a:t>sifatnya</a:t>
            </a:r>
            <a:r>
              <a:rPr lang="en-US" sz="2000" dirty="0" smtClean="0"/>
              <a:t> </a:t>
            </a:r>
            <a:r>
              <a:rPr lang="en-US" sz="2000" dirty="0" err="1" smtClean="0"/>
              <a:t>Unikameral</a:t>
            </a:r>
            <a:r>
              <a:rPr lang="en-US" sz="2000" dirty="0" smtClean="0"/>
              <a:t>.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DPR </a:t>
            </a:r>
            <a:r>
              <a:rPr lang="en-US" sz="2000" dirty="0" err="1" smtClean="0"/>
              <a:t>sajalah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punya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legislasi</a:t>
            </a:r>
            <a:r>
              <a:rPr lang="en-US" sz="2000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2. THAILAND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 lvl="0" algn="just">
              <a:buFont typeface="Wingdings" pitchFamily="2" charset="2"/>
              <a:buChar char="§"/>
            </a:pP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Resmi</a:t>
            </a:r>
            <a:r>
              <a:rPr lang="en-US" sz="2000" dirty="0" smtClean="0"/>
              <a:t>:</a:t>
            </a:r>
            <a:r>
              <a:rPr lang="en-US" sz="2000" dirty="0" smtClean="0"/>
              <a:t> </a:t>
            </a:r>
            <a:r>
              <a:rPr lang="en-US" sz="2000" b="1" dirty="0" smtClean="0"/>
              <a:t>Kingdom of Thailand</a:t>
            </a:r>
            <a:r>
              <a:rPr lang="en-US" sz="2000" dirty="0" smtClean="0"/>
              <a:t> (</a:t>
            </a:r>
            <a:r>
              <a:rPr lang="en-US" sz="2000" dirty="0" err="1" smtClean="0"/>
              <a:t>Ratcha</a:t>
            </a:r>
            <a:r>
              <a:rPr lang="en-US" sz="2000" dirty="0" smtClean="0"/>
              <a:t> </a:t>
            </a:r>
            <a:r>
              <a:rPr lang="en-US" sz="2000" dirty="0" err="1" smtClean="0"/>
              <a:t>Anachak</a:t>
            </a:r>
            <a:r>
              <a:rPr lang="en-US" sz="2000" dirty="0" smtClean="0"/>
              <a:t> </a:t>
            </a:r>
            <a:r>
              <a:rPr lang="en-US" sz="2000" dirty="0" smtClean="0"/>
              <a:t>Thai)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Resmi</a:t>
            </a:r>
            <a:r>
              <a:rPr lang="en-US" sz="2000" dirty="0" smtClean="0"/>
              <a:t>:</a:t>
            </a:r>
            <a:r>
              <a:rPr lang="en-US" sz="2000" dirty="0" smtClean="0"/>
              <a:t>  Thai, </a:t>
            </a:r>
            <a:r>
              <a:rPr lang="en-US" sz="2000" dirty="0" err="1" smtClean="0"/>
              <a:t>Inggris</a:t>
            </a:r>
            <a:r>
              <a:rPr lang="en-US" sz="2000" dirty="0" smtClean="0"/>
              <a:t> (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sekunder</a:t>
            </a:r>
            <a:r>
              <a:rPr lang="en-US" sz="2000" dirty="0" smtClean="0"/>
              <a:t> </a:t>
            </a:r>
            <a:r>
              <a:rPr lang="en-US" sz="2000" dirty="0" err="1" smtClean="0"/>
              <a:t>kalangan</a:t>
            </a:r>
            <a:r>
              <a:rPr lang="en-US" sz="2000" dirty="0" smtClean="0"/>
              <a:t> </a:t>
            </a:r>
            <a:r>
              <a:rPr lang="en-US" sz="2000" dirty="0" err="1" smtClean="0"/>
              <a:t>elit</a:t>
            </a:r>
            <a:r>
              <a:rPr lang="en-US" sz="2000" dirty="0" smtClean="0"/>
              <a:t>), </a:t>
            </a:r>
            <a:r>
              <a:rPr lang="en-US" sz="2000" dirty="0" err="1" smtClean="0"/>
              <a:t>dialek</a:t>
            </a:r>
            <a:r>
              <a:rPr lang="en-US" sz="2000" dirty="0" smtClean="0"/>
              <a:t> </a:t>
            </a:r>
            <a:r>
              <a:rPr lang="en-US" sz="2000" dirty="0" err="1" smtClean="0"/>
              <a:t>etnis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smtClean="0"/>
              <a:t>regional.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err="1" smtClean="0"/>
              <a:t>Ibukota</a:t>
            </a:r>
            <a:r>
              <a:rPr lang="en-US" sz="2000" dirty="0" smtClean="0"/>
              <a:t>: </a:t>
            </a:r>
            <a:r>
              <a:rPr lang="en-US" sz="2000" b="1" dirty="0" smtClean="0"/>
              <a:t>Bangkok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</a:t>
            </a:r>
            <a:r>
              <a:rPr lang="en-US" sz="2000" dirty="0" smtClean="0"/>
              <a:t> (km2): </a:t>
            </a:r>
            <a:r>
              <a:rPr lang="en-US" sz="2000" b="1" dirty="0" smtClean="0"/>
              <a:t>513.115 - </a:t>
            </a:r>
            <a:r>
              <a:rPr lang="en-US" sz="2000" dirty="0" smtClean="0"/>
              <a:t>Thailand </a:t>
            </a:r>
            <a:r>
              <a:rPr lang="en-US" sz="2000" dirty="0" err="1" smtClean="0"/>
              <a:t>di</a:t>
            </a:r>
            <a:r>
              <a:rPr lang="en-US" sz="2000" dirty="0" smtClean="0"/>
              <a:t> Utara </a:t>
            </a:r>
            <a:r>
              <a:rPr lang="en-US" sz="2000" dirty="0" err="1" smtClean="0"/>
              <a:t>berbatasan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Burma </a:t>
            </a:r>
            <a:r>
              <a:rPr lang="en-US" sz="2000" dirty="0" err="1" smtClean="0"/>
              <a:t>dan</a:t>
            </a:r>
            <a:r>
              <a:rPr lang="en-US" sz="2000" dirty="0" smtClean="0"/>
              <a:t> Laos. Di Selatan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Teluk</a:t>
            </a:r>
            <a:r>
              <a:rPr lang="en-US" sz="2000" dirty="0" smtClean="0"/>
              <a:t> Thailand </a:t>
            </a:r>
            <a:r>
              <a:rPr lang="en-US" sz="2000" dirty="0" err="1" smtClean="0"/>
              <a:t>dan</a:t>
            </a:r>
            <a:r>
              <a:rPr lang="en-US" sz="2000" dirty="0" smtClean="0"/>
              <a:t> Malaysia, </a:t>
            </a:r>
            <a:r>
              <a:rPr lang="en-US" sz="2000" dirty="0" err="1" smtClean="0"/>
              <a:t>di</a:t>
            </a:r>
            <a:r>
              <a:rPr lang="en-US" sz="2000" dirty="0" smtClean="0"/>
              <a:t> Barat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Burma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Laut</a:t>
            </a:r>
            <a:r>
              <a:rPr lang="en-US" sz="2000" dirty="0" smtClean="0"/>
              <a:t> Andaman,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Timur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Laos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Kamboja</a:t>
            </a:r>
            <a:r>
              <a:rPr lang="en-US" sz="2000" dirty="0" smtClean="0"/>
              <a:t>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darat</a:t>
            </a:r>
            <a:r>
              <a:rPr lang="en-US" sz="2000" dirty="0" smtClean="0"/>
              <a:t>, Thailand </a:t>
            </a:r>
            <a:r>
              <a:rPr lang="en-US" sz="2000" dirty="0" err="1" smtClean="0"/>
              <a:t>berbatasan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Burma </a:t>
            </a:r>
            <a:r>
              <a:rPr lang="en-US" sz="2000" dirty="0" err="1" smtClean="0"/>
              <a:t>sepanjang</a:t>
            </a:r>
            <a:r>
              <a:rPr lang="en-US" sz="2000" dirty="0" smtClean="0"/>
              <a:t> 1800 km,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Kamboja</a:t>
            </a:r>
            <a:r>
              <a:rPr lang="en-US" sz="2000" dirty="0" smtClean="0"/>
              <a:t> </a:t>
            </a:r>
            <a:r>
              <a:rPr lang="en-US" sz="2000" dirty="0" err="1" smtClean="0"/>
              <a:t>sepanjang</a:t>
            </a:r>
            <a:r>
              <a:rPr lang="en-US" sz="2000" dirty="0" smtClean="0"/>
              <a:t> 803 km,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Laos </a:t>
            </a:r>
            <a:r>
              <a:rPr lang="en-US" sz="2000" dirty="0" err="1" smtClean="0"/>
              <a:t>sepanjang</a:t>
            </a:r>
            <a:r>
              <a:rPr lang="en-US" sz="2000" dirty="0" smtClean="0"/>
              <a:t> 1754 km,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Malaysia </a:t>
            </a:r>
            <a:r>
              <a:rPr lang="en-US" sz="2000" dirty="0" err="1" smtClean="0"/>
              <a:t>sepanjang</a:t>
            </a:r>
            <a:r>
              <a:rPr lang="en-US" sz="2000" dirty="0" smtClean="0"/>
              <a:t> 506 km.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,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pantai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3219 </a:t>
            </a:r>
            <a:r>
              <a:rPr lang="en-US" sz="2000" dirty="0" smtClean="0"/>
              <a:t>km.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err="1" smtClean="0"/>
              <a:t>Penduduk</a:t>
            </a:r>
            <a:r>
              <a:rPr lang="en-US" sz="2000" dirty="0" smtClean="0"/>
              <a:t>: 67.448.120 </a:t>
            </a:r>
            <a:r>
              <a:rPr lang="en-US" sz="2000" dirty="0" err="1" smtClean="0"/>
              <a:t>orang</a:t>
            </a:r>
            <a:r>
              <a:rPr lang="en-US" sz="2000" dirty="0" smtClean="0"/>
              <a:t>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err="1" smtClean="0"/>
              <a:t>Etnis</a:t>
            </a:r>
            <a:r>
              <a:rPr lang="en-US" sz="2000" dirty="0" smtClean="0"/>
              <a:t>: Thai 75%; </a:t>
            </a:r>
            <a:r>
              <a:rPr lang="en-US" sz="2000" dirty="0" err="1" smtClean="0"/>
              <a:t>Cina</a:t>
            </a:r>
            <a:r>
              <a:rPr lang="en-US" sz="2000" dirty="0" smtClean="0"/>
              <a:t> 14%;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11</a:t>
            </a:r>
            <a:r>
              <a:rPr lang="en-US" sz="2000" dirty="0" smtClean="0"/>
              <a:t>%.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smtClean="0"/>
              <a:t>Agama</a:t>
            </a:r>
            <a:r>
              <a:rPr lang="en-US" sz="2000" dirty="0" smtClean="0"/>
              <a:t>: Buddha (</a:t>
            </a:r>
            <a:r>
              <a:rPr lang="en-US" sz="2000" dirty="0" err="1" smtClean="0"/>
              <a:t>resmi</a:t>
            </a:r>
            <a:r>
              <a:rPr lang="en-US" sz="2000" dirty="0" smtClean="0"/>
              <a:t>) 94,6%; Islam 4,6%; Kristen 0,7%;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0,1%.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US" sz="1400" dirty="0" err="1" smtClean="0"/>
              <a:t>Jenis</a:t>
            </a:r>
            <a:r>
              <a:rPr lang="en-US" sz="1400" dirty="0" smtClean="0"/>
              <a:t> </a:t>
            </a:r>
            <a:r>
              <a:rPr lang="en-US" sz="1400" dirty="0" err="1" smtClean="0"/>
              <a:t>kekuasaan</a:t>
            </a:r>
            <a:r>
              <a:rPr lang="en-US" sz="1400" dirty="0" smtClean="0"/>
              <a:t>: </a:t>
            </a:r>
            <a:r>
              <a:rPr lang="en-US" sz="1400" b="1" dirty="0" err="1" smtClean="0"/>
              <a:t>Monarki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Konstitusional</a:t>
            </a:r>
            <a:r>
              <a:rPr lang="en-US" sz="1400" dirty="0" smtClean="0"/>
              <a:t> (</a:t>
            </a:r>
            <a:r>
              <a:rPr lang="en-US" sz="1400" dirty="0" err="1" smtClean="0"/>
              <a:t>Kendati</a:t>
            </a:r>
            <a:r>
              <a:rPr lang="en-US" sz="1400" dirty="0" smtClean="0"/>
              <a:t> </a:t>
            </a:r>
            <a:r>
              <a:rPr lang="en-US" sz="1400" dirty="0" err="1" smtClean="0"/>
              <a:t>Monarki</a:t>
            </a:r>
            <a:r>
              <a:rPr lang="en-US" sz="1400" dirty="0" smtClean="0"/>
              <a:t> </a:t>
            </a:r>
            <a:r>
              <a:rPr lang="en-US" sz="1400" dirty="0" err="1" smtClean="0"/>
              <a:t>Konstitusional</a:t>
            </a:r>
            <a:r>
              <a:rPr lang="en-US" sz="1400" dirty="0" smtClean="0"/>
              <a:t>, Thailand </a:t>
            </a:r>
            <a:r>
              <a:rPr lang="en-US" sz="1400" dirty="0" err="1" smtClean="0"/>
              <a:t>menganut</a:t>
            </a:r>
            <a:r>
              <a:rPr lang="en-US" sz="1400" dirty="0" smtClean="0"/>
              <a:t> </a:t>
            </a:r>
            <a:r>
              <a:rPr lang="en-US" sz="1400" dirty="0" err="1" smtClean="0"/>
              <a:t>trias</a:t>
            </a:r>
            <a:r>
              <a:rPr lang="en-US" sz="1400" dirty="0" smtClean="0"/>
              <a:t> </a:t>
            </a:r>
            <a:r>
              <a:rPr lang="en-US" sz="1400" dirty="0" err="1" smtClean="0"/>
              <a:t>politika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mana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pembagian</a:t>
            </a:r>
            <a:r>
              <a:rPr lang="en-US" sz="1400" dirty="0" smtClean="0"/>
              <a:t> </a:t>
            </a:r>
            <a:r>
              <a:rPr lang="en-US" sz="1400" dirty="0" err="1" smtClean="0"/>
              <a:t>kewenangan</a:t>
            </a:r>
            <a:r>
              <a:rPr lang="en-US" sz="1400" dirty="0" smtClean="0"/>
              <a:t> </a:t>
            </a:r>
            <a:r>
              <a:rPr lang="en-US" sz="1400" dirty="0" err="1" smtClean="0"/>
              <a:t>jelas</a:t>
            </a:r>
            <a:r>
              <a:rPr lang="en-US" sz="1400" dirty="0" smtClean="0"/>
              <a:t> </a:t>
            </a:r>
            <a:r>
              <a:rPr lang="en-US" sz="1400" dirty="0" err="1" smtClean="0"/>
              <a:t>antara</a:t>
            </a:r>
            <a:r>
              <a:rPr lang="en-US" sz="1400" dirty="0" smtClean="0"/>
              <a:t> </a:t>
            </a:r>
            <a:r>
              <a:rPr lang="en-US" sz="1400" dirty="0" err="1" smtClean="0"/>
              <a:t>legislatif</a:t>
            </a:r>
            <a:r>
              <a:rPr lang="en-US" sz="1400" dirty="0" smtClean="0"/>
              <a:t>, </a:t>
            </a:r>
            <a:r>
              <a:rPr lang="en-US" sz="1400" dirty="0" err="1" smtClean="0"/>
              <a:t>eksekutif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yudikatif</a:t>
            </a:r>
            <a:r>
              <a:rPr lang="en-US" sz="1400" dirty="0" smtClean="0"/>
              <a:t>. </a:t>
            </a:r>
            <a:r>
              <a:rPr lang="en-US" sz="1400" dirty="0" err="1" smtClean="0"/>
              <a:t>Sepanjang</a:t>
            </a:r>
            <a:r>
              <a:rPr lang="en-US" sz="1400" dirty="0" smtClean="0"/>
              <a:t> 1932 - 2006, Thailand </a:t>
            </a:r>
            <a:r>
              <a:rPr lang="en-US" sz="1400" dirty="0" err="1" smtClean="0"/>
              <a:t>sekurangnya</a:t>
            </a:r>
            <a:r>
              <a:rPr lang="en-US" sz="1400" dirty="0" smtClean="0"/>
              <a:t> </a:t>
            </a:r>
            <a:r>
              <a:rPr lang="en-US" sz="1400" dirty="0" err="1" smtClean="0"/>
              <a:t>punya</a:t>
            </a:r>
            <a:r>
              <a:rPr lang="en-US" sz="1400" dirty="0" smtClean="0"/>
              <a:t> 16 </a:t>
            </a:r>
            <a:r>
              <a:rPr lang="en-US" sz="1400" dirty="0" err="1" smtClean="0"/>
              <a:t>macam</a:t>
            </a:r>
            <a:r>
              <a:rPr lang="en-US" sz="1400" dirty="0" smtClean="0"/>
              <a:t> </a:t>
            </a:r>
            <a:r>
              <a:rPr lang="en-US" sz="1400" dirty="0" err="1" smtClean="0"/>
              <a:t>konstitusi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dilanda</a:t>
            </a:r>
            <a:r>
              <a:rPr lang="en-US" sz="1400" dirty="0" smtClean="0"/>
              <a:t> 20 kali </a:t>
            </a:r>
            <a:r>
              <a:rPr lang="en-US" sz="1400" dirty="0" err="1" smtClean="0"/>
              <a:t>kudeta</a:t>
            </a:r>
            <a:r>
              <a:rPr lang="en-US" sz="1400" dirty="0" smtClean="0"/>
              <a:t> </a:t>
            </a:r>
            <a:r>
              <a:rPr lang="en-US" sz="1400" dirty="0" err="1" smtClean="0"/>
              <a:t>militer</a:t>
            </a:r>
            <a:r>
              <a:rPr lang="en-US" sz="1400" dirty="0" smtClean="0"/>
              <a:t>. </a:t>
            </a:r>
            <a:r>
              <a:rPr lang="en-US" sz="1400" dirty="0" err="1" smtClean="0"/>
              <a:t>Monarki</a:t>
            </a:r>
            <a:r>
              <a:rPr lang="en-US" sz="1400" dirty="0" smtClean="0"/>
              <a:t> </a:t>
            </a:r>
            <a:r>
              <a:rPr lang="en-US" sz="1400" dirty="0" err="1" smtClean="0"/>
              <a:t>Absolut</a:t>
            </a:r>
            <a:r>
              <a:rPr lang="en-US" sz="1400" dirty="0" smtClean="0"/>
              <a:t> Thailand </a:t>
            </a:r>
            <a:r>
              <a:rPr lang="en-US" sz="1400" dirty="0" err="1" smtClean="0"/>
              <a:t>dihapus</a:t>
            </a:r>
            <a:r>
              <a:rPr lang="en-US" sz="1400" dirty="0" smtClean="0"/>
              <a:t> </a:t>
            </a:r>
            <a:r>
              <a:rPr lang="en-US" sz="1400" dirty="0" err="1" smtClean="0"/>
              <a:t>sejak</a:t>
            </a:r>
            <a:r>
              <a:rPr lang="en-US" sz="1400" dirty="0" smtClean="0"/>
              <a:t> </a:t>
            </a:r>
            <a:r>
              <a:rPr lang="en-US" sz="1400" dirty="0" err="1" smtClean="0"/>
              <a:t>tahun</a:t>
            </a:r>
            <a:r>
              <a:rPr lang="en-US" sz="1400" dirty="0" smtClean="0"/>
              <a:t> 10 </a:t>
            </a:r>
            <a:r>
              <a:rPr lang="en-US" sz="1400" dirty="0" err="1" smtClean="0"/>
              <a:t>Desember</a:t>
            </a:r>
            <a:r>
              <a:rPr lang="en-US" sz="1400" dirty="0" smtClean="0"/>
              <a:t> 1932, </a:t>
            </a:r>
            <a:r>
              <a:rPr lang="en-US" sz="1400" dirty="0" err="1" smtClean="0"/>
              <a:t>hari</a:t>
            </a:r>
            <a:r>
              <a:rPr lang="en-US" sz="1400" dirty="0" smtClean="0"/>
              <a:t> </a:t>
            </a:r>
            <a:r>
              <a:rPr lang="en-US" sz="1400" dirty="0" err="1" smtClean="0"/>
              <a:t>konstitusi</a:t>
            </a:r>
            <a:r>
              <a:rPr lang="en-US" sz="1400" dirty="0" smtClean="0"/>
              <a:t> Thailand. </a:t>
            </a:r>
            <a:r>
              <a:rPr lang="en-US" sz="1400" dirty="0" err="1" smtClean="0"/>
              <a:t>Monark</a:t>
            </a:r>
            <a:r>
              <a:rPr lang="en-US" sz="1400" dirty="0" smtClean="0"/>
              <a:t> Thailand </a:t>
            </a:r>
            <a:r>
              <a:rPr lang="en-US" sz="1400" dirty="0" err="1" smtClean="0"/>
              <a:t>menjalankan</a:t>
            </a:r>
            <a:r>
              <a:rPr lang="en-US" sz="1400" dirty="0" smtClean="0"/>
              <a:t> </a:t>
            </a:r>
            <a:r>
              <a:rPr lang="en-US" sz="1400" dirty="0" err="1" smtClean="0"/>
              <a:t>fungsi</a:t>
            </a:r>
            <a:r>
              <a:rPr lang="en-US" sz="1400" dirty="0" smtClean="0"/>
              <a:t> </a:t>
            </a:r>
            <a:r>
              <a:rPr lang="en-US" sz="1400" dirty="0" err="1" smtClean="0"/>
              <a:t>legislatif</a:t>
            </a:r>
            <a:r>
              <a:rPr lang="en-US" sz="1400" dirty="0" smtClean="0"/>
              <a:t> </a:t>
            </a:r>
            <a:r>
              <a:rPr lang="en-US" sz="1400" dirty="0" err="1" smtClean="0"/>
              <a:t>lewat</a:t>
            </a:r>
            <a:r>
              <a:rPr lang="en-US" sz="1400" dirty="0" smtClean="0"/>
              <a:t> </a:t>
            </a:r>
            <a:r>
              <a:rPr lang="en-US" sz="1400" dirty="0" err="1" smtClean="0"/>
              <a:t>parlemen</a:t>
            </a:r>
            <a:r>
              <a:rPr lang="en-US" sz="1400" dirty="0" smtClean="0"/>
              <a:t>, </a:t>
            </a:r>
            <a:r>
              <a:rPr lang="en-US" sz="1400" dirty="0" err="1" smtClean="0"/>
              <a:t>eksekutif</a:t>
            </a:r>
            <a:r>
              <a:rPr lang="en-US" sz="1400" dirty="0" smtClean="0"/>
              <a:t> </a:t>
            </a:r>
            <a:r>
              <a:rPr lang="en-US" sz="1400" dirty="0" err="1" smtClean="0"/>
              <a:t>lewat</a:t>
            </a:r>
            <a:r>
              <a:rPr lang="en-US" sz="1400" dirty="0" smtClean="0"/>
              <a:t> </a:t>
            </a:r>
            <a:r>
              <a:rPr lang="en-US" sz="1400" dirty="0" err="1" smtClean="0"/>
              <a:t>kabinet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yudikatif</a:t>
            </a:r>
            <a:r>
              <a:rPr lang="en-US" sz="1400" dirty="0" smtClean="0"/>
              <a:t> </a:t>
            </a:r>
            <a:r>
              <a:rPr lang="en-US" sz="1400" dirty="0" err="1" smtClean="0"/>
              <a:t>lewat</a:t>
            </a:r>
            <a:r>
              <a:rPr lang="en-US" sz="1400" dirty="0" smtClean="0"/>
              <a:t> </a:t>
            </a:r>
            <a:r>
              <a:rPr lang="en-US" sz="1400" dirty="0" err="1" smtClean="0"/>
              <a:t>peradilan</a:t>
            </a:r>
            <a:r>
              <a:rPr lang="en-US" sz="1400" dirty="0" smtClean="0"/>
              <a:t>. </a:t>
            </a:r>
            <a:r>
              <a:rPr lang="en-US" sz="1400" dirty="0" err="1" smtClean="0"/>
              <a:t>Namun</a:t>
            </a:r>
            <a:r>
              <a:rPr lang="en-US" sz="1400" dirty="0" smtClean="0"/>
              <a:t>, </a:t>
            </a:r>
            <a:r>
              <a:rPr lang="en-US" sz="1400" dirty="0" err="1" smtClean="0"/>
              <a:t>Monark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mengintervensi</a:t>
            </a:r>
            <a:r>
              <a:rPr lang="en-US" sz="1400" dirty="0" smtClean="0"/>
              <a:t> </a:t>
            </a:r>
            <a:r>
              <a:rPr lang="en-US" sz="1400" dirty="0" err="1" smtClean="0"/>
              <a:t>pembuatan</a:t>
            </a:r>
            <a:r>
              <a:rPr lang="en-US" sz="1400" dirty="0" smtClean="0"/>
              <a:t> </a:t>
            </a:r>
            <a:r>
              <a:rPr lang="en-US" sz="1400" dirty="0" err="1" smtClean="0"/>
              <a:t>keputusan</a:t>
            </a:r>
            <a:r>
              <a:rPr lang="en-US" sz="1400" dirty="0" smtClean="0"/>
              <a:t> </a:t>
            </a:r>
            <a:r>
              <a:rPr lang="en-US" sz="1400" dirty="0" err="1" smtClean="0"/>
              <a:t>pemerintahan</a:t>
            </a:r>
            <a:r>
              <a:rPr lang="en-US" sz="1400" dirty="0" smtClean="0"/>
              <a:t> </a:t>
            </a:r>
            <a:r>
              <a:rPr lang="en-US" sz="1400" dirty="0" err="1" smtClean="0"/>
              <a:t>sehari-hari</a:t>
            </a:r>
            <a:r>
              <a:rPr lang="en-US" sz="1400" dirty="0" smtClean="0"/>
              <a:t>.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Dewan</a:t>
            </a:r>
            <a:r>
              <a:rPr lang="en-US" sz="1400" dirty="0" smtClean="0"/>
              <a:t> Negara Thailand, </a:t>
            </a:r>
            <a:r>
              <a:rPr lang="en-US" sz="1400" dirty="0" err="1" smtClean="0"/>
              <a:t>beranggota</a:t>
            </a:r>
            <a:r>
              <a:rPr lang="en-US" sz="1400" dirty="0" smtClean="0"/>
              <a:t> 18 </a:t>
            </a:r>
            <a:r>
              <a:rPr lang="en-US" sz="1400" dirty="0" err="1" smtClean="0"/>
              <a:t>orang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diangkat</a:t>
            </a:r>
            <a:r>
              <a:rPr lang="en-US" sz="1400" dirty="0" smtClean="0"/>
              <a:t> </a:t>
            </a:r>
            <a:r>
              <a:rPr lang="en-US" sz="1400" dirty="0" err="1" smtClean="0"/>
              <a:t>Monark</a:t>
            </a:r>
            <a:r>
              <a:rPr lang="en-US" sz="1400" dirty="0" smtClean="0"/>
              <a:t>, yang </a:t>
            </a:r>
            <a:r>
              <a:rPr lang="en-US" sz="1400" dirty="0" err="1" smtClean="0"/>
              <a:t>fungsinya</a:t>
            </a:r>
            <a:r>
              <a:rPr lang="en-US" sz="1400" dirty="0" smtClean="0"/>
              <a:t> </a:t>
            </a:r>
            <a:r>
              <a:rPr lang="en-US" sz="1400" dirty="0" err="1" smtClean="0"/>
              <a:t>memberi</a:t>
            </a:r>
            <a:r>
              <a:rPr lang="en-US" sz="1400" dirty="0" smtClean="0"/>
              <a:t> </a:t>
            </a:r>
            <a:r>
              <a:rPr lang="en-US" sz="1400" dirty="0" err="1" smtClean="0"/>
              <a:t>nasehat</a:t>
            </a:r>
            <a:r>
              <a:rPr lang="en-US" sz="1400" dirty="0" smtClean="0"/>
              <a:t> </a:t>
            </a:r>
            <a:r>
              <a:rPr lang="en-US" sz="1400" dirty="0" err="1" smtClean="0"/>
              <a:t>berdasarkan</a:t>
            </a:r>
            <a:r>
              <a:rPr lang="en-US" sz="1400" dirty="0" smtClean="0"/>
              <a:t> </a:t>
            </a:r>
            <a:r>
              <a:rPr lang="en-US" sz="1400" dirty="0" err="1" smtClean="0"/>
              <a:t>permintaan</a:t>
            </a:r>
            <a:r>
              <a:rPr lang="en-US" sz="1400" dirty="0" smtClean="0"/>
              <a:t> </a:t>
            </a:r>
            <a:r>
              <a:rPr lang="en-US" sz="1400" dirty="0" err="1" smtClean="0"/>
              <a:t>Monarki</a:t>
            </a:r>
            <a:r>
              <a:rPr lang="en-US" sz="1400" dirty="0" smtClean="0"/>
              <a:t>. </a:t>
            </a:r>
            <a:r>
              <a:rPr lang="en-US" sz="1400" dirty="0" err="1" smtClean="0"/>
              <a:t>Menteri-menteri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kabinet</a:t>
            </a:r>
            <a:r>
              <a:rPr lang="en-US" sz="1400" dirty="0" smtClean="0"/>
              <a:t> Thailand </a:t>
            </a:r>
            <a:r>
              <a:rPr lang="en-US" sz="1400" dirty="0" err="1" smtClean="0"/>
              <a:t>diangkat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Monark</a:t>
            </a:r>
            <a:r>
              <a:rPr lang="en-US" sz="1400" dirty="0" smtClean="0"/>
              <a:t> </a:t>
            </a:r>
            <a:r>
              <a:rPr lang="en-US" sz="1400" dirty="0" err="1" smtClean="0"/>
              <a:t>tetapi</a:t>
            </a:r>
            <a:r>
              <a:rPr lang="en-US" sz="1400" dirty="0" smtClean="0"/>
              <a:t> </a:t>
            </a:r>
            <a:r>
              <a:rPr lang="en-US" sz="1400" dirty="0" err="1" smtClean="0"/>
              <a:t>bertanggung</a:t>
            </a:r>
            <a:r>
              <a:rPr lang="en-US" sz="1400" dirty="0" smtClean="0"/>
              <a:t> </a:t>
            </a:r>
            <a:r>
              <a:rPr lang="en-US" sz="1400" dirty="0" err="1" smtClean="0"/>
              <a:t>jawab</a:t>
            </a:r>
            <a:r>
              <a:rPr lang="en-US" sz="1400" dirty="0" smtClean="0"/>
              <a:t> </a:t>
            </a:r>
            <a:r>
              <a:rPr lang="en-US" sz="1400" dirty="0" err="1" smtClean="0"/>
              <a:t>kepada</a:t>
            </a:r>
            <a:r>
              <a:rPr lang="en-US" sz="1400" dirty="0" smtClean="0"/>
              <a:t> </a:t>
            </a:r>
            <a:r>
              <a:rPr lang="en-US" sz="1400" dirty="0" err="1" smtClean="0"/>
              <a:t>Rathasapha</a:t>
            </a:r>
            <a:r>
              <a:rPr lang="en-US" sz="1400" dirty="0" smtClean="0"/>
              <a:t>)</a:t>
            </a:r>
          </a:p>
          <a:p>
            <a:pPr lvl="0" algn="just">
              <a:buFont typeface="Wingdings" pitchFamily="2" charset="2"/>
              <a:buChar char="§"/>
            </a:pPr>
            <a:endParaRPr lang="en-US" sz="1400" dirty="0" smtClean="0"/>
          </a:p>
          <a:p>
            <a:pPr lvl="0" algn="just">
              <a:buFont typeface="Wingdings" pitchFamily="2" charset="2"/>
              <a:buChar char="§"/>
            </a:pPr>
            <a:r>
              <a:rPr lang="en-US" sz="1400" dirty="0" err="1" smtClean="0"/>
              <a:t>Bentuk</a:t>
            </a:r>
            <a:r>
              <a:rPr lang="en-US" sz="1400" dirty="0" smtClean="0"/>
              <a:t> Negara:</a:t>
            </a:r>
            <a:r>
              <a:rPr lang="en-US" sz="1400" dirty="0" smtClean="0"/>
              <a:t> </a:t>
            </a:r>
            <a:r>
              <a:rPr lang="en-US" sz="1400" b="1" dirty="0" err="1" smtClean="0"/>
              <a:t>Kesatuan</a:t>
            </a:r>
            <a:r>
              <a:rPr lang="en-US" sz="1400" b="1" dirty="0" smtClean="0"/>
              <a:t> (</a:t>
            </a:r>
            <a:r>
              <a:rPr lang="en-US" sz="1400" dirty="0" smtClean="0"/>
              <a:t>Thailand </a:t>
            </a:r>
            <a:r>
              <a:rPr lang="en-US" sz="1400" dirty="0" err="1" smtClean="0"/>
              <a:t>dibagi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77 </a:t>
            </a:r>
            <a:r>
              <a:rPr lang="en-US" sz="1400" dirty="0" err="1" smtClean="0"/>
              <a:t>propinsi</a:t>
            </a:r>
            <a:r>
              <a:rPr lang="en-US" sz="1400" dirty="0" smtClean="0"/>
              <a:t> (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 Bangkok) </a:t>
            </a:r>
            <a:r>
              <a:rPr lang="en-US" sz="1400" dirty="0" err="1" smtClean="0"/>
              <a:t>disebut</a:t>
            </a:r>
            <a:r>
              <a:rPr lang="en-US" sz="1400" dirty="0" smtClean="0"/>
              <a:t> </a:t>
            </a:r>
            <a:r>
              <a:rPr lang="en-US" sz="1400" dirty="0" err="1" smtClean="0"/>
              <a:t>Changwat</a:t>
            </a:r>
            <a:r>
              <a:rPr lang="en-US" sz="1400" dirty="0" smtClean="0"/>
              <a:t>. </a:t>
            </a:r>
            <a:r>
              <a:rPr lang="en-US" sz="1400" dirty="0" err="1" smtClean="0"/>
              <a:t>Setiap</a:t>
            </a:r>
            <a:r>
              <a:rPr lang="en-US" sz="1400" dirty="0" smtClean="0"/>
              <a:t> </a:t>
            </a:r>
            <a:r>
              <a:rPr lang="en-US" sz="1400" dirty="0" err="1" smtClean="0"/>
              <a:t>changwat</a:t>
            </a:r>
            <a:r>
              <a:rPr lang="en-US" sz="1400" dirty="0" smtClean="0"/>
              <a:t> </a:t>
            </a:r>
            <a:r>
              <a:rPr lang="en-US" sz="1400" dirty="0" err="1" smtClean="0"/>
              <a:t>dipimpin</a:t>
            </a:r>
            <a:r>
              <a:rPr lang="en-US" sz="1400" dirty="0" smtClean="0"/>
              <a:t> </a:t>
            </a:r>
            <a:r>
              <a:rPr lang="en-US" sz="1400" dirty="0" err="1" smtClean="0"/>
              <a:t>gubernur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disebut</a:t>
            </a:r>
            <a:r>
              <a:rPr lang="en-US" sz="1400" dirty="0" smtClean="0"/>
              <a:t> </a:t>
            </a:r>
            <a:r>
              <a:rPr lang="en-US" sz="1400" dirty="0" err="1" smtClean="0"/>
              <a:t>Phuwarachakan</a:t>
            </a:r>
            <a:r>
              <a:rPr lang="en-US" sz="1400" dirty="0" smtClean="0"/>
              <a:t>. </a:t>
            </a:r>
            <a:r>
              <a:rPr lang="en-US" sz="1400" dirty="0" err="1" smtClean="0"/>
              <a:t>Phuwarachakan</a:t>
            </a:r>
            <a:r>
              <a:rPr lang="en-US" sz="1400" dirty="0" smtClean="0"/>
              <a:t> </a:t>
            </a:r>
            <a:r>
              <a:rPr lang="en-US" sz="1400" dirty="0" err="1" smtClean="0"/>
              <a:t>adalah</a:t>
            </a:r>
            <a:r>
              <a:rPr lang="en-US" sz="1400" dirty="0" smtClean="0"/>
              <a:t> PNS-PNS </a:t>
            </a:r>
            <a:r>
              <a:rPr lang="en-US" sz="1400" dirty="0" err="1" smtClean="0"/>
              <a:t>karir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diangkat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Mendagri</a:t>
            </a:r>
            <a:r>
              <a:rPr lang="en-US" sz="1400" dirty="0" smtClean="0"/>
              <a:t>, </a:t>
            </a:r>
            <a:r>
              <a:rPr lang="en-US" sz="1400" dirty="0" err="1" smtClean="0"/>
              <a:t>kecuali</a:t>
            </a:r>
            <a:r>
              <a:rPr lang="en-US" sz="1400" dirty="0" smtClean="0"/>
              <a:t> </a:t>
            </a:r>
            <a:r>
              <a:rPr lang="en-US" sz="1400" dirty="0" err="1" smtClean="0"/>
              <a:t>Gubernur</a:t>
            </a:r>
            <a:r>
              <a:rPr lang="en-US" sz="1400" dirty="0" smtClean="0"/>
              <a:t> Bangkok yang </a:t>
            </a:r>
            <a:r>
              <a:rPr lang="en-US" sz="1400" dirty="0" err="1" smtClean="0"/>
              <a:t>dipilih</a:t>
            </a:r>
            <a:r>
              <a:rPr lang="en-US" sz="1400" dirty="0" smtClean="0"/>
              <a:t> </a:t>
            </a:r>
            <a:r>
              <a:rPr lang="en-US" sz="1400" dirty="0" err="1" smtClean="0"/>
              <a:t>rakyat</a:t>
            </a:r>
            <a:r>
              <a:rPr lang="en-US" sz="1400" dirty="0" smtClean="0"/>
              <a:t>. </a:t>
            </a:r>
            <a:r>
              <a:rPr lang="en-US" sz="1400" dirty="0" err="1" smtClean="0"/>
              <a:t>Changwat</a:t>
            </a:r>
            <a:r>
              <a:rPr lang="en-US" sz="1400" dirty="0" smtClean="0"/>
              <a:t> (</a:t>
            </a:r>
            <a:r>
              <a:rPr lang="en-US" sz="1400" dirty="0" err="1" smtClean="0"/>
              <a:t>propinsi</a:t>
            </a:r>
            <a:r>
              <a:rPr lang="en-US" sz="1400" dirty="0" smtClean="0"/>
              <a:t>) </a:t>
            </a:r>
            <a:r>
              <a:rPr lang="en-US" sz="1400" dirty="0" err="1" smtClean="0"/>
              <a:t>di</a:t>
            </a:r>
            <a:r>
              <a:rPr lang="en-US" sz="1400" dirty="0" smtClean="0"/>
              <a:t> Thailand </a:t>
            </a:r>
            <a:r>
              <a:rPr lang="en-US" sz="1400" dirty="0" err="1" smtClean="0"/>
              <a:t>adalah</a:t>
            </a:r>
            <a:r>
              <a:rPr lang="en-US" sz="1400" dirty="0" smtClean="0"/>
              <a:t>: (1) </a:t>
            </a:r>
            <a:r>
              <a:rPr lang="en-US" sz="1400" dirty="0" err="1" smtClean="0"/>
              <a:t>Amnat</a:t>
            </a:r>
            <a:r>
              <a:rPr lang="en-US" sz="1400" dirty="0" smtClean="0"/>
              <a:t> Charoen, (2) </a:t>
            </a:r>
            <a:r>
              <a:rPr lang="en-US" sz="1400" dirty="0" err="1" smtClean="0"/>
              <a:t>Ang</a:t>
            </a:r>
            <a:r>
              <a:rPr lang="en-US" sz="1400" dirty="0" smtClean="0"/>
              <a:t> Thong, (3) </a:t>
            </a:r>
            <a:r>
              <a:rPr lang="en-US" sz="1400" dirty="0" err="1" smtClean="0"/>
              <a:t>Bueng</a:t>
            </a:r>
            <a:r>
              <a:rPr lang="en-US" sz="1400" dirty="0" smtClean="0"/>
              <a:t> Kan, (4) </a:t>
            </a:r>
            <a:r>
              <a:rPr lang="en-US" sz="1400" dirty="0" err="1" smtClean="0"/>
              <a:t>Buriram</a:t>
            </a:r>
            <a:r>
              <a:rPr lang="en-US" sz="1400" dirty="0" smtClean="0"/>
              <a:t>, (5) </a:t>
            </a:r>
            <a:r>
              <a:rPr lang="en-US" sz="1400" dirty="0" err="1" smtClean="0"/>
              <a:t>Chachoengsao</a:t>
            </a:r>
            <a:r>
              <a:rPr lang="en-US" sz="1400" dirty="0" smtClean="0"/>
              <a:t>, (6) </a:t>
            </a:r>
            <a:r>
              <a:rPr lang="en-US" sz="1400" dirty="0" err="1" smtClean="0"/>
              <a:t>Chai</a:t>
            </a:r>
            <a:r>
              <a:rPr lang="en-US" sz="1400" dirty="0" smtClean="0"/>
              <a:t> Nat, (7) </a:t>
            </a:r>
            <a:r>
              <a:rPr lang="en-US" sz="1400" dirty="0" err="1" smtClean="0"/>
              <a:t>Chaiyaphum</a:t>
            </a:r>
            <a:r>
              <a:rPr lang="en-US" sz="1400" dirty="0" smtClean="0"/>
              <a:t>, (8) </a:t>
            </a:r>
            <a:r>
              <a:rPr lang="en-US" sz="1400" dirty="0" err="1" smtClean="0"/>
              <a:t>Chanthaburi</a:t>
            </a:r>
            <a:r>
              <a:rPr lang="en-US" sz="1400" dirty="0" smtClean="0"/>
              <a:t>, (9) Chiang Mai, (10) Chiang </a:t>
            </a:r>
            <a:r>
              <a:rPr lang="en-US" sz="1400" dirty="0" err="1" smtClean="0"/>
              <a:t>Rai</a:t>
            </a:r>
            <a:r>
              <a:rPr lang="en-US" sz="1400" dirty="0" smtClean="0"/>
              <a:t>, (11) Chon </a:t>
            </a:r>
            <a:r>
              <a:rPr lang="en-US" sz="1400" dirty="0" err="1" smtClean="0"/>
              <a:t>Buri</a:t>
            </a:r>
            <a:r>
              <a:rPr lang="en-US" sz="1400" dirty="0" smtClean="0"/>
              <a:t>, (12) </a:t>
            </a:r>
            <a:r>
              <a:rPr lang="en-US" sz="1400" dirty="0" err="1" smtClean="0"/>
              <a:t>Chumphon</a:t>
            </a:r>
            <a:r>
              <a:rPr lang="en-US" sz="1400" dirty="0" smtClean="0"/>
              <a:t>, (13) </a:t>
            </a:r>
            <a:r>
              <a:rPr lang="en-US" sz="1400" dirty="0" err="1" smtClean="0"/>
              <a:t>Kalasin</a:t>
            </a:r>
            <a:r>
              <a:rPr lang="en-US" sz="1400" dirty="0" smtClean="0"/>
              <a:t>, (14) </a:t>
            </a:r>
            <a:r>
              <a:rPr lang="en-US" sz="1400" dirty="0" err="1" smtClean="0"/>
              <a:t>Kamphaeng</a:t>
            </a:r>
            <a:r>
              <a:rPr lang="en-US" sz="1400" dirty="0" smtClean="0"/>
              <a:t> </a:t>
            </a:r>
            <a:r>
              <a:rPr lang="en-US" sz="1400" dirty="0" err="1" smtClean="0"/>
              <a:t>Phet</a:t>
            </a:r>
            <a:r>
              <a:rPr lang="en-US" sz="1400" dirty="0" smtClean="0"/>
              <a:t>, (15) </a:t>
            </a:r>
            <a:r>
              <a:rPr lang="en-US" sz="1400" dirty="0" err="1" smtClean="0"/>
              <a:t>Kanchanaburi</a:t>
            </a:r>
            <a:r>
              <a:rPr lang="en-US" sz="1400" dirty="0" smtClean="0"/>
              <a:t>, (16) </a:t>
            </a:r>
            <a:r>
              <a:rPr lang="en-US" sz="1400" dirty="0" err="1" smtClean="0"/>
              <a:t>Khon</a:t>
            </a:r>
            <a:r>
              <a:rPr lang="en-US" sz="1400" dirty="0" smtClean="0"/>
              <a:t> </a:t>
            </a:r>
            <a:r>
              <a:rPr lang="en-US" sz="1400" dirty="0" err="1" smtClean="0"/>
              <a:t>Kaen</a:t>
            </a:r>
            <a:r>
              <a:rPr lang="en-US" sz="1400" dirty="0" smtClean="0"/>
              <a:t>, (17) </a:t>
            </a:r>
            <a:r>
              <a:rPr lang="en-US" sz="1400" dirty="0" err="1" smtClean="0"/>
              <a:t>Krabi</a:t>
            </a:r>
            <a:r>
              <a:rPr lang="en-US" sz="1400" dirty="0" smtClean="0"/>
              <a:t>, (18) Krung </a:t>
            </a:r>
            <a:r>
              <a:rPr lang="en-US" sz="1400" dirty="0" err="1" smtClean="0"/>
              <a:t>Thep</a:t>
            </a:r>
            <a:r>
              <a:rPr lang="en-US" sz="1400" dirty="0" smtClean="0"/>
              <a:t> </a:t>
            </a:r>
            <a:r>
              <a:rPr lang="en-US" sz="1400" dirty="0" err="1" smtClean="0"/>
              <a:t>Mahanakhon</a:t>
            </a:r>
            <a:r>
              <a:rPr lang="en-US" sz="1400" dirty="0" smtClean="0"/>
              <a:t> (Bangkok), (19) </a:t>
            </a:r>
            <a:r>
              <a:rPr lang="en-US" sz="1400" dirty="0" err="1" smtClean="0"/>
              <a:t>Lampang</a:t>
            </a:r>
            <a:r>
              <a:rPr lang="en-US" sz="1400" dirty="0" smtClean="0"/>
              <a:t>, (20) </a:t>
            </a:r>
            <a:r>
              <a:rPr lang="en-US" sz="1400" dirty="0" err="1" smtClean="0"/>
              <a:t>Lamphun</a:t>
            </a:r>
            <a:r>
              <a:rPr lang="en-US" sz="1400" dirty="0" smtClean="0"/>
              <a:t>, (21) </a:t>
            </a:r>
            <a:r>
              <a:rPr lang="en-US" sz="1400" dirty="0" err="1" smtClean="0"/>
              <a:t>Loei</a:t>
            </a:r>
            <a:r>
              <a:rPr lang="en-US" sz="1400" dirty="0" smtClean="0"/>
              <a:t>, (22) Lop </a:t>
            </a:r>
            <a:r>
              <a:rPr lang="en-US" sz="1400" dirty="0" err="1" smtClean="0"/>
              <a:t>Buri</a:t>
            </a:r>
            <a:r>
              <a:rPr lang="en-US" sz="1400" dirty="0" smtClean="0"/>
              <a:t>, (23) Mae Hong Son, (24) </a:t>
            </a:r>
            <a:r>
              <a:rPr lang="en-US" sz="1400" dirty="0" err="1" smtClean="0"/>
              <a:t>Maha</a:t>
            </a:r>
            <a:r>
              <a:rPr lang="en-US" sz="1400" dirty="0" smtClean="0"/>
              <a:t> </a:t>
            </a:r>
            <a:r>
              <a:rPr lang="en-US" sz="1400" dirty="0" err="1" smtClean="0"/>
              <a:t>Sarakham</a:t>
            </a:r>
            <a:r>
              <a:rPr lang="en-US" sz="1400" dirty="0" smtClean="0"/>
              <a:t>, (25) </a:t>
            </a:r>
            <a:r>
              <a:rPr lang="en-US" sz="1400" dirty="0" err="1" smtClean="0"/>
              <a:t>Mukdahan</a:t>
            </a:r>
            <a:r>
              <a:rPr lang="en-US" sz="1400" dirty="0" smtClean="0"/>
              <a:t>, (26) </a:t>
            </a:r>
            <a:r>
              <a:rPr lang="en-US" sz="1400" dirty="0" err="1" smtClean="0"/>
              <a:t>Nakhon</a:t>
            </a:r>
            <a:r>
              <a:rPr lang="en-US" sz="1400" dirty="0" smtClean="0"/>
              <a:t> </a:t>
            </a:r>
            <a:r>
              <a:rPr lang="en-US" sz="1400" dirty="0" err="1" smtClean="0"/>
              <a:t>Nayok</a:t>
            </a:r>
            <a:r>
              <a:rPr lang="en-US" sz="1400" dirty="0" smtClean="0"/>
              <a:t>, (27) </a:t>
            </a:r>
            <a:r>
              <a:rPr lang="en-US" sz="1400" dirty="0" err="1" smtClean="0"/>
              <a:t>Nakhon</a:t>
            </a:r>
            <a:r>
              <a:rPr lang="en-US" sz="1400" dirty="0" smtClean="0"/>
              <a:t> </a:t>
            </a:r>
            <a:r>
              <a:rPr lang="en-US" sz="1400" dirty="0" err="1" smtClean="0"/>
              <a:t>Pathom</a:t>
            </a:r>
            <a:r>
              <a:rPr lang="en-US" sz="1400" dirty="0" smtClean="0"/>
              <a:t>, (28) </a:t>
            </a:r>
            <a:r>
              <a:rPr lang="en-US" sz="1400" dirty="0" err="1" smtClean="0"/>
              <a:t>Nakhon</a:t>
            </a:r>
            <a:r>
              <a:rPr lang="en-US" sz="1400" dirty="0" smtClean="0"/>
              <a:t> </a:t>
            </a:r>
            <a:r>
              <a:rPr lang="en-US" sz="1400" dirty="0" err="1" smtClean="0"/>
              <a:t>Phanom</a:t>
            </a:r>
            <a:r>
              <a:rPr lang="en-US" sz="1400" dirty="0" smtClean="0"/>
              <a:t>, (29) </a:t>
            </a:r>
            <a:r>
              <a:rPr lang="en-US" sz="1400" dirty="0" err="1" smtClean="0"/>
              <a:t>Nakhon</a:t>
            </a:r>
            <a:r>
              <a:rPr lang="en-US" sz="1400" dirty="0" smtClean="0"/>
              <a:t> </a:t>
            </a:r>
            <a:r>
              <a:rPr lang="en-US" sz="1400" dirty="0" err="1" smtClean="0"/>
              <a:t>Ratchasima</a:t>
            </a:r>
            <a:r>
              <a:rPr lang="en-US" sz="1400" dirty="0" smtClean="0"/>
              <a:t>, (30) </a:t>
            </a:r>
            <a:r>
              <a:rPr lang="en-US" sz="1400" dirty="0" err="1" smtClean="0"/>
              <a:t>Nakhon</a:t>
            </a:r>
            <a:r>
              <a:rPr lang="en-US" sz="1400" dirty="0" smtClean="0"/>
              <a:t> </a:t>
            </a:r>
            <a:r>
              <a:rPr lang="en-US" sz="1400" dirty="0" err="1" smtClean="0"/>
              <a:t>Sawan</a:t>
            </a:r>
            <a:r>
              <a:rPr lang="en-US" sz="1400" dirty="0" smtClean="0"/>
              <a:t>, (31) </a:t>
            </a:r>
            <a:r>
              <a:rPr lang="en-US" sz="1400" dirty="0" err="1" smtClean="0"/>
              <a:t>Nakhon</a:t>
            </a:r>
            <a:r>
              <a:rPr lang="en-US" sz="1400" dirty="0" smtClean="0"/>
              <a:t> Si </a:t>
            </a:r>
            <a:r>
              <a:rPr lang="en-US" sz="1400" dirty="0" err="1" smtClean="0"/>
              <a:t>Thammarat</a:t>
            </a:r>
            <a:r>
              <a:rPr lang="en-US" sz="1400" dirty="0" smtClean="0"/>
              <a:t>, (32) Nan, (33) </a:t>
            </a:r>
            <a:r>
              <a:rPr lang="en-US" sz="1400" dirty="0" err="1" smtClean="0"/>
              <a:t>Narathiwat</a:t>
            </a:r>
            <a:r>
              <a:rPr lang="en-US" sz="1400" dirty="0" smtClean="0"/>
              <a:t>, (34) </a:t>
            </a:r>
            <a:r>
              <a:rPr lang="en-US" sz="1400" dirty="0" err="1" smtClean="0"/>
              <a:t>Nong</a:t>
            </a:r>
            <a:r>
              <a:rPr lang="en-US" sz="1400" dirty="0" smtClean="0"/>
              <a:t> </a:t>
            </a:r>
            <a:r>
              <a:rPr lang="en-US" sz="1400" dirty="0" err="1" smtClean="0"/>
              <a:t>Bua</a:t>
            </a:r>
            <a:r>
              <a:rPr lang="en-US" sz="1400" dirty="0" smtClean="0"/>
              <a:t> </a:t>
            </a:r>
            <a:r>
              <a:rPr lang="en-US" sz="1400" dirty="0" err="1" smtClean="0"/>
              <a:t>Lamphu</a:t>
            </a:r>
            <a:r>
              <a:rPr lang="en-US" sz="1400" dirty="0" smtClean="0"/>
              <a:t>, (35) </a:t>
            </a:r>
            <a:r>
              <a:rPr lang="en-US" sz="1400" dirty="0" err="1" smtClean="0"/>
              <a:t>Nong</a:t>
            </a:r>
            <a:r>
              <a:rPr lang="en-US" sz="1400" dirty="0" smtClean="0"/>
              <a:t> </a:t>
            </a:r>
            <a:r>
              <a:rPr lang="en-US" sz="1400" dirty="0" err="1" smtClean="0"/>
              <a:t>Khai</a:t>
            </a:r>
            <a:r>
              <a:rPr lang="en-US" sz="1400" dirty="0" smtClean="0"/>
              <a:t>, (36) </a:t>
            </a:r>
            <a:r>
              <a:rPr lang="en-US" sz="1400" dirty="0" err="1" smtClean="0"/>
              <a:t>Nonthaburi</a:t>
            </a:r>
            <a:r>
              <a:rPr lang="en-US" sz="1400" dirty="0" smtClean="0"/>
              <a:t>, (37) </a:t>
            </a:r>
            <a:r>
              <a:rPr lang="en-US" sz="1400" dirty="0" err="1" smtClean="0"/>
              <a:t>Pathum</a:t>
            </a:r>
            <a:r>
              <a:rPr lang="en-US" sz="1400" dirty="0" smtClean="0"/>
              <a:t> </a:t>
            </a:r>
            <a:r>
              <a:rPr lang="en-US" sz="1400" dirty="0" err="1" smtClean="0"/>
              <a:t>Thani</a:t>
            </a:r>
            <a:r>
              <a:rPr lang="en-US" sz="1400" dirty="0" smtClean="0"/>
              <a:t>, (38) </a:t>
            </a:r>
            <a:r>
              <a:rPr lang="en-US" sz="1400" dirty="0" err="1" smtClean="0"/>
              <a:t>Pattani</a:t>
            </a:r>
            <a:r>
              <a:rPr lang="en-US" sz="1400" dirty="0" smtClean="0"/>
              <a:t>, (39) </a:t>
            </a:r>
            <a:r>
              <a:rPr lang="en-US" sz="1400" dirty="0" err="1" smtClean="0"/>
              <a:t>Phangnga</a:t>
            </a:r>
            <a:r>
              <a:rPr lang="en-US" sz="1400" dirty="0" smtClean="0"/>
              <a:t>, (40) </a:t>
            </a:r>
            <a:r>
              <a:rPr lang="en-US" sz="1400" dirty="0" err="1" smtClean="0"/>
              <a:t>Phatthalung</a:t>
            </a:r>
            <a:r>
              <a:rPr lang="en-US" sz="1400" dirty="0" smtClean="0"/>
              <a:t>, (41) </a:t>
            </a:r>
            <a:r>
              <a:rPr lang="en-US" sz="1400" dirty="0" err="1" smtClean="0"/>
              <a:t>Phayao</a:t>
            </a:r>
            <a:r>
              <a:rPr lang="en-US" sz="1400" dirty="0" smtClean="0"/>
              <a:t>, (42) </a:t>
            </a:r>
            <a:r>
              <a:rPr lang="en-US" sz="1400" dirty="0" err="1" smtClean="0"/>
              <a:t>Phetchabun</a:t>
            </a:r>
            <a:r>
              <a:rPr lang="en-US" sz="1400" dirty="0" smtClean="0"/>
              <a:t>, (43) </a:t>
            </a:r>
            <a:r>
              <a:rPr lang="en-US" sz="1400" dirty="0" err="1" smtClean="0"/>
              <a:t>Phetchaburi</a:t>
            </a:r>
            <a:r>
              <a:rPr lang="en-US" sz="1400" dirty="0" smtClean="0"/>
              <a:t>, (44) </a:t>
            </a:r>
            <a:r>
              <a:rPr lang="en-US" sz="1400" dirty="0" err="1" smtClean="0"/>
              <a:t>Phichit</a:t>
            </a:r>
            <a:r>
              <a:rPr lang="en-US" sz="1400" dirty="0" smtClean="0"/>
              <a:t>, (45) </a:t>
            </a:r>
            <a:r>
              <a:rPr lang="en-US" sz="1400" dirty="0" err="1" smtClean="0"/>
              <a:t>Phitsanulok</a:t>
            </a:r>
            <a:r>
              <a:rPr lang="en-US" sz="1400" dirty="0" smtClean="0"/>
              <a:t>, (46) </a:t>
            </a:r>
            <a:r>
              <a:rPr lang="en-US" sz="1400" dirty="0" err="1" smtClean="0"/>
              <a:t>Phra</a:t>
            </a:r>
            <a:r>
              <a:rPr lang="en-US" sz="1400" dirty="0" smtClean="0"/>
              <a:t> </a:t>
            </a:r>
            <a:r>
              <a:rPr lang="en-US" sz="1400" dirty="0" err="1" smtClean="0"/>
              <a:t>Nakhon</a:t>
            </a:r>
            <a:r>
              <a:rPr lang="en-US" sz="1400" dirty="0" smtClean="0"/>
              <a:t> Si Ayutthaya, (47) </a:t>
            </a:r>
            <a:r>
              <a:rPr lang="en-US" sz="1400" dirty="0" err="1" smtClean="0"/>
              <a:t>Phrae</a:t>
            </a:r>
            <a:r>
              <a:rPr lang="en-US" sz="1400" dirty="0" smtClean="0"/>
              <a:t>, (48) </a:t>
            </a:r>
            <a:r>
              <a:rPr lang="en-US" sz="1400" dirty="0" err="1" smtClean="0"/>
              <a:t>Phuket</a:t>
            </a:r>
            <a:r>
              <a:rPr lang="en-US" sz="1400" dirty="0" smtClean="0"/>
              <a:t>, (49) </a:t>
            </a:r>
            <a:r>
              <a:rPr lang="en-US" sz="1400" dirty="0" err="1" smtClean="0"/>
              <a:t>Prachin</a:t>
            </a:r>
            <a:r>
              <a:rPr lang="en-US" sz="1400" dirty="0" smtClean="0"/>
              <a:t> </a:t>
            </a:r>
            <a:r>
              <a:rPr lang="en-US" sz="1400" dirty="0" err="1" smtClean="0"/>
              <a:t>Buri</a:t>
            </a:r>
            <a:r>
              <a:rPr lang="en-US" sz="1400" dirty="0" smtClean="0"/>
              <a:t>, (50) </a:t>
            </a:r>
            <a:r>
              <a:rPr lang="en-US" sz="1400" dirty="0" err="1" smtClean="0"/>
              <a:t>Prachuap</a:t>
            </a:r>
            <a:r>
              <a:rPr lang="en-US" sz="1400" dirty="0" smtClean="0"/>
              <a:t> </a:t>
            </a:r>
            <a:r>
              <a:rPr lang="en-US" sz="1400" dirty="0" err="1" smtClean="0"/>
              <a:t>Khiri</a:t>
            </a:r>
            <a:r>
              <a:rPr lang="en-US" sz="1400" dirty="0" smtClean="0"/>
              <a:t> Khan, (51) </a:t>
            </a:r>
            <a:r>
              <a:rPr lang="en-US" sz="1400" dirty="0" err="1" smtClean="0"/>
              <a:t>Ranong</a:t>
            </a:r>
            <a:r>
              <a:rPr lang="en-US" sz="1400" dirty="0" smtClean="0"/>
              <a:t>, (52) </a:t>
            </a:r>
            <a:r>
              <a:rPr lang="en-US" sz="1400" dirty="0" err="1" smtClean="0"/>
              <a:t>Ratchaburi</a:t>
            </a:r>
            <a:r>
              <a:rPr lang="en-US" sz="1400" dirty="0" smtClean="0"/>
              <a:t>, (53) </a:t>
            </a:r>
            <a:r>
              <a:rPr lang="en-US" sz="1400" dirty="0" err="1" smtClean="0"/>
              <a:t>Rayong</a:t>
            </a:r>
            <a:r>
              <a:rPr lang="en-US" sz="1400" dirty="0" smtClean="0"/>
              <a:t>, (54) </a:t>
            </a:r>
            <a:r>
              <a:rPr lang="en-US" sz="1400" dirty="0" err="1" smtClean="0"/>
              <a:t>Roi</a:t>
            </a:r>
            <a:r>
              <a:rPr lang="en-US" sz="1400" dirty="0" smtClean="0"/>
              <a:t> Et, (55) Sa </a:t>
            </a:r>
            <a:r>
              <a:rPr lang="en-US" sz="1400" dirty="0" err="1" smtClean="0"/>
              <a:t>Kaeo</a:t>
            </a:r>
            <a:r>
              <a:rPr lang="en-US" sz="1400" dirty="0" smtClean="0"/>
              <a:t>, (56) </a:t>
            </a:r>
            <a:r>
              <a:rPr lang="en-US" sz="1400" dirty="0" err="1" smtClean="0"/>
              <a:t>Sakon</a:t>
            </a:r>
            <a:r>
              <a:rPr lang="en-US" sz="1400" dirty="0" smtClean="0"/>
              <a:t> </a:t>
            </a:r>
            <a:r>
              <a:rPr lang="en-US" sz="1400" dirty="0" err="1" smtClean="0"/>
              <a:t>Nakhon</a:t>
            </a:r>
            <a:r>
              <a:rPr lang="en-US" sz="1400" dirty="0" smtClean="0"/>
              <a:t>, (57) </a:t>
            </a:r>
            <a:r>
              <a:rPr lang="en-US" sz="1400" dirty="0" err="1" smtClean="0"/>
              <a:t>Samut</a:t>
            </a:r>
            <a:r>
              <a:rPr lang="en-US" sz="1400" dirty="0" smtClean="0"/>
              <a:t> </a:t>
            </a:r>
            <a:r>
              <a:rPr lang="en-US" sz="1400" dirty="0" err="1" smtClean="0"/>
              <a:t>Prakan</a:t>
            </a:r>
            <a:r>
              <a:rPr lang="en-US" sz="1400" dirty="0" smtClean="0"/>
              <a:t>, (58) </a:t>
            </a:r>
            <a:r>
              <a:rPr lang="en-US" sz="1400" dirty="0" err="1" smtClean="0"/>
              <a:t>Samut</a:t>
            </a:r>
            <a:r>
              <a:rPr lang="en-US" sz="1400" dirty="0" smtClean="0"/>
              <a:t> </a:t>
            </a:r>
            <a:r>
              <a:rPr lang="en-US" sz="1400" dirty="0" err="1" smtClean="0"/>
              <a:t>Sakhon</a:t>
            </a:r>
            <a:r>
              <a:rPr lang="en-US" sz="1400" dirty="0" smtClean="0"/>
              <a:t>, (59) </a:t>
            </a:r>
            <a:r>
              <a:rPr lang="en-US" sz="1400" dirty="0" err="1" smtClean="0"/>
              <a:t>Samut</a:t>
            </a:r>
            <a:r>
              <a:rPr lang="en-US" sz="1400" dirty="0" smtClean="0"/>
              <a:t> </a:t>
            </a:r>
            <a:r>
              <a:rPr lang="en-US" sz="1400" dirty="0" err="1" smtClean="0"/>
              <a:t>Songkhram</a:t>
            </a:r>
            <a:r>
              <a:rPr lang="en-US" sz="1400" dirty="0" smtClean="0"/>
              <a:t>, (60) Sara </a:t>
            </a:r>
            <a:r>
              <a:rPr lang="en-US" sz="1400" dirty="0" err="1" smtClean="0"/>
              <a:t>Buri</a:t>
            </a:r>
            <a:r>
              <a:rPr lang="en-US" sz="1400" dirty="0" smtClean="0"/>
              <a:t>, (61) </a:t>
            </a:r>
            <a:r>
              <a:rPr lang="en-US" sz="1400" dirty="0" err="1" smtClean="0"/>
              <a:t>Satun</a:t>
            </a:r>
            <a:r>
              <a:rPr lang="en-US" sz="1400" dirty="0" smtClean="0"/>
              <a:t>, (62) Sing </a:t>
            </a:r>
            <a:r>
              <a:rPr lang="en-US" sz="1400" dirty="0" err="1" smtClean="0"/>
              <a:t>Buri</a:t>
            </a:r>
            <a:r>
              <a:rPr lang="en-US" sz="1400" dirty="0" smtClean="0"/>
              <a:t>, (63) </a:t>
            </a:r>
            <a:r>
              <a:rPr lang="en-US" sz="1400" dirty="0" err="1" smtClean="0"/>
              <a:t>Sisaket</a:t>
            </a:r>
            <a:r>
              <a:rPr lang="en-US" sz="1400" dirty="0" smtClean="0"/>
              <a:t>, (64) </a:t>
            </a:r>
            <a:r>
              <a:rPr lang="en-US" sz="1400" dirty="0" err="1" smtClean="0"/>
              <a:t>Songkhla</a:t>
            </a:r>
            <a:r>
              <a:rPr lang="en-US" sz="1400" dirty="0" smtClean="0"/>
              <a:t>, (65) </a:t>
            </a:r>
            <a:r>
              <a:rPr lang="en-US" sz="1400" dirty="0" err="1" smtClean="0"/>
              <a:t>Sukhothai</a:t>
            </a:r>
            <a:r>
              <a:rPr lang="en-US" sz="1400" dirty="0" smtClean="0"/>
              <a:t>, (66) </a:t>
            </a:r>
            <a:r>
              <a:rPr lang="en-US" sz="1400" dirty="0" err="1" smtClean="0"/>
              <a:t>Suphan</a:t>
            </a:r>
            <a:r>
              <a:rPr lang="en-US" sz="1400" dirty="0" smtClean="0"/>
              <a:t> </a:t>
            </a:r>
            <a:r>
              <a:rPr lang="en-US" sz="1400" dirty="0" err="1" smtClean="0"/>
              <a:t>Buri</a:t>
            </a:r>
            <a:r>
              <a:rPr lang="en-US" sz="1400" dirty="0" smtClean="0"/>
              <a:t>, (67) </a:t>
            </a:r>
            <a:r>
              <a:rPr lang="en-US" sz="1400" dirty="0" err="1" smtClean="0"/>
              <a:t>Surat</a:t>
            </a:r>
            <a:r>
              <a:rPr lang="en-US" sz="1400" dirty="0" smtClean="0"/>
              <a:t> </a:t>
            </a:r>
            <a:r>
              <a:rPr lang="en-US" sz="1400" dirty="0" err="1" smtClean="0"/>
              <a:t>Thani</a:t>
            </a:r>
            <a:r>
              <a:rPr lang="en-US" sz="1400" dirty="0" smtClean="0"/>
              <a:t>, (68) </a:t>
            </a:r>
            <a:r>
              <a:rPr lang="en-US" sz="1400" dirty="0" err="1" smtClean="0"/>
              <a:t>Surin</a:t>
            </a:r>
            <a:r>
              <a:rPr lang="en-US" sz="1400" dirty="0" smtClean="0"/>
              <a:t>, (69) </a:t>
            </a:r>
            <a:r>
              <a:rPr lang="en-US" sz="1400" dirty="0" err="1" smtClean="0"/>
              <a:t>Tak</a:t>
            </a:r>
            <a:r>
              <a:rPr lang="en-US" sz="1400" dirty="0" smtClean="0"/>
              <a:t>, (70) </a:t>
            </a:r>
            <a:r>
              <a:rPr lang="en-US" sz="1400" dirty="0" err="1" smtClean="0"/>
              <a:t>Trang</a:t>
            </a:r>
            <a:r>
              <a:rPr lang="en-US" sz="1400" dirty="0" smtClean="0"/>
              <a:t>, (71) </a:t>
            </a:r>
            <a:r>
              <a:rPr lang="en-US" sz="1400" dirty="0" err="1" smtClean="0"/>
              <a:t>Trat</a:t>
            </a:r>
            <a:r>
              <a:rPr lang="en-US" sz="1400" dirty="0" smtClean="0"/>
              <a:t>, (72) </a:t>
            </a:r>
            <a:r>
              <a:rPr lang="en-US" sz="1400" dirty="0" err="1" smtClean="0"/>
              <a:t>Ubon</a:t>
            </a:r>
            <a:r>
              <a:rPr lang="en-US" sz="1400" dirty="0" smtClean="0"/>
              <a:t> </a:t>
            </a:r>
            <a:r>
              <a:rPr lang="en-US" sz="1400" dirty="0" err="1" smtClean="0"/>
              <a:t>Ratchathani</a:t>
            </a:r>
            <a:r>
              <a:rPr lang="en-US" sz="1400" dirty="0" smtClean="0"/>
              <a:t>, (73) </a:t>
            </a:r>
            <a:r>
              <a:rPr lang="en-US" sz="1400" dirty="0" err="1" smtClean="0"/>
              <a:t>Udon</a:t>
            </a:r>
            <a:r>
              <a:rPr lang="en-US" sz="1400" dirty="0" smtClean="0"/>
              <a:t> </a:t>
            </a:r>
            <a:r>
              <a:rPr lang="en-US" sz="1400" dirty="0" err="1" smtClean="0"/>
              <a:t>Thani</a:t>
            </a:r>
            <a:r>
              <a:rPr lang="en-US" sz="1400" dirty="0" smtClean="0"/>
              <a:t>, (74) </a:t>
            </a:r>
            <a:r>
              <a:rPr lang="en-US" sz="1400" dirty="0" err="1" smtClean="0"/>
              <a:t>Uthai</a:t>
            </a:r>
            <a:r>
              <a:rPr lang="en-US" sz="1400" dirty="0" smtClean="0"/>
              <a:t> </a:t>
            </a:r>
            <a:r>
              <a:rPr lang="en-US" sz="1400" dirty="0" err="1" smtClean="0"/>
              <a:t>Thani</a:t>
            </a:r>
            <a:r>
              <a:rPr lang="en-US" sz="1400" dirty="0" smtClean="0"/>
              <a:t>, (75) </a:t>
            </a:r>
            <a:r>
              <a:rPr lang="en-US" sz="1400" dirty="0" err="1" smtClean="0"/>
              <a:t>Uttaradit</a:t>
            </a:r>
            <a:r>
              <a:rPr lang="en-US" sz="1400" dirty="0" smtClean="0"/>
              <a:t>, (76) </a:t>
            </a:r>
            <a:r>
              <a:rPr lang="en-US" sz="1400" dirty="0" err="1" smtClean="0"/>
              <a:t>Yala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(77) </a:t>
            </a:r>
            <a:r>
              <a:rPr lang="en-US" sz="1400" dirty="0" err="1" smtClean="0"/>
              <a:t>Yasothon</a:t>
            </a:r>
            <a:r>
              <a:rPr lang="en-US" sz="1400" dirty="0" smtClean="0"/>
              <a:t>)</a:t>
            </a:r>
          </a:p>
          <a:p>
            <a:pPr algn="just"/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 </a:t>
            </a:r>
            <a:r>
              <a:rPr lang="en-US" b="1" dirty="0" err="1" smtClean="0"/>
              <a:t>Parlementer</a:t>
            </a:r>
            <a:r>
              <a:rPr lang="en-US" b="1" dirty="0" smtClean="0"/>
              <a:t> (</a:t>
            </a:r>
            <a:r>
              <a:rPr lang="en-US" dirty="0" err="1" smtClean="0"/>
              <a:t>Monarki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Negara;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)</a:t>
            </a:r>
          </a:p>
          <a:p>
            <a:pPr lvl="0" algn="just"/>
            <a:r>
              <a:rPr lang="en-US" dirty="0" err="1" smtClean="0"/>
              <a:t>Parlemen</a:t>
            </a:r>
            <a:r>
              <a:rPr lang="en-US" dirty="0" smtClean="0"/>
              <a:t>: </a:t>
            </a:r>
            <a:r>
              <a:rPr lang="en-US" b="1" dirty="0" err="1" smtClean="0"/>
              <a:t>Bikameral</a:t>
            </a:r>
            <a:r>
              <a:rPr lang="en-US" b="1" dirty="0" smtClean="0"/>
              <a:t> </a:t>
            </a:r>
            <a:r>
              <a:rPr lang="en-US" dirty="0" smtClean="0"/>
              <a:t>(</a:t>
            </a:r>
            <a:r>
              <a:rPr lang="en-US" dirty="0" err="1" smtClean="0"/>
              <a:t>Sapha</a:t>
            </a:r>
            <a:r>
              <a:rPr lang="en-US" dirty="0" smtClean="0"/>
              <a:t> </a:t>
            </a:r>
            <a:r>
              <a:rPr lang="en-US" dirty="0" err="1" smtClean="0"/>
              <a:t>Phuthaen</a:t>
            </a:r>
            <a:r>
              <a:rPr lang="en-US" dirty="0" smtClean="0"/>
              <a:t> </a:t>
            </a:r>
            <a:r>
              <a:rPr lang="en-US" dirty="0" err="1" smtClean="0"/>
              <a:t>Ratsadon</a:t>
            </a:r>
            <a:r>
              <a:rPr lang="en-US" dirty="0" smtClean="0"/>
              <a:t>/House of Representatives +  </a:t>
            </a:r>
            <a:r>
              <a:rPr lang="en-US" dirty="0" err="1" smtClean="0"/>
              <a:t>Wuthisapha</a:t>
            </a:r>
            <a:r>
              <a:rPr lang="en-US" dirty="0" smtClean="0"/>
              <a:t>/Senate). </a:t>
            </a:r>
            <a:endParaRPr lang="en-US" dirty="0" smtClean="0"/>
          </a:p>
          <a:p>
            <a:pPr lvl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Sapha</a:t>
            </a:r>
            <a:r>
              <a:rPr lang="en-US" dirty="0" smtClean="0"/>
              <a:t> </a:t>
            </a:r>
            <a:r>
              <a:rPr lang="en-US" dirty="0" err="1" smtClean="0"/>
              <a:t>Phuthaen</a:t>
            </a:r>
            <a:r>
              <a:rPr lang="en-US" dirty="0" smtClean="0"/>
              <a:t> </a:t>
            </a:r>
            <a:r>
              <a:rPr lang="en-US" dirty="0" err="1" smtClean="0"/>
              <a:t>Ratsadon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/>
              <a:t>Wuthisapha</a:t>
            </a:r>
            <a:r>
              <a:rPr lang="en-US" dirty="0" smtClean="0"/>
              <a:t> 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Thailand (</a:t>
            </a:r>
            <a:r>
              <a:rPr lang="en-US" dirty="0" err="1" smtClean="0"/>
              <a:t>Rathasapha</a:t>
            </a:r>
            <a:r>
              <a:rPr lang="en-US" dirty="0" smtClean="0"/>
              <a:t>), </a:t>
            </a:r>
            <a:r>
              <a:rPr lang="en-US" dirty="0" err="1" smtClean="0"/>
              <a:t>Sapha</a:t>
            </a:r>
            <a:r>
              <a:rPr lang="en-US" dirty="0" smtClean="0"/>
              <a:t> </a:t>
            </a:r>
            <a:r>
              <a:rPr lang="en-US" dirty="0" err="1" smtClean="0"/>
              <a:t>Phuthaen</a:t>
            </a:r>
            <a:r>
              <a:rPr lang="en-US" dirty="0" smtClean="0"/>
              <a:t> </a:t>
            </a:r>
            <a:r>
              <a:rPr lang="en-US" dirty="0" err="1" smtClean="0"/>
              <a:t>Ratsadon</a:t>
            </a:r>
            <a:r>
              <a:rPr lang="en-US" dirty="0" smtClean="0"/>
              <a:t> 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500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. 100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varian</a:t>
            </a:r>
            <a:r>
              <a:rPr lang="en-US" dirty="0" smtClean="0"/>
              <a:t> Party List 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), </a:t>
            </a:r>
            <a:r>
              <a:rPr lang="en-US" dirty="0" err="1" smtClean="0"/>
              <a:t>sementara</a:t>
            </a:r>
            <a:r>
              <a:rPr lang="en-US" dirty="0" smtClean="0"/>
              <a:t> 400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varian</a:t>
            </a:r>
            <a:r>
              <a:rPr lang="en-US" dirty="0" smtClean="0"/>
              <a:t> First-Past-The-Post 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). 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menginisiasi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RUU,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, </a:t>
            </a:r>
            <a:r>
              <a:rPr lang="en-US" dirty="0" err="1" smtClean="0"/>
              <a:t>memberhentikan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, </a:t>
            </a:r>
            <a:r>
              <a:rPr lang="en-US" dirty="0" err="1" smtClean="0"/>
              <a:t>memonitor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 </a:t>
            </a:r>
            <a:r>
              <a:rPr lang="en-US" dirty="0" err="1" smtClean="0"/>
              <a:t>Wuthisapha</a:t>
            </a:r>
            <a:r>
              <a:rPr lang="en-US" dirty="0" smtClean="0"/>
              <a:t> 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substansial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damai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meratifikasi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r>
              <a:rPr lang="en-US" dirty="0" err="1" smtClean="0"/>
              <a:t>Uniknya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menginisiasi</a:t>
            </a:r>
            <a:r>
              <a:rPr lang="en-US" dirty="0" smtClean="0"/>
              <a:t> </a:t>
            </a:r>
            <a:r>
              <a:rPr lang="en-US" dirty="0" err="1" smtClean="0"/>
              <a:t>mosi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,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1/5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 </a:t>
            </a:r>
            <a:r>
              <a:rPr lang="en-US" dirty="0" err="1" smtClean="0"/>
              <a:t>Sapha</a:t>
            </a:r>
            <a:r>
              <a:rPr lang="en-US" dirty="0" smtClean="0"/>
              <a:t> </a:t>
            </a:r>
            <a:r>
              <a:rPr lang="en-US" dirty="0" err="1" smtClean="0"/>
              <a:t>Phuthaen</a:t>
            </a:r>
            <a:r>
              <a:rPr lang="en-US" dirty="0" smtClean="0"/>
              <a:t> </a:t>
            </a:r>
            <a:r>
              <a:rPr lang="en-US" dirty="0" err="1" smtClean="0"/>
              <a:t>Ratsadon</a:t>
            </a:r>
            <a:r>
              <a:rPr lang="en-US" dirty="0" smtClean="0"/>
              <a:t>. </a:t>
            </a:r>
            <a:r>
              <a:rPr lang="en-US" dirty="0" err="1" smtClean="0"/>
              <a:t>Disisi</a:t>
            </a:r>
            <a:r>
              <a:rPr lang="en-US" dirty="0" smtClean="0"/>
              <a:t> lain, </a:t>
            </a:r>
            <a:r>
              <a:rPr lang="en-US" dirty="0" err="1" smtClean="0"/>
              <a:t>Wuthisapha</a:t>
            </a:r>
            <a:r>
              <a:rPr lang="en-US" dirty="0" smtClean="0"/>
              <a:t> 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200 </a:t>
            </a: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6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 </a:t>
            </a:r>
            <a:r>
              <a:rPr lang="en-US" dirty="0" err="1" smtClean="0"/>
              <a:t>Wuthisapha</a:t>
            </a:r>
            <a:r>
              <a:rPr lang="en-US" dirty="0" smtClean="0"/>
              <a:t> 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varian</a:t>
            </a:r>
            <a:r>
              <a:rPr lang="en-US" dirty="0" smtClean="0"/>
              <a:t> Single Vote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 </a:t>
            </a:r>
            <a:r>
              <a:rPr lang="en-US" dirty="0" err="1" smtClean="0"/>
              <a:t>Wuthisapha</a:t>
            </a:r>
            <a:r>
              <a:rPr lang="en-US" dirty="0" smtClean="0"/>
              <a:t> </a:t>
            </a:r>
            <a:r>
              <a:rPr lang="en-US" dirty="0" err="1" smtClean="0"/>
              <a:t>melegalisasi</a:t>
            </a:r>
            <a:r>
              <a:rPr lang="en-US" dirty="0" smtClean="0"/>
              <a:t> RUU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 </a:t>
            </a:r>
            <a:r>
              <a:rPr lang="en-US" dirty="0" err="1" smtClean="0"/>
              <a:t>Sapha</a:t>
            </a:r>
            <a:r>
              <a:rPr lang="en-US" dirty="0" smtClean="0"/>
              <a:t> </a:t>
            </a:r>
            <a:r>
              <a:rPr lang="en-US" dirty="0" err="1" smtClean="0"/>
              <a:t>Phuthaen</a:t>
            </a:r>
            <a:r>
              <a:rPr lang="en-US" dirty="0" smtClean="0"/>
              <a:t> </a:t>
            </a:r>
            <a:r>
              <a:rPr lang="en-US" dirty="0" err="1" smtClean="0"/>
              <a:t>Ratsadon</a:t>
            </a:r>
            <a:r>
              <a:rPr lang="en-US" dirty="0" smtClean="0"/>
              <a:t>(</a:t>
            </a:r>
            <a:r>
              <a:rPr lang="en-US" dirty="0" err="1" smtClean="0"/>
              <a:t>Wuthisapha</a:t>
            </a:r>
            <a:r>
              <a:rPr lang="en-US" dirty="0" smtClean="0"/>
              <a:t> 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menginisiasi</a:t>
            </a:r>
            <a:r>
              <a:rPr lang="en-US" dirty="0" smtClean="0"/>
              <a:t> RUU), </a:t>
            </a:r>
            <a:r>
              <a:rPr lang="en-US" dirty="0" err="1" smtClean="0"/>
              <a:t>memonitor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menominasikan</a:t>
            </a:r>
            <a:r>
              <a:rPr lang="en-US" dirty="0" smtClean="0"/>
              <a:t> </a:t>
            </a:r>
            <a:r>
              <a:rPr lang="en-US" dirty="0" err="1" smtClean="0"/>
              <a:t>pejabat-pejabat</a:t>
            </a:r>
            <a:r>
              <a:rPr lang="en-US" dirty="0" smtClean="0"/>
              <a:t> </a:t>
            </a:r>
            <a:r>
              <a:rPr lang="en-US" dirty="0" err="1" smtClean="0"/>
              <a:t>yudikatif</a:t>
            </a:r>
            <a:r>
              <a:rPr lang="en-US" dirty="0" smtClean="0"/>
              <a:t>, </a:t>
            </a:r>
            <a:r>
              <a:rPr lang="en-US" dirty="0" err="1" smtClean="0"/>
              <a:t>memecat</a:t>
            </a:r>
            <a:r>
              <a:rPr lang="en-US" dirty="0" smtClean="0"/>
              <a:t> </a:t>
            </a:r>
            <a:r>
              <a:rPr lang="en-US" dirty="0" err="1" smtClean="0"/>
              <a:t>politisi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korup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 </a:t>
            </a:r>
            <a:r>
              <a:rPr lang="en-US" dirty="0" err="1" smtClean="0"/>
              <a:t>Wuthisapha</a:t>
            </a:r>
            <a:r>
              <a:rPr lang="en-US" dirty="0" smtClean="0"/>
              <a:t> 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 </a:t>
            </a:r>
            <a:r>
              <a:rPr lang="en-US" dirty="0" err="1" smtClean="0"/>
              <a:t>Sapha</a:t>
            </a:r>
            <a:r>
              <a:rPr lang="en-US" dirty="0" smtClean="0"/>
              <a:t> </a:t>
            </a:r>
            <a:r>
              <a:rPr lang="en-US" dirty="0" err="1" smtClean="0"/>
              <a:t>Phuthaen</a:t>
            </a:r>
            <a:r>
              <a:rPr lang="en-US" dirty="0" smtClean="0"/>
              <a:t> </a:t>
            </a:r>
            <a:r>
              <a:rPr lang="en-US" dirty="0" err="1" smtClean="0"/>
              <a:t>Ratsadon</a:t>
            </a:r>
            <a:r>
              <a:rPr lang="en-US" dirty="0" smtClean="0"/>
              <a:t> </a:t>
            </a:r>
            <a:r>
              <a:rPr lang="en-US" dirty="0" err="1" smtClean="0"/>
              <a:t>bubar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UU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 </a:t>
            </a:r>
            <a:r>
              <a:rPr lang="en-US" dirty="0" err="1" smtClean="0"/>
              <a:t>Wuthisapha</a:t>
            </a:r>
            <a:r>
              <a:rPr lang="en-US" dirty="0" smtClean="0"/>
              <a:t> 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337</TotalTime>
  <Words>392</Words>
  <Application>Microsoft Office PowerPoint</Application>
  <PresentationFormat>On-screen Show (4:3)</PresentationFormat>
  <Paragraphs>169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BENTUK NEGARA DAN SISTEM PEMERINTAHAN NEGARA DI KAWASAN ASEAN  (ANGGOTA ASEAN dan NON ANGGOTA ASEAN) </vt:lpstr>
      <vt:lpstr>NEGARA - NEGARA  ANGGOTA  ASEAN </vt:lpstr>
      <vt:lpstr>Akan secara singkat menyebutkan luas wilayah, jenis kekuasaan, bentuk negara, badan yudikatif, sistem pemerintahan serta sifat parlemen dari Negara Anggota ASEAN adalah sebagai berikut: </vt:lpstr>
      <vt:lpstr>Slide 4</vt:lpstr>
      <vt:lpstr>Slide 5</vt:lpstr>
      <vt:lpstr>Slide 6</vt:lpstr>
      <vt:lpstr>2. THAILAND</vt:lpstr>
      <vt:lpstr>Slide 8</vt:lpstr>
      <vt:lpstr>Slide 9</vt:lpstr>
      <vt:lpstr>3. MYANMAR </vt:lpstr>
      <vt:lpstr>Slide 11</vt:lpstr>
      <vt:lpstr>4. LAOS</vt:lpstr>
      <vt:lpstr>Slide 13</vt:lpstr>
      <vt:lpstr>5. VIETNAM</vt:lpstr>
      <vt:lpstr>Slide 15</vt:lpstr>
      <vt:lpstr>6. KAMBOJA</vt:lpstr>
      <vt:lpstr>Slide 17</vt:lpstr>
      <vt:lpstr>7. BRUNEI DARUSSALAM</vt:lpstr>
      <vt:lpstr>Slide 19</vt:lpstr>
      <vt:lpstr>8. MALAYSIA</vt:lpstr>
      <vt:lpstr>Slide 21</vt:lpstr>
      <vt:lpstr>9. FILIPINA</vt:lpstr>
      <vt:lpstr>Slide 23</vt:lpstr>
      <vt:lpstr>Slide 24</vt:lpstr>
      <vt:lpstr>10. SINGAPURA</vt:lpstr>
      <vt:lpstr>Slide 26</vt:lpstr>
      <vt:lpstr>NEGARA ATAU KEPULAUAN  NON ASEAN  </vt:lpstr>
      <vt:lpstr>2. PAPUA NUGINI</vt:lpstr>
      <vt:lpstr>3. KEPULAUAN PARACEL</vt:lpstr>
      <vt:lpstr>4. KEPULAUAN SPRATLY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PERBANDINGAN HUKUM TATA NEGARA</dc:title>
  <dc:creator>Windows User</dc:creator>
  <cp:lastModifiedBy>LAW OFFICE HK</cp:lastModifiedBy>
  <cp:revision>81</cp:revision>
  <dcterms:created xsi:type="dcterms:W3CDTF">2019-03-21T15:18:25Z</dcterms:created>
  <dcterms:modified xsi:type="dcterms:W3CDTF">2019-04-04T21:10:16Z</dcterms:modified>
</cp:coreProperties>
</file>