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9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</p:sldIdLst>
  <p:sldSz cx="9144000" cy="6858000" type="screen4x3"/>
  <p:notesSz cx="7053263" cy="93091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86477" autoAdjust="0"/>
  </p:normalViewPr>
  <p:slideViewPr>
    <p:cSldViewPr>
      <p:cViewPr>
        <p:scale>
          <a:sx n="76" d="100"/>
          <a:sy n="76" d="100"/>
        </p:scale>
        <p:origin x="-97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39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4C8B1-8AC9-4046-9C4D-A7AEDA537A6B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5FA47-F291-4F15-969A-305E3C00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4487-81B5-4DAD-875C-FD0195507B97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D8EF3-042C-4E70-9F19-2669504165C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79280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19400"/>
            <a:ext cx="9144000" cy="555625"/>
          </a:xfrm>
        </p:spPr>
        <p:txBody>
          <a:bodyPr/>
          <a:lstStyle/>
          <a:p>
            <a:pPr algn="ctr"/>
            <a:r>
              <a:rPr lang="en-US" sz="2800" b="1" dirty="0" smtClean="0"/>
              <a:t>BENTUK NEGARA DAN SISTEM PEMERINTAHAN DI KAWASAN EROPA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(EROPA TIMUR)</a:t>
            </a:r>
            <a:br>
              <a:rPr lang="en-US" sz="2800" b="1" dirty="0" smtClean="0"/>
            </a:br>
            <a:endParaRPr lang="id-ID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848600" cy="1752600"/>
          </a:xfrm>
        </p:spPr>
        <p:txBody>
          <a:bodyPr>
            <a:normAutofit/>
          </a:bodyPr>
          <a:lstStyle/>
          <a:p>
            <a:pPr algn="ctr"/>
            <a:r>
              <a:rPr lang="id-ID" sz="4400" dirty="0" smtClean="0"/>
              <a:t>DR. HERMAN KADIR</a:t>
            </a:r>
            <a:endParaRPr lang="id-ID" sz="4400" dirty="0"/>
          </a:p>
        </p:txBody>
      </p:sp>
    </p:spTree>
    <p:extLst>
      <p:ext uri="{BB962C8B-B14F-4D97-AF65-F5344CB8AC3E}">
        <p14:creationId xmlns="" xmlns:p14="http://schemas.microsoft.com/office/powerpoint/2010/main" val="16140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b="1" dirty="0" err="1" smtClean="0"/>
              <a:t>Parlementer</a:t>
            </a:r>
            <a:r>
              <a:rPr lang="en-US" b="1" dirty="0" smtClean="0"/>
              <a:t> </a:t>
            </a:r>
            <a:r>
              <a:rPr lang="en-US" dirty="0" smtClean="0"/>
              <a:t>---- 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direkomendasikan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Para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 (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kali).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putaran</a:t>
            </a:r>
            <a:r>
              <a:rPr lang="en-US" dirty="0" smtClean="0"/>
              <a:t>. Di </a:t>
            </a:r>
            <a:r>
              <a:rPr lang="en-US" dirty="0" err="1" smtClean="0"/>
              <a:t>putaran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mengantungi</a:t>
            </a:r>
            <a:r>
              <a:rPr lang="en-US" dirty="0" smtClean="0"/>
              <a:t> 2/3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. Di </a:t>
            </a:r>
            <a:r>
              <a:rPr lang="en-US" dirty="0" err="1" smtClean="0"/>
              <a:t>putaran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mengantungi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. 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Kendati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mengundangkan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,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veto </a:t>
            </a:r>
            <a:r>
              <a:rPr lang="en-US" dirty="0" err="1" smtClean="0"/>
              <a:t>atasnya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Hungaria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membubarkan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40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menteri-menteri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 yang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mosi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percayanya</a:t>
            </a:r>
            <a:r>
              <a:rPr lang="en-US" dirty="0" smtClean="0"/>
              <a:t>. </a:t>
            </a:r>
          </a:p>
          <a:p>
            <a:pPr lvl="0" algn="just"/>
            <a:r>
              <a:rPr lang="en-US" dirty="0" err="1" smtClean="0"/>
              <a:t>Parlemen</a:t>
            </a:r>
            <a:r>
              <a:rPr lang="en-US" dirty="0" smtClean="0"/>
              <a:t>: </a:t>
            </a:r>
            <a:r>
              <a:rPr lang="en-US" b="1" dirty="0" err="1" smtClean="0"/>
              <a:t>Unikameral</a:t>
            </a:r>
            <a:r>
              <a:rPr lang="en-US" b="1" dirty="0" smtClean="0"/>
              <a:t> </a:t>
            </a:r>
            <a:r>
              <a:rPr lang="en-US" dirty="0" smtClean="0"/>
              <a:t>----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Hungaria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 </a:t>
            </a:r>
            <a:r>
              <a:rPr lang="en-US" b="1" dirty="0" err="1" smtClean="0"/>
              <a:t>Orszaggyules</a:t>
            </a:r>
            <a:r>
              <a:rPr lang="en-US" b="1" dirty="0" smtClean="0"/>
              <a:t> </a:t>
            </a:r>
            <a:r>
              <a:rPr lang="en-US" dirty="0" smtClean="0"/>
              <a:t>(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)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386 </a:t>
            </a:r>
            <a:r>
              <a:rPr lang="en-US" dirty="0" err="1" smtClean="0"/>
              <a:t>kursi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.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. 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.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kinerjanya</a:t>
            </a:r>
            <a:r>
              <a:rPr lang="en-US" dirty="0" smtClean="0"/>
              <a:t>. Para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, </a:t>
            </a:r>
            <a:r>
              <a:rPr lang="en-US" dirty="0" err="1" smtClean="0"/>
              <a:t>jaksa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pemeriksa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mahkamah-mahkamah</a:t>
            </a:r>
            <a:r>
              <a:rPr lang="en-US" dirty="0" smtClean="0"/>
              <a:t> ombudsman yang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hadapan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  <a:r>
              <a:rPr lang="en-US" dirty="0" err="1" smtClean="0"/>
              <a:t>Terdapah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aktivitasnya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Hungaria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pengontrol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 State Audit Office yang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 The Ombudsperson 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fundamental.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5. MOLDOVA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  <a:r>
              <a:rPr lang="en-US" b="1" dirty="0" smtClean="0"/>
              <a:t>Republic of Moldova</a:t>
            </a:r>
            <a:r>
              <a:rPr lang="en-US" dirty="0" smtClean="0"/>
              <a:t> [</a:t>
            </a:r>
            <a:r>
              <a:rPr lang="en-US" dirty="0" err="1" smtClean="0"/>
              <a:t>Republica</a:t>
            </a:r>
            <a:r>
              <a:rPr lang="en-US" dirty="0" smtClean="0"/>
              <a:t> Moldova]</a:t>
            </a:r>
          </a:p>
          <a:p>
            <a:pPr lvl="0" algn="just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</a:p>
          <a:p>
            <a:pPr lvl="0" algn="just"/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Uni</a:t>
            </a:r>
            <a:r>
              <a:rPr lang="en-US" dirty="0" smtClean="0"/>
              <a:t> </a:t>
            </a:r>
            <a:r>
              <a:rPr lang="en-US" dirty="0" err="1" smtClean="0"/>
              <a:t>Sovyet</a:t>
            </a:r>
            <a:endParaRPr lang="en-US" dirty="0" smtClean="0"/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 Chisinau</a:t>
            </a:r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 33.843</a:t>
            </a:r>
          </a:p>
          <a:p>
            <a:pPr lvl="0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Republik</a:t>
            </a:r>
            <a:r>
              <a:rPr lang="en-US" b="1" dirty="0" smtClean="0"/>
              <a:t> </a:t>
            </a:r>
            <a:endParaRPr lang="en-US" dirty="0" smtClean="0"/>
          </a:p>
          <a:p>
            <a:pPr lvl="0" algn="just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 </a:t>
            </a:r>
            <a:r>
              <a:rPr lang="en-US" b="1" dirty="0" err="1" smtClean="0"/>
              <a:t>Kesatuan</a:t>
            </a:r>
            <a:r>
              <a:rPr lang="en-US" b="1" dirty="0" smtClean="0"/>
              <a:t> </a:t>
            </a:r>
            <a:r>
              <a:rPr lang="en-US" dirty="0" smtClean="0"/>
              <a:t>---- Moldova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32 </a:t>
            </a:r>
            <a:r>
              <a:rPr lang="en-US" b="1" dirty="0" err="1" smtClean="0"/>
              <a:t>raion</a:t>
            </a:r>
            <a:r>
              <a:rPr lang="en-US" dirty="0" smtClean="0"/>
              <a:t>, 3 </a:t>
            </a:r>
            <a:r>
              <a:rPr lang="en-US" b="1" dirty="0" err="1" smtClean="0"/>
              <a:t>municipiul</a:t>
            </a:r>
            <a:r>
              <a:rPr lang="en-US" b="1" dirty="0" smtClean="0"/>
              <a:t> </a:t>
            </a:r>
            <a:r>
              <a:rPr lang="en-US" dirty="0" smtClean="0"/>
              <a:t>(</a:t>
            </a:r>
            <a:r>
              <a:rPr lang="en-US" dirty="0" err="1" smtClean="0"/>
              <a:t>kabupaten</a:t>
            </a:r>
            <a:r>
              <a:rPr lang="en-US" dirty="0" smtClean="0"/>
              <a:t>), 1 </a:t>
            </a:r>
            <a:r>
              <a:rPr lang="en-US" b="1" dirty="0" err="1" smtClean="0"/>
              <a:t>unitatea</a:t>
            </a:r>
            <a:r>
              <a:rPr lang="en-US" b="1" dirty="0" smtClean="0"/>
              <a:t> </a:t>
            </a:r>
            <a:r>
              <a:rPr lang="en-US" b="1" dirty="0" err="1" smtClean="0"/>
              <a:t>teritoriala</a:t>
            </a:r>
            <a:r>
              <a:rPr lang="en-US" b="1" dirty="0" smtClean="0"/>
              <a:t> </a:t>
            </a:r>
            <a:r>
              <a:rPr lang="en-US" b="1" dirty="0" err="1" smtClean="0"/>
              <a:t>autonoma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1 </a:t>
            </a:r>
            <a:r>
              <a:rPr lang="en-US" b="1" dirty="0" err="1" smtClean="0"/>
              <a:t>unitatea</a:t>
            </a:r>
            <a:r>
              <a:rPr lang="en-US" b="1" dirty="0" smtClean="0"/>
              <a:t> </a:t>
            </a:r>
            <a:r>
              <a:rPr lang="en-US" b="1" dirty="0" err="1" smtClean="0"/>
              <a:t>teritoriala</a:t>
            </a:r>
            <a:r>
              <a:rPr lang="en-US" dirty="0" smtClean="0"/>
              <a:t>. Ke-32 </a:t>
            </a:r>
            <a:r>
              <a:rPr lang="en-US" b="1" dirty="0" err="1" smtClean="0"/>
              <a:t>raion</a:t>
            </a:r>
            <a:r>
              <a:rPr lang="en-US" b="1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Anenii</a:t>
            </a:r>
            <a:r>
              <a:rPr lang="en-US" dirty="0" smtClean="0"/>
              <a:t> </a:t>
            </a:r>
            <a:r>
              <a:rPr lang="en-US" dirty="0" err="1" smtClean="0"/>
              <a:t>Noi</a:t>
            </a:r>
            <a:r>
              <a:rPr lang="en-US" dirty="0" smtClean="0"/>
              <a:t>, </a:t>
            </a:r>
            <a:r>
              <a:rPr lang="en-US" dirty="0" err="1" smtClean="0"/>
              <a:t>Basarabeasca</a:t>
            </a:r>
            <a:r>
              <a:rPr lang="en-US" dirty="0" smtClean="0"/>
              <a:t>, </a:t>
            </a:r>
            <a:r>
              <a:rPr lang="en-US" dirty="0" err="1" smtClean="0"/>
              <a:t>Briceni</a:t>
            </a:r>
            <a:r>
              <a:rPr lang="en-US" dirty="0" smtClean="0"/>
              <a:t>, </a:t>
            </a:r>
            <a:r>
              <a:rPr lang="en-US" dirty="0" err="1" smtClean="0"/>
              <a:t>Cahul</a:t>
            </a:r>
            <a:r>
              <a:rPr lang="en-US" dirty="0" smtClean="0"/>
              <a:t>, </a:t>
            </a:r>
            <a:r>
              <a:rPr lang="en-US" dirty="0" err="1" smtClean="0"/>
              <a:t>Cantemir</a:t>
            </a:r>
            <a:r>
              <a:rPr lang="en-US" dirty="0" smtClean="0"/>
              <a:t>, </a:t>
            </a:r>
            <a:r>
              <a:rPr lang="en-US" dirty="0" err="1" smtClean="0"/>
              <a:t>Calarasi</a:t>
            </a:r>
            <a:r>
              <a:rPr lang="en-US" dirty="0" smtClean="0"/>
              <a:t>, </a:t>
            </a:r>
            <a:r>
              <a:rPr lang="en-US" dirty="0" err="1" smtClean="0"/>
              <a:t>Causeni</a:t>
            </a:r>
            <a:r>
              <a:rPr lang="en-US" dirty="0" smtClean="0"/>
              <a:t>, </a:t>
            </a:r>
            <a:r>
              <a:rPr lang="en-US" dirty="0" err="1" smtClean="0"/>
              <a:t>Cimislia</a:t>
            </a:r>
            <a:r>
              <a:rPr lang="en-US" dirty="0" smtClean="0"/>
              <a:t>, </a:t>
            </a:r>
            <a:r>
              <a:rPr lang="en-US" dirty="0" err="1" smtClean="0"/>
              <a:t>Criuleni</a:t>
            </a:r>
            <a:r>
              <a:rPr lang="en-US" dirty="0" smtClean="0"/>
              <a:t>, </a:t>
            </a:r>
            <a:r>
              <a:rPr lang="en-US" dirty="0" err="1" smtClean="0"/>
              <a:t>Donduseni</a:t>
            </a:r>
            <a:r>
              <a:rPr lang="en-US" dirty="0" smtClean="0"/>
              <a:t>, </a:t>
            </a:r>
            <a:r>
              <a:rPr lang="en-US" dirty="0" err="1" smtClean="0"/>
              <a:t>Drochia</a:t>
            </a:r>
            <a:r>
              <a:rPr lang="en-US" dirty="0" smtClean="0"/>
              <a:t>, </a:t>
            </a:r>
            <a:r>
              <a:rPr lang="en-US" dirty="0" err="1" smtClean="0"/>
              <a:t>Dubasari</a:t>
            </a:r>
            <a:r>
              <a:rPr lang="en-US" dirty="0" smtClean="0"/>
              <a:t>, </a:t>
            </a:r>
            <a:r>
              <a:rPr lang="en-US" dirty="0" err="1" smtClean="0"/>
              <a:t>Edinet</a:t>
            </a:r>
            <a:r>
              <a:rPr lang="en-US" dirty="0" smtClean="0"/>
              <a:t>, </a:t>
            </a:r>
            <a:r>
              <a:rPr lang="en-US" dirty="0" err="1" smtClean="0"/>
              <a:t>Falesti</a:t>
            </a:r>
            <a:r>
              <a:rPr lang="en-US" dirty="0" smtClean="0"/>
              <a:t>, </a:t>
            </a:r>
            <a:r>
              <a:rPr lang="en-US" dirty="0" err="1" smtClean="0"/>
              <a:t>Floresti</a:t>
            </a:r>
            <a:r>
              <a:rPr lang="en-US" dirty="0" smtClean="0"/>
              <a:t>, </a:t>
            </a:r>
            <a:r>
              <a:rPr lang="en-US" dirty="0" err="1" smtClean="0"/>
              <a:t>Glodeni</a:t>
            </a:r>
            <a:r>
              <a:rPr lang="en-US" dirty="0" smtClean="0"/>
              <a:t>, </a:t>
            </a:r>
            <a:r>
              <a:rPr lang="en-US" dirty="0" err="1" smtClean="0"/>
              <a:t>Hincesti</a:t>
            </a:r>
            <a:r>
              <a:rPr lang="en-US" dirty="0" smtClean="0"/>
              <a:t>, </a:t>
            </a:r>
            <a:r>
              <a:rPr lang="en-US" dirty="0" err="1" smtClean="0"/>
              <a:t>Ialoveni</a:t>
            </a:r>
            <a:r>
              <a:rPr lang="en-US" dirty="0" smtClean="0"/>
              <a:t>, </a:t>
            </a:r>
            <a:r>
              <a:rPr lang="en-US" dirty="0" err="1" smtClean="0"/>
              <a:t>Leova</a:t>
            </a:r>
            <a:r>
              <a:rPr lang="en-US" dirty="0" smtClean="0"/>
              <a:t>, </a:t>
            </a:r>
            <a:r>
              <a:rPr lang="en-US" dirty="0" err="1" smtClean="0"/>
              <a:t>Nisporeni</a:t>
            </a:r>
            <a:r>
              <a:rPr lang="en-US" dirty="0" smtClean="0"/>
              <a:t>, </a:t>
            </a:r>
            <a:r>
              <a:rPr lang="en-US" dirty="0" err="1" smtClean="0"/>
              <a:t>Ocnita</a:t>
            </a:r>
            <a:r>
              <a:rPr lang="en-US" dirty="0" smtClean="0"/>
              <a:t>, </a:t>
            </a:r>
            <a:r>
              <a:rPr lang="en-US" dirty="0" err="1" smtClean="0"/>
              <a:t>Orhei</a:t>
            </a:r>
            <a:r>
              <a:rPr lang="en-US" dirty="0" smtClean="0"/>
              <a:t>, </a:t>
            </a:r>
            <a:r>
              <a:rPr lang="en-US" dirty="0" err="1" smtClean="0"/>
              <a:t>Rezina</a:t>
            </a:r>
            <a:r>
              <a:rPr lang="en-US" dirty="0" smtClean="0"/>
              <a:t>, </a:t>
            </a:r>
            <a:r>
              <a:rPr lang="en-US" dirty="0" err="1" smtClean="0"/>
              <a:t>Riscani</a:t>
            </a:r>
            <a:r>
              <a:rPr lang="en-US" dirty="0" smtClean="0"/>
              <a:t>, </a:t>
            </a:r>
            <a:r>
              <a:rPr lang="en-US" dirty="0" err="1" smtClean="0"/>
              <a:t>Singerei</a:t>
            </a:r>
            <a:r>
              <a:rPr lang="en-US" dirty="0" smtClean="0"/>
              <a:t>, </a:t>
            </a:r>
            <a:r>
              <a:rPr lang="en-US" dirty="0" err="1" smtClean="0"/>
              <a:t>Soldanesti</a:t>
            </a:r>
            <a:r>
              <a:rPr lang="en-US" dirty="0" smtClean="0"/>
              <a:t>, </a:t>
            </a:r>
            <a:r>
              <a:rPr lang="en-US" dirty="0" err="1" smtClean="0"/>
              <a:t>Soroca</a:t>
            </a:r>
            <a:r>
              <a:rPr lang="en-US" dirty="0" smtClean="0"/>
              <a:t>, Stefan-</a:t>
            </a:r>
            <a:r>
              <a:rPr lang="en-US" dirty="0" err="1" smtClean="0"/>
              <a:t>Voda</a:t>
            </a:r>
            <a:r>
              <a:rPr lang="en-US" dirty="0" smtClean="0"/>
              <a:t>, </a:t>
            </a:r>
            <a:r>
              <a:rPr lang="en-US" dirty="0" err="1" smtClean="0"/>
              <a:t>Straseni</a:t>
            </a:r>
            <a:r>
              <a:rPr lang="en-US" dirty="0" smtClean="0"/>
              <a:t>, </a:t>
            </a:r>
            <a:r>
              <a:rPr lang="en-US" dirty="0" err="1" smtClean="0"/>
              <a:t>Taraclia</a:t>
            </a:r>
            <a:r>
              <a:rPr lang="en-US" dirty="0" smtClean="0"/>
              <a:t>, </a:t>
            </a:r>
            <a:r>
              <a:rPr lang="en-US" dirty="0" err="1" smtClean="0"/>
              <a:t>Telenesti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Ungheni</a:t>
            </a:r>
            <a:r>
              <a:rPr lang="en-US" dirty="0" smtClean="0"/>
              <a:t>. Ke-3 </a:t>
            </a:r>
            <a:r>
              <a:rPr lang="en-US" b="1" dirty="0" err="1" smtClean="0"/>
              <a:t>municipiul</a:t>
            </a:r>
            <a:r>
              <a:rPr lang="en-US" b="1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Balti</a:t>
            </a:r>
            <a:r>
              <a:rPr lang="en-US" dirty="0" smtClean="0"/>
              <a:t>, Bender, </a:t>
            </a:r>
            <a:r>
              <a:rPr lang="en-US" dirty="0" err="1" smtClean="0"/>
              <a:t>dan</a:t>
            </a:r>
            <a:r>
              <a:rPr lang="en-US" dirty="0" smtClean="0"/>
              <a:t> Chisinau. </a:t>
            </a:r>
            <a:r>
              <a:rPr lang="en-US" b="1" dirty="0" err="1" smtClean="0"/>
              <a:t>Unitatea</a:t>
            </a:r>
            <a:r>
              <a:rPr lang="en-US" b="1" dirty="0" smtClean="0"/>
              <a:t> </a:t>
            </a:r>
            <a:r>
              <a:rPr lang="en-US" b="1" dirty="0" err="1" smtClean="0"/>
              <a:t>teritoriala</a:t>
            </a:r>
            <a:r>
              <a:rPr lang="en-US" b="1" dirty="0" smtClean="0"/>
              <a:t> </a:t>
            </a:r>
            <a:r>
              <a:rPr lang="en-US" b="1" dirty="0" err="1" smtClean="0"/>
              <a:t>autonoma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Gagauzia</a:t>
            </a:r>
            <a:r>
              <a:rPr lang="en-US" dirty="0" smtClean="0"/>
              <a:t>. </a:t>
            </a:r>
            <a:r>
              <a:rPr lang="en-US" b="1" dirty="0" err="1" smtClean="0"/>
              <a:t>Unitatea</a:t>
            </a:r>
            <a:r>
              <a:rPr lang="en-US" b="1" dirty="0" smtClean="0"/>
              <a:t> </a:t>
            </a:r>
            <a:r>
              <a:rPr lang="en-US" b="1" dirty="0" err="1" smtClean="0"/>
              <a:t>teritoriala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Stinga</a:t>
            </a:r>
            <a:r>
              <a:rPr lang="en-US" dirty="0" smtClean="0"/>
              <a:t> </a:t>
            </a:r>
            <a:r>
              <a:rPr lang="en-US" dirty="0" err="1" smtClean="0"/>
              <a:t>Nistrului</a:t>
            </a:r>
            <a:r>
              <a:rPr lang="en-US" dirty="0" smtClean="0"/>
              <a:t> (a.k.a. </a:t>
            </a:r>
            <a:r>
              <a:rPr lang="en-US" dirty="0" err="1" smtClean="0"/>
              <a:t>Transnistria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b="1" dirty="0" err="1" smtClean="0"/>
              <a:t>Parlementer</a:t>
            </a:r>
            <a:r>
              <a:rPr lang="en-US" b="1" dirty="0" smtClean="0"/>
              <a:t> </a:t>
            </a:r>
            <a:r>
              <a:rPr lang="en-US" dirty="0" smtClean="0"/>
              <a:t>---- 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 (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kali).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berkonsultasi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15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,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program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kabinetnya</a:t>
            </a:r>
            <a:r>
              <a:rPr lang="en-US" dirty="0" smtClean="0"/>
              <a:t>. </a:t>
            </a:r>
            <a:r>
              <a:rPr lang="en-US" dirty="0" err="1" smtClean="0"/>
              <a:t>Presiden</a:t>
            </a:r>
            <a:r>
              <a:rPr lang="en-US" dirty="0" smtClean="0"/>
              <a:t> Moldova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Moldova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penjamin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prerogatif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membubarkan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kendati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mengundangkan</a:t>
            </a:r>
            <a:r>
              <a:rPr lang="en-US" dirty="0" smtClean="0"/>
              <a:t> </a:t>
            </a:r>
            <a:r>
              <a:rPr lang="en-US" dirty="0" err="1" smtClean="0"/>
              <a:t>legislasi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,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Dekrit</a:t>
            </a:r>
            <a:r>
              <a:rPr lang="en-US" dirty="0" smtClean="0"/>
              <a:t>, </a:t>
            </a:r>
            <a:r>
              <a:rPr lang="en-US" dirty="0" err="1" smtClean="0"/>
              <a:t>meratifikasi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hakim,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panglima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amandemen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2000,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figur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Moldova.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eksekutif</a:t>
            </a:r>
            <a:r>
              <a:rPr lang="en-US" dirty="0" smtClean="0"/>
              <a:t>) Moldova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 </a:t>
            </a:r>
          </a:p>
          <a:p>
            <a:pPr lvl="0" algn="just">
              <a:buNone/>
            </a:pPr>
            <a:endParaRPr lang="en-US" dirty="0" smtClean="0"/>
          </a:p>
          <a:p>
            <a:pPr lvl="0" algn="just"/>
            <a:r>
              <a:rPr lang="en-US" dirty="0" err="1" smtClean="0"/>
              <a:t>Parlemen</a:t>
            </a:r>
            <a:r>
              <a:rPr lang="en-US" dirty="0" smtClean="0"/>
              <a:t>: </a:t>
            </a:r>
            <a:r>
              <a:rPr lang="en-US" b="1" dirty="0" err="1" smtClean="0"/>
              <a:t>Unikameral</a:t>
            </a:r>
            <a:r>
              <a:rPr lang="en-US" b="1" dirty="0" smtClean="0"/>
              <a:t> </a:t>
            </a:r>
            <a:r>
              <a:rPr lang="en-US" dirty="0" smtClean="0"/>
              <a:t>---- </a:t>
            </a:r>
            <a:r>
              <a:rPr lang="en-US" dirty="0" err="1" smtClean="0"/>
              <a:t>Parlemen</a:t>
            </a:r>
            <a:r>
              <a:rPr lang="en-US" dirty="0" smtClean="0"/>
              <a:t> Moldova </a:t>
            </a:r>
            <a:r>
              <a:rPr lang="en-US" dirty="0" err="1" smtClean="0"/>
              <a:t>disebut</a:t>
            </a:r>
            <a:r>
              <a:rPr lang="en-US" dirty="0" smtClean="0"/>
              <a:t> </a:t>
            </a:r>
            <a:r>
              <a:rPr lang="en-US" b="1" dirty="0" err="1" smtClean="0"/>
              <a:t>Parlamentul</a:t>
            </a:r>
            <a:r>
              <a:rPr lang="en-US" dirty="0" smtClean="0"/>
              <a:t>,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101 </a:t>
            </a:r>
            <a:r>
              <a:rPr lang="en-US" dirty="0" err="1" smtClean="0"/>
              <a:t>kursi</a:t>
            </a:r>
            <a:r>
              <a:rPr lang="en-US" dirty="0" smtClean="0"/>
              <a:t> yang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. 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meratifikasi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referendum,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, </a:t>
            </a:r>
            <a:r>
              <a:rPr lang="en-US" dirty="0" err="1" smtClean="0"/>
              <a:t>menyetujui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mancanegara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budget </a:t>
            </a:r>
            <a:r>
              <a:rPr lang="en-US" dirty="0" err="1" smtClean="0"/>
              <a:t>negara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6. POLANDIA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  <a:r>
              <a:rPr lang="en-US" b="1" dirty="0" smtClean="0"/>
              <a:t>Republic of Poland</a:t>
            </a:r>
            <a:r>
              <a:rPr lang="en-US" dirty="0" smtClean="0"/>
              <a:t> [</a:t>
            </a:r>
            <a:r>
              <a:rPr lang="en-US" dirty="0" err="1" smtClean="0"/>
              <a:t>Rzeczpospolita</a:t>
            </a:r>
            <a:r>
              <a:rPr lang="en-US" dirty="0" smtClean="0"/>
              <a:t> </a:t>
            </a:r>
            <a:r>
              <a:rPr lang="en-US" dirty="0" err="1" smtClean="0"/>
              <a:t>Polska</a:t>
            </a:r>
            <a:r>
              <a:rPr lang="en-US" dirty="0" smtClean="0"/>
              <a:t>]</a:t>
            </a:r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 </a:t>
            </a:r>
            <a:r>
              <a:rPr lang="en-US" dirty="0" err="1" smtClean="0"/>
              <a:t>Warsawa</a:t>
            </a:r>
            <a:endParaRPr lang="en-US" dirty="0" smtClean="0"/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 312.685</a:t>
            </a:r>
          </a:p>
          <a:p>
            <a:pPr lvl="0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Republik</a:t>
            </a:r>
            <a:r>
              <a:rPr lang="en-US" b="1" dirty="0" smtClean="0"/>
              <a:t> </a:t>
            </a:r>
            <a:endParaRPr lang="en-US" dirty="0" smtClean="0"/>
          </a:p>
          <a:p>
            <a:pPr lvl="0" algn="just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 </a:t>
            </a:r>
            <a:r>
              <a:rPr lang="en-US" b="1" dirty="0" err="1" smtClean="0"/>
              <a:t>Kesatuan</a:t>
            </a:r>
            <a:r>
              <a:rPr lang="en-US" b="1" dirty="0" smtClean="0"/>
              <a:t> </a:t>
            </a:r>
            <a:r>
              <a:rPr lang="en-US" dirty="0" smtClean="0"/>
              <a:t>---- </a:t>
            </a:r>
            <a:r>
              <a:rPr lang="en-US" dirty="0" err="1" smtClean="0"/>
              <a:t>Polandia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16 </a:t>
            </a:r>
            <a:r>
              <a:rPr lang="en-US" b="1" dirty="0" err="1" smtClean="0"/>
              <a:t>wojewodztwo</a:t>
            </a:r>
            <a:r>
              <a:rPr lang="en-US" b="1" dirty="0" smtClean="0"/>
              <a:t> </a:t>
            </a:r>
            <a:r>
              <a:rPr lang="en-US" dirty="0" smtClean="0"/>
              <a:t>(</a:t>
            </a:r>
            <a:r>
              <a:rPr lang="en-US" dirty="0" err="1" smtClean="0"/>
              <a:t>propinsi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Dolnoslaskie</a:t>
            </a:r>
            <a:r>
              <a:rPr lang="en-US" dirty="0" smtClean="0"/>
              <a:t> (a.k.a. Lower Silesia), </a:t>
            </a:r>
            <a:r>
              <a:rPr lang="en-US" dirty="0" err="1" smtClean="0"/>
              <a:t>Kujawsko-Pomorskie</a:t>
            </a:r>
            <a:r>
              <a:rPr lang="en-US" dirty="0" smtClean="0"/>
              <a:t> (a.k.a. </a:t>
            </a:r>
            <a:r>
              <a:rPr lang="en-US" dirty="0" err="1" smtClean="0"/>
              <a:t>Kuyavia</a:t>
            </a:r>
            <a:r>
              <a:rPr lang="en-US" dirty="0" smtClean="0"/>
              <a:t>-Pomerania), </a:t>
            </a:r>
            <a:r>
              <a:rPr lang="en-US" dirty="0" err="1" smtClean="0"/>
              <a:t>Lodzkie</a:t>
            </a:r>
            <a:r>
              <a:rPr lang="en-US" dirty="0" smtClean="0"/>
              <a:t>, </a:t>
            </a:r>
            <a:r>
              <a:rPr lang="en-US" dirty="0" err="1" smtClean="0"/>
              <a:t>Lubelskie</a:t>
            </a:r>
            <a:r>
              <a:rPr lang="en-US" dirty="0" smtClean="0"/>
              <a:t> (a.k.a. Lublin), </a:t>
            </a:r>
            <a:r>
              <a:rPr lang="en-US" dirty="0" err="1" smtClean="0"/>
              <a:t>Lubuskie</a:t>
            </a:r>
            <a:r>
              <a:rPr lang="en-US" dirty="0" smtClean="0"/>
              <a:t> (a.k.a. </a:t>
            </a:r>
            <a:r>
              <a:rPr lang="en-US" dirty="0" err="1" smtClean="0"/>
              <a:t>Lubusz</a:t>
            </a:r>
            <a:r>
              <a:rPr lang="en-US" dirty="0" smtClean="0"/>
              <a:t>), </a:t>
            </a:r>
            <a:r>
              <a:rPr lang="en-US" dirty="0" err="1" smtClean="0"/>
              <a:t>Malopolskie</a:t>
            </a:r>
            <a:r>
              <a:rPr lang="en-US" dirty="0" smtClean="0"/>
              <a:t> (a.k.a. Lesser Poland), </a:t>
            </a:r>
            <a:r>
              <a:rPr lang="en-US" dirty="0" err="1" smtClean="0"/>
              <a:t>Mazowieckie</a:t>
            </a:r>
            <a:r>
              <a:rPr lang="en-US" dirty="0" smtClean="0"/>
              <a:t> (a.k.a. </a:t>
            </a:r>
            <a:r>
              <a:rPr lang="en-US" dirty="0" err="1" smtClean="0"/>
              <a:t>Masovia</a:t>
            </a:r>
            <a:r>
              <a:rPr lang="en-US" dirty="0" smtClean="0"/>
              <a:t>), </a:t>
            </a:r>
            <a:r>
              <a:rPr lang="en-US" dirty="0" err="1" smtClean="0"/>
              <a:t>Opolskie</a:t>
            </a:r>
            <a:r>
              <a:rPr lang="en-US" dirty="0" smtClean="0"/>
              <a:t>, </a:t>
            </a:r>
            <a:r>
              <a:rPr lang="en-US" dirty="0" err="1" smtClean="0"/>
              <a:t>Podkarpackie</a:t>
            </a:r>
            <a:r>
              <a:rPr lang="en-US" dirty="0" smtClean="0"/>
              <a:t> (a.k.a. </a:t>
            </a:r>
            <a:r>
              <a:rPr lang="en-US" dirty="0" err="1" smtClean="0"/>
              <a:t>Subcarpathia</a:t>
            </a:r>
            <a:r>
              <a:rPr lang="en-US" dirty="0" smtClean="0"/>
              <a:t>), </a:t>
            </a:r>
            <a:r>
              <a:rPr lang="en-US" dirty="0" err="1" smtClean="0"/>
              <a:t>Podlaskie</a:t>
            </a:r>
            <a:r>
              <a:rPr lang="en-US" dirty="0" smtClean="0"/>
              <a:t>, </a:t>
            </a:r>
            <a:r>
              <a:rPr lang="en-US" dirty="0" err="1" smtClean="0"/>
              <a:t>Pomorskie</a:t>
            </a:r>
            <a:r>
              <a:rPr lang="en-US" dirty="0" smtClean="0"/>
              <a:t> (a.k.a. Pomerania), </a:t>
            </a:r>
            <a:r>
              <a:rPr lang="en-US" dirty="0" err="1" smtClean="0"/>
              <a:t>Slaskie</a:t>
            </a:r>
            <a:r>
              <a:rPr lang="en-US" dirty="0" smtClean="0"/>
              <a:t> (a.k.a. Silesia), </a:t>
            </a:r>
            <a:r>
              <a:rPr lang="en-US" dirty="0" err="1" smtClean="0"/>
              <a:t>Swietokrzyskie</a:t>
            </a:r>
            <a:r>
              <a:rPr lang="en-US" dirty="0" smtClean="0"/>
              <a:t>, </a:t>
            </a:r>
            <a:r>
              <a:rPr lang="en-US" dirty="0" err="1" smtClean="0"/>
              <a:t>Warminsko-Mazurskie</a:t>
            </a:r>
            <a:r>
              <a:rPr lang="en-US" dirty="0" smtClean="0"/>
              <a:t> (a.k.a. </a:t>
            </a:r>
            <a:r>
              <a:rPr lang="en-US" dirty="0" err="1" smtClean="0"/>
              <a:t>Warmia</a:t>
            </a:r>
            <a:r>
              <a:rPr lang="en-US" dirty="0" smtClean="0"/>
              <a:t>-Masuria), </a:t>
            </a:r>
            <a:r>
              <a:rPr lang="en-US" dirty="0" err="1" smtClean="0"/>
              <a:t>Wielkopolskie</a:t>
            </a:r>
            <a:r>
              <a:rPr lang="en-US" dirty="0" smtClean="0"/>
              <a:t> (a.k.a. Greater Poland),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Zachodniopomorskie</a:t>
            </a:r>
            <a:r>
              <a:rPr lang="en-US" dirty="0" smtClean="0"/>
              <a:t> (a.k.a. West Pomerania).</a:t>
            </a:r>
          </a:p>
          <a:p>
            <a:pPr lvl="0" algn="just">
              <a:buNone/>
            </a:pPr>
            <a:endParaRPr lang="en-US" dirty="0" smtClean="0"/>
          </a:p>
          <a:p>
            <a:pPr lvl="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b="1" dirty="0" smtClean="0"/>
              <a:t>Semi-</a:t>
            </a:r>
            <a:r>
              <a:rPr lang="en-US" b="1" dirty="0" err="1" smtClean="0"/>
              <a:t>Presidensil</a:t>
            </a:r>
            <a:r>
              <a:rPr lang="en-US" dirty="0" smtClean="0"/>
              <a:t> ---- 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Sejm</a:t>
            </a:r>
            <a:r>
              <a:rPr lang="en-US" dirty="0" smtClean="0"/>
              <a:t> (lower house).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,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Sejm</a:t>
            </a:r>
            <a:r>
              <a:rPr lang="en-US" dirty="0" smtClean="0"/>
              <a:t> (lower house).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Deputi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dikonfirmasikan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Sejm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Polandia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penjamin</a:t>
            </a:r>
            <a:r>
              <a:rPr lang="en-US" dirty="0" smtClean="0"/>
              <a:t> </a:t>
            </a:r>
            <a:r>
              <a:rPr lang="en-US" dirty="0" err="1" smtClean="0"/>
              <a:t>kelestarian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, </a:t>
            </a:r>
            <a:r>
              <a:rPr lang="en-US" dirty="0" err="1" smtClean="0"/>
              <a:t>panglima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penjaga</a:t>
            </a:r>
            <a:r>
              <a:rPr lang="en-US" dirty="0" smtClean="0"/>
              <a:t> </a:t>
            </a:r>
            <a:r>
              <a:rPr lang="en-US" dirty="0" err="1" smtClean="0"/>
              <a:t>kedaulan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Sejm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mengundangkan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mengirimkannya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seputar</a:t>
            </a:r>
            <a:r>
              <a:rPr lang="en-US" dirty="0" smtClean="0"/>
              <a:t> </a:t>
            </a:r>
            <a:r>
              <a:rPr lang="en-US" dirty="0" err="1" smtClean="0"/>
              <a:t>ketidakmelanggarannya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penandatangan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alasannya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Sejm</a:t>
            </a:r>
            <a:r>
              <a:rPr lang="en-US" dirty="0" smtClean="0"/>
              <a:t> (</a:t>
            </a:r>
            <a:r>
              <a:rPr lang="en-US" dirty="0" err="1" smtClean="0"/>
              <a:t>apabila</a:t>
            </a:r>
            <a:r>
              <a:rPr lang="en-US" dirty="0" smtClean="0"/>
              <a:t> 2/3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Sejm</a:t>
            </a:r>
            <a:r>
              <a:rPr lang="en-US" dirty="0" smtClean="0"/>
              <a:t> </a:t>
            </a:r>
            <a:r>
              <a:rPr lang="en-US" dirty="0" err="1" smtClean="0"/>
              <a:t>menyetujuinya</a:t>
            </a:r>
            <a:r>
              <a:rPr lang="en-US" dirty="0" smtClean="0"/>
              <a:t>,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).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Polandia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perannya</a:t>
            </a:r>
            <a:r>
              <a:rPr lang="en-US" dirty="0" smtClean="0"/>
              <a:t> </a:t>
            </a:r>
            <a:r>
              <a:rPr lang="en-US" dirty="0" err="1" smtClean="0"/>
              <a:t>sekadar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arbitrator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.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(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komite</a:t>
            </a:r>
            <a:r>
              <a:rPr lang="en-US" dirty="0" smtClean="0"/>
              <a:t>)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memerintah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yang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Sejm</a:t>
            </a:r>
            <a:r>
              <a:rPr lang="en-US" dirty="0" smtClean="0"/>
              <a:t>. </a:t>
            </a:r>
            <a:r>
              <a:rPr lang="en-US" dirty="0" err="1" smtClean="0"/>
              <a:t>Sejm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melancarkan</a:t>
            </a:r>
            <a:r>
              <a:rPr lang="en-US" dirty="0" smtClean="0"/>
              <a:t> </a:t>
            </a:r>
            <a:r>
              <a:rPr lang="en-US" dirty="0" err="1" smtClean="0"/>
              <a:t>mosi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 </a:t>
            </a:r>
          </a:p>
          <a:p>
            <a:pPr lvl="0" algn="just">
              <a:buNone/>
            </a:pPr>
            <a:endParaRPr lang="en-US" dirty="0" smtClean="0"/>
          </a:p>
          <a:p>
            <a:pPr lvl="0" algn="just"/>
            <a:r>
              <a:rPr lang="en-US" dirty="0" err="1" smtClean="0"/>
              <a:t>Parlemen</a:t>
            </a:r>
            <a:r>
              <a:rPr lang="en-US" dirty="0" smtClean="0"/>
              <a:t>: </a:t>
            </a:r>
            <a:r>
              <a:rPr lang="en-US" b="1" dirty="0" err="1" smtClean="0"/>
              <a:t>Bikameral</a:t>
            </a:r>
            <a:r>
              <a:rPr lang="en-US" b="1" dirty="0" smtClean="0"/>
              <a:t> </a:t>
            </a:r>
            <a:r>
              <a:rPr lang="en-US" dirty="0" smtClean="0"/>
              <a:t>---- 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Polandia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 </a:t>
            </a:r>
            <a:r>
              <a:rPr lang="en-US" b="1" dirty="0" err="1" smtClean="0"/>
              <a:t>Senat</a:t>
            </a:r>
            <a:r>
              <a:rPr lang="en-US" b="1" dirty="0" smtClean="0"/>
              <a:t> </a:t>
            </a:r>
            <a:r>
              <a:rPr lang="en-US" dirty="0" smtClean="0"/>
              <a:t>(upper house) 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b="1" dirty="0" err="1" smtClean="0"/>
              <a:t>Sejm</a:t>
            </a:r>
            <a:r>
              <a:rPr lang="en-US" b="1" dirty="0" smtClean="0"/>
              <a:t> </a:t>
            </a:r>
            <a:r>
              <a:rPr lang="en-US" dirty="0" smtClean="0"/>
              <a:t>(lower house) Joint-session </a:t>
            </a:r>
            <a:r>
              <a:rPr lang="en-US" dirty="0" err="1" smtClean="0"/>
              <a:t>antara</a:t>
            </a:r>
            <a:r>
              <a:rPr lang="en-US" dirty="0" smtClean="0"/>
              <a:t> </a:t>
            </a:r>
            <a:r>
              <a:rPr lang="en-US" dirty="0" err="1" smtClean="0"/>
              <a:t>Senat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/>
              <a:t>Sejm</a:t>
            </a:r>
            <a:r>
              <a:rPr lang="en-US" dirty="0" smtClean="0"/>
              <a:t> </a:t>
            </a:r>
            <a:r>
              <a:rPr lang="en-US" dirty="0" err="1" smtClean="0"/>
              <a:t>disebut</a:t>
            </a:r>
            <a:r>
              <a:rPr lang="en-US" dirty="0" smtClean="0"/>
              <a:t> </a:t>
            </a:r>
            <a:r>
              <a:rPr lang="en-US" b="1" dirty="0" err="1" smtClean="0"/>
              <a:t>Zgromadzenie</a:t>
            </a:r>
            <a:r>
              <a:rPr lang="en-US" b="1" dirty="0" smtClean="0"/>
              <a:t> </a:t>
            </a:r>
            <a:r>
              <a:rPr lang="en-US" b="1" dirty="0" err="1" smtClean="0"/>
              <a:t>Narodowe</a:t>
            </a:r>
            <a:r>
              <a:rPr lang="en-US" dirty="0" smtClean="0"/>
              <a:t> (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). </a:t>
            </a:r>
            <a:r>
              <a:rPr lang="en-US" dirty="0" err="1" smtClean="0"/>
              <a:t>Senat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100 </a:t>
            </a:r>
            <a:r>
              <a:rPr lang="en-US" dirty="0" err="1" smtClean="0"/>
              <a:t>kursi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basis </a:t>
            </a:r>
            <a:r>
              <a:rPr lang="en-US" dirty="0" err="1" smtClean="0"/>
              <a:t>propinsi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. </a:t>
            </a:r>
            <a:r>
              <a:rPr lang="en-US" dirty="0" err="1" smtClean="0"/>
              <a:t>Sejm</a:t>
            </a:r>
            <a:r>
              <a:rPr lang="en-US" dirty="0" smtClean="0"/>
              <a:t> 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460 </a:t>
            </a:r>
            <a:r>
              <a:rPr lang="en-US" dirty="0" err="1" smtClean="0"/>
              <a:t>kursi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. 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Sejm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Senat</a:t>
            </a:r>
            <a:r>
              <a:rPr lang="en-US" dirty="0" smtClean="0"/>
              <a:t>.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Sejm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, </a:t>
            </a:r>
            <a:r>
              <a:rPr lang="en-US" dirty="0" err="1" smtClean="0"/>
              <a:t>kendati</a:t>
            </a:r>
            <a:r>
              <a:rPr lang="en-US" dirty="0" smtClean="0"/>
              <a:t> </a:t>
            </a:r>
            <a:r>
              <a:rPr lang="en-US" dirty="0" err="1" smtClean="0"/>
              <a:t>Senat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mengusulkan</a:t>
            </a:r>
            <a:r>
              <a:rPr lang="en-US" dirty="0" smtClean="0"/>
              <a:t> </a:t>
            </a:r>
            <a:r>
              <a:rPr lang="en-US" dirty="0" err="1" smtClean="0"/>
              <a:t>amandemen</a:t>
            </a:r>
            <a:r>
              <a:rPr lang="en-US" dirty="0" smtClean="0"/>
              <a:t> </a:t>
            </a:r>
            <a:r>
              <a:rPr lang="en-US" dirty="0" err="1" smtClean="0"/>
              <a:t>atasnya</a:t>
            </a:r>
            <a:r>
              <a:rPr lang="en-US" dirty="0" smtClean="0"/>
              <a:t>.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Sejm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Senat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7. REPUBLIK CEKO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  <a:r>
              <a:rPr lang="en-US" b="1" dirty="0" smtClean="0"/>
              <a:t>Czech Republic</a:t>
            </a:r>
            <a:r>
              <a:rPr lang="en-US" dirty="0" smtClean="0"/>
              <a:t> [</a:t>
            </a:r>
            <a:r>
              <a:rPr lang="en-US" dirty="0" err="1" smtClean="0"/>
              <a:t>Ceska</a:t>
            </a:r>
            <a:r>
              <a:rPr lang="en-US" dirty="0" smtClean="0"/>
              <a:t> </a:t>
            </a:r>
            <a:r>
              <a:rPr lang="en-US" dirty="0" err="1" smtClean="0"/>
              <a:t>Republika</a:t>
            </a:r>
            <a:r>
              <a:rPr lang="en-US" dirty="0" smtClean="0"/>
              <a:t>]</a:t>
            </a:r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 </a:t>
            </a:r>
            <a:r>
              <a:rPr lang="en-US" dirty="0" err="1" smtClean="0"/>
              <a:t>Praha</a:t>
            </a:r>
            <a:endParaRPr lang="en-US" dirty="0" smtClean="0"/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 78.866</a:t>
            </a:r>
          </a:p>
          <a:p>
            <a:pPr lvl="0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Republik</a:t>
            </a:r>
            <a:r>
              <a:rPr lang="en-US" b="1" dirty="0" smtClean="0"/>
              <a:t> </a:t>
            </a:r>
            <a:endParaRPr lang="en-US" dirty="0" smtClean="0"/>
          </a:p>
          <a:p>
            <a:pPr lvl="0" algn="just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 </a:t>
            </a:r>
            <a:r>
              <a:rPr lang="en-US" b="1" dirty="0" err="1" smtClean="0"/>
              <a:t>Kesatuan</a:t>
            </a:r>
            <a:r>
              <a:rPr lang="en-US" b="1" dirty="0" smtClean="0"/>
              <a:t> </a:t>
            </a:r>
            <a:r>
              <a:rPr lang="en-US" dirty="0" smtClean="0"/>
              <a:t>----  </a:t>
            </a:r>
            <a:r>
              <a:rPr lang="en-US" dirty="0" err="1" smtClean="0"/>
              <a:t>Republik</a:t>
            </a:r>
            <a:r>
              <a:rPr lang="en-US" dirty="0" smtClean="0"/>
              <a:t> </a:t>
            </a:r>
            <a:r>
              <a:rPr lang="en-US" dirty="0" err="1" smtClean="0"/>
              <a:t>Ceko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13 </a:t>
            </a:r>
            <a:r>
              <a:rPr lang="en-US" b="1" dirty="0" err="1" smtClean="0"/>
              <a:t>kraj</a:t>
            </a:r>
            <a:r>
              <a:rPr lang="en-US" b="1" dirty="0" smtClean="0"/>
              <a:t> </a:t>
            </a:r>
            <a:r>
              <a:rPr lang="en-US" dirty="0" smtClean="0"/>
              <a:t>(region) </a:t>
            </a:r>
            <a:r>
              <a:rPr lang="en-US" dirty="0" err="1" smtClean="0"/>
              <a:t>dan</a:t>
            </a:r>
            <a:r>
              <a:rPr lang="en-US" dirty="0" smtClean="0"/>
              <a:t> 1 </a:t>
            </a:r>
            <a:r>
              <a:rPr lang="en-US" b="1" dirty="0" err="1" smtClean="0"/>
              <a:t>hlavni</a:t>
            </a:r>
            <a:r>
              <a:rPr lang="en-US" b="1" dirty="0" smtClean="0"/>
              <a:t> </a:t>
            </a:r>
            <a:r>
              <a:rPr lang="en-US" b="1" dirty="0" err="1" smtClean="0"/>
              <a:t>mesto</a:t>
            </a:r>
            <a:r>
              <a:rPr lang="en-US" dirty="0" smtClean="0"/>
              <a:t> (</a:t>
            </a:r>
            <a:r>
              <a:rPr lang="en-US" dirty="0" err="1" smtClean="0"/>
              <a:t>ibukota</a:t>
            </a:r>
            <a:r>
              <a:rPr lang="en-US" dirty="0" smtClean="0"/>
              <a:t>). Ke-13 </a:t>
            </a:r>
            <a:r>
              <a:rPr lang="en-US" b="1" dirty="0" err="1" smtClean="0"/>
              <a:t>kraj</a:t>
            </a:r>
            <a:r>
              <a:rPr lang="en-US" b="1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Jihocesky</a:t>
            </a:r>
            <a:r>
              <a:rPr lang="en-US" dirty="0" smtClean="0"/>
              <a:t> (a.k.a. South Bohemia), </a:t>
            </a:r>
            <a:r>
              <a:rPr lang="en-US" dirty="0" err="1" smtClean="0"/>
              <a:t>Jihomoravsky</a:t>
            </a:r>
            <a:r>
              <a:rPr lang="en-US" dirty="0" smtClean="0"/>
              <a:t> (a.k.a. South Moravia), </a:t>
            </a:r>
            <a:r>
              <a:rPr lang="en-US" dirty="0" err="1" smtClean="0"/>
              <a:t>Karlovarsky</a:t>
            </a:r>
            <a:r>
              <a:rPr lang="en-US" dirty="0" smtClean="0"/>
              <a:t> (a.k.a. </a:t>
            </a:r>
            <a:r>
              <a:rPr lang="en-US" dirty="0" err="1" smtClean="0"/>
              <a:t>KarlovyVary</a:t>
            </a:r>
            <a:r>
              <a:rPr lang="en-US" dirty="0" smtClean="0"/>
              <a:t>), </a:t>
            </a:r>
            <a:r>
              <a:rPr lang="en-US" dirty="0" err="1" smtClean="0"/>
              <a:t>Kralovehradecky</a:t>
            </a:r>
            <a:r>
              <a:rPr lang="en-US" dirty="0" smtClean="0"/>
              <a:t> (a.k.a. Hradec Kralove), </a:t>
            </a:r>
            <a:r>
              <a:rPr lang="en-US" dirty="0" err="1" smtClean="0"/>
              <a:t>Liberecky</a:t>
            </a:r>
            <a:r>
              <a:rPr lang="en-US" dirty="0" smtClean="0"/>
              <a:t> (a.k.a. Liberec), </a:t>
            </a:r>
            <a:r>
              <a:rPr lang="en-US" dirty="0" err="1" smtClean="0"/>
              <a:t>Moravskoslezsky</a:t>
            </a:r>
            <a:r>
              <a:rPr lang="en-US" dirty="0" smtClean="0"/>
              <a:t> (a.k.a. Moravia-Silesia), </a:t>
            </a:r>
            <a:r>
              <a:rPr lang="en-US" dirty="0" err="1" smtClean="0"/>
              <a:t>Olomoucky</a:t>
            </a:r>
            <a:r>
              <a:rPr lang="en-US" dirty="0" smtClean="0"/>
              <a:t> (a.k.a. Olomouc), </a:t>
            </a:r>
            <a:r>
              <a:rPr lang="en-US" dirty="0" err="1" smtClean="0"/>
              <a:t>Pardubicky</a:t>
            </a:r>
            <a:r>
              <a:rPr lang="en-US" dirty="0" smtClean="0"/>
              <a:t> (a.k.a. Pardubice), </a:t>
            </a:r>
            <a:r>
              <a:rPr lang="en-US" dirty="0" err="1" smtClean="0"/>
              <a:t>Plzensky</a:t>
            </a:r>
            <a:r>
              <a:rPr lang="en-US" dirty="0" smtClean="0"/>
              <a:t> (a.k.a. </a:t>
            </a:r>
            <a:r>
              <a:rPr lang="en-US" dirty="0" err="1" smtClean="0"/>
              <a:t>Pilsen</a:t>
            </a:r>
            <a:r>
              <a:rPr lang="en-US" dirty="0" smtClean="0"/>
              <a:t>), </a:t>
            </a:r>
            <a:r>
              <a:rPr lang="en-US" dirty="0" err="1" smtClean="0"/>
              <a:t>Stredocesky</a:t>
            </a:r>
            <a:r>
              <a:rPr lang="en-US" dirty="0" smtClean="0"/>
              <a:t> (a.k.a. Central Bohemia), </a:t>
            </a:r>
            <a:r>
              <a:rPr lang="en-US" dirty="0" err="1" smtClean="0"/>
              <a:t>Ustecky</a:t>
            </a:r>
            <a:r>
              <a:rPr lang="en-US" dirty="0" smtClean="0"/>
              <a:t> (a.k.a. Usti), </a:t>
            </a:r>
            <a:r>
              <a:rPr lang="en-US" dirty="0" err="1" smtClean="0"/>
              <a:t>Vysocina</a:t>
            </a:r>
            <a:r>
              <a:rPr lang="en-US" dirty="0" smtClean="0"/>
              <a:t> (</a:t>
            </a:r>
            <a:r>
              <a:rPr lang="en-US" dirty="0" err="1" smtClean="0"/>
              <a:t>a.k.a.Highlands</a:t>
            </a:r>
            <a:r>
              <a:rPr lang="en-US" dirty="0" smtClean="0"/>
              <a:t>), </a:t>
            </a:r>
            <a:r>
              <a:rPr lang="en-US" dirty="0" err="1" smtClean="0"/>
              <a:t>Zlinsky</a:t>
            </a:r>
            <a:r>
              <a:rPr lang="en-US" dirty="0" smtClean="0"/>
              <a:t> (a.k.a. </a:t>
            </a:r>
            <a:r>
              <a:rPr lang="en-US" dirty="0" err="1" smtClean="0"/>
              <a:t>Zlin</a:t>
            </a:r>
            <a:r>
              <a:rPr lang="en-US" dirty="0" smtClean="0"/>
              <a:t>). </a:t>
            </a:r>
            <a:r>
              <a:rPr lang="en-US" dirty="0" err="1" smtClean="0"/>
              <a:t>Sementara</a:t>
            </a:r>
            <a:r>
              <a:rPr lang="en-US" dirty="0" smtClean="0"/>
              <a:t> 1 </a:t>
            </a:r>
            <a:r>
              <a:rPr lang="en-US" b="1" dirty="0" err="1" smtClean="0"/>
              <a:t>hlvani</a:t>
            </a:r>
            <a:r>
              <a:rPr lang="en-US" b="1" dirty="0" smtClean="0"/>
              <a:t> </a:t>
            </a:r>
            <a:r>
              <a:rPr lang="en-US" b="1" dirty="0" err="1" smtClean="0"/>
              <a:t>mesto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Praha</a:t>
            </a:r>
            <a:r>
              <a:rPr lang="en-US" dirty="0" smtClean="0"/>
              <a:t> (a.k.a. Prague).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b="1" dirty="0" err="1" smtClean="0"/>
              <a:t>Parlementer</a:t>
            </a:r>
            <a:r>
              <a:rPr lang="en-US" b="1" dirty="0" smtClean="0"/>
              <a:t>  </a:t>
            </a:r>
            <a:r>
              <a:rPr lang="en-US" dirty="0" smtClean="0"/>
              <a:t>---- 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amandemen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2012)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kali </a:t>
            </a:r>
            <a:r>
              <a:rPr lang="en-US" dirty="0" err="1" smtClean="0"/>
              <a:t>menjabat</a:t>
            </a:r>
            <a:r>
              <a:rPr lang="en-US" dirty="0" smtClean="0"/>
              <a:t>).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</a:t>
            </a:r>
          </a:p>
          <a:p>
            <a:pPr lvl="0" algn="just">
              <a:buNone/>
            </a:pPr>
            <a:endParaRPr lang="en-US" dirty="0" smtClean="0"/>
          </a:p>
          <a:p>
            <a:pPr lvl="0" algn="just"/>
            <a:r>
              <a:rPr lang="en-US" dirty="0" err="1" smtClean="0"/>
              <a:t>Parlemen</a:t>
            </a:r>
            <a:r>
              <a:rPr lang="en-US" dirty="0" smtClean="0"/>
              <a:t>: </a:t>
            </a:r>
            <a:r>
              <a:rPr lang="en-US" b="1" dirty="0" err="1" smtClean="0"/>
              <a:t>Bikameral</a:t>
            </a:r>
            <a:r>
              <a:rPr lang="en-US" b="1" dirty="0" smtClean="0"/>
              <a:t> </a:t>
            </a:r>
            <a:r>
              <a:rPr lang="en-US" dirty="0" smtClean="0"/>
              <a:t>---- 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</a:t>
            </a:r>
            <a:r>
              <a:rPr lang="en-US" dirty="0" err="1" smtClean="0"/>
              <a:t>Ceko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 </a:t>
            </a:r>
            <a:r>
              <a:rPr lang="en-US" b="1" dirty="0" err="1" smtClean="0"/>
              <a:t>Parlament</a:t>
            </a:r>
            <a:r>
              <a:rPr lang="en-US" dirty="0" smtClean="0"/>
              <a:t>. </a:t>
            </a:r>
            <a:r>
              <a:rPr lang="en-US" dirty="0" err="1" smtClean="0"/>
              <a:t>Parlament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 </a:t>
            </a:r>
            <a:r>
              <a:rPr lang="en-US" b="1" dirty="0" err="1" smtClean="0"/>
              <a:t>Senat</a:t>
            </a:r>
            <a:r>
              <a:rPr lang="en-US" b="1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b="1" dirty="0" err="1" smtClean="0"/>
              <a:t>Poslanecka</a:t>
            </a:r>
            <a:r>
              <a:rPr lang="en-US" b="1" dirty="0" smtClean="0"/>
              <a:t> </a:t>
            </a:r>
            <a:r>
              <a:rPr lang="en-US" b="1" dirty="0" err="1" smtClean="0"/>
              <a:t>Snemovna</a:t>
            </a:r>
            <a:r>
              <a:rPr lang="en-US" dirty="0" smtClean="0"/>
              <a:t> (Chamber of Deputies). </a:t>
            </a:r>
            <a:r>
              <a:rPr lang="en-US" dirty="0" err="1" smtClean="0"/>
              <a:t>Senat</a:t>
            </a:r>
            <a:r>
              <a:rPr lang="en-US" dirty="0" smtClean="0"/>
              <a:t> 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81 </a:t>
            </a:r>
            <a:r>
              <a:rPr lang="en-US" dirty="0" err="1" smtClean="0"/>
              <a:t>kursi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6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Sepertiganya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. </a:t>
            </a:r>
            <a:r>
              <a:rPr lang="en-US" dirty="0" err="1" smtClean="0"/>
              <a:t>Poslanecka</a:t>
            </a:r>
            <a:r>
              <a:rPr lang="en-US" dirty="0" smtClean="0"/>
              <a:t> </a:t>
            </a:r>
            <a:r>
              <a:rPr lang="en-US" dirty="0" err="1" smtClean="0"/>
              <a:t>Snemovna</a:t>
            </a:r>
            <a:r>
              <a:rPr lang="en-US" dirty="0" smtClean="0"/>
              <a:t> 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200 </a:t>
            </a:r>
            <a:r>
              <a:rPr lang="en-US" dirty="0" err="1" smtClean="0"/>
              <a:t>kursi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8. RUMANIA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 Romania</a:t>
            </a:r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 </a:t>
            </a:r>
            <a:r>
              <a:rPr lang="en-US" b="1" dirty="0" err="1" smtClean="0"/>
              <a:t>Bukares</a:t>
            </a:r>
            <a:endParaRPr lang="en-US" dirty="0" smtClean="0"/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 238.391</a:t>
            </a:r>
          </a:p>
          <a:p>
            <a:pPr lvl="0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Republik</a:t>
            </a:r>
            <a:r>
              <a:rPr lang="en-US" b="1" dirty="0" smtClean="0"/>
              <a:t> </a:t>
            </a:r>
            <a:endParaRPr lang="en-US" dirty="0" smtClean="0"/>
          </a:p>
          <a:p>
            <a:pPr lvl="0" algn="just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 </a:t>
            </a:r>
            <a:r>
              <a:rPr lang="en-US" b="1" dirty="0" err="1" smtClean="0"/>
              <a:t>Kesatuan</a:t>
            </a:r>
            <a:r>
              <a:rPr lang="en-US" b="1" dirty="0" smtClean="0"/>
              <a:t> </a:t>
            </a:r>
            <a:r>
              <a:rPr lang="en-US" dirty="0" smtClean="0"/>
              <a:t>---- Rumania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41 </a:t>
            </a:r>
            <a:r>
              <a:rPr lang="en-US" b="1" dirty="0" err="1" smtClean="0"/>
              <a:t>judet</a:t>
            </a:r>
            <a:r>
              <a:rPr lang="en-US" b="1" dirty="0" smtClean="0"/>
              <a:t> </a:t>
            </a:r>
            <a:r>
              <a:rPr lang="en-US" dirty="0" smtClean="0"/>
              <a:t>(county) </a:t>
            </a:r>
            <a:r>
              <a:rPr lang="en-US" dirty="0" err="1" smtClean="0"/>
              <a:t>dan</a:t>
            </a:r>
            <a:r>
              <a:rPr lang="en-US" dirty="0" smtClean="0"/>
              <a:t> 1 </a:t>
            </a:r>
            <a:r>
              <a:rPr lang="en-US" b="1" dirty="0" err="1" smtClean="0"/>
              <a:t>municipiu</a:t>
            </a:r>
            <a:r>
              <a:rPr lang="en-US" b="1" dirty="0" smtClean="0"/>
              <a:t> </a:t>
            </a:r>
            <a:r>
              <a:rPr lang="en-US" dirty="0" smtClean="0"/>
              <a:t>(</a:t>
            </a:r>
            <a:r>
              <a:rPr lang="en-US" dirty="0" err="1" smtClean="0"/>
              <a:t>kabupaten</a:t>
            </a:r>
            <a:r>
              <a:rPr lang="en-US" dirty="0" smtClean="0"/>
              <a:t>). Ke-41 </a:t>
            </a:r>
            <a:r>
              <a:rPr lang="en-US" b="1" dirty="0" err="1" smtClean="0"/>
              <a:t>judet</a:t>
            </a:r>
            <a:r>
              <a:rPr lang="en-US" b="1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Alba, Arad, </a:t>
            </a:r>
            <a:r>
              <a:rPr lang="en-US" dirty="0" err="1" smtClean="0"/>
              <a:t>Arges</a:t>
            </a:r>
            <a:r>
              <a:rPr lang="en-US" dirty="0" smtClean="0"/>
              <a:t>, Bacau, </a:t>
            </a:r>
            <a:r>
              <a:rPr lang="en-US" dirty="0" err="1" smtClean="0"/>
              <a:t>Bihor</a:t>
            </a:r>
            <a:r>
              <a:rPr lang="en-US" dirty="0" smtClean="0"/>
              <a:t>, </a:t>
            </a:r>
            <a:r>
              <a:rPr lang="en-US" dirty="0" err="1" smtClean="0"/>
              <a:t>Bistrita-Nasaud</a:t>
            </a:r>
            <a:r>
              <a:rPr lang="en-US" dirty="0" smtClean="0"/>
              <a:t>, </a:t>
            </a:r>
            <a:r>
              <a:rPr lang="en-US" dirty="0" err="1" smtClean="0"/>
              <a:t>Botosani</a:t>
            </a:r>
            <a:r>
              <a:rPr lang="en-US" dirty="0" smtClean="0"/>
              <a:t>, Braila, Brasov, Buzau, </a:t>
            </a:r>
            <a:r>
              <a:rPr lang="en-US" dirty="0" err="1" smtClean="0"/>
              <a:t>Calarasi</a:t>
            </a:r>
            <a:r>
              <a:rPr lang="en-US" dirty="0" smtClean="0"/>
              <a:t>, </a:t>
            </a:r>
            <a:r>
              <a:rPr lang="en-US" dirty="0" err="1" smtClean="0"/>
              <a:t>Caras-Severin</a:t>
            </a:r>
            <a:r>
              <a:rPr lang="en-US" dirty="0" smtClean="0"/>
              <a:t>, </a:t>
            </a:r>
            <a:r>
              <a:rPr lang="en-US" dirty="0" err="1" smtClean="0"/>
              <a:t>Cluj</a:t>
            </a:r>
            <a:r>
              <a:rPr lang="en-US" dirty="0" smtClean="0"/>
              <a:t>, Constanta, </a:t>
            </a:r>
            <a:r>
              <a:rPr lang="en-US" dirty="0" err="1" smtClean="0"/>
              <a:t>Covasna</a:t>
            </a:r>
            <a:r>
              <a:rPr lang="en-US" dirty="0" smtClean="0"/>
              <a:t>, </a:t>
            </a:r>
            <a:r>
              <a:rPr lang="en-US" dirty="0" err="1" smtClean="0"/>
              <a:t>Dimbovita</a:t>
            </a:r>
            <a:r>
              <a:rPr lang="en-US" dirty="0" smtClean="0"/>
              <a:t>, </a:t>
            </a:r>
            <a:r>
              <a:rPr lang="en-US" dirty="0" err="1" smtClean="0"/>
              <a:t>Dolj</a:t>
            </a:r>
            <a:r>
              <a:rPr lang="en-US" dirty="0" smtClean="0"/>
              <a:t>, Galati, </a:t>
            </a:r>
            <a:r>
              <a:rPr lang="en-US" dirty="0" err="1" smtClean="0"/>
              <a:t>Gorj</a:t>
            </a:r>
            <a:r>
              <a:rPr lang="en-US" dirty="0" smtClean="0"/>
              <a:t>, Giurgiu, </a:t>
            </a:r>
            <a:r>
              <a:rPr lang="en-US" dirty="0" err="1" smtClean="0"/>
              <a:t>Harghita</a:t>
            </a:r>
            <a:r>
              <a:rPr lang="en-US" dirty="0" smtClean="0"/>
              <a:t>, </a:t>
            </a:r>
            <a:r>
              <a:rPr lang="en-US" dirty="0" err="1" smtClean="0"/>
              <a:t>Hunedoara</a:t>
            </a:r>
            <a:r>
              <a:rPr lang="en-US" dirty="0" smtClean="0"/>
              <a:t>, </a:t>
            </a:r>
            <a:r>
              <a:rPr lang="en-US" dirty="0" err="1" smtClean="0"/>
              <a:t>Ialomita</a:t>
            </a:r>
            <a:r>
              <a:rPr lang="en-US" dirty="0" smtClean="0"/>
              <a:t>, Iasi, </a:t>
            </a:r>
            <a:r>
              <a:rPr lang="en-US" dirty="0" err="1" smtClean="0"/>
              <a:t>Ilfov</a:t>
            </a:r>
            <a:r>
              <a:rPr lang="en-US" dirty="0" smtClean="0"/>
              <a:t>, </a:t>
            </a:r>
            <a:r>
              <a:rPr lang="en-US" dirty="0" err="1" smtClean="0"/>
              <a:t>Maramures</a:t>
            </a:r>
            <a:r>
              <a:rPr lang="en-US" dirty="0" smtClean="0"/>
              <a:t>, </a:t>
            </a:r>
            <a:r>
              <a:rPr lang="en-US" dirty="0" err="1" smtClean="0"/>
              <a:t>Mehedinti</a:t>
            </a:r>
            <a:r>
              <a:rPr lang="en-US" dirty="0" smtClean="0"/>
              <a:t>, </a:t>
            </a:r>
            <a:r>
              <a:rPr lang="en-US" dirty="0" err="1" smtClean="0"/>
              <a:t>Mures</a:t>
            </a:r>
            <a:r>
              <a:rPr lang="en-US" dirty="0" smtClean="0"/>
              <a:t>, </a:t>
            </a:r>
            <a:r>
              <a:rPr lang="en-US" dirty="0" err="1" smtClean="0"/>
              <a:t>Neamt</a:t>
            </a:r>
            <a:r>
              <a:rPr lang="en-US" dirty="0" smtClean="0"/>
              <a:t>, </a:t>
            </a:r>
            <a:r>
              <a:rPr lang="en-US" dirty="0" err="1" smtClean="0"/>
              <a:t>Olt</a:t>
            </a:r>
            <a:r>
              <a:rPr lang="en-US" dirty="0" smtClean="0"/>
              <a:t>, </a:t>
            </a:r>
            <a:r>
              <a:rPr lang="en-US" dirty="0" err="1" smtClean="0"/>
              <a:t>Prahova</a:t>
            </a:r>
            <a:r>
              <a:rPr lang="en-US" dirty="0" smtClean="0"/>
              <a:t>, </a:t>
            </a:r>
            <a:r>
              <a:rPr lang="en-US" dirty="0" err="1" smtClean="0"/>
              <a:t>Salaj</a:t>
            </a:r>
            <a:r>
              <a:rPr lang="en-US" dirty="0" smtClean="0"/>
              <a:t>, </a:t>
            </a:r>
            <a:r>
              <a:rPr lang="en-US" dirty="0" err="1" smtClean="0"/>
              <a:t>Satu</a:t>
            </a:r>
            <a:r>
              <a:rPr lang="en-US" dirty="0" smtClean="0"/>
              <a:t> Mare, Sibiu, </a:t>
            </a:r>
            <a:r>
              <a:rPr lang="en-US" dirty="0" err="1" smtClean="0"/>
              <a:t>Suceava</a:t>
            </a:r>
            <a:r>
              <a:rPr lang="en-US" dirty="0" smtClean="0"/>
              <a:t>, </a:t>
            </a:r>
            <a:r>
              <a:rPr lang="en-US" dirty="0" err="1" smtClean="0"/>
              <a:t>Teleorman</a:t>
            </a:r>
            <a:r>
              <a:rPr lang="en-US" dirty="0" smtClean="0"/>
              <a:t>, </a:t>
            </a:r>
            <a:r>
              <a:rPr lang="en-US" dirty="0" err="1" smtClean="0"/>
              <a:t>Timis</a:t>
            </a:r>
            <a:r>
              <a:rPr lang="en-US" dirty="0" smtClean="0"/>
              <a:t>, </a:t>
            </a:r>
            <a:r>
              <a:rPr lang="en-US" dirty="0" err="1" smtClean="0"/>
              <a:t>Tulcea</a:t>
            </a:r>
            <a:r>
              <a:rPr lang="en-US" dirty="0" smtClean="0"/>
              <a:t>, </a:t>
            </a:r>
            <a:r>
              <a:rPr lang="en-US" dirty="0" err="1" smtClean="0"/>
              <a:t>Vaslui</a:t>
            </a:r>
            <a:r>
              <a:rPr lang="en-US" dirty="0" smtClean="0"/>
              <a:t>, </a:t>
            </a:r>
            <a:r>
              <a:rPr lang="en-US" dirty="0" err="1" smtClean="0"/>
              <a:t>Vilcea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Vrancea</a:t>
            </a:r>
            <a:r>
              <a:rPr lang="en-US" dirty="0" smtClean="0"/>
              <a:t>. </a:t>
            </a:r>
            <a:r>
              <a:rPr lang="en-US" dirty="0" err="1" smtClean="0"/>
              <a:t>Sementara</a:t>
            </a:r>
            <a:r>
              <a:rPr lang="en-US" dirty="0" smtClean="0"/>
              <a:t> 1 </a:t>
            </a:r>
            <a:r>
              <a:rPr lang="en-US" b="1" dirty="0" err="1" smtClean="0"/>
              <a:t>municipiu</a:t>
            </a:r>
            <a:r>
              <a:rPr lang="en-US" b="1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Bucuresti</a:t>
            </a:r>
            <a:r>
              <a:rPr lang="en-US" dirty="0" smtClean="0"/>
              <a:t> (a.k.a. Bucharest).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96000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b="1" dirty="0" smtClean="0"/>
              <a:t>Semi-</a:t>
            </a:r>
            <a:r>
              <a:rPr lang="en-US" b="1" dirty="0" err="1" smtClean="0"/>
              <a:t>Presidensil</a:t>
            </a:r>
            <a:r>
              <a:rPr lang="en-US" dirty="0" smtClean="0"/>
              <a:t> ----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 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berstatus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Rumania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penjaga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mediator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.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, yang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jajaran</a:t>
            </a:r>
            <a:r>
              <a:rPr lang="en-US" dirty="0" smtClean="0"/>
              <a:t> </a:t>
            </a:r>
            <a:r>
              <a:rPr lang="en-US" dirty="0" err="1" smtClean="0"/>
              <a:t>kabinet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, hakim,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grasi</a:t>
            </a:r>
            <a:r>
              <a:rPr lang="en-US" dirty="0" smtClean="0"/>
              <a:t>.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Rumania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memberhentikan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jajaran</a:t>
            </a:r>
            <a:r>
              <a:rPr lang="en-US" dirty="0" smtClean="0"/>
              <a:t> </a:t>
            </a: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mosi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. </a:t>
            </a:r>
          </a:p>
          <a:p>
            <a:pPr lvl="0" algn="just">
              <a:buNone/>
            </a:pPr>
            <a:endParaRPr lang="en-US" dirty="0" smtClean="0"/>
          </a:p>
          <a:p>
            <a:pPr lvl="0" algn="just"/>
            <a:r>
              <a:rPr lang="en-US" dirty="0" err="1" smtClean="0"/>
              <a:t>Parlemen</a:t>
            </a:r>
            <a:r>
              <a:rPr lang="en-US" dirty="0" smtClean="0"/>
              <a:t>: </a:t>
            </a:r>
            <a:r>
              <a:rPr lang="en-US" b="1" dirty="0" err="1" smtClean="0"/>
              <a:t>Bikameral</a:t>
            </a:r>
            <a:r>
              <a:rPr lang="en-US" b="1" dirty="0" smtClean="0"/>
              <a:t> </a:t>
            </a:r>
            <a:r>
              <a:rPr lang="en-US" dirty="0" smtClean="0"/>
              <a:t>---- </a:t>
            </a:r>
            <a:r>
              <a:rPr lang="en-US" dirty="0" err="1" smtClean="0"/>
              <a:t>Parlemen</a:t>
            </a:r>
            <a:r>
              <a:rPr lang="en-US" dirty="0" smtClean="0"/>
              <a:t> Rumania </a:t>
            </a:r>
            <a:r>
              <a:rPr lang="en-US" dirty="0" err="1" smtClean="0"/>
              <a:t>disebut</a:t>
            </a:r>
            <a:r>
              <a:rPr lang="en-US" dirty="0" smtClean="0"/>
              <a:t> </a:t>
            </a:r>
            <a:r>
              <a:rPr lang="en-US" b="1" dirty="0" err="1" smtClean="0"/>
              <a:t>Parlament</a:t>
            </a:r>
            <a:r>
              <a:rPr lang="en-US" dirty="0" smtClean="0"/>
              <a:t>. </a:t>
            </a:r>
            <a:r>
              <a:rPr lang="en-US" dirty="0" err="1" smtClean="0"/>
              <a:t>Parlament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kamar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 </a:t>
            </a:r>
            <a:r>
              <a:rPr lang="en-US" b="1" dirty="0" smtClean="0"/>
              <a:t>Camera </a:t>
            </a:r>
            <a:r>
              <a:rPr lang="en-US" b="1" dirty="0" err="1" smtClean="0"/>
              <a:t>Deputatilor</a:t>
            </a:r>
            <a:r>
              <a:rPr lang="en-US" b="1" dirty="0" smtClean="0"/>
              <a:t> </a:t>
            </a:r>
            <a:r>
              <a:rPr lang="en-US" dirty="0" smtClean="0"/>
              <a:t>(Chamber of Deputies) 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b="1" dirty="0" err="1" smtClean="0"/>
              <a:t>Senat</a:t>
            </a:r>
            <a:r>
              <a:rPr lang="en-US" dirty="0" smtClean="0"/>
              <a:t>. </a:t>
            </a:r>
            <a:r>
              <a:rPr lang="en-US" dirty="0" err="1" smtClean="0"/>
              <a:t>Senat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176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(mixed system). Camera  </a:t>
            </a:r>
            <a:r>
              <a:rPr lang="en-US" dirty="0" err="1" smtClean="0"/>
              <a:t>Deputatilor</a:t>
            </a:r>
            <a:r>
              <a:rPr lang="en-US" dirty="0" smtClean="0"/>
              <a:t> 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412 </a:t>
            </a:r>
            <a:r>
              <a:rPr lang="en-US" dirty="0" err="1" smtClean="0"/>
              <a:t>kursi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(mixed system). </a:t>
            </a:r>
            <a:r>
              <a:rPr lang="en-US" dirty="0" err="1" smtClean="0"/>
              <a:t>Parlemen</a:t>
            </a:r>
            <a:r>
              <a:rPr lang="en-US" dirty="0" smtClean="0"/>
              <a:t> Rumania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. </a:t>
            </a:r>
            <a:r>
              <a:rPr lang="en-US" dirty="0" err="1" smtClean="0"/>
              <a:t>Konstitusi</a:t>
            </a:r>
            <a:r>
              <a:rPr lang="en-US" dirty="0" smtClean="0"/>
              <a:t> Rumania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kekebalan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tatkala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legislator. </a:t>
            </a:r>
            <a:r>
              <a:rPr lang="en-US" dirty="0" err="1" smtClean="0"/>
              <a:t>Kendati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prakteknya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(</a:t>
            </a:r>
            <a:r>
              <a:rPr lang="en-US" dirty="0" err="1" smtClean="0"/>
              <a:t>parlemen</a:t>
            </a:r>
            <a:r>
              <a:rPr lang="en-US" dirty="0" smtClean="0"/>
              <a:t>)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sama-sama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inisiatif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selaras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,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45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memperdebatkan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,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60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memprosesnya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yang </a:t>
            </a:r>
            <a:r>
              <a:rPr lang="en-US" dirty="0" err="1" smtClean="0"/>
              <a:t>diputuskan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, </a:t>
            </a:r>
            <a:r>
              <a:rPr lang="en-US" dirty="0" err="1" smtClean="0"/>
              <a:t>patut</a:t>
            </a:r>
            <a:r>
              <a:rPr lang="en-US" dirty="0" smtClean="0"/>
              <a:t> </a:t>
            </a:r>
            <a:r>
              <a:rPr lang="en-US" dirty="0" err="1" smtClean="0"/>
              <a:t>diundangkan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20 </a:t>
            </a:r>
            <a:r>
              <a:rPr lang="en-US" dirty="0" err="1" smtClean="0"/>
              <a:t>hari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9. SLOVAKIA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n-US" sz="2700" dirty="0" err="1" smtClean="0"/>
              <a:t>Nama</a:t>
            </a:r>
            <a:r>
              <a:rPr lang="en-US" sz="2700" dirty="0" smtClean="0"/>
              <a:t> </a:t>
            </a:r>
            <a:r>
              <a:rPr lang="en-US" sz="2700" dirty="0" err="1" smtClean="0"/>
              <a:t>resmi</a:t>
            </a:r>
            <a:r>
              <a:rPr lang="en-US" sz="2700" dirty="0" smtClean="0"/>
              <a:t>: </a:t>
            </a:r>
            <a:r>
              <a:rPr lang="en-US" sz="2700" b="1" dirty="0" smtClean="0"/>
              <a:t>Slovak Republic</a:t>
            </a:r>
            <a:r>
              <a:rPr lang="en-US" sz="2700" dirty="0" smtClean="0"/>
              <a:t> [</a:t>
            </a:r>
            <a:r>
              <a:rPr lang="en-US" sz="2700" dirty="0" err="1" smtClean="0"/>
              <a:t>Slovenska</a:t>
            </a:r>
            <a:r>
              <a:rPr lang="en-US" sz="2700" dirty="0" smtClean="0"/>
              <a:t> </a:t>
            </a:r>
            <a:r>
              <a:rPr lang="en-US" sz="2700" dirty="0" err="1" smtClean="0"/>
              <a:t>republika</a:t>
            </a:r>
            <a:r>
              <a:rPr lang="en-US" sz="2700" dirty="0" smtClean="0"/>
              <a:t>]</a:t>
            </a:r>
          </a:p>
          <a:p>
            <a:pPr lvl="0" algn="just"/>
            <a:r>
              <a:rPr lang="en-US" sz="2700" dirty="0" err="1" smtClean="0"/>
              <a:t>Ibukota</a:t>
            </a:r>
            <a:r>
              <a:rPr lang="en-US" sz="2700" dirty="0" smtClean="0"/>
              <a:t>: </a:t>
            </a:r>
            <a:r>
              <a:rPr lang="en-US" sz="2700" b="1" dirty="0" smtClean="0"/>
              <a:t>Bratislava</a:t>
            </a:r>
            <a:endParaRPr lang="en-US" sz="2700" dirty="0" smtClean="0"/>
          </a:p>
          <a:p>
            <a:pPr lvl="0" algn="just"/>
            <a:r>
              <a:rPr lang="en-US" sz="2700" dirty="0" err="1" smtClean="0"/>
              <a:t>Luas</a:t>
            </a:r>
            <a:r>
              <a:rPr lang="en-US" sz="2700" dirty="0" smtClean="0"/>
              <a:t> </a:t>
            </a:r>
            <a:r>
              <a:rPr lang="en-US" sz="2700" dirty="0" err="1" smtClean="0"/>
              <a:t>wilayah</a:t>
            </a:r>
            <a:r>
              <a:rPr lang="en-US" sz="2700" dirty="0" smtClean="0"/>
              <a:t> (km2): 48.845</a:t>
            </a:r>
          </a:p>
          <a:p>
            <a:pPr lvl="0" algn="just"/>
            <a:r>
              <a:rPr lang="en-US" sz="2700" dirty="0" err="1" smtClean="0"/>
              <a:t>Jenis</a:t>
            </a:r>
            <a:r>
              <a:rPr lang="en-US" sz="2700" dirty="0" smtClean="0"/>
              <a:t> </a:t>
            </a:r>
            <a:r>
              <a:rPr lang="en-US" sz="2700" dirty="0" err="1" smtClean="0"/>
              <a:t>kekuasaan</a:t>
            </a:r>
            <a:r>
              <a:rPr lang="en-US" sz="2700" dirty="0" smtClean="0"/>
              <a:t>: </a:t>
            </a:r>
            <a:r>
              <a:rPr lang="en-US" sz="2700" b="1" dirty="0" err="1" smtClean="0"/>
              <a:t>Republik</a:t>
            </a:r>
            <a:endParaRPr lang="en-US" sz="2700" dirty="0" smtClean="0"/>
          </a:p>
          <a:p>
            <a:pPr lvl="0" algn="just"/>
            <a:r>
              <a:rPr lang="en-US" sz="2700" dirty="0" err="1" smtClean="0"/>
              <a:t>Bentuk</a:t>
            </a:r>
            <a:r>
              <a:rPr lang="en-US" sz="2700" dirty="0" smtClean="0"/>
              <a:t> </a:t>
            </a:r>
            <a:r>
              <a:rPr lang="en-US" sz="2700" dirty="0" err="1" smtClean="0"/>
              <a:t>negara</a:t>
            </a:r>
            <a:r>
              <a:rPr lang="en-US" sz="2700" dirty="0" smtClean="0"/>
              <a:t>: </a:t>
            </a:r>
            <a:r>
              <a:rPr lang="en-US" sz="2700" b="1" dirty="0" err="1" smtClean="0"/>
              <a:t>Kesatuan</a:t>
            </a:r>
            <a:r>
              <a:rPr lang="en-US" sz="2700" b="1" dirty="0" smtClean="0"/>
              <a:t> </a:t>
            </a:r>
            <a:r>
              <a:rPr lang="en-US" sz="2700" dirty="0" smtClean="0"/>
              <a:t>----  Slovakia </a:t>
            </a:r>
            <a:r>
              <a:rPr lang="en-US" sz="2700" dirty="0" err="1" smtClean="0"/>
              <a:t>terdiri</a:t>
            </a:r>
            <a:r>
              <a:rPr lang="en-US" sz="2700" dirty="0" smtClean="0"/>
              <a:t> </a:t>
            </a:r>
            <a:r>
              <a:rPr lang="en-US" sz="2700" dirty="0" err="1" smtClean="0"/>
              <a:t>atas</a:t>
            </a:r>
            <a:r>
              <a:rPr lang="en-US" sz="2700" dirty="0" smtClean="0"/>
              <a:t> 8 </a:t>
            </a:r>
            <a:r>
              <a:rPr lang="en-US" sz="2700" b="1" dirty="0" err="1" smtClean="0"/>
              <a:t>kraj</a:t>
            </a:r>
            <a:r>
              <a:rPr lang="en-US" sz="2700" b="1" dirty="0" smtClean="0"/>
              <a:t> </a:t>
            </a:r>
            <a:r>
              <a:rPr lang="en-US" sz="2700" dirty="0" smtClean="0"/>
              <a:t>(region), </a:t>
            </a:r>
            <a:r>
              <a:rPr lang="en-US" sz="2700" dirty="0" err="1" smtClean="0"/>
              <a:t>yaitu</a:t>
            </a:r>
            <a:r>
              <a:rPr lang="en-US" sz="2700" dirty="0" smtClean="0"/>
              <a:t>: </a:t>
            </a:r>
            <a:r>
              <a:rPr lang="en-US" sz="2700" dirty="0" err="1" smtClean="0"/>
              <a:t>Banskobystricky</a:t>
            </a:r>
            <a:r>
              <a:rPr lang="en-US" sz="2700" dirty="0" smtClean="0"/>
              <a:t>, </a:t>
            </a:r>
            <a:r>
              <a:rPr lang="en-US" sz="2700" dirty="0" err="1" smtClean="0"/>
              <a:t>Bratislavsky</a:t>
            </a:r>
            <a:r>
              <a:rPr lang="en-US" sz="2700" dirty="0" smtClean="0"/>
              <a:t>, </a:t>
            </a:r>
            <a:r>
              <a:rPr lang="en-US" sz="2700" dirty="0" err="1" smtClean="0"/>
              <a:t>Kosicky</a:t>
            </a:r>
            <a:r>
              <a:rPr lang="en-US" sz="2700" dirty="0" smtClean="0"/>
              <a:t>, </a:t>
            </a:r>
            <a:r>
              <a:rPr lang="en-US" sz="2700" dirty="0" err="1" smtClean="0"/>
              <a:t>Nitriansky</a:t>
            </a:r>
            <a:r>
              <a:rPr lang="en-US" sz="2700" dirty="0" smtClean="0"/>
              <a:t>, </a:t>
            </a:r>
            <a:r>
              <a:rPr lang="en-US" sz="2700" dirty="0" err="1" smtClean="0"/>
              <a:t>Presovsky</a:t>
            </a:r>
            <a:r>
              <a:rPr lang="en-US" sz="2700" dirty="0" smtClean="0"/>
              <a:t>, </a:t>
            </a:r>
            <a:r>
              <a:rPr lang="en-US" sz="2700" dirty="0" err="1" smtClean="0"/>
              <a:t>Trenciansky</a:t>
            </a:r>
            <a:r>
              <a:rPr lang="en-US" sz="2700" dirty="0" smtClean="0"/>
              <a:t>, </a:t>
            </a:r>
            <a:r>
              <a:rPr lang="en-US" sz="2700" dirty="0" err="1" smtClean="0"/>
              <a:t>Trnavsky</a:t>
            </a:r>
            <a:r>
              <a:rPr lang="en-US" sz="2700" dirty="0" smtClean="0"/>
              <a:t>,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Zilinsky</a:t>
            </a:r>
            <a:r>
              <a:rPr lang="en-US" sz="2700" dirty="0" smtClean="0"/>
              <a:t>.</a:t>
            </a:r>
          </a:p>
          <a:p>
            <a:pPr lvl="0" algn="just"/>
            <a:r>
              <a:rPr lang="en-US" sz="2700" dirty="0" err="1" smtClean="0"/>
              <a:t>Sistem</a:t>
            </a:r>
            <a:r>
              <a:rPr lang="en-US" sz="2700" dirty="0" smtClean="0"/>
              <a:t> </a:t>
            </a:r>
            <a:r>
              <a:rPr lang="en-US" sz="2700" dirty="0" err="1" smtClean="0"/>
              <a:t>pemerintahan</a:t>
            </a:r>
            <a:r>
              <a:rPr lang="en-US" sz="2700" dirty="0" smtClean="0"/>
              <a:t>: </a:t>
            </a:r>
            <a:r>
              <a:rPr lang="en-US" sz="2700" b="1" dirty="0" smtClean="0"/>
              <a:t>Semi-</a:t>
            </a:r>
            <a:r>
              <a:rPr lang="en-US" sz="2700" b="1" dirty="0" err="1" smtClean="0"/>
              <a:t>Presidensil</a:t>
            </a:r>
            <a:r>
              <a:rPr lang="en-US" sz="2700" dirty="0" smtClean="0"/>
              <a:t> ---- </a:t>
            </a:r>
            <a:r>
              <a:rPr lang="en-US" sz="2700" dirty="0" err="1" smtClean="0"/>
              <a:t>Kepala</a:t>
            </a:r>
            <a:r>
              <a:rPr lang="en-US" sz="2700" dirty="0" smtClean="0"/>
              <a:t> </a:t>
            </a:r>
            <a:r>
              <a:rPr lang="en-US" sz="2700" dirty="0" err="1" smtClean="0"/>
              <a:t>negara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Presiden</a:t>
            </a:r>
            <a:r>
              <a:rPr lang="en-US" sz="2700" dirty="0" smtClean="0"/>
              <a:t>, </a:t>
            </a:r>
            <a:r>
              <a:rPr lang="en-US" sz="2700" dirty="0" err="1" smtClean="0"/>
              <a:t>kepala</a:t>
            </a:r>
            <a:r>
              <a:rPr lang="en-US" sz="2700" dirty="0" smtClean="0"/>
              <a:t> </a:t>
            </a:r>
            <a:r>
              <a:rPr lang="en-US" sz="2700" dirty="0" err="1" smtClean="0"/>
              <a:t>pemerintahan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Perdana</a:t>
            </a:r>
            <a:r>
              <a:rPr lang="en-US" sz="2700" dirty="0" smtClean="0"/>
              <a:t> </a:t>
            </a:r>
            <a:r>
              <a:rPr lang="en-US" sz="2700" dirty="0" err="1" smtClean="0"/>
              <a:t>Menteri</a:t>
            </a:r>
            <a:r>
              <a:rPr lang="en-US" sz="2700" dirty="0" smtClean="0"/>
              <a:t>. </a:t>
            </a:r>
            <a:r>
              <a:rPr lang="en-US" sz="2700" dirty="0" err="1" smtClean="0"/>
              <a:t>Kabinet</a:t>
            </a:r>
            <a:r>
              <a:rPr lang="en-US" sz="2700" dirty="0" smtClean="0"/>
              <a:t> </a:t>
            </a:r>
            <a:r>
              <a:rPr lang="en-US" sz="2700" dirty="0" err="1" smtClean="0"/>
              <a:t>diangkat</a:t>
            </a:r>
            <a:r>
              <a:rPr lang="en-US" sz="2700" dirty="0" smtClean="0"/>
              <a:t> </a:t>
            </a:r>
            <a:r>
              <a:rPr lang="en-US" sz="2700" dirty="0" err="1" smtClean="0"/>
              <a:t>oleh</a:t>
            </a:r>
            <a:r>
              <a:rPr lang="en-US" sz="2700" dirty="0" smtClean="0"/>
              <a:t> </a:t>
            </a:r>
            <a:r>
              <a:rPr lang="en-US" sz="2700" dirty="0" err="1" smtClean="0"/>
              <a:t>Presiden</a:t>
            </a:r>
            <a:r>
              <a:rPr lang="en-US" sz="2700" dirty="0" smtClean="0"/>
              <a:t> </a:t>
            </a:r>
            <a:r>
              <a:rPr lang="en-US" sz="2700" dirty="0" err="1" smtClean="0"/>
              <a:t>atas</a:t>
            </a:r>
            <a:r>
              <a:rPr lang="en-US" sz="2700" dirty="0" smtClean="0"/>
              <a:t> </a:t>
            </a:r>
            <a:r>
              <a:rPr lang="en-US" sz="2700" dirty="0" err="1" smtClean="0"/>
              <a:t>rekomendasi</a:t>
            </a:r>
            <a:r>
              <a:rPr lang="en-US" sz="2700" dirty="0" smtClean="0"/>
              <a:t> </a:t>
            </a:r>
            <a:r>
              <a:rPr lang="en-US" sz="2700" dirty="0" err="1" smtClean="0"/>
              <a:t>Perdana</a:t>
            </a:r>
            <a:r>
              <a:rPr lang="en-US" sz="2700" dirty="0" smtClean="0"/>
              <a:t> </a:t>
            </a:r>
            <a:r>
              <a:rPr lang="en-US" sz="2700" dirty="0" err="1" smtClean="0"/>
              <a:t>Menteri</a:t>
            </a:r>
            <a:r>
              <a:rPr lang="en-US" sz="2700" dirty="0" smtClean="0"/>
              <a:t>. </a:t>
            </a:r>
            <a:r>
              <a:rPr lang="en-US" sz="2700" dirty="0" err="1" smtClean="0"/>
              <a:t>Presiden</a:t>
            </a:r>
            <a:r>
              <a:rPr lang="en-US" sz="2700" dirty="0" smtClean="0"/>
              <a:t> </a:t>
            </a:r>
            <a:r>
              <a:rPr lang="en-US" sz="2700" dirty="0" err="1" smtClean="0"/>
              <a:t>dipilih</a:t>
            </a:r>
            <a:r>
              <a:rPr lang="en-US" sz="2700" dirty="0" smtClean="0"/>
              <a:t> </a:t>
            </a:r>
            <a:r>
              <a:rPr lang="en-US" sz="2700" dirty="0" err="1" smtClean="0"/>
              <a:t>lewat</a:t>
            </a:r>
            <a:r>
              <a:rPr lang="en-US" sz="2700" dirty="0" smtClean="0"/>
              <a:t> </a:t>
            </a:r>
            <a:r>
              <a:rPr lang="en-US" sz="2700" dirty="0" err="1" smtClean="0"/>
              <a:t>Pemilu</a:t>
            </a:r>
            <a:r>
              <a:rPr lang="en-US" sz="2700" dirty="0" smtClean="0"/>
              <a:t> </a:t>
            </a:r>
            <a:r>
              <a:rPr lang="en-US" sz="2700" dirty="0" err="1" smtClean="0"/>
              <a:t>langsung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masa</a:t>
            </a:r>
            <a:r>
              <a:rPr lang="en-US" sz="2700" dirty="0" smtClean="0"/>
              <a:t> </a:t>
            </a:r>
            <a:r>
              <a:rPr lang="en-US" sz="2700" dirty="0" err="1" smtClean="0"/>
              <a:t>bakti</a:t>
            </a:r>
            <a:r>
              <a:rPr lang="en-US" sz="2700" dirty="0" smtClean="0"/>
              <a:t> 5 </a:t>
            </a:r>
            <a:r>
              <a:rPr lang="en-US" sz="2700" dirty="0" err="1" smtClean="0"/>
              <a:t>tahun</a:t>
            </a:r>
            <a:r>
              <a:rPr lang="en-US" sz="2700" dirty="0" smtClean="0"/>
              <a:t>. </a:t>
            </a:r>
            <a:r>
              <a:rPr lang="en-US" sz="2700" dirty="0" err="1" smtClean="0"/>
              <a:t>Biasanya</a:t>
            </a:r>
            <a:r>
              <a:rPr lang="en-US" sz="2700" dirty="0" smtClean="0"/>
              <a:t>, </a:t>
            </a:r>
            <a:r>
              <a:rPr lang="en-US" sz="2700" dirty="0" err="1" smtClean="0"/>
              <a:t>partai</a:t>
            </a:r>
            <a:r>
              <a:rPr lang="en-US" sz="2700" dirty="0" smtClean="0"/>
              <a:t> </a:t>
            </a:r>
            <a:r>
              <a:rPr lang="en-US" sz="2700" dirty="0" err="1" smtClean="0"/>
              <a:t>pemenang</a:t>
            </a:r>
            <a:r>
              <a:rPr lang="en-US" sz="2700" dirty="0" smtClean="0"/>
              <a:t> (</a:t>
            </a:r>
            <a:r>
              <a:rPr lang="en-US" sz="2700" dirty="0" err="1" smtClean="0"/>
              <a:t>koalisi</a:t>
            </a:r>
            <a:r>
              <a:rPr lang="en-US" sz="2700" dirty="0" smtClean="0"/>
              <a:t> </a:t>
            </a:r>
            <a:r>
              <a:rPr lang="en-US" sz="2700" dirty="0" err="1" smtClean="0"/>
              <a:t>utama</a:t>
            </a:r>
            <a:r>
              <a:rPr lang="en-US" sz="2700" dirty="0" smtClean="0"/>
              <a:t>) </a:t>
            </a:r>
            <a:r>
              <a:rPr lang="en-US" sz="2700" dirty="0" err="1" smtClean="0"/>
              <a:t>pimpinannya</a:t>
            </a:r>
            <a:r>
              <a:rPr lang="en-US" sz="2700" dirty="0" smtClean="0"/>
              <a:t> </a:t>
            </a:r>
            <a:r>
              <a:rPr lang="en-US" sz="2700" dirty="0" err="1" smtClean="0"/>
              <a:t>menjadi</a:t>
            </a:r>
            <a:r>
              <a:rPr lang="en-US" sz="2700" dirty="0" smtClean="0"/>
              <a:t> </a:t>
            </a:r>
            <a:r>
              <a:rPr lang="en-US" sz="2700" dirty="0" err="1" smtClean="0"/>
              <a:t>Perdana</a:t>
            </a:r>
            <a:r>
              <a:rPr lang="en-US" sz="2700" dirty="0" smtClean="0"/>
              <a:t> </a:t>
            </a:r>
            <a:r>
              <a:rPr lang="en-US" sz="2700" dirty="0" err="1" smtClean="0"/>
              <a:t>Menteri</a:t>
            </a:r>
            <a:r>
              <a:rPr lang="en-US" sz="2700" dirty="0" smtClean="0"/>
              <a:t>. </a:t>
            </a:r>
            <a:r>
              <a:rPr lang="en-US" sz="2700" dirty="0" err="1" smtClean="0"/>
              <a:t>Presiden</a:t>
            </a:r>
            <a:r>
              <a:rPr lang="en-US" sz="2700" dirty="0" smtClean="0"/>
              <a:t> Slovakia </a:t>
            </a:r>
            <a:r>
              <a:rPr lang="en-US" sz="2700" dirty="0" err="1" smtClean="0"/>
              <a:t>merepresentasikan</a:t>
            </a:r>
            <a:r>
              <a:rPr lang="en-US" sz="2700" dirty="0" smtClean="0"/>
              <a:t> </a:t>
            </a:r>
            <a:r>
              <a:rPr lang="en-US" sz="2700" dirty="0" err="1" smtClean="0"/>
              <a:t>negara</a:t>
            </a:r>
            <a:r>
              <a:rPr lang="en-US" sz="2700" dirty="0" smtClean="0"/>
              <a:t> </a:t>
            </a:r>
            <a:r>
              <a:rPr lang="en-US" sz="2700" dirty="0" err="1" smtClean="0"/>
              <a:t>baik</a:t>
            </a:r>
            <a:r>
              <a:rPr lang="en-US" sz="2700" dirty="0" smtClean="0"/>
              <a:t> internal </a:t>
            </a:r>
            <a:r>
              <a:rPr lang="en-US" sz="2700" dirty="0" err="1" smtClean="0"/>
              <a:t>maupun</a:t>
            </a:r>
            <a:r>
              <a:rPr lang="en-US" sz="2700" dirty="0" smtClean="0"/>
              <a:t> </a:t>
            </a:r>
            <a:r>
              <a:rPr lang="en-US" sz="2700" dirty="0" err="1" smtClean="0"/>
              <a:t>eksternal</a:t>
            </a:r>
            <a:r>
              <a:rPr lang="en-US" sz="2700" dirty="0" smtClean="0"/>
              <a:t>. </a:t>
            </a:r>
            <a:r>
              <a:rPr lang="en-US" sz="2700" dirty="0" err="1" smtClean="0"/>
              <a:t>Presiden</a:t>
            </a:r>
            <a:r>
              <a:rPr lang="en-US" sz="2700" dirty="0" smtClean="0"/>
              <a:t> </a:t>
            </a:r>
            <a:r>
              <a:rPr lang="en-US" sz="2700" dirty="0" err="1" smtClean="0"/>
              <a:t>memastikan</a:t>
            </a:r>
            <a:r>
              <a:rPr lang="en-US" sz="2700" dirty="0" smtClean="0"/>
              <a:t> </a:t>
            </a:r>
            <a:r>
              <a:rPr lang="en-US" sz="2700" dirty="0" err="1" smtClean="0"/>
              <a:t>terselenggaranya</a:t>
            </a:r>
            <a:r>
              <a:rPr lang="en-US" sz="2700" dirty="0" smtClean="0"/>
              <a:t> </a:t>
            </a:r>
            <a:r>
              <a:rPr lang="en-US" sz="2700" dirty="0" err="1" smtClean="0"/>
              <a:t>aktivitas</a:t>
            </a:r>
            <a:r>
              <a:rPr lang="en-US" sz="2700" dirty="0" smtClean="0"/>
              <a:t> </a:t>
            </a:r>
            <a:r>
              <a:rPr lang="en-US" sz="2700" dirty="0" err="1" smtClean="0"/>
              <a:t>setiap</a:t>
            </a:r>
            <a:r>
              <a:rPr lang="en-US" sz="2700" dirty="0" smtClean="0"/>
              <a:t> </a:t>
            </a:r>
            <a:r>
              <a:rPr lang="en-US" sz="2700" dirty="0" err="1" smtClean="0"/>
              <a:t>lembaga</a:t>
            </a:r>
            <a:r>
              <a:rPr lang="en-US" sz="2700" dirty="0" smtClean="0"/>
              <a:t> </a:t>
            </a:r>
            <a:r>
              <a:rPr lang="en-US" sz="2700" dirty="0" err="1" smtClean="0"/>
              <a:t>politik</a:t>
            </a:r>
            <a:r>
              <a:rPr lang="en-US" sz="2700" dirty="0" smtClean="0"/>
              <a:t> yang </a:t>
            </a:r>
            <a:r>
              <a:rPr lang="en-US" sz="2700" dirty="0" err="1" smtClean="0"/>
              <a:t>termuat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konstitusi</a:t>
            </a:r>
            <a:r>
              <a:rPr lang="en-US" sz="2700" dirty="0" smtClean="0"/>
              <a:t>. </a:t>
            </a:r>
            <a:r>
              <a:rPr lang="en-US" sz="2700" dirty="0" err="1" smtClean="0"/>
              <a:t>Konstitusi</a:t>
            </a:r>
            <a:r>
              <a:rPr lang="en-US" sz="2700" dirty="0" smtClean="0"/>
              <a:t> Slovakia </a:t>
            </a:r>
            <a:r>
              <a:rPr lang="en-US" sz="2700" dirty="0" err="1" smtClean="0"/>
              <a:t>menyebut</a:t>
            </a:r>
            <a:r>
              <a:rPr lang="en-US" sz="2700" dirty="0" smtClean="0"/>
              <a:t>, </a:t>
            </a:r>
            <a:r>
              <a:rPr lang="en-US" sz="2700" dirty="0" err="1" smtClean="0"/>
              <a:t>Presiden</a:t>
            </a:r>
            <a:r>
              <a:rPr lang="en-US" sz="2700" dirty="0" smtClean="0"/>
              <a:t> </a:t>
            </a:r>
            <a:r>
              <a:rPr lang="en-US" sz="2700" dirty="0" err="1" smtClean="0"/>
              <a:t>menjalankan</a:t>
            </a:r>
            <a:r>
              <a:rPr lang="en-US" sz="2700" dirty="0" smtClean="0"/>
              <a:t> </a:t>
            </a:r>
            <a:r>
              <a:rPr lang="en-US" sz="2700" dirty="0" err="1" smtClean="0"/>
              <a:t>fungsinya</a:t>
            </a:r>
            <a:r>
              <a:rPr lang="en-US" sz="2700" dirty="0" smtClean="0"/>
              <a:t> </a:t>
            </a:r>
            <a:r>
              <a:rPr lang="en-US" sz="2700" dirty="0" err="1" smtClean="0"/>
              <a:t>tanpa</a:t>
            </a:r>
            <a:r>
              <a:rPr lang="en-US" sz="2700" dirty="0" smtClean="0"/>
              <a:t> </a:t>
            </a:r>
            <a:r>
              <a:rPr lang="en-US" sz="2700" dirty="0" err="1" smtClean="0"/>
              <a:t>pengaruh</a:t>
            </a:r>
            <a:r>
              <a:rPr lang="en-US" sz="2700" dirty="0" smtClean="0"/>
              <a:t> </a:t>
            </a:r>
            <a:r>
              <a:rPr lang="en-US" sz="2700" dirty="0" err="1" smtClean="0"/>
              <a:t>dari</a:t>
            </a:r>
            <a:r>
              <a:rPr lang="en-US" sz="2700" dirty="0" smtClean="0"/>
              <a:t> </a:t>
            </a:r>
            <a:r>
              <a:rPr lang="en-US" sz="2700" dirty="0" err="1" smtClean="0"/>
              <a:t>lembaga</a:t>
            </a:r>
            <a:r>
              <a:rPr lang="en-US" sz="2700" dirty="0" smtClean="0"/>
              <a:t> lain. </a:t>
            </a:r>
            <a:r>
              <a:rPr lang="en-US" sz="2700" dirty="0" err="1" smtClean="0"/>
              <a:t>Presiden</a:t>
            </a:r>
            <a:r>
              <a:rPr lang="en-US" sz="2700" dirty="0" smtClean="0"/>
              <a:t> </a:t>
            </a:r>
            <a:r>
              <a:rPr lang="en-US" sz="2700" dirty="0" err="1" smtClean="0"/>
              <a:t>menandatangani</a:t>
            </a:r>
            <a:r>
              <a:rPr lang="en-US" sz="2700" dirty="0" smtClean="0"/>
              <a:t> </a:t>
            </a:r>
            <a:r>
              <a:rPr lang="en-US" sz="2700" dirty="0" err="1" smtClean="0"/>
              <a:t>pengesahan</a:t>
            </a:r>
            <a:r>
              <a:rPr lang="en-US" sz="2700" dirty="0" smtClean="0"/>
              <a:t> </a:t>
            </a:r>
            <a:r>
              <a:rPr lang="en-US" sz="2700" dirty="0" err="1" smtClean="0"/>
              <a:t>undang-undang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membubarkan</a:t>
            </a:r>
            <a:r>
              <a:rPr lang="en-US" sz="2700" dirty="0" smtClean="0"/>
              <a:t> </a:t>
            </a:r>
            <a:r>
              <a:rPr lang="en-US" sz="2700" dirty="0" err="1" smtClean="0"/>
              <a:t>Dewan</a:t>
            </a:r>
            <a:r>
              <a:rPr lang="en-US" sz="2700" dirty="0" smtClean="0"/>
              <a:t> </a:t>
            </a:r>
            <a:r>
              <a:rPr lang="en-US" sz="2700" dirty="0" err="1" smtClean="0"/>
              <a:t>Nasional</a:t>
            </a:r>
            <a:r>
              <a:rPr lang="en-US" sz="2700" dirty="0" smtClean="0"/>
              <a:t> </a:t>
            </a:r>
            <a:r>
              <a:rPr lang="en-US" sz="2700" dirty="0" err="1" smtClean="0"/>
              <a:t>apabila</a:t>
            </a:r>
            <a:r>
              <a:rPr lang="en-US" sz="2700" dirty="0" smtClean="0"/>
              <a:t> </a:t>
            </a:r>
            <a:r>
              <a:rPr lang="en-US" sz="2700" dirty="0" err="1" smtClean="0"/>
              <a:t>hal</a:t>
            </a:r>
            <a:r>
              <a:rPr lang="en-US" sz="2700" dirty="0" smtClean="0"/>
              <a:t> </a:t>
            </a:r>
            <a:r>
              <a:rPr lang="en-US" sz="2700" dirty="0" err="1" smtClean="0"/>
              <a:t>tersebut</a:t>
            </a:r>
            <a:r>
              <a:rPr lang="en-US" sz="2700" dirty="0" smtClean="0"/>
              <a:t> </a:t>
            </a:r>
            <a:r>
              <a:rPr lang="en-US" sz="2700" dirty="0" err="1" smtClean="0"/>
              <a:t>dibenarkan</a:t>
            </a:r>
            <a:r>
              <a:rPr lang="en-US" sz="2700" dirty="0" smtClean="0"/>
              <a:t> </a:t>
            </a:r>
            <a:r>
              <a:rPr lang="en-US" sz="2700" dirty="0" err="1" smtClean="0"/>
              <a:t>oleh</a:t>
            </a:r>
            <a:r>
              <a:rPr lang="en-US" sz="2700" dirty="0" smtClean="0"/>
              <a:t> </a:t>
            </a:r>
            <a:r>
              <a:rPr lang="en-US" sz="2700" dirty="0" err="1" smtClean="0"/>
              <a:t>konstitusi</a:t>
            </a:r>
            <a:r>
              <a:rPr lang="en-US" sz="2700" dirty="0" smtClean="0"/>
              <a:t>. </a:t>
            </a:r>
            <a:r>
              <a:rPr lang="en-US" sz="2700" dirty="0" err="1" smtClean="0"/>
              <a:t>Presiden</a:t>
            </a:r>
            <a:r>
              <a:rPr lang="en-US" sz="2700" dirty="0" smtClean="0"/>
              <a:t> </a:t>
            </a:r>
            <a:r>
              <a:rPr lang="en-US" sz="2700" dirty="0" err="1" smtClean="0"/>
              <a:t>juga</a:t>
            </a:r>
            <a:r>
              <a:rPr lang="en-US" sz="2700" dirty="0" smtClean="0"/>
              <a:t> </a:t>
            </a:r>
            <a:r>
              <a:rPr lang="en-US" sz="2700" dirty="0" err="1" smtClean="0"/>
              <a:t>berwenang</a:t>
            </a:r>
            <a:r>
              <a:rPr lang="en-US" sz="2700" dirty="0" smtClean="0"/>
              <a:t> </a:t>
            </a:r>
            <a:r>
              <a:rPr lang="en-US" sz="2700" dirty="0" err="1" smtClean="0"/>
              <a:t>menandatangai</a:t>
            </a:r>
            <a:r>
              <a:rPr lang="en-US" sz="2700" dirty="0" smtClean="0"/>
              <a:t> </a:t>
            </a:r>
            <a:r>
              <a:rPr lang="en-US" sz="2700" dirty="0" err="1" smtClean="0"/>
              <a:t>undang-undang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menyatakan</a:t>
            </a:r>
            <a:r>
              <a:rPr lang="en-US" sz="2700" dirty="0" smtClean="0"/>
              <a:t> </a:t>
            </a:r>
            <a:r>
              <a:rPr lang="en-US" sz="2700" dirty="0" err="1" smtClean="0"/>
              <a:t>keberatannya</a:t>
            </a:r>
            <a:r>
              <a:rPr lang="en-US" sz="2700" dirty="0" smtClean="0"/>
              <a:t> </a:t>
            </a:r>
            <a:r>
              <a:rPr lang="en-US" sz="2700" dirty="0" err="1" smtClean="0"/>
              <a:t>atas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undang-undang</a:t>
            </a:r>
            <a:r>
              <a:rPr lang="en-US" sz="2700" dirty="0" smtClean="0"/>
              <a:t> </a:t>
            </a:r>
            <a:r>
              <a:rPr lang="en-US" sz="2700" dirty="0" err="1" smtClean="0"/>
              <a:t>kepada</a:t>
            </a:r>
            <a:r>
              <a:rPr lang="en-US" sz="2700" dirty="0" smtClean="0"/>
              <a:t> </a:t>
            </a:r>
            <a:r>
              <a:rPr lang="en-US" sz="2700" dirty="0" err="1" smtClean="0"/>
              <a:t>Dewan</a:t>
            </a:r>
            <a:r>
              <a:rPr lang="en-US" sz="2700" dirty="0" smtClean="0"/>
              <a:t> </a:t>
            </a:r>
            <a:r>
              <a:rPr lang="en-US" sz="2700" dirty="0" err="1" smtClean="0"/>
              <a:t>Nasional</a:t>
            </a:r>
            <a:r>
              <a:rPr lang="en-US" sz="2700" dirty="0" smtClean="0"/>
              <a:t>. </a:t>
            </a:r>
            <a:r>
              <a:rPr lang="en-US" sz="2700" dirty="0" err="1" smtClean="0"/>
              <a:t>Presiden</a:t>
            </a:r>
            <a:r>
              <a:rPr lang="en-US" sz="2700" dirty="0" smtClean="0"/>
              <a:t> </a:t>
            </a:r>
            <a:r>
              <a:rPr lang="en-US" sz="2700" dirty="0" err="1" smtClean="0"/>
              <a:t>mengangkat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memberhentikan</a:t>
            </a:r>
            <a:r>
              <a:rPr lang="en-US" sz="2700" dirty="0" smtClean="0"/>
              <a:t> </a:t>
            </a:r>
            <a:r>
              <a:rPr lang="en-US" sz="2700" dirty="0" err="1" smtClean="0"/>
              <a:t>Perdana</a:t>
            </a:r>
            <a:r>
              <a:rPr lang="en-US" sz="2700" dirty="0" smtClean="0"/>
              <a:t> </a:t>
            </a:r>
            <a:r>
              <a:rPr lang="en-US" sz="2700" dirty="0" err="1" smtClean="0"/>
              <a:t>Menteri</a:t>
            </a:r>
            <a:r>
              <a:rPr lang="en-US" sz="2700" dirty="0" smtClean="0"/>
              <a:t> </a:t>
            </a:r>
            <a:r>
              <a:rPr lang="en-US" sz="2700" dirty="0" err="1" smtClean="0"/>
              <a:t>beserta</a:t>
            </a:r>
            <a:r>
              <a:rPr lang="en-US" sz="2700" dirty="0" smtClean="0"/>
              <a:t> </a:t>
            </a:r>
            <a:r>
              <a:rPr lang="en-US" sz="2700" dirty="0" err="1" smtClean="0"/>
              <a:t>jajaran</a:t>
            </a:r>
            <a:r>
              <a:rPr lang="en-US" sz="2700" dirty="0" smtClean="0"/>
              <a:t> </a:t>
            </a:r>
            <a:r>
              <a:rPr lang="en-US" sz="2700" dirty="0" err="1" smtClean="0"/>
              <a:t>kabinet</a:t>
            </a:r>
            <a:r>
              <a:rPr lang="en-US" sz="2700" dirty="0" smtClean="0"/>
              <a:t>. </a:t>
            </a:r>
            <a:r>
              <a:rPr lang="en-US" sz="2700" dirty="0" err="1" smtClean="0"/>
              <a:t>Penyelenggara</a:t>
            </a:r>
            <a:r>
              <a:rPr lang="en-US" sz="2700" dirty="0" smtClean="0"/>
              <a:t> </a:t>
            </a:r>
            <a:r>
              <a:rPr lang="en-US" sz="2700" dirty="0" err="1" smtClean="0"/>
              <a:t>administrasi</a:t>
            </a:r>
            <a:r>
              <a:rPr lang="en-US" sz="2700" dirty="0" smtClean="0"/>
              <a:t> </a:t>
            </a:r>
            <a:r>
              <a:rPr lang="en-US" sz="2700" dirty="0" err="1" smtClean="0"/>
              <a:t>pemerintahan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Perdana</a:t>
            </a:r>
            <a:r>
              <a:rPr lang="en-US" sz="2700" dirty="0" smtClean="0"/>
              <a:t> </a:t>
            </a:r>
            <a:r>
              <a:rPr lang="en-US" sz="2700" dirty="0" err="1" smtClean="0"/>
              <a:t>Menteri</a:t>
            </a:r>
            <a:r>
              <a:rPr lang="en-US" sz="2700" dirty="0" smtClean="0"/>
              <a:t>, </a:t>
            </a:r>
            <a:r>
              <a:rPr lang="en-US" sz="2700" dirty="0" err="1" smtClean="0"/>
              <a:t>Deputi</a:t>
            </a:r>
            <a:r>
              <a:rPr lang="en-US" sz="2700" dirty="0" smtClean="0"/>
              <a:t> </a:t>
            </a:r>
            <a:r>
              <a:rPr lang="en-US" sz="2700" dirty="0" err="1" smtClean="0"/>
              <a:t>Perdana</a:t>
            </a:r>
            <a:r>
              <a:rPr lang="en-US" sz="2700" dirty="0" smtClean="0"/>
              <a:t> </a:t>
            </a:r>
            <a:r>
              <a:rPr lang="en-US" sz="2700" dirty="0" err="1" smtClean="0"/>
              <a:t>Menteri</a:t>
            </a:r>
            <a:r>
              <a:rPr lang="en-US" sz="2700" dirty="0" smtClean="0"/>
              <a:t>,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para</a:t>
            </a:r>
            <a:r>
              <a:rPr lang="en-US" sz="2700" dirty="0" smtClean="0"/>
              <a:t> </a:t>
            </a:r>
            <a:r>
              <a:rPr lang="en-US" sz="2700" dirty="0" err="1" smtClean="0"/>
              <a:t>Menteri</a:t>
            </a:r>
            <a:r>
              <a:rPr lang="en-US" sz="2700" dirty="0" smtClean="0"/>
              <a:t>. </a:t>
            </a:r>
            <a:r>
              <a:rPr lang="en-US" sz="2700" dirty="0" err="1" smtClean="0"/>
              <a:t>Perdana</a:t>
            </a:r>
            <a:r>
              <a:rPr lang="en-US" sz="2700" dirty="0" smtClean="0"/>
              <a:t> </a:t>
            </a:r>
            <a:r>
              <a:rPr lang="en-US" sz="2700" dirty="0" err="1" smtClean="0"/>
              <a:t>Menteri</a:t>
            </a:r>
            <a:r>
              <a:rPr lang="en-US" sz="2700" dirty="0" smtClean="0"/>
              <a:t> </a:t>
            </a:r>
            <a:r>
              <a:rPr lang="en-US" sz="2700" dirty="0" err="1" smtClean="0"/>
              <a:t>diangkat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diberhentikan</a:t>
            </a:r>
            <a:r>
              <a:rPr lang="en-US" sz="2700" dirty="0" smtClean="0"/>
              <a:t> </a:t>
            </a:r>
            <a:r>
              <a:rPr lang="en-US" sz="2700" dirty="0" err="1" smtClean="0"/>
              <a:t>oleh</a:t>
            </a:r>
            <a:r>
              <a:rPr lang="en-US" sz="2700" dirty="0" smtClean="0"/>
              <a:t> </a:t>
            </a:r>
            <a:r>
              <a:rPr lang="en-US" sz="2700" dirty="0" err="1" smtClean="0"/>
              <a:t>Presiden</a:t>
            </a:r>
            <a:r>
              <a:rPr lang="en-US" sz="2700" dirty="0" smtClean="0"/>
              <a:t>. </a:t>
            </a:r>
            <a:r>
              <a:rPr lang="en-US" sz="2700" dirty="0" err="1" smtClean="0"/>
              <a:t>Presiden</a:t>
            </a:r>
            <a:r>
              <a:rPr lang="en-US" sz="2700" dirty="0" smtClean="0"/>
              <a:t> </a:t>
            </a:r>
            <a:r>
              <a:rPr lang="en-US" sz="2700" dirty="0" err="1" smtClean="0"/>
              <a:t>mengangkat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memberhentikan</a:t>
            </a:r>
            <a:r>
              <a:rPr lang="en-US" sz="2700" dirty="0" smtClean="0"/>
              <a:t> </a:t>
            </a:r>
            <a:r>
              <a:rPr lang="en-US" sz="2700" dirty="0" err="1" smtClean="0"/>
              <a:t>jajaran</a:t>
            </a:r>
            <a:r>
              <a:rPr lang="en-US" sz="2700" dirty="0" smtClean="0"/>
              <a:t> </a:t>
            </a:r>
            <a:r>
              <a:rPr lang="en-US" sz="2700" dirty="0" err="1" smtClean="0"/>
              <a:t>Menteri</a:t>
            </a:r>
            <a:r>
              <a:rPr lang="en-US" sz="2700" dirty="0" smtClean="0"/>
              <a:t> </a:t>
            </a:r>
            <a:r>
              <a:rPr lang="en-US" sz="2700" dirty="0" err="1" smtClean="0"/>
              <a:t>atas</a:t>
            </a:r>
            <a:r>
              <a:rPr lang="en-US" sz="2700" dirty="0" smtClean="0"/>
              <a:t> </a:t>
            </a:r>
            <a:r>
              <a:rPr lang="en-US" sz="2700" dirty="0" err="1" smtClean="0"/>
              <a:t>rekomendasi</a:t>
            </a:r>
            <a:r>
              <a:rPr lang="en-US" sz="2700" dirty="0" smtClean="0"/>
              <a:t> </a:t>
            </a:r>
            <a:r>
              <a:rPr lang="en-US" sz="2700" dirty="0" err="1" smtClean="0"/>
              <a:t>Perdana</a:t>
            </a:r>
            <a:r>
              <a:rPr lang="en-US" sz="2700" dirty="0" smtClean="0"/>
              <a:t> </a:t>
            </a:r>
            <a:r>
              <a:rPr lang="en-US" sz="2700" dirty="0" err="1" smtClean="0"/>
              <a:t>Menteri</a:t>
            </a:r>
            <a:r>
              <a:rPr lang="en-US" sz="2700" dirty="0" smtClean="0"/>
              <a:t>. </a:t>
            </a:r>
            <a:r>
              <a:rPr lang="en-US" sz="2700" dirty="0" err="1" smtClean="0"/>
              <a:t>Perdana</a:t>
            </a:r>
            <a:r>
              <a:rPr lang="en-US" sz="2700" dirty="0" smtClean="0"/>
              <a:t> </a:t>
            </a:r>
            <a:r>
              <a:rPr lang="en-US" sz="2700" dirty="0" err="1" smtClean="0"/>
              <a:t>Menteri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para</a:t>
            </a:r>
            <a:r>
              <a:rPr lang="en-US" sz="2700" dirty="0" smtClean="0"/>
              <a:t> </a:t>
            </a:r>
            <a:r>
              <a:rPr lang="en-US" sz="2700" dirty="0" err="1" smtClean="0"/>
              <a:t>Menteri</a:t>
            </a:r>
            <a:r>
              <a:rPr lang="en-US" sz="2700" dirty="0" smtClean="0"/>
              <a:t> </a:t>
            </a:r>
            <a:r>
              <a:rPr lang="en-US" sz="2700" dirty="0" err="1" smtClean="0"/>
              <a:t>bertanggung</a:t>
            </a:r>
            <a:r>
              <a:rPr lang="en-US" sz="2700" dirty="0" smtClean="0"/>
              <a:t> </a:t>
            </a:r>
            <a:r>
              <a:rPr lang="en-US" sz="2700" dirty="0" err="1" smtClean="0"/>
              <a:t>jawab</a:t>
            </a:r>
            <a:r>
              <a:rPr lang="en-US" sz="2700" dirty="0" smtClean="0"/>
              <a:t>, </a:t>
            </a:r>
            <a:r>
              <a:rPr lang="en-US" sz="2700" dirty="0" err="1" smtClean="0"/>
              <a:t>wajib</a:t>
            </a:r>
            <a:r>
              <a:rPr lang="en-US" sz="2700" dirty="0" smtClean="0"/>
              <a:t> </a:t>
            </a:r>
            <a:r>
              <a:rPr lang="en-US" sz="2700" dirty="0" err="1" smtClean="0"/>
              <a:t>menghadap</a:t>
            </a:r>
            <a:r>
              <a:rPr lang="en-US" sz="2700" dirty="0" smtClean="0"/>
              <a:t>, </a:t>
            </a:r>
            <a:r>
              <a:rPr lang="en-US" sz="2700" dirty="0" err="1" smtClean="0"/>
              <a:t>menjelaskan</a:t>
            </a:r>
            <a:r>
              <a:rPr lang="en-US" sz="2700" dirty="0" smtClean="0"/>
              <a:t> program-</a:t>
            </a:r>
            <a:r>
              <a:rPr lang="en-US" sz="2700" dirty="0" err="1" smtClean="0"/>
              <a:t>programnya</a:t>
            </a:r>
            <a:r>
              <a:rPr lang="en-US" sz="2700" dirty="0" smtClean="0"/>
              <a:t>,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meminta</a:t>
            </a:r>
            <a:r>
              <a:rPr lang="en-US" sz="2700" dirty="0" smtClean="0"/>
              <a:t> </a:t>
            </a:r>
            <a:r>
              <a:rPr lang="en-US" sz="2700" dirty="0" err="1" smtClean="0"/>
              <a:t>dukungan</a:t>
            </a:r>
            <a:r>
              <a:rPr lang="en-US" sz="2700" dirty="0" smtClean="0"/>
              <a:t> </a:t>
            </a:r>
            <a:r>
              <a:rPr lang="en-US" sz="2700" dirty="0" err="1" smtClean="0"/>
              <a:t>Parlemen</a:t>
            </a:r>
            <a:r>
              <a:rPr lang="en-US" sz="2700" dirty="0" smtClean="0"/>
              <a:t> </a:t>
            </a:r>
            <a:r>
              <a:rPr lang="en-US" sz="2700" dirty="0" err="1" smtClean="0"/>
              <a:t>atas</a:t>
            </a:r>
            <a:r>
              <a:rPr lang="en-US" sz="2700" dirty="0" smtClean="0"/>
              <a:t> </a:t>
            </a:r>
            <a:r>
              <a:rPr lang="en-US" sz="2700" dirty="0" err="1" smtClean="0"/>
              <a:t>aktivitasnya</a:t>
            </a:r>
            <a:r>
              <a:rPr lang="en-US" sz="2700" dirty="0" smtClean="0"/>
              <a:t>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NEGARA - NEGARA  EROPA TIMUR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6324600" cy="5410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Albania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Belarusia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Bulgaria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Hungaria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Moldova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Polandia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Republik</a:t>
            </a:r>
            <a:r>
              <a:rPr lang="en-US" b="1" dirty="0" smtClean="0"/>
              <a:t> </a:t>
            </a:r>
            <a:r>
              <a:rPr lang="en-US" b="1" dirty="0" err="1" smtClean="0"/>
              <a:t>Ceko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Rumania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Slovakia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Ukraina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 err="1" smtClean="0"/>
              <a:t>Parlemen</a:t>
            </a:r>
            <a:r>
              <a:rPr lang="en-US" dirty="0" smtClean="0"/>
              <a:t>: </a:t>
            </a:r>
            <a:r>
              <a:rPr lang="en-US" b="1" dirty="0" err="1" smtClean="0"/>
              <a:t>Unikameral</a:t>
            </a:r>
            <a:r>
              <a:rPr lang="en-US" b="1" dirty="0" smtClean="0"/>
              <a:t>  </a:t>
            </a:r>
            <a:r>
              <a:rPr lang="en-US" dirty="0" smtClean="0"/>
              <a:t>----  </a:t>
            </a:r>
            <a:r>
              <a:rPr lang="en-US" dirty="0" err="1" smtClean="0"/>
              <a:t>Parlemen</a:t>
            </a:r>
            <a:r>
              <a:rPr lang="en-US" dirty="0" smtClean="0"/>
              <a:t> Slovakia </a:t>
            </a:r>
            <a:r>
              <a:rPr lang="en-US" dirty="0" err="1" smtClean="0"/>
              <a:t>disebut</a:t>
            </a:r>
            <a:r>
              <a:rPr lang="en-US" dirty="0" smtClean="0"/>
              <a:t> </a:t>
            </a:r>
            <a:r>
              <a:rPr lang="en-US" b="1" dirty="0" err="1" smtClean="0"/>
              <a:t>Narodna</a:t>
            </a:r>
            <a:r>
              <a:rPr lang="en-US" b="1" dirty="0" smtClean="0"/>
              <a:t> </a:t>
            </a:r>
            <a:r>
              <a:rPr lang="en-US" b="1" dirty="0" err="1" smtClean="0"/>
              <a:t>Rada</a:t>
            </a:r>
            <a:r>
              <a:rPr lang="en-US" b="1" dirty="0" smtClean="0"/>
              <a:t> </a:t>
            </a:r>
            <a:r>
              <a:rPr lang="en-US" b="1" dirty="0" err="1" smtClean="0"/>
              <a:t>Slovenskej</a:t>
            </a:r>
            <a:r>
              <a:rPr lang="en-US" b="1" dirty="0" smtClean="0"/>
              <a:t> </a:t>
            </a:r>
            <a:r>
              <a:rPr lang="en-US" b="1" dirty="0" err="1" smtClean="0"/>
              <a:t>Republiky</a:t>
            </a:r>
            <a:r>
              <a:rPr lang="en-US" dirty="0" smtClean="0"/>
              <a:t> (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Slovakia).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150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.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. 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, </a:t>
            </a:r>
            <a:r>
              <a:rPr lang="en-US" dirty="0" err="1" smtClean="0"/>
              <a:t>undang-undang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lain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aplikasinya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seorangpun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dituntut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komentarnya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legislator.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komisi-komisi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bakal</a:t>
            </a:r>
            <a:r>
              <a:rPr lang="en-US" dirty="0" smtClean="0"/>
              <a:t> </a:t>
            </a:r>
            <a:r>
              <a:rPr lang="en-US" dirty="0" err="1" smtClean="0"/>
              <a:t>diundangkan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penandatangan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,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, </a:t>
            </a:r>
            <a:r>
              <a:rPr lang="en-US" dirty="0" err="1" smtClean="0"/>
              <a:t>hingga</a:t>
            </a:r>
            <a:r>
              <a:rPr lang="en-US" dirty="0" smtClean="0"/>
              <a:t> 15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menerimannya</a:t>
            </a:r>
            <a:r>
              <a:rPr lang="en-US" dirty="0" smtClean="0"/>
              <a:t>.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"</a:t>
            </a:r>
            <a:r>
              <a:rPr lang="en-US" dirty="0" err="1" smtClean="0"/>
              <a:t>catatan</a:t>
            </a:r>
            <a:r>
              <a:rPr lang="en-US" dirty="0" smtClean="0"/>
              <a:t>"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diundangkan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mendeklarasikan</a:t>
            </a:r>
            <a:r>
              <a:rPr lang="en-US" dirty="0" smtClean="0"/>
              <a:t> referendum.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10. UKRAINA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  <a:r>
              <a:rPr lang="en-US" b="1" dirty="0" smtClean="0"/>
              <a:t>Ukraine </a:t>
            </a:r>
            <a:r>
              <a:rPr lang="en-US" dirty="0" smtClean="0"/>
              <a:t>[</a:t>
            </a:r>
            <a:r>
              <a:rPr lang="en-US" dirty="0" err="1" smtClean="0"/>
              <a:t>Ukrayina</a:t>
            </a:r>
            <a:r>
              <a:rPr lang="en-US" dirty="0" smtClean="0"/>
              <a:t>]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Uni</a:t>
            </a:r>
            <a:r>
              <a:rPr lang="en-US" dirty="0" smtClean="0"/>
              <a:t> </a:t>
            </a:r>
            <a:r>
              <a:rPr lang="en-US" dirty="0" err="1" smtClean="0"/>
              <a:t>Sovyet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 Kiev</a:t>
            </a:r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 603.700</a:t>
            </a:r>
          </a:p>
          <a:p>
            <a:pPr lvl="0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Republik</a:t>
            </a:r>
            <a:r>
              <a:rPr lang="en-US" b="1" dirty="0" smtClean="0"/>
              <a:t> </a:t>
            </a:r>
            <a:endParaRPr lang="en-US" dirty="0" smtClean="0"/>
          </a:p>
          <a:p>
            <a:pPr lvl="0" algn="just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 </a:t>
            </a:r>
            <a:r>
              <a:rPr lang="en-US" b="1" dirty="0" err="1" smtClean="0"/>
              <a:t>Kesatuan</a:t>
            </a:r>
            <a:r>
              <a:rPr lang="en-US" dirty="0" smtClean="0"/>
              <a:t>----</a:t>
            </a:r>
            <a:r>
              <a:rPr lang="en-US" dirty="0" err="1" smtClean="0"/>
              <a:t>Ukraina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24 </a:t>
            </a:r>
            <a:r>
              <a:rPr lang="en-US" b="1" dirty="0" smtClean="0"/>
              <a:t>oblast'</a:t>
            </a:r>
            <a:r>
              <a:rPr lang="en-US" dirty="0" smtClean="0"/>
              <a:t> (</a:t>
            </a:r>
            <a:r>
              <a:rPr lang="en-US" dirty="0" err="1" smtClean="0"/>
              <a:t>propinsi</a:t>
            </a:r>
            <a:r>
              <a:rPr lang="en-US" dirty="0" smtClean="0"/>
              <a:t>), 1 </a:t>
            </a:r>
            <a:r>
              <a:rPr lang="en-US" b="1" dirty="0" err="1" smtClean="0"/>
              <a:t>avtonomna</a:t>
            </a:r>
            <a:r>
              <a:rPr lang="en-US" b="1" dirty="0" smtClean="0"/>
              <a:t> </a:t>
            </a:r>
            <a:r>
              <a:rPr lang="en-US" b="1" dirty="0" err="1" smtClean="0"/>
              <a:t>respublika</a:t>
            </a:r>
            <a:r>
              <a:rPr lang="en-US" b="1" dirty="0" smtClean="0"/>
              <a:t> </a:t>
            </a:r>
            <a:r>
              <a:rPr lang="en-US" dirty="0" smtClean="0"/>
              <a:t>(</a:t>
            </a:r>
            <a:r>
              <a:rPr lang="en-US" dirty="0" err="1" smtClean="0"/>
              <a:t>republik</a:t>
            </a:r>
            <a:r>
              <a:rPr lang="en-US" dirty="0" smtClean="0"/>
              <a:t> </a:t>
            </a:r>
            <a:r>
              <a:rPr lang="en-US" dirty="0" err="1" smtClean="0"/>
              <a:t>otonom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2 </a:t>
            </a:r>
            <a:r>
              <a:rPr lang="en-US" b="1" dirty="0" err="1" smtClean="0"/>
              <a:t>misto</a:t>
            </a:r>
            <a:r>
              <a:rPr lang="en-US" b="1" dirty="0" smtClean="0"/>
              <a:t> </a:t>
            </a:r>
            <a:r>
              <a:rPr lang="en-US" dirty="0" smtClean="0"/>
              <a:t>(</a:t>
            </a:r>
            <a:r>
              <a:rPr lang="en-US" dirty="0" err="1" smtClean="0"/>
              <a:t>kabupaten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status </a:t>
            </a:r>
            <a:r>
              <a:rPr lang="en-US" dirty="0" err="1" smtClean="0"/>
              <a:t>sebagai</a:t>
            </a:r>
            <a:r>
              <a:rPr lang="en-US" dirty="0" smtClean="0"/>
              <a:t> oblast'. Ke-24 </a:t>
            </a:r>
            <a:r>
              <a:rPr lang="en-US" b="1" dirty="0" smtClean="0"/>
              <a:t>oblast' 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Cherkasy</a:t>
            </a:r>
            <a:r>
              <a:rPr lang="en-US" dirty="0" smtClean="0"/>
              <a:t>, </a:t>
            </a:r>
            <a:r>
              <a:rPr lang="en-US" dirty="0" err="1" smtClean="0"/>
              <a:t>Chernihiv</a:t>
            </a:r>
            <a:r>
              <a:rPr lang="en-US" dirty="0" smtClean="0"/>
              <a:t>, </a:t>
            </a:r>
            <a:r>
              <a:rPr lang="en-US" dirty="0" err="1" smtClean="0"/>
              <a:t>Chernivtsi</a:t>
            </a:r>
            <a:r>
              <a:rPr lang="en-US" dirty="0" smtClean="0"/>
              <a:t>, Dnipropetrovs'k, </a:t>
            </a:r>
            <a:r>
              <a:rPr lang="en-US" dirty="0" err="1" smtClean="0"/>
              <a:t>Donets'k</a:t>
            </a:r>
            <a:r>
              <a:rPr lang="en-US" dirty="0" smtClean="0"/>
              <a:t>, </a:t>
            </a:r>
            <a:r>
              <a:rPr lang="en-US" dirty="0" err="1" smtClean="0"/>
              <a:t>Ivano-Frankivs'k</a:t>
            </a:r>
            <a:r>
              <a:rPr lang="en-US" dirty="0" smtClean="0"/>
              <a:t>, </a:t>
            </a:r>
            <a:r>
              <a:rPr lang="en-US" dirty="0" err="1" smtClean="0"/>
              <a:t>Kharkiv</a:t>
            </a:r>
            <a:r>
              <a:rPr lang="en-US" dirty="0" smtClean="0"/>
              <a:t>, Kherson, </a:t>
            </a:r>
            <a:r>
              <a:rPr lang="en-US" dirty="0" err="1" smtClean="0"/>
              <a:t>Khmel'nyts'kyy</a:t>
            </a:r>
            <a:r>
              <a:rPr lang="en-US" dirty="0" smtClean="0"/>
              <a:t>, </a:t>
            </a:r>
            <a:r>
              <a:rPr lang="en-US" dirty="0" err="1" smtClean="0"/>
              <a:t>Kirovohrad</a:t>
            </a:r>
            <a:r>
              <a:rPr lang="en-US" dirty="0" smtClean="0"/>
              <a:t>, Kyiv, </a:t>
            </a:r>
            <a:r>
              <a:rPr lang="en-US" dirty="0" err="1" smtClean="0"/>
              <a:t>Luhans'k</a:t>
            </a:r>
            <a:r>
              <a:rPr lang="en-US" dirty="0" smtClean="0"/>
              <a:t>, </a:t>
            </a:r>
            <a:r>
              <a:rPr lang="en-US" dirty="0" err="1" smtClean="0"/>
              <a:t>L'viv</a:t>
            </a:r>
            <a:r>
              <a:rPr lang="en-US" dirty="0" smtClean="0"/>
              <a:t>, </a:t>
            </a:r>
            <a:r>
              <a:rPr lang="en-US" dirty="0" err="1" smtClean="0"/>
              <a:t>Mykolayiv</a:t>
            </a:r>
            <a:r>
              <a:rPr lang="en-US" dirty="0" smtClean="0"/>
              <a:t>, </a:t>
            </a:r>
            <a:r>
              <a:rPr lang="en-US" dirty="0" err="1" smtClean="0"/>
              <a:t>Odesa</a:t>
            </a:r>
            <a:r>
              <a:rPr lang="en-US" dirty="0" smtClean="0"/>
              <a:t>, Poltava, </a:t>
            </a:r>
            <a:r>
              <a:rPr lang="en-US" dirty="0" err="1" smtClean="0"/>
              <a:t>Rivne</a:t>
            </a:r>
            <a:r>
              <a:rPr lang="en-US" dirty="0" smtClean="0"/>
              <a:t>, Sumy, </a:t>
            </a:r>
            <a:r>
              <a:rPr lang="en-US" dirty="0" err="1" smtClean="0"/>
              <a:t>Ternopil</a:t>
            </a:r>
            <a:r>
              <a:rPr lang="en-US" dirty="0" smtClean="0"/>
              <a:t>', </a:t>
            </a:r>
            <a:r>
              <a:rPr lang="en-US" dirty="0" err="1" smtClean="0"/>
              <a:t>Vinnytsya</a:t>
            </a:r>
            <a:r>
              <a:rPr lang="en-US" dirty="0" smtClean="0"/>
              <a:t>, </a:t>
            </a:r>
            <a:r>
              <a:rPr lang="en-US" dirty="0" err="1" smtClean="0"/>
              <a:t>Volyn</a:t>
            </a:r>
            <a:r>
              <a:rPr lang="en-US" dirty="0" smtClean="0"/>
              <a:t>' (a.k.a. </a:t>
            </a:r>
            <a:r>
              <a:rPr lang="en-US" dirty="0" err="1" smtClean="0"/>
              <a:t>Luts'k</a:t>
            </a:r>
            <a:r>
              <a:rPr lang="en-US" dirty="0" smtClean="0"/>
              <a:t>), </a:t>
            </a:r>
            <a:r>
              <a:rPr lang="en-US" dirty="0" err="1" smtClean="0"/>
              <a:t>Zakarpattya</a:t>
            </a:r>
            <a:r>
              <a:rPr lang="en-US" dirty="0" smtClean="0"/>
              <a:t> (a.k.a. </a:t>
            </a:r>
            <a:r>
              <a:rPr lang="en-US" dirty="0" err="1" smtClean="0"/>
              <a:t>Uzhhorod</a:t>
            </a:r>
            <a:r>
              <a:rPr lang="en-US" dirty="0" smtClean="0"/>
              <a:t>), </a:t>
            </a:r>
            <a:r>
              <a:rPr lang="en-US" dirty="0" err="1" smtClean="0"/>
              <a:t>Zaporizhzhya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Zhytomyr</a:t>
            </a:r>
            <a:r>
              <a:rPr lang="en-US" dirty="0" smtClean="0"/>
              <a:t>. </a:t>
            </a:r>
            <a:r>
              <a:rPr lang="en-US" b="1" dirty="0" err="1" smtClean="0"/>
              <a:t>Avtonomna</a:t>
            </a:r>
            <a:r>
              <a:rPr lang="en-US" b="1" dirty="0" smtClean="0"/>
              <a:t> </a:t>
            </a:r>
            <a:r>
              <a:rPr lang="en-US" b="1" dirty="0" err="1" smtClean="0"/>
              <a:t>respublika</a:t>
            </a:r>
            <a:r>
              <a:rPr lang="en-US" b="1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Crimea (a.k.a. </a:t>
            </a:r>
            <a:r>
              <a:rPr lang="en-US" dirty="0" err="1" smtClean="0"/>
              <a:t>Avtonomna</a:t>
            </a:r>
            <a:r>
              <a:rPr lang="en-US" dirty="0" smtClean="0"/>
              <a:t> </a:t>
            </a:r>
            <a:r>
              <a:rPr lang="en-US" dirty="0" err="1" smtClean="0"/>
              <a:t>Respublika</a:t>
            </a:r>
            <a:r>
              <a:rPr lang="en-US" dirty="0" smtClean="0"/>
              <a:t> </a:t>
            </a:r>
            <a:r>
              <a:rPr lang="en-US" dirty="0" err="1" smtClean="0"/>
              <a:t>Krym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Simferopol'). </a:t>
            </a:r>
            <a:r>
              <a:rPr lang="en-US" dirty="0" err="1" smtClean="0"/>
              <a:t>Sementara</a:t>
            </a:r>
            <a:r>
              <a:rPr lang="en-US" dirty="0" smtClean="0"/>
              <a:t> ke-2 </a:t>
            </a:r>
            <a:r>
              <a:rPr lang="en-US" b="1" dirty="0" err="1" smtClean="0"/>
              <a:t>misto</a:t>
            </a:r>
            <a:r>
              <a:rPr lang="en-US" b="1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Kyiv </a:t>
            </a:r>
            <a:r>
              <a:rPr lang="en-US" dirty="0" err="1" smtClean="0"/>
              <a:t>dan</a:t>
            </a:r>
            <a:r>
              <a:rPr lang="en-US" dirty="0" smtClean="0"/>
              <a:t> Sevastopol.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b="1" dirty="0" smtClean="0"/>
              <a:t>Semi-</a:t>
            </a:r>
            <a:r>
              <a:rPr lang="en-US" b="1" dirty="0" err="1" smtClean="0"/>
              <a:t>Presidensil</a:t>
            </a:r>
            <a:r>
              <a:rPr lang="en-US" dirty="0" smtClean="0"/>
              <a:t> ---- 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(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Deputi</a:t>
            </a:r>
            <a:r>
              <a:rPr lang="en-US" dirty="0" smtClean="0"/>
              <a:t> I </a:t>
            </a:r>
            <a:r>
              <a:rPr lang="en-US" dirty="0" err="1" smtClean="0"/>
              <a:t>dan</a:t>
            </a:r>
            <a:r>
              <a:rPr lang="en-US" dirty="0" smtClean="0"/>
              <a:t> II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). </a:t>
            </a: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dinominasikan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. 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Ukraina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.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memberhentikan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jaksa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menegur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kabinet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menginisiasi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memveto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diadopsi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dekrit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.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berhalangan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juru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beraksi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penjalan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.</a:t>
            </a:r>
          </a:p>
          <a:p>
            <a:pPr lvl="0" algn="just">
              <a:buNone/>
            </a:pPr>
            <a:r>
              <a:rPr lang="en-US" dirty="0" smtClean="0"/>
              <a:t> </a:t>
            </a:r>
          </a:p>
          <a:p>
            <a:pPr lvl="0" algn="just"/>
            <a:r>
              <a:rPr lang="en-US" dirty="0" err="1" smtClean="0"/>
              <a:t>Parlemen</a:t>
            </a:r>
            <a:r>
              <a:rPr lang="en-US" dirty="0" smtClean="0"/>
              <a:t>: </a:t>
            </a:r>
            <a:r>
              <a:rPr lang="en-US" b="1" dirty="0" err="1" smtClean="0"/>
              <a:t>Unikameral</a:t>
            </a:r>
            <a:r>
              <a:rPr lang="en-US" b="1" dirty="0" smtClean="0"/>
              <a:t> </a:t>
            </a:r>
            <a:r>
              <a:rPr lang="en-US" dirty="0" smtClean="0"/>
              <a:t>---- 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Ukraina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Verkhovna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(Supreme Council/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).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450 </a:t>
            </a:r>
            <a:r>
              <a:rPr lang="en-US" dirty="0" err="1" smtClean="0"/>
              <a:t>anggota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50%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 yang </a:t>
            </a:r>
            <a:r>
              <a:rPr lang="en-US" dirty="0" err="1" smtClean="0"/>
              <a:t>beroleh</a:t>
            </a:r>
            <a:r>
              <a:rPr lang="en-US" dirty="0" smtClean="0"/>
              <a:t> minimal 5%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50%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distrik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bermasa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. 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, </a:t>
            </a:r>
            <a:r>
              <a:rPr lang="en-US" dirty="0" err="1" smtClean="0"/>
              <a:t>menyetuji</a:t>
            </a:r>
            <a:r>
              <a:rPr lang="en-US" dirty="0" smtClean="0"/>
              <a:t> budget,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personal yang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mengamandemen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.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mendeklarasikan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damai</a:t>
            </a:r>
            <a:r>
              <a:rPr lang="en-US" dirty="0" smtClean="0"/>
              <a:t>. Veto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digagalkan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2/3 </a:t>
            </a:r>
            <a:r>
              <a:rPr lang="en-US" dirty="0" err="1" smtClean="0"/>
              <a:t>anggotanya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200" dirty="0" err="1" smtClean="0">
                <a:solidFill>
                  <a:schemeClr val="tx1"/>
                </a:solidFill>
              </a:rPr>
              <a:t>Akan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secara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singkat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menyebutkan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luas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wilayah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jenis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kekuasaan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bentuk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negara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badan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yudikatif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sistem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pemerintahan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serta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sifat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parlemen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Negara – Negara </a:t>
            </a:r>
            <a:r>
              <a:rPr lang="en-US" sz="2200" dirty="0" err="1" smtClean="0">
                <a:solidFill>
                  <a:schemeClr val="tx1"/>
                </a:solidFill>
              </a:rPr>
              <a:t>Eropa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Timur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sebagai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berikut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b="1" dirty="0" smtClean="0"/>
              <a:t>1. ALBANIA</a:t>
            </a:r>
          </a:p>
          <a:p>
            <a:pPr marL="457200" indent="-457200">
              <a:buNone/>
            </a:pPr>
            <a:endParaRPr lang="en-US" b="1" dirty="0" smtClean="0"/>
          </a:p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Republic of Albania [</a:t>
            </a:r>
            <a:r>
              <a:rPr lang="en-US" dirty="0" err="1" smtClean="0"/>
              <a:t>Republika</a:t>
            </a:r>
            <a:r>
              <a:rPr lang="en-US" dirty="0" smtClean="0"/>
              <a:t> e </a:t>
            </a:r>
            <a:r>
              <a:rPr lang="en-US" dirty="0" err="1" smtClean="0"/>
              <a:t>Shqiperise</a:t>
            </a:r>
            <a:r>
              <a:rPr lang="en-US" dirty="0" smtClean="0"/>
              <a:t>]</a:t>
            </a:r>
          </a:p>
          <a:p>
            <a:pPr lvl="0" algn="just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Albania (</a:t>
            </a:r>
            <a:r>
              <a:rPr lang="en-US" dirty="0" err="1" smtClean="0"/>
              <a:t>resmi</a:t>
            </a:r>
            <a:r>
              <a:rPr lang="en-US" dirty="0" smtClean="0"/>
              <a:t>), </a:t>
            </a:r>
            <a:r>
              <a:rPr lang="en-US" dirty="0" err="1" smtClean="0"/>
              <a:t>Yunani</a:t>
            </a:r>
            <a:r>
              <a:rPr lang="en-US" dirty="0" smtClean="0"/>
              <a:t>, </a:t>
            </a:r>
            <a:r>
              <a:rPr lang="en-US" dirty="0" err="1" smtClean="0"/>
              <a:t>Vlach</a:t>
            </a:r>
            <a:r>
              <a:rPr lang="en-US" dirty="0" smtClean="0"/>
              <a:t>, </a:t>
            </a:r>
            <a:r>
              <a:rPr lang="en-US" dirty="0" err="1" smtClean="0"/>
              <a:t>Romawi</a:t>
            </a:r>
            <a:r>
              <a:rPr lang="en-US" dirty="0" smtClean="0"/>
              <a:t>, </a:t>
            </a:r>
            <a:r>
              <a:rPr lang="en-US" dirty="0" err="1" smtClean="0"/>
              <a:t>dialek</a:t>
            </a:r>
            <a:r>
              <a:rPr lang="en-US" dirty="0" smtClean="0"/>
              <a:t> </a:t>
            </a:r>
            <a:r>
              <a:rPr lang="en-US" dirty="0" err="1" smtClean="0"/>
              <a:t>Slavia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 </a:t>
            </a:r>
            <a:r>
              <a:rPr lang="en-US" b="1" dirty="0" smtClean="0"/>
              <a:t>Tirana</a:t>
            </a:r>
            <a:endParaRPr lang="en-US" dirty="0" smtClean="0"/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 28.748</a:t>
            </a:r>
          </a:p>
          <a:p>
            <a:pPr lvl="0" algn="just"/>
            <a:r>
              <a:rPr lang="en-US" dirty="0" err="1" smtClean="0"/>
              <a:t>Penduduk</a:t>
            </a:r>
            <a:r>
              <a:rPr lang="en-US" dirty="0" smtClean="0"/>
              <a:t>: 3.011.405 </a:t>
            </a:r>
            <a:r>
              <a:rPr lang="en-US" dirty="0" err="1" smtClean="0"/>
              <a:t>orang</a:t>
            </a:r>
            <a:endParaRPr lang="en-US" dirty="0" smtClean="0"/>
          </a:p>
          <a:p>
            <a:pPr lvl="0" algn="just"/>
            <a:r>
              <a:rPr lang="en-US" dirty="0" err="1" smtClean="0"/>
              <a:t>Etnis</a:t>
            </a:r>
            <a:r>
              <a:rPr lang="en-US" dirty="0" smtClean="0"/>
              <a:t>: Albania 95%, </a:t>
            </a:r>
            <a:r>
              <a:rPr lang="en-US" dirty="0" err="1" smtClean="0"/>
              <a:t>Yunani</a:t>
            </a:r>
            <a:r>
              <a:rPr lang="en-US" dirty="0" smtClean="0"/>
              <a:t> 3%, </a:t>
            </a:r>
            <a:r>
              <a:rPr lang="en-US" dirty="0" err="1" smtClean="0"/>
              <a:t>lainnya</a:t>
            </a:r>
            <a:r>
              <a:rPr lang="en-US" dirty="0" smtClean="0"/>
              <a:t> 2% (</a:t>
            </a:r>
            <a:r>
              <a:rPr lang="en-US" dirty="0" err="1" smtClean="0"/>
              <a:t>Vlach</a:t>
            </a:r>
            <a:r>
              <a:rPr lang="en-US" dirty="0" smtClean="0"/>
              <a:t>, </a:t>
            </a:r>
            <a:r>
              <a:rPr lang="en-US" dirty="0" err="1" smtClean="0"/>
              <a:t>Romawi</a:t>
            </a:r>
            <a:r>
              <a:rPr lang="en-US" dirty="0" smtClean="0"/>
              <a:t>, Serbia, Macedonia, Bulgaria).</a:t>
            </a:r>
          </a:p>
          <a:p>
            <a:pPr lvl="0" algn="just"/>
            <a:r>
              <a:rPr lang="en-US" dirty="0" smtClean="0"/>
              <a:t>Agama: Islam 70%, </a:t>
            </a:r>
            <a:r>
              <a:rPr lang="en-US" dirty="0" err="1" smtClean="0"/>
              <a:t>Ortodoks</a:t>
            </a:r>
            <a:r>
              <a:rPr lang="en-US" dirty="0" smtClean="0"/>
              <a:t> Albania 20%, </a:t>
            </a:r>
            <a:r>
              <a:rPr lang="en-US" dirty="0" err="1" smtClean="0"/>
              <a:t>Katolik</a:t>
            </a:r>
            <a:r>
              <a:rPr lang="en-US" dirty="0" smtClean="0"/>
              <a:t> Roma 10%.</a:t>
            </a:r>
          </a:p>
          <a:p>
            <a:pPr lvl="0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dirty="0" err="1" smtClean="0"/>
              <a:t>Republik</a:t>
            </a:r>
            <a:r>
              <a:rPr lang="en-US" dirty="0" smtClean="0"/>
              <a:t> (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)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 </a:t>
            </a:r>
            <a:r>
              <a:rPr lang="en-US" b="1" dirty="0" err="1" smtClean="0"/>
              <a:t>Kesatuan</a:t>
            </a:r>
            <a:r>
              <a:rPr lang="en-US" b="1" dirty="0" smtClean="0"/>
              <a:t> --- </a:t>
            </a:r>
            <a:r>
              <a:rPr lang="en-US" dirty="0" smtClean="0"/>
              <a:t>Albania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12 </a:t>
            </a:r>
            <a:r>
              <a:rPr lang="en-US" b="1" dirty="0" err="1" smtClean="0"/>
              <a:t>qarqe</a:t>
            </a:r>
            <a:r>
              <a:rPr lang="en-US" b="1" dirty="0" smtClean="0"/>
              <a:t> </a:t>
            </a:r>
            <a:r>
              <a:rPr lang="en-US" dirty="0" smtClean="0"/>
              <a:t>(county)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Diber</a:t>
            </a:r>
            <a:r>
              <a:rPr lang="en-US" dirty="0" smtClean="0"/>
              <a:t>, Durres, </a:t>
            </a:r>
            <a:r>
              <a:rPr lang="en-US" dirty="0" err="1" smtClean="0"/>
              <a:t>Elbasan</a:t>
            </a:r>
            <a:r>
              <a:rPr lang="en-US" dirty="0" smtClean="0"/>
              <a:t>, </a:t>
            </a:r>
            <a:r>
              <a:rPr lang="en-US" dirty="0" err="1" smtClean="0"/>
              <a:t>Fier</a:t>
            </a:r>
            <a:r>
              <a:rPr lang="en-US" dirty="0" smtClean="0"/>
              <a:t>, </a:t>
            </a:r>
            <a:r>
              <a:rPr lang="en-US" dirty="0" err="1" smtClean="0"/>
              <a:t>Gjirokaster</a:t>
            </a:r>
            <a:r>
              <a:rPr lang="en-US" dirty="0" smtClean="0"/>
              <a:t>, </a:t>
            </a:r>
            <a:r>
              <a:rPr lang="en-US" dirty="0" err="1" smtClean="0"/>
              <a:t>Korce</a:t>
            </a:r>
            <a:r>
              <a:rPr lang="en-US" dirty="0" smtClean="0"/>
              <a:t>, </a:t>
            </a:r>
            <a:r>
              <a:rPr lang="en-US" dirty="0" err="1" smtClean="0"/>
              <a:t>Kukes</a:t>
            </a:r>
            <a:r>
              <a:rPr lang="en-US" dirty="0" smtClean="0"/>
              <a:t>, </a:t>
            </a:r>
            <a:r>
              <a:rPr lang="en-US" dirty="0" err="1" smtClean="0"/>
              <a:t>Lezhe</a:t>
            </a:r>
            <a:r>
              <a:rPr lang="en-US" dirty="0" smtClean="0"/>
              <a:t>, Shkoder, </a:t>
            </a:r>
            <a:r>
              <a:rPr lang="en-US" dirty="0" err="1" smtClean="0"/>
              <a:t>Tirane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Vlore.</a:t>
            </a:r>
          </a:p>
          <a:p>
            <a:pPr lvl="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b="1" dirty="0" err="1" smtClean="0"/>
              <a:t>Parlementer</a:t>
            </a:r>
            <a:r>
              <a:rPr lang="en-US" b="1" dirty="0" smtClean="0"/>
              <a:t> --- 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, </a:t>
            </a:r>
            <a:r>
              <a:rPr lang="en-US" dirty="0" err="1" smtClean="0"/>
              <a:t>dinominasikan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dimintai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pengajuan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pemenang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koalisi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 </a:t>
            </a:r>
            <a:r>
              <a:rPr lang="en-US" dirty="0" err="1" smtClean="0"/>
              <a:t>Kuvendi</a:t>
            </a:r>
            <a:r>
              <a:rPr lang="en-US" dirty="0" smtClean="0"/>
              <a:t> 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3/5suara </a:t>
            </a:r>
            <a:r>
              <a:rPr lang="en-US" dirty="0" err="1" smtClean="0"/>
              <a:t>mayoritas</a:t>
            </a:r>
            <a:r>
              <a:rPr lang="en-US" dirty="0" smtClean="0"/>
              <a:t> </a:t>
            </a:r>
            <a:r>
              <a:rPr lang="en-US" dirty="0" err="1" smtClean="0"/>
              <a:t>Kuvendi</a:t>
            </a:r>
            <a:r>
              <a:rPr lang="en-US" dirty="0" smtClean="0"/>
              <a:t>. 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dinominasikan</a:t>
            </a:r>
            <a:r>
              <a:rPr lang="en-US" dirty="0" smtClean="0"/>
              <a:t> </a:t>
            </a:r>
            <a:r>
              <a:rPr lang="en-US" dirty="0" err="1" smtClean="0"/>
              <a:t>sekurangnya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20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Kuvendi</a:t>
            </a:r>
            <a:r>
              <a:rPr lang="en-US" dirty="0" smtClean="0"/>
              <a:t>.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Albania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, </a:t>
            </a:r>
            <a:r>
              <a:rPr lang="en-US" dirty="0" err="1" smtClean="0"/>
              <a:t>penandatanganan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Persiden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Dekrit</a:t>
            </a:r>
            <a:r>
              <a:rPr lang="en-US" dirty="0" smtClean="0"/>
              <a:t>. </a:t>
            </a:r>
          </a:p>
          <a:p>
            <a:pPr lvl="0" algn="just"/>
            <a:r>
              <a:rPr lang="en-US" dirty="0" err="1" smtClean="0"/>
              <a:t>Parlemen</a:t>
            </a:r>
            <a:r>
              <a:rPr lang="en-US" dirty="0" smtClean="0"/>
              <a:t>: </a:t>
            </a:r>
            <a:r>
              <a:rPr lang="en-US" b="1" dirty="0" err="1" smtClean="0"/>
              <a:t>Unikameral</a:t>
            </a:r>
            <a:r>
              <a:rPr lang="en-US" b="1" dirty="0" smtClean="0"/>
              <a:t> --- </a:t>
            </a:r>
            <a:r>
              <a:rPr lang="en-US" dirty="0" err="1" smtClean="0"/>
              <a:t>Parlemen</a:t>
            </a:r>
            <a:r>
              <a:rPr lang="en-US" dirty="0" smtClean="0"/>
              <a:t> Albania </a:t>
            </a:r>
            <a:r>
              <a:rPr lang="en-US" dirty="0" err="1" smtClean="0"/>
              <a:t>bernama</a:t>
            </a:r>
            <a:r>
              <a:rPr lang="en-US" dirty="0" smtClean="0"/>
              <a:t> </a:t>
            </a:r>
            <a:r>
              <a:rPr lang="en-US" b="1" dirty="0" err="1" smtClean="0"/>
              <a:t>Kuvendi</a:t>
            </a:r>
            <a:r>
              <a:rPr lang="en-US" dirty="0" smtClean="0"/>
              <a:t>. </a:t>
            </a:r>
            <a:r>
              <a:rPr lang="en-US" dirty="0" err="1" smtClean="0"/>
              <a:t>Kuvendi</a:t>
            </a:r>
            <a:r>
              <a:rPr lang="en-US" dirty="0" smtClean="0"/>
              <a:t> 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140 </a:t>
            </a:r>
            <a:r>
              <a:rPr lang="en-US" dirty="0" err="1" smtClean="0"/>
              <a:t>anggota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100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single-member, 40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multi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partai-partai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koalisi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)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. </a:t>
            </a:r>
            <a:r>
              <a:rPr lang="en-US" dirty="0" err="1" smtClean="0"/>
              <a:t>Undang-undang</a:t>
            </a:r>
            <a:r>
              <a:rPr lang="en-US" dirty="0" smtClean="0"/>
              <a:t> Albania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deputi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20.000 </a:t>
            </a:r>
            <a:r>
              <a:rPr lang="en-US" dirty="0" err="1" smtClean="0"/>
              <a:t>anggota</a:t>
            </a:r>
            <a:r>
              <a:rPr lang="en-US" dirty="0" smtClean="0"/>
              <a:t>.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Kuvendi</a:t>
            </a:r>
            <a:r>
              <a:rPr lang="en-US" dirty="0" smtClean="0"/>
              <a:t>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mengundangkannya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Dekrit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2. BELARUSIA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715000"/>
          </a:xfrm>
        </p:spPr>
        <p:txBody>
          <a:bodyPr>
            <a:noAutofit/>
          </a:bodyPr>
          <a:lstStyle/>
          <a:p>
            <a:pPr lvl="0" algn="just"/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resmi</a:t>
            </a:r>
            <a:r>
              <a:rPr lang="en-US" sz="2000" dirty="0" smtClean="0"/>
              <a:t>: Republic of Belarus [</a:t>
            </a:r>
            <a:r>
              <a:rPr lang="en-US" sz="2000" dirty="0" err="1" smtClean="0"/>
              <a:t>Respublika</a:t>
            </a:r>
            <a:r>
              <a:rPr lang="en-US" sz="2000" dirty="0" smtClean="0"/>
              <a:t> </a:t>
            </a:r>
            <a:r>
              <a:rPr lang="en-US" sz="2000" dirty="0" err="1" smtClean="0"/>
              <a:t>Byelarus</a:t>
            </a:r>
            <a:r>
              <a:rPr lang="en-US" sz="2000" dirty="0" smtClean="0"/>
              <a:t>']</a:t>
            </a:r>
          </a:p>
          <a:p>
            <a:pPr lvl="0" algn="just"/>
            <a:r>
              <a:rPr lang="en-US" sz="2000" dirty="0" err="1" smtClean="0"/>
              <a:t>Mantan</a:t>
            </a:r>
            <a:r>
              <a:rPr lang="en-US" sz="2000" dirty="0" smtClean="0"/>
              <a:t> </a:t>
            </a:r>
            <a:r>
              <a:rPr lang="en-US" sz="2000" dirty="0" err="1" smtClean="0"/>
              <a:t>Uni</a:t>
            </a:r>
            <a:r>
              <a:rPr lang="en-US" sz="2000" dirty="0" smtClean="0"/>
              <a:t> </a:t>
            </a:r>
            <a:r>
              <a:rPr lang="en-US" sz="2000" dirty="0" err="1" smtClean="0"/>
              <a:t>Sovyet</a:t>
            </a:r>
            <a:endParaRPr lang="en-US" sz="2000" dirty="0" smtClean="0"/>
          </a:p>
          <a:p>
            <a:pPr lvl="0" algn="just"/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resmi</a:t>
            </a:r>
            <a:r>
              <a:rPr lang="en-US" sz="2000" dirty="0" smtClean="0"/>
              <a:t>: </a:t>
            </a:r>
          </a:p>
          <a:p>
            <a:pPr lvl="0" algn="just"/>
            <a:r>
              <a:rPr lang="en-US" sz="2000" dirty="0" err="1" smtClean="0"/>
              <a:t>Ibukota</a:t>
            </a:r>
            <a:r>
              <a:rPr lang="en-US" sz="2000" dirty="0" smtClean="0"/>
              <a:t>: Minsk</a:t>
            </a:r>
          </a:p>
          <a:p>
            <a:pPr lvl="0" algn="just"/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wilayah</a:t>
            </a:r>
            <a:r>
              <a:rPr lang="en-US" sz="2000" dirty="0" smtClean="0"/>
              <a:t> (km2): 207.600</a:t>
            </a:r>
          </a:p>
          <a:p>
            <a:pPr lvl="0" algn="just"/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kekuasaan</a:t>
            </a:r>
            <a:r>
              <a:rPr lang="en-US" sz="2000" dirty="0" smtClean="0"/>
              <a:t>: </a:t>
            </a:r>
            <a:r>
              <a:rPr lang="en-US" sz="2000" b="1" dirty="0" err="1" smtClean="0"/>
              <a:t>Republik</a:t>
            </a:r>
            <a:r>
              <a:rPr lang="en-US" sz="2000" b="1" dirty="0" smtClean="0"/>
              <a:t> </a:t>
            </a:r>
            <a:endParaRPr lang="en-US" sz="2000" dirty="0" smtClean="0"/>
          </a:p>
          <a:p>
            <a:pPr lvl="0" algn="just"/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: </a:t>
            </a:r>
            <a:r>
              <a:rPr lang="en-US" sz="2000" b="1" dirty="0" err="1" smtClean="0"/>
              <a:t>Kesatuan</a:t>
            </a:r>
            <a:r>
              <a:rPr lang="en-US" sz="2000" b="1" dirty="0" smtClean="0"/>
              <a:t> </a:t>
            </a:r>
            <a:r>
              <a:rPr lang="en-US" sz="2000" dirty="0" smtClean="0"/>
              <a:t>---- </a:t>
            </a:r>
            <a:r>
              <a:rPr lang="en-US" sz="2000" dirty="0" err="1" smtClean="0"/>
              <a:t>Belarusia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6 </a:t>
            </a:r>
            <a:r>
              <a:rPr lang="en-US" sz="2000" b="1" dirty="0" err="1" smtClean="0"/>
              <a:t>voblasts</a:t>
            </a:r>
            <a:r>
              <a:rPr lang="en-US" sz="2000" b="1" dirty="0" smtClean="0"/>
              <a:t>'</a:t>
            </a:r>
            <a:r>
              <a:rPr lang="en-US" sz="2000" dirty="0" smtClean="0"/>
              <a:t> (</a:t>
            </a:r>
            <a:r>
              <a:rPr lang="en-US" sz="2000" dirty="0" err="1" smtClean="0"/>
              <a:t>propinsi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1 </a:t>
            </a:r>
            <a:r>
              <a:rPr lang="en-US" sz="2000" b="1" dirty="0" err="1" smtClean="0"/>
              <a:t>horad</a:t>
            </a:r>
            <a:r>
              <a:rPr lang="en-US" sz="2000" b="1" dirty="0" smtClean="0"/>
              <a:t> </a:t>
            </a:r>
            <a:r>
              <a:rPr lang="en-US" sz="2000" dirty="0" smtClean="0"/>
              <a:t>(</a:t>
            </a:r>
            <a:r>
              <a:rPr lang="en-US" sz="2000" dirty="0" err="1" smtClean="0"/>
              <a:t>kabupaten</a:t>
            </a:r>
            <a:r>
              <a:rPr lang="en-US" sz="2000" dirty="0" smtClean="0"/>
              <a:t>). </a:t>
            </a:r>
            <a:r>
              <a:rPr lang="en-US" sz="2000" b="1" dirty="0" err="1" smtClean="0"/>
              <a:t>Voblasts</a:t>
            </a:r>
            <a:r>
              <a:rPr lang="en-US" sz="2000" b="1" dirty="0" smtClean="0"/>
              <a:t>'</a:t>
            </a:r>
            <a:r>
              <a:rPr lang="en-US" sz="2000" dirty="0" smtClean="0"/>
              <a:t> </a:t>
            </a:r>
            <a:r>
              <a:rPr lang="en-US" sz="2000" dirty="0" err="1" smtClean="0"/>
              <a:t>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Brest, </a:t>
            </a:r>
            <a:r>
              <a:rPr lang="en-US" sz="2000" dirty="0" err="1" smtClean="0"/>
              <a:t>Homyel</a:t>
            </a:r>
            <a:r>
              <a:rPr lang="en-US" sz="2000" dirty="0" smtClean="0"/>
              <a:t>' (a.k.a. Gomel), </a:t>
            </a:r>
            <a:r>
              <a:rPr lang="en-US" sz="2000" dirty="0" err="1" smtClean="0"/>
              <a:t>Hrodna</a:t>
            </a:r>
            <a:r>
              <a:rPr lang="en-US" sz="2000" dirty="0" smtClean="0"/>
              <a:t> (a.k.a. Grodno), </a:t>
            </a:r>
            <a:r>
              <a:rPr lang="en-US" sz="2000" dirty="0" err="1" smtClean="0"/>
              <a:t>Mahilyow</a:t>
            </a:r>
            <a:r>
              <a:rPr lang="en-US" sz="2000" dirty="0" smtClean="0"/>
              <a:t> (a.k.a. Mogilev), Minsk,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Vitsyebsk</a:t>
            </a:r>
            <a:r>
              <a:rPr lang="en-US" sz="2000" dirty="0" smtClean="0"/>
              <a:t> (a.k.a. Vitebsk). </a:t>
            </a:r>
            <a:r>
              <a:rPr lang="en-US" sz="2000" dirty="0" err="1" smtClean="0"/>
              <a:t>Sementara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ke-1 </a:t>
            </a:r>
            <a:r>
              <a:rPr lang="en-US" sz="2000" b="1" dirty="0" err="1" smtClean="0"/>
              <a:t>horad</a:t>
            </a:r>
            <a:r>
              <a:rPr lang="en-US" sz="2000" dirty="0" err="1" smtClean="0"/>
              <a:t>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Horad</a:t>
            </a:r>
            <a:r>
              <a:rPr lang="en-US" sz="2000" dirty="0" smtClean="0"/>
              <a:t> Minsk (a.k.a. Minsk City).</a:t>
            </a:r>
          </a:p>
          <a:p>
            <a:pPr algn="just"/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b="1" dirty="0" smtClean="0"/>
              <a:t>Semi-</a:t>
            </a:r>
            <a:r>
              <a:rPr lang="en-US" b="1" dirty="0" err="1" smtClean="0"/>
              <a:t>Presidensil</a:t>
            </a:r>
            <a:r>
              <a:rPr lang="en-US" dirty="0" smtClean="0"/>
              <a:t> ---- 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Deputi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 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Belarusia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penjamin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membubarkan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Dekrit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level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region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Belarusia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distributor </a:t>
            </a:r>
            <a:r>
              <a:rPr lang="en-US" dirty="0" err="1" smtClean="0"/>
              <a:t>kekuasaan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memediasi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antarlembaga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Belarusia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kekebalan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kehormatan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kewibawaannya</a:t>
            </a:r>
            <a:r>
              <a:rPr lang="en-US" dirty="0" smtClean="0"/>
              <a:t>.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,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Palata</a:t>
            </a:r>
            <a:r>
              <a:rPr lang="en-US" dirty="0" smtClean="0"/>
              <a:t> </a:t>
            </a:r>
            <a:r>
              <a:rPr lang="en-US" dirty="0" err="1" smtClean="0"/>
              <a:t>Predstaviteley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akuntabel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Natsionalnoye</a:t>
            </a:r>
            <a:r>
              <a:rPr lang="en-US" dirty="0" smtClean="0"/>
              <a:t> </a:t>
            </a:r>
            <a:r>
              <a:rPr lang="en-US" dirty="0" err="1" smtClean="0"/>
              <a:t>Sobraniye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Parlemen</a:t>
            </a:r>
            <a:r>
              <a:rPr lang="en-US" dirty="0" smtClean="0"/>
              <a:t>: </a:t>
            </a:r>
            <a:r>
              <a:rPr lang="en-US" b="1" dirty="0" err="1" smtClean="0"/>
              <a:t>Bikameral</a:t>
            </a:r>
            <a:r>
              <a:rPr lang="en-US" b="1" dirty="0" smtClean="0"/>
              <a:t> </a:t>
            </a:r>
            <a:r>
              <a:rPr lang="en-US" dirty="0" smtClean="0"/>
              <a:t>---- 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Belarusia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 </a:t>
            </a:r>
            <a:r>
              <a:rPr lang="en-US" b="1" dirty="0" err="1" smtClean="0"/>
              <a:t>Natsionalnoye</a:t>
            </a:r>
            <a:r>
              <a:rPr lang="en-US" b="1" dirty="0" smtClean="0"/>
              <a:t> </a:t>
            </a:r>
            <a:r>
              <a:rPr lang="en-US" b="1" dirty="0" err="1" smtClean="0"/>
              <a:t>Sobraniye</a:t>
            </a:r>
            <a:r>
              <a:rPr lang="en-US" dirty="0" smtClean="0"/>
              <a:t>. </a:t>
            </a:r>
            <a:r>
              <a:rPr lang="en-US" dirty="0" err="1" smtClean="0"/>
              <a:t>Natsionalnoye</a:t>
            </a:r>
            <a:r>
              <a:rPr lang="en-US" dirty="0" smtClean="0"/>
              <a:t> </a:t>
            </a:r>
            <a:r>
              <a:rPr lang="en-US" dirty="0" err="1" smtClean="0"/>
              <a:t>Sobraniye</a:t>
            </a:r>
            <a:r>
              <a:rPr lang="en-US" dirty="0" smtClean="0"/>
              <a:t> 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 </a:t>
            </a:r>
            <a:r>
              <a:rPr lang="en-US" b="1" dirty="0" err="1" smtClean="0"/>
              <a:t>Sovet</a:t>
            </a:r>
            <a:r>
              <a:rPr lang="en-US" b="1" dirty="0" smtClean="0"/>
              <a:t> </a:t>
            </a:r>
            <a:r>
              <a:rPr lang="en-US" b="1" dirty="0" err="1" smtClean="0"/>
              <a:t>Respubliki</a:t>
            </a:r>
            <a:r>
              <a:rPr lang="en-US" dirty="0" smtClean="0"/>
              <a:t> (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b="1" dirty="0" err="1" smtClean="0"/>
              <a:t>Palata</a:t>
            </a:r>
            <a:r>
              <a:rPr lang="en-US" b="1" dirty="0" smtClean="0"/>
              <a:t> </a:t>
            </a:r>
            <a:r>
              <a:rPr lang="en-US" b="1" dirty="0" err="1" smtClean="0"/>
              <a:t>Predstaviteley</a:t>
            </a:r>
            <a:r>
              <a:rPr lang="en-US" dirty="0" smtClean="0"/>
              <a:t> (Chamber of Representatives). </a:t>
            </a:r>
            <a:r>
              <a:rPr lang="en-US" dirty="0" err="1" smtClean="0"/>
              <a:t>Sovet</a:t>
            </a:r>
            <a:r>
              <a:rPr lang="en-US" dirty="0" smtClean="0"/>
              <a:t> </a:t>
            </a:r>
            <a:r>
              <a:rPr lang="en-US" dirty="0" err="1" smtClean="0"/>
              <a:t>Respubliki</a:t>
            </a:r>
            <a:r>
              <a:rPr lang="en-US" dirty="0" smtClean="0"/>
              <a:t> 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64 </a:t>
            </a:r>
            <a:r>
              <a:rPr lang="en-US" dirty="0" err="1" smtClean="0"/>
              <a:t>kursi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56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menruut</a:t>
            </a:r>
            <a:r>
              <a:rPr lang="en-US" dirty="0" smtClean="0"/>
              <a:t> region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Minsk </a:t>
            </a:r>
            <a:r>
              <a:rPr lang="en-US" dirty="0" err="1" smtClean="0"/>
              <a:t>sementara</a:t>
            </a:r>
            <a:r>
              <a:rPr lang="en-US" dirty="0" smtClean="0"/>
              <a:t> 8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 </a:t>
            </a:r>
            <a:r>
              <a:rPr lang="en-US" dirty="0" err="1" smtClean="0"/>
              <a:t>Palata</a:t>
            </a:r>
            <a:r>
              <a:rPr lang="en-US" dirty="0" smtClean="0"/>
              <a:t> </a:t>
            </a:r>
            <a:r>
              <a:rPr lang="en-US" dirty="0" err="1" smtClean="0"/>
              <a:t>Predstaviteley</a:t>
            </a:r>
            <a:r>
              <a:rPr lang="en-US" dirty="0" smtClean="0"/>
              <a:t> 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110 </a:t>
            </a:r>
            <a:r>
              <a:rPr lang="en-US" dirty="0" err="1" smtClean="0"/>
              <a:t>kursi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. </a:t>
            </a:r>
            <a:r>
              <a:rPr lang="en-US" dirty="0" err="1" smtClean="0"/>
              <a:t>Insiatif</a:t>
            </a:r>
            <a:r>
              <a:rPr lang="en-US" dirty="0" smtClean="0"/>
              <a:t> </a:t>
            </a:r>
            <a:r>
              <a:rPr lang="en-US" dirty="0" err="1" smtClean="0"/>
              <a:t>legilatif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 </a:t>
            </a:r>
            <a:r>
              <a:rPr lang="en-US" dirty="0" err="1" smtClean="0"/>
              <a:t>parlemen</a:t>
            </a:r>
            <a:r>
              <a:rPr lang="en-US" dirty="0" smtClean="0"/>
              <a:t>,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yang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50.000 </a:t>
            </a:r>
            <a:r>
              <a:rPr lang="en-US" dirty="0" err="1" smtClean="0"/>
              <a:t>pemilih</a:t>
            </a:r>
            <a:r>
              <a:rPr lang="en-US" dirty="0" smtClean="0"/>
              <a:t>. </a:t>
            </a:r>
            <a:r>
              <a:rPr lang="en-US" dirty="0" err="1" smtClean="0"/>
              <a:t>Kendati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yang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mengintroduksi</a:t>
            </a:r>
            <a:r>
              <a:rPr lang="en-US" dirty="0" smtClean="0"/>
              <a:t> draft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 </a:t>
            </a:r>
            <a:r>
              <a:rPr lang="en-US" dirty="0" err="1" smtClean="0"/>
              <a:t>Palata</a:t>
            </a:r>
            <a:r>
              <a:rPr lang="en-US" dirty="0" smtClean="0"/>
              <a:t> </a:t>
            </a:r>
            <a:r>
              <a:rPr lang="en-US" dirty="0" err="1" smtClean="0"/>
              <a:t>Predstaviteley</a:t>
            </a:r>
            <a:r>
              <a:rPr lang="en-US" dirty="0" smtClean="0"/>
              <a:t> 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penurungan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3. BULGARIA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Republic of Bulgaria [</a:t>
            </a:r>
            <a:r>
              <a:rPr lang="en-US" dirty="0" err="1" smtClean="0"/>
              <a:t>Republika</a:t>
            </a:r>
            <a:r>
              <a:rPr lang="en-US" dirty="0" smtClean="0"/>
              <a:t> </a:t>
            </a:r>
            <a:r>
              <a:rPr lang="en-US" dirty="0" err="1" smtClean="0"/>
              <a:t>Balgariya</a:t>
            </a:r>
            <a:r>
              <a:rPr lang="en-US" dirty="0" smtClean="0"/>
              <a:t>]</a:t>
            </a:r>
          </a:p>
          <a:p>
            <a:pPr lvl="0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</a:p>
          <a:p>
            <a:pPr lvl="0"/>
            <a:r>
              <a:rPr lang="en-US" dirty="0" err="1" smtClean="0"/>
              <a:t>Ibukota</a:t>
            </a:r>
            <a:r>
              <a:rPr lang="en-US" dirty="0" smtClean="0"/>
              <a:t>: Sofia</a:t>
            </a:r>
          </a:p>
          <a:p>
            <a:pPr lvl="0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 111.910</a:t>
            </a:r>
          </a:p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Republik</a:t>
            </a:r>
            <a:r>
              <a:rPr lang="en-US" b="1" dirty="0" smtClean="0"/>
              <a:t> </a:t>
            </a:r>
            <a:endParaRPr lang="en-US" dirty="0" smtClean="0"/>
          </a:p>
          <a:p>
            <a:pPr lvl="0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 </a:t>
            </a:r>
            <a:r>
              <a:rPr lang="en-US" b="1" dirty="0" err="1" smtClean="0"/>
              <a:t>Kesatuan</a:t>
            </a:r>
            <a:r>
              <a:rPr lang="en-US" dirty="0" smtClean="0"/>
              <a:t> ---- Bulgaria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28 </a:t>
            </a:r>
            <a:r>
              <a:rPr lang="en-US" b="1" dirty="0" smtClean="0"/>
              <a:t>oblast </a:t>
            </a:r>
            <a:r>
              <a:rPr lang="en-US" dirty="0" smtClean="0"/>
              <a:t>(</a:t>
            </a:r>
            <a:r>
              <a:rPr lang="en-US" dirty="0" err="1" smtClean="0"/>
              <a:t>propinsi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Blagoevgrad</a:t>
            </a:r>
            <a:r>
              <a:rPr lang="en-US" dirty="0" smtClean="0"/>
              <a:t>, </a:t>
            </a:r>
            <a:r>
              <a:rPr lang="en-US" dirty="0" err="1" smtClean="0"/>
              <a:t>Burgas</a:t>
            </a:r>
            <a:r>
              <a:rPr lang="en-US" dirty="0" smtClean="0"/>
              <a:t>, </a:t>
            </a:r>
            <a:r>
              <a:rPr lang="en-US" dirty="0" err="1" smtClean="0"/>
              <a:t>Dobrich</a:t>
            </a:r>
            <a:r>
              <a:rPr lang="en-US" dirty="0" smtClean="0"/>
              <a:t>, </a:t>
            </a:r>
            <a:r>
              <a:rPr lang="en-US" dirty="0" err="1" smtClean="0"/>
              <a:t>Gabrovo</a:t>
            </a:r>
            <a:r>
              <a:rPr lang="en-US" dirty="0" smtClean="0"/>
              <a:t>, Khaskovo, </a:t>
            </a:r>
            <a:r>
              <a:rPr lang="en-US" dirty="0" err="1" smtClean="0"/>
              <a:t>Kurdzhali</a:t>
            </a:r>
            <a:r>
              <a:rPr lang="en-US" dirty="0" smtClean="0"/>
              <a:t>, </a:t>
            </a:r>
            <a:r>
              <a:rPr lang="en-US" dirty="0" err="1" smtClean="0"/>
              <a:t>Kyustendil</a:t>
            </a:r>
            <a:r>
              <a:rPr lang="en-US" dirty="0" smtClean="0"/>
              <a:t>, </a:t>
            </a:r>
            <a:r>
              <a:rPr lang="en-US" dirty="0" err="1" smtClean="0"/>
              <a:t>Lovech</a:t>
            </a:r>
            <a:r>
              <a:rPr lang="en-US" dirty="0" smtClean="0"/>
              <a:t>, Montana, </a:t>
            </a:r>
            <a:r>
              <a:rPr lang="en-US" dirty="0" err="1" smtClean="0"/>
              <a:t>Pazardzhik</a:t>
            </a:r>
            <a:r>
              <a:rPr lang="en-US" dirty="0" smtClean="0"/>
              <a:t>, </a:t>
            </a:r>
            <a:r>
              <a:rPr lang="en-US" dirty="0" err="1" smtClean="0"/>
              <a:t>Pernik</a:t>
            </a:r>
            <a:r>
              <a:rPr lang="en-US" dirty="0" smtClean="0"/>
              <a:t>, Pleven, Plovdiv, </a:t>
            </a:r>
            <a:r>
              <a:rPr lang="en-US" dirty="0" err="1" smtClean="0"/>
              <a:t>Razgrad</a:t>
            </a:r>
            <a:r>
              <a:rPr lang="en-US" dirty="0" smtClean="0"/>
              <a:t>, Ruse, Shumen, </a:t>
            </a:r>
            <a:r>
              <a:rPr lang="en-US" dirty="0" err="1" smtClean="0"/>
              <a:t>Silistra</a:t>
            </a:r>
            <a:r>
              <a:rPr lang="en-US" dirty="0" smtClean="0"/>
              <a:t>, Sliven, </a:t>
            </a:r>
            <a:r>
              <a:rPr lang="en-US" dirty="0" err="1" smtClean="0"/>
              <a:t>Smolyan</a:t>
            </a:r>
            <a:r>
              <a:rPr lang="en-US" dirty="0" smtClean="0"/>
              <a:t>, </a:t>
            </a:r>
            <a:r>
              <a:rPr lang="en-US" dirty="0" err="1" smtClean="0"/>
              <a:t>Sofiya</a:t>
            </a:r>
            <a:r>
              <a:rPr lang="en-US" dirty="0" smtClean="0"/>
              <a:t> (a.k.a.  Sofia), </a:t>
            </a:r>
            <a:r>
              <a:rPr lang="en-US" dirty="0" err="1" smtClean="0"/>
              <a:t>Sofiya</a:t>
            </a:r>
            <a:r>
              <a:rPr lang="en-US" dirty="0" smtClean="0"/>
              <a:t>-Grad (a.k.a. Sofia City), </a:t>
            </a:r>
            <a:r>
              <a:rPr lang="en-US" dirty="0" err="1" smtClean="0"/>
              <a:t>Stara</a:t>
            </a:r>
            <a:r>
              <a:rPr lang="en-US" dirty="0" smtClean="0"/>
              <a:t> Zagora, </a:t>
            </a:r>
            <a:r>
              <a:rPr lang="en-US" dirty="0" err="1" smtClean="0"/>
              <a:t>Turgovishte</a:t>
            </a:r>
            <a:r>
              <a:rPr lang="en-US" dirty="0" smtClean="0"/>
              <a:t>, Varna, </a:t>
            </a:r>
            <a:r>
              <a:rPr lang="en-US" dirty="0" err="1" smtClean="0"/>
              <a:t>Veliko</a:t>
            </a:r>
            <a:r>
              <a:rPr lang="en-US" dirty="0" smtClean="0"/>
              <a:t> </a:t>
            </a:r>
            <a:r>
              <a:rPr lang="en-US" dirty="0" err="1" smtClean="0"/>
              <a:t>Turnovo</a:t>
            </a:r>
            <a:r>
              <a:rPr lang="en-US" dirty="0" smtClean="0"/>
              <a:t>, Vidin, Vratsa, </a:t>
            </a:r>
            <a:r>
              <a:rPr lang="en-US" dirty="0" err="1" smtClean="0"/>
              <a:t>dan</a:t>
            </a:r>
            <a:r>
              <a:rPr lang="en-US" dirty="0" smtClean="0"/>
              <a:t> Yambol.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pemerintahan</a:t>
            </a:r>
            <a:r>
              <a:rPr lang="en-US" sz="2600" dirty="0" smtClean="0"/>
              <a:t>: </a:t>
            </a:r>
            <a:r>
              <a:rPr lang="en-US" sz="2600" b="1" dirty="0" smtClean="0"/>
              <a:t>Semi-</a:t>
            </a:r>
            <a:r>
              <a:rPr lang="en-US" sz="2600" b="1" dirty="0" err="1" smtClean="0"/>
              <a:t>Presidensil</a:t>
            </a:r>
            <a:r>
              <a:rPr lang="en-US" sz="2600" dirty="0" smtClean="0"/>
              <a:t> ---- </a:t>
            </a:r>
            <a:r>
              <a:rPr lang="en-US" sz="2600" dirty="0" err="1" smtClean="0"/>
              <a:t>Kepala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Presiden</a:t>
            </a:r>
            <a:r>
              <a:rPr lang="en-US" sz="2600" dirty="0" smtClean="0"/>
              <a:t>, </a:t>
            </a:r>
            <a:r>
              <a:rPr lang="en-US" sz="2600" dirty="0" err="1" smtClean="0"/>
              <a:t>kepala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pemerintahan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Perdana</a:t>
            </a:r>
            <a:r>
              <a:rPr lang="en-US" sz="2600" dirty="0" smtClean="0"/>
              <a:t> </a:t>
            </a:r>
            <a:r>
              <a:rPr lang="en-US" sz="2600" dirty="0" err="1" smtClean="0"/>
              <a:t>Menteri</a:t>
            </a:r>
            <a:r>
              <a:rPr lang="en-US" sz="2600" dirty="0" smtClean="0"/>
              <a:t>. </a:t>
            </a:r>
            <a:r>
              <a:rPr lang="en-US" sz="2600" dirty="0" err="1" smtClean="0"/>
              <a:t>Dewan</a:t>
            </a:r>
            <a:r>
              <a:rPr lang="en-US" sz="2600" dirty="0" smtClean="0"/>
              <a:t> </a:t>
            </a:r>
            <a:r>
              <a:rPr lang="en-US" sz="2600" dirty="0" err="1" smtClean="0"/>
              <a:t>Menteri</a:t>
            </a:r>
            <a:r>
              <a:rPr lang="en-US" sz="2600" dirty="0" smtClean="0"/>
              <a:t> </a:t>
            </a:r>
            <a:r>
              <a:rPr lang="en-US" sz="2600" dirty="0" err="1" smtClean="0"/>
              <a:t>dinominasikan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Perdana</a:t>
            </a:r>
            <a:r>
              <a:rPr lang="en-US" sz="2600" dirty="0" smtClean="0"/>
              <a:t> </a:t>
            </a:r>
            <a:r>
              <a:rPr lang="en-US" sz="2600" dirty="0" err="1" smtClean="0"/>
              <a:t>Menteri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kemudian</a:t>
            </a:r>
            <a:r>
              <a:rPr lang="en-US" sz="2600" dirty="0" smtClean="0"/>
              <a:t> </a:t>
            </a:r>
            <a:r>
              <a:rPr lang="en-US" sz="2600" dirty="0" err="1" smtClean="0"/>
              <a:t>dipilih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 </a:t>
            </a:r>
            <a:r>
              <a:rPr lang="en-US" sz="2600" dirty="0" err="1" smtClean="0"/>
              <a:t>Narodno</a:t>
            </a:r>
            <a:r>
              <a:rPr lang="en-US" sz="2600" dirty="0" smtClean="0"/>
              <a:t> </a:t>
            </a:r>
            <a:r>
              <a:rPr lang="en-US" sz="2600" dirty="0" err="1" smtClean="0"/>
              <a:t>Sabranie</a:t>
            </a:r>
            <a:r>
              <a:rPr lang="en-US" sz="2600" dirty="0" smtClean="0"/>
              <a:t>. </a:t>
            </a:r>
            <a:r>
              <a:rPr lang="en-US" sz="2600" dirty="0" err="1" smtClean="0"/>
              <a:t>Presiden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Wakil</a:t>
            </a:r>
            <a:r>
              <a:rPr lang="en-US" sz="2600" dirty="0" smtClean="0"/>
              <a:t> </a:t>
            </a:r>
            <a:r>
              <a:rPr lang="en-US" sz="2600" dirty="0" err="1" smtClean="0"/>
              <a:t>Presiden</a:t>
            </a:r>
            <a:r>
              <a:rPr lang="en-US" sz="2600" dirty="0" smtClean="0"/>
              <a:t> </a:t>
            </a:r>
            <a:r>
              <a:rPr lang="en-US" sz="2600" dirty="0" err="1" smtClean="0"/>
              <a:t>dipilih</a:t>
            </a:r>
            <a:r>
              <a:rPr lang="en-US" sz="2600" dirty="0" smtClean="0"/>
              <a:t> </a:t>
            </a:r>
            <a:r>
              <a:rPr lang="en-US" sz="2600" dirty="0" err="1" smtClean="0"/>
              <a:t>rakyat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langsung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rakyat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masa</a:t>
            </a:r>
            <a:r>
              <a:rPr lang="en-US" sz="2600" dirty="0" smtClean="0"/>
              <a:t> </a:t>
            </a:r>
            <a:r>
              <a:rPr lang="en-US" sz="2600" dirty="0" err="1" smtClean="0"/>
              <a:t>bakti</a:t>
            </a:r>
            <a:r>
              <a:rPr lang="en-US" sz="2600" dirty="0" smtClean="0"/>
              <a:t> 5 </a:t>
            </a:r>
            <a:r>
              <a:rPr lang="en-US" sz="2600" dirty="0" err="1" smtClean="0"/>
              <a:t>tahun</a:t>
            </a:r>
            <a:r>
              <a:rPr lang="en-US" sz="2600" dirty="0" smtClean="0"/>
              <a:t> (</a:t>
            </a:r>
            <a:r>
              <a:rPr lang="en-US" sz="2600" dirty="0" err="1" smtClean="0"/>
              <a:t>boleh</a:t>
            </a:r>
            <a:r>
              <a:rPr lang="en-US" sz="2600" dirty="0" smtClean="0"/>
              <a:t> </a:t>
            </a:r>
            <a:r>
              <a:rPr lang="en-US" sz="2600" dirty="0" err="1" smtClean="0"/>
              <a:t>dipilih</a:t>
            </a:r>
            <a:r>
              <a:rPr lang="en-US" sz="2600" dirty="0" smtClean="0"/>
              <a:t> </a:t>
            </a:r>
            <a:r>
              <a:rPr lang="en-US" sz="2600" dirty="0" err="1" smtClean="0"/>
              <a:t>kembali</a:t>
            </a:r>
            <a:r>
              <a:rPr lang="en-US" sz="2600" dirty="0" smtClean="0"/>
              <a:t>). </a:t>
            </a:r>
            <a:r>
              <a:rPr lang="en-US" sz="2600" dirty="0" err="1" smtClean="0"/>
              <a:t>Presiden</a:t>
            </a:r>
            <a:r>
              <a:rPr lang="en-US" sz="2600" dirty="0" smtClean="0"/>
              <a:t> </a:t>
            </a:r>
            <a:r>
              <a:rPr lang="en-US" sz="2600" dirty="0" err="1" smtClean="0"/>
              <a:t>mewakili</a:t>
            </a:r>
            <a:r>
              <a:rPr lang="en-US" sz="2600" dirty="0" smtClean="0"/>
              <a:t> Bulgaria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pergaulan</a:t>
            </a:r>
            <a:r>
              <a:rPr lang="en-US" sz="2600" dirty="0" smtClean="0"/>
              <a:t> </a:t>
            </a:r>
            <a:r>
              <a:rPr lang="en-US" sz="2600" dirty="0" err="1" smtClean="0"/>
              <a:t>internasional</a:t>
            </a:r>
            <a:r>
              <a:rPr lang="en-US" sz="2600" dirty="0" smtClean="0"/>
              <a:t>, </a:t>
            </a:r>
            <a:r>
              <a:rPr lang="en-US" sz="2600" dirty="0" err="1" smtClean="0"/>
              <a:t>komandang</a:t>
            </a:r>
            <a:r>
              <a:rPr lang="en-US" sz="2600" dirty="0" smtClean="0"/>
              <a:t> </a:t>
            </a:r>
            <a:r>
              <a:rPr lang="en-US" sz="2600" dirty="0" err="1" smtClean="0"/>
              <a:t>tertinggi</a:t>
            </a:r>
            <a:r>
              <a:rPr lang="en-US" sz="2600" dirty="0" smtClean="0"/>
              <a:t> </a:t>
            </a:r>
            <a:r>
              <a:rPr lang="en-US" sz="2600" dirty="0" err="1" smtClean="0"/>
              <a:t>angkatan</a:t>
            </a:r>
            <a:r>
              <a:rPr lang="en-US" sz="2600" dirty="0" smtClean="0"/>
              <a:t> </a:t>
            </a:r>
            <a:r>
              <a:rPr lang="en-US" sz="2600" dirty="0" err="1" smtClean="0"/>
              <a:t>perang</a:t>
            </a:r>
            <a:r>
              <a:rPr lang="en-US" sz="2600" dirty="0" smtClean="0"/>
              <a:t>, </a:t>
            </a:r>
            <a:r>
              <a:rPr lang="en-US" sz="2600" dirty="0" err="1" smtClean="0"/>
              <a:t>boleh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anggota</a:t>
            </a:r>
            <a:r>
              <a:rPr lang="en-US" sz="2600" dirty="0" smtClean="0"/>
              <a:t> </a:t>
            </a:r>
            <a:r>
              <a:rPr lang="en-US" sz="2600" dirty="0" err="1" smtClean="0"/>
              <a:t>partai</a:t>
            </a:r>
            <a:r>
              <a:rPr lang="en-US" sz="2600" dirty="0" smtClean="0"/>
              <a:t> </a:t>
            </a:r>
            <a:r>
              <a:rPr lang="en-US" sz="2600" dirty="0" err="1" smtClean="0"/>
              <a:t>politik</a:t>
            </a:r>
            <a:r>
              <a:rPr lang="en-US" sz="2600" dirty="0" smtClean="0"/>
              <a:t> </a:t>
            </a:r>
            <a:r>
              <a:rPr lang="en-US" sz="2600" dirty="0" err="1" smtClean="0"/>
              <a:t>tetapi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boleh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pimpinan</a:t>
            </a:r>
            <a:r>
              <a:rPr lang="en-US" sz="2600" dirty="0" smtClean="0"/>
              <a:t>. </a:t>
            </a:r>
            <a:r>
              <a:rPr lang="en-US" sz="2600" dirty="0" err="1" smtClean="0"/>
              <a:t>Kendati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punya</a:t>
            </a:r>
            <a:r>
              <a:rPr lang="en-US" sz="2600" dirty="0" smtClean="0"/>
              <a:t> </a:t>
            </a:r>
            <a:r>
              <a:rPr lang="en-US" sz="2600" dirty="0" err="1" smtClean="0"/>
              <a:t>hak</a:t>
            </a:r>
            <a:r>
              <a:rPr lang="en-US" sz="2600" dirty="0" smtClean="0"/>
              <a:t> </a:t>
            </a:r>
            <a:r>
              <a:rPr lang="en-US" sz="2600" dirty="0" err="1" smtClean="0"/>
              <a:t>inisiatif</a:t>
            </a:r>
            <a:r>
              <a:rPr lang="en-US" sz="2600" dirty="0" smtClean="0"/>
              <a:t> </a:t>
            </a:r>
            <a:r>
              <a:rPr lang="en-US" sz="2600" dirty="0" err="1" smtClean="0"/>
              <a:t>legislatif</a:t>
            </a:r>
            <a:r>
              <a:rPr lang="en-US" sz="2600" dirty="0" smtClean="0"/>
              <a:t>, </a:t>
            </a:r>
            <a:r>
              <a:rPr lang="en-US" sz="2600" dirty="0" err="1" smtClean="0"/>
              <a:t>Presiden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memveto</a:t>
            </a:r>
            <a:r>
              <a:rPr lang="en-US" sz="2600" dirty="0" smtClean="0"/>
              <a:t> </a:t>
            </a:r>
            <a:r>
              <a:rPr lang="en-US" sz="2600" dirty="0" err="1" smtClean="0"/>
              <a:t>undang-undang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diadopsi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parlemen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memperkarakannya</a:t>
            </a:r>
            <a:r>
              <a:rPr lang="en-US" sz="2600" dirty="0" smtClean="0"/>
              <a:t> </a:t>
            </a:r>
            <a:r>
              <a:rPr lang="en-US" sz="2600" dirty="0" err="1" smtClean="0"/>
              <a:t>kepada</a:t>
            </a:r>
            <a:r>
              <a:rPr lang="en-US" sz="2600" dirty="0" smtClean="0"/>
              <a:t> </a:t>
            </a:r>
            <a:r>
              <a:rPr lang="en-US" sz="2600" dirty="0" err="1" smtClean="0"/>
              <a:t>Mahkamah</a:t>
            </a:r>
            <a:r>
              <a:rPr lang="en-US" sz="2600" dirty="0" smtClean="0"/>
              <a:t> </a:t>
            </a:r>
            <a:r>
              <a:rPr lang="en-US" sz="2600" dirty="0" err="1" smtClean="0"/>
              <a:t>Konstitusi</a:t>
            </a:r>
            <a:r>
              <a:rPr lang="en-US" sz="2600" dirty="0" smtClean="0"/>
              <a:t>. Di </a:t>
            </a:r>
            <a:r>
              <a:rPr lang="en-US" sz="2600" dirty="0" err="1" smtClean="0"/>
              <a:t>saat</a:t>
            </a:r>
            <a:r>
              <a:rPr lang="en-US" sz="2600" dirty="0" smtClean="0"/>
              <a:t> </a:t>
            </a:r>
            <a:r>
              <a:rPr lang="en-US" sz="2600" dirty="0" err="1" smtClean="0"/>
              <a:t>parlemen</a:t>
            </a:r>
            <a:r>
              <a:rPr lang="en-US" sz="2600" dirty="0" smtClean="0"/>
              <a:t> </a:t>
            </a:r>
            <a:r>
              <a:rPr lang="en-US" sz="2600" dirty="0" err="1" smtClean="0"/>
              <a:t>dibubarkan</a:t>
            </a:r>
            <a:r>
              <a:rPr lang="en-US" sz="2600" dirty="0" smtClean="0"/>
              <a:t>, </a:t>
            </a:r>
            <a:r>
              <a:rPr lang="en-US" sz="2600" dirty="0" err="1" smtClean="0"/>
              <a:t>Presiden</a:t>
            </a:r>
            <a:r>
              <a:rPr lang="en-US" sz="2600" dirty="0" smtClean="0"/>
              <a:t> </a:t>
            </a:r>
            <a:r>
              <a:rPr lang="en-US" sz="2600" dirty="0" err="1" smtClean="0"/>
              <a:t>berhak</a:t>
            </a:r>
            <a:r>
              <a:rPr lang="en-US" sz="2600" dirty="0" smtClean="0"/>
              <a:t> </a:t>
            </a:r>
            <a:r>
              <a:rPr lang="en-US" sz="2600" dirty="0" err="1" smtClean="0"/>
              <a:t>menunjuk</a:t>
            </a:r>
            <a:r>
              <a:rPr lang="en-US" sz="2600" dirty="0" smtClean="0"/>
              <a:t> </a:t>
            </a:r>
            <a:r>
              <a:rPr lang="en-US" sz="2600" dirty="0" err="1" smtClean="0"/>
              <a:t>eksekutif</a:t>
            </a:r>
            <a:r>
              <a:rPr lang="en-US" sz="2600" dirty="0" smtClean="0"/>
              <a:t> </a:t>
            </a:r>
            <a:r>
              <a:rPr lang="en-US" sz="2600" dirty="0" err="1" smtClean="0"/>
              <a:t>sementara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menjalankan</a:t>
            </a:r>
            <a:r>
              <a:rPr lang="en-US" sz="2600" dirty="0" smtClean="0"/>
              <a:t> </a:t>
            </a:r>
            <a:r>
              <a:rPr lang="en-US" sz="2600" dirty="0" err="1" smtClean="0"/>
              <a:t>fungsi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pemerintahan</a:t>
            </a:r>
            <a:r>
              <a:rPr lang="en-US" sz="2600" dirty="0" smtClean="0"/>
              <a:t>. </a:t>
            </a:r>
            <a:r>
              <a:rPr lang="en-US" sz="2600" dirty="0" err="1" smtClean="0"/>
              <a:t>Dewan</a:t>
            </a:r>
            <a:r>
              <a:rPr lang="en-US" sz="2600" dirty="0" smtClean="0"/>
              <a:t> </a:t>
            </a:r>
            <a:r>
              <a:rPr lang="en-US" sz="2600" dirty="0" err="1" smtClean="0"/>
              <a:t>Menteri</a:t>
            </a:r>
            <a:r>
              <a:rPr lang="en-US" sz="2600" dirty="0" smtClean="0"/>
              <a:t> </a:t>
            </a:r>
            <a:r>
              <a:rPr lang="en-US" sz="2600" dirty="0" err="1" smtClean="0"/>
              <a:t>merumuskan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menyelenggarakan</a:t>
            </a:r>
            <a:r>
              <a:rPr lang="en-US" sz="2600" dirty="0" smtClean="0"/>
              <a:t> </a:t>
            </a:r>
            <a:r>
              <a:rPr lang="en-US" sz="2600" dirty="0" err="1" smtClean="0"/>
              <a:t>kebijakan</a:t>
            </a:r>
            <a:r>
              <a:rPr lang="en-US" sz="2600" dirty="0" smtClean="0"/>
              <a:t> </a:t>
            </a:r>
            <a:r>
              <a:rPr lang="en-US" sz="2600" dirty="0" err="1" smtClean="0"/>
              <a:t>domestik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mancanegara</a:t>
            </a:r>
            <a:r>
              <a:rPr lang="en-US" sz="2600" dirty="0" smtClean="0"/>
              <a:t> Bulgaria. </a:t>
            </a:r>
            <a:r>
              <a:rPr lang="en-US" sz="2600" dirty="0" err="1" smtClean="0"/>
              <a:t>Dewan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diketuai</a:t>
            </a:r>
            <a:r>
              <a:rPr lang="en-US" sz="2600" dirty="0" smtClean="0"/>
              <a:t> </a:t>
            </a:r>
            <a:r>
              <a:rPr lang="en-US" sz="2600" dirty="0" err="1" smtClean="0"/>
              <a:t>Perdana</a:t>
            </a:r>
            <a:r>
              <a:rPr lang="en-US" sz="2600" dirty="0" smtClean="0"/>
              <a:t> </a:t>
            </a:r>
            <a:r>
              <a:rPr lang="en-US" sz="2600" dirty="0" err="1" smtClean="0"/>
              <a:t>Menteri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Perdana</a:t>
            </a:r>
            <a:r>
              <a:rPr lang="en-US" sz="2600" dirty="0" smtClean="0"/>
              <a:t> </a:t>
            </a:r>
            <a:r>
              <a:rPr lang="en-US" sz="2600" dirty="0" err="1" smtClean="0"/>
              <a:t>Menteri</a:t>
            </a:r>
            <a:r>
              <a:rPr lang="en-US" sz="2600" dirty="0" smtClean="0"/>
              <a:t> </a:t>
            </a:r>
            <a:r>
              <a:rPr lang="en-US" sz="2600" dirty="0" err="1" smtClean="0"/>
              <a:t>serta</a:t>
            </a:r>
            <a:r>
              <a:rPr lang="en-US" sz="2600" dirty="0" smtClean="0"/>
              <a:t> </a:t>
            </a:r>
            <a:r>
              <a:rPr lang="en-US" sz="2600" dirty="0" err="1" smtClean="0"/>
              <a:t>para</a:t>
            </a:r>
            <a:r>
              <a:rPr lang="en-US" sz="2600" dirty="0" smtClean="0"/>
              <a:t> </a:t>
            </a:r>
            <a:r>
              <a:rPr lang="en-US" sz="2600" dirty="0" err="1" smtClean="0"/>
              <a:t>menteri</a:t>
            </a:r>
            <a:r>
              <a:rPr lang="en-US" sz="2600" dirty="0" smtClean="0"/>
              <a:t> </a:t>
            </a:r>
            <a:r>
              <a:rPr lang="en-US" sz="2600" dirty="0" err="1" smtClean="0"/>
              <a:t>kabinet</a:t>
            </a:r>
            <a:r>
              <a:rPr lang="en-US" sz="2600" dirty="0" smtClean="0"/>
              <a:t>. </a:t>
            </a:r>
            <a:r>
              <a:rPr lang="en-US" sz="2600" dirty="0" err="1" smtClean="0"/>
              <a:t>Peran</a:t>
            </a:r>
            <a:r>
              <a:rPr lang="en-US" sz="2600" dirty="0" smtClean="0"/>
              <a:t> </a:t>
            </a:r>
            <a:r>
              <a:rPr lang="en-US" sz="2600" dirty="0" err="1" smtClean="0"/>
              <a:t>eksekutif</a:t>
            </a:r>
            <a:r>
              <a:rPr lang="en-US" sz="2600" dirty="0" smtClean="0"/>
              <a:t> Bulgarian </a:t>
            </a:r>
            <a:r>
              <a:rPr lang="en-US" sz="2600" dirty="0" err="1" smtClean="0"/>
              <a:t>banyak</a:t>
            </a:r>
            <a:r>
              <a:rPr lang="en-US" sz="2600" dirty="0" smtClean="0"/>
              <a:t> </a:t>
            </a:r>
            <a:r>
              <a:rPr lang="en-US" sz="2600" dirty="0" err="1" smtClean="0"/>
              <a:t>dibawakan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lembaga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. </a:t>
            </a:r>
            <a:r>
              <a:rPr lang="en-US" sz="2600" dirty="0" err="1" smtClean="0"/>
              <a:t>Dewan</a:t>
            </a:r>
            <a:r>
              <a:rPr lang="en-US" sz="2600" dirty="0" smtClean="0"/>
              <a:t> </a:t>
            </a:r>
            <a:r>
              <a:rPr lang="en-US" sz="2600" dirty="0" err="1" smtClean="0"/>
              <a:t>Menteri</a:t>
            </a:r>
            <a:r>
              <a:rPr lang="en-US" sz="2600" dirty="0" smtClean="0"/>
              <a:t> </a:t>
            </a:r>
            <a:r>
              <a:rPr lang="en-US" sz="2600" dirty="0" err="1" smtClean="0"/>
              <a:t>hanya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dipertanyakan</a:t>
            </a:r>
            <a:r>
              <a:rPr lang="en-US" sz="2600" dirty="0" smtClean="0"/>
              <a:t> </a:t>
            </a:r>
            <a:r>
              <a:rPr lang="en-US" sz="2600" dirty="0" err="1" smtClean="0"/>
              <a:t>keberadaannya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parlemen</a:t>
            </a:r>
            <a:r>
              <a:rPr lang="en-US" sz="2600" dirty="0" smtClean="0"/>
              <a:t>,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mana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terakhir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mengajukan</a:t>
            </a:r>
            <a:r>
              <a:rPr lang="en-US" sz="2600" dirty="0" smtClean="0"/>
              <a:t> </a:t>
            </a:r>
            <a:r>
              <a:rPr lang="en-US" sz="2600" dirty="0" err="1" smtClean="0"/>
              <a:t>mosi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percaya</a:t>
            </a:r>
            <a:r>
              <a:rPr lang="en-US" sz="2600" dirty="0" smtClean="0"/>
              <a:t> </a:t>
            </a:r>
            <a:r>
              <a:rPr lang="en-US" sz="2600" dirty="0" err="1" smtClean="0"/>
              <a:t>kepadanya</a:t>
            </a:r>
            <a:r>
              <a:rPr lang="en-US" sz="2600" dirty="0" smtClean="0"/>
              <a:t>.</a:t>
            </a:r>
          </a:p>
          <a:p>
            <a:pPr lvl="0" algn="just"/>
            <a:r>
              <a:rPr lang="en-US" sz="2600" dirty="0" err="1" smtClean="0"/>
              <a:t>Parlemen</a:t>
            </a:r>
            <a:r>
              <a:rPr lang="en-US" sz="2600" dirty="0" smtClean="0"/>
              <a:t>: </a:t>
            </a:r>
            <a:r>
              <a:rPr lang="en-US" sz="2600" b="1" dirty="0" err="1" smtClean="0"/>
              <a:t>Unikameral</a:t>
            </a:r>
            <a:r>
              <a:rPr lang="en-US" sz="2600" b="1" dirty="0" smtClean="0"/>
              <a:t> </a:t>
            </a:r>
            <a:r>
              <a:rPr lang="en-US" sz="2600" dirty="0" smtClean="0"/>
              <a:t>---- </a:t>
            </a:r>
            <a:r>
              <a:rPr lang="en-US" sz="2600" dirty="0" err="1" smtClean="0"/>
              <a:t>Parlemen</a:t>
            </a:r>
            <a:r>
              <a:rPr lang="en-US" sz="2600" dirty="0" smtClean="0"/>
              <a:t> Bulgaria </a:t>
            </a:r>
            <a:r>
              <a:rPr lang="en-US" sz="2600" dirty="0" err="1" smtClean="0"/>
              <a:t>disebut</a:t>
            </a:r>
            <a:r>
              <a:rPr lang="en-US" sz="2600" dirty="0" smtClean="0"/>
              <a:t> </a:t>
            </a:r>
            <a:r>
              <a:rPr lang="en-US" sz="2600" b="1" dirty="0" err="1" smtClean="0"/>
              <a:t>Narodno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Sabranie</a:t>
            </a:r>
            <a:r>
              <a:rPr lang="en-US" sz="2600" b="1" dirty="0" smtClean="0"/>
              <a:t> </a:t>
            </a:r>
            <a:r>
              <a:rPr lang="en-US" sz="2600" dirty="0" smtClean="0"/>
              <a:t>(</a:t>
            </a:r>
            <a:r>
              <a:rPr lang="en-US" sz="2600" dirty="0" err="1" smtClean="0"/>
              <a:t>Dewan</a:t>
            </a:r>
            <a:r>
              <a:rPr lang="en-US" sz="2600" dirty="0" smtClean="0"/>
              <a:t> </a:t>
            </a:r>
            <a:r>
              <a:rPr lang="en-US" sz="2600" dirty="0" err="1" smtClean="0"/>
              <a:t>Nasional</a:t>
            </a:r>
            <a:r>
              <a:rPr lang="en-US" sz="2600" dirty="0" smtClean="0"/>
              <a:t>),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mana</a:t>
            </a:r>
            <a:r>
              <a:rPr lang="en-US" sz="2600" dirty="0" smtClean="0"/>
              <a:t> </a:t>
            </a:r>
            <a:r>
              <a:rPr lang="en-US" sz="2600" dirty="0" err="1" smtClean="0"/>
              <a:t>ia</a:t>
            </a:r>
            <a:r>
              <a:rPr lang="en-US" sz="2600" dirty="0" smtClean="0"/>
              <a:t>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240 </a:t>
            </a:r>
            <a:r>
              <a:rPr lang="en-US" sz="2600" dirty="0" err="1" smtClean="0"/>
              <a:t>kursi</a:t>
            </a:r>
            <a:r>
              <a:rPr lang="en-US" sz="2600" dirty="0" smtClean="0"/>
              <a:t>.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anggotanya</a:t>
            </a:r>
            <a:r>
              <a:rPr lang="en-US" sz="2600" dirty="0" smtClean="0"/>
              <a:t> </a:t>
            </a:r>
            <a:r>
              <a:rPr lang="en-US" sz="2600" dirty="0" err="1" smtClean="0"/>
              <a:t>dipilih</a:t>
            </a:r>
            <a:r>
              <a:rPr lang="en-US" sz="2600" dirty="0" smtClean="0"/>
              <a:t> </a:t>
            </a:r>
            <a:r>
              <a:rPr lang="en-US" sz="2600" dirty="0" err="1" smtClean="0"/>
              <a:t>lewat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langsung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masa</a:t>
            </a:r>
            <a:r>
              <a:rPr lang="en-US" sz="2600" dirty="0" smtClean="0"/>
              <a:t> </a:t>
            </a:r>
            <a:r>
              <a:rPr lang="en-US" sz="2600" dirty="0" err="1" smtClean="0"/>
              <a:t>bakti</a:t>
            </a:r>
            <a:r>
              <a:rPr lang="en-US" sz="2600" dirty="0" smtClean="0"/>
              <a:t> 4 </a:t>
            </a:r>
            <a:r>
              <a:rPr lang="en-US" sz="2600" dirty="0" err="1" smtClean="0"/>
              <a:t>tahun</a:t>
            </a:r>
            <a:r>
              <a:rPr lang="en-US" sz="2600" dirty="0" smtClean="0"/>
              <a:t>. </a:t>
            </a:r>
            <a:r>
              <a:rPr lang="en-US" sz="2600" dirty="0" err="1" smtClean="0"/>
              <a:t>Parlemen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hak</a:t>
            </a:r>
            <a:r>
              <a:rPr lang="en-US" sz="2600" dirty="0" smtClean="0"/>
              <a:t>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mosi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percaya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</a:t>
            </a:r>
            <a:r>
              <a:rPr lang="en-US" sz="2600" dirty="0" err="1" smtClean="0"/>
              <a:t>Perdana</a:t>
            </a:r>
            <a:r>
              <a:rPr lang="en-US" sz="2600" dirty="0" smtClean="0"/>
              <a:t> </a:t>
            </a:r>
            <a:r>
              <a:rPr lang="en-US" sz="2600" dirty="0" err="1" smtClean="0"/>
              <a:t>Menteri</a:t>
            </a:r>
            <a:r>
              <a:rPr lang="en-US" sz="2600" dirty="0" smtClean="0"/>
              <a:t> </a:t>
            </a:r>
            <a:r>
              <a:rPr lang="en-US" sz="2600" dirty="0" err="1" smtClean="0"/>
              <a:t>ataupun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keseluruhan</a:t>
            </a:r>
            <a:r>
              <a:rPr lang="en-US" sz="2600" dirty="0" smtClean="0"/>
              <a:t> </a:t>
            </a:r>
            <a:r>
              <a:rPr lang="en-US" sz="2600" dirty="0" err="1" smtClean="0"/>
              <a:t>anggota</a:t>
            </a:r>
            <a:r>
              <a:rPr lang="en-US" sz="2600" dirty="0" smtClean="0"/>
              <a:t> </a:t>
            </a:r>
            <a:r>
              <a:rPr lang="en-US" sz="2600" dirty="0" err="1" smtClean="0"/>
              <a:t>Dewan</a:t>
            </a:r>
            <a:r>
              <a:rPr lang="en-US" sz="2600" dirty="0" smtClean="0"/>
              <a:t> </a:t>
            </a:r>
            <a:r>
              <a:rPr lang="en-US" sz="2600" dirty="0" err="1" smtClean="0"/>
              <a:t>Menteri</a:t>
            </a:r>
            <a:r>
              <a:rPr lang="en-US" sz="2600" dirty="0" smtClean="0"/>
              <a:t>. </a:t>
            </a:r>
            <a:r>
              <a:rPr lang="en-US" sz="2600" dirty="0" err="1" smtClean="0"/>
              <a:t>Namun</a:t>
            </a:r>
            <a:r>
              <a:rPr lang="en-US" sz="2600" dirty="0" smtClean="0"/>
              <a:t>, </a:t>
            </a:r>
            <a:r>
              <a:rPr lang="en-US" sz="2600" dirty="0" err="1" smtClean="0"/>
              <a:t>parlemen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boleh</a:t>
            </a:r>
            <a:r>
              <a:rPr lang="en-US" sz="2600" dirty="0" smtClean="0"/>
              <a:t> </a:t>
            </a:r>
            <a:r>
              <a:rPr lang="en-US" sz="2600" dirty="0" err="1" smtClean="0"/>
              <a:t>dibubarkan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perintah</a:t>
            </a:r>
            <a:r>
              <a:rPr lang="en-US" sz="2600" dirty="0" smtClean="0"/>
              <a:t> </a:t>
            </a:r>
            <a:r>
              <a:rPr lang="en-US" sz="2600" dirty="0" err="1" smtClean="0"/>
              <a:t>Presiden</a:t>
            </a:r>
            <a:r>
              <a:rPr lang="en-US" sz="2600" dirty="0" smtClean="0"/>
              <a:t>, </a:t>
            </a:r>
            <a:r>
              <a:rPr lang="en-US" sz="2600" dirty="0" err="1" smtClean="0"/>
              <a:t>tetapi</a:t>
            </a:r>
            <a:r>
              <a:rPr lang="en-US" sz="2600" dirty="0" smtClean="0"/>
              <a:t> </a:t>
            </a:r>
            <a:r>
              <a:rPr lang="en-US" sz="2600" dirty="0" err="1" smtClean="0"/>
              <a:t>hanya</a:t>
            </a:r>
            <a:r>
              <a:rPr lang="en-US" sz="2600" dirty="0" smtClean="0"/>
              <a:t> </a:t>
            </a:r>
            <a:r>
              <a:rPr lang="en-US" sz="2600" dirty="0" err="1" smtClean="0"/>
              <a:t>apabila</a:t>
            </a:r>
            <a:r>
              <a:rPr lang="en-US" sz="2600" dirty="0" smtClean="0"/>
              <a:t> </a:t>
            </a:r>
            <a:r>
              <a:rPr lang="en-US" sz="2600" dirty="0" err="1" smtClean="0"/>
              <a:t>terjadi</a:t>
            </a:r>
            <a:r>
              <a:rPr lang="en-US" sz="2600" dirty="0" smtClean="0"/>
              <a:t> </a:t>
            </a:r>
            <a:r>
              <a:rPr lang="en-US" sz="2600" dirty="0" err="1" smtClean="0"/>
              <a:t>jalan</a:t>
            </a:r>
            <a:r>
              <a:rPr lang="en-US" sz="2600" dirty="0" smtClean="0"/>
              <a:t> </a:t>
            </a:r>
            <a:r>
              <a:rPr lang="en-US" sz="2600" dirty="0" err="1" smtClean="0"/>
              <a:t>buntu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mana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jua</a:t>
            </a:r>
            <a:r>
              <a:rPr lang="en-US" sz="2600" dirty="0" smtClean="0"/>
              <a:t> </a:t>
            </a:r>
            <a:r>
              <a:rPr lang="en-US" sz="2600" dirty="0" err="1" smtClean="0"/>
              <a:t>dicapai</a:t>
            </a:r>
            <a:r>
              <a:rPr lang="en-US" sz="2600" dirty="0" smtClean="0"/>
              <a:t> </a:t>
            </a:r>
            <a:r>
              <a:rPr lang="en-US" sz="2600" dirty="0" err="1" smtClean="0"/>
              <a:t>mayoritas</a:t>
            </a:r>
            <a:r>
              <a:rPr lang="en-US" sz="2600" dirty="0" smtClean="0"/>
              <a:t> </a:t>
            </a:r>
            <a:r>
              <a:rPr lang="en-US" sz="2600" dirty="0" err="1" smtClean="0"/>
              <a:t>suara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membentuk</a:t>
            </a:r>
            <a:r>
              <a:rPr lang="en-US" sz="2600" dirty="0" smtClean="0"/>
              <a:t> </a:t>
            </a:r>
            <a:r>
              <a:rPr lang="en-US" sz="2600" dirty="0" err="1" smtClean="0"/>
              <a:t>Dewan</a:t>
            </a:r>
            <a:r>
              <a:rPr lang="en-US" sz="2600" dirty="0" smtClean="0"/>
              <a:t> </a:t>
            </a:r>
            <a:r>
              <a:rPr lang="en-US" sz="2600" dirty="0" err="1" smtClean="0"/>
              <a:t>Menteri</a:t>
            </a:r>
            <a:r>
              <a:rPr lang="en-US" sz="2600" dirty="0" smtClean="0"/>
              <a:t> </a:t>
            </a:r>
            <a:r>
              <a:rPr lang="en-US" sz="2600" dirty="0" err="1" smtClean="0"/>
              <a:t>baru</a:t>
            </a:r>
            <a:r>
              <a:rPr lang="en-US" sz="26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4. HUNGARIA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 Republic of Hungary [</a:t>
            </a:r>
            <a:r>
              <a:rPr lang="en-US" dirty="0" err="1" smtClean="0"/>
              <a:t>Magyarorszag</a:t>
            </a:r>
            <a:r>
              <a:rPr lang="en-US" dirty="0" smtClean="0"/>
              <a:t>]</a:t>
            </a:r>
          </a:p>
          <a:p>
            <a:pPr lvl="0" algn="just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 </a:t>
            </a:r>
            <a:r>
              <a:rPr lang="en-US" dirty="0" err="1" smtClean="0"/>
              <a:t>Budapes</a:t>
            </a:r>
            <a:endParaRPr lang="en-US" dirty="0" smtClean="0"/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 93.030</a:t>
            </a:r>
          </a:p>
          <a:p>
            <a:pPr lvl="0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Republik</a:t>
            </a:r>
            <a:r>
              <a:rPr lang="en-US" b="1" dirty="0" smtClean="0"/>
              <a:t> </a:t>
            </a:r>
            <a:endParaRPr lang="en-US" dirty="0" smtClean="0"/>
          </a:p>
          <a:p>
            <a:pPr lvl="0" algn="just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 </a:t>
            </a:r>
            <a:r>
              <a:rPr lang="en-US" b="1" dirty="0" err="1" smtClean="0"/>
              <a:t>Kesatuan</a:t>
            </a:r>
            <a:r>
              <a:rPr lang="en-US" b="1" dirty="0" smtClean="0"/>
              <a:t> </a:t>
            </a:r>
            <a:r>
              <a:rPr lang="en-US" dirty="0" smtClean="0"/>
              <a:t>---- </a:t>
            </a:r>
            <a:r>
              <a:rPr lang="en-US" dirty="0" err="1" smtClean="0"/>
              <a:t>Hungaria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19 </a:t>
            </a:r>
            <a:r>
              <a:rPr lang="en-US" b="1" dirty="0" err="1" smtClean="0"/>
              <a:t>megye</a:t>
            </a:r>
            <a:r>
              <a:rPr lang="en-US" b="1" dirty="0" smtClean="0"/>
              <a:t> </a:t>
            </a:r>
            <a:r>
              <a:rPr lang="en-US" dirty="0" smtClean="0"/>
              <a:t>(county), 23 </a:t>
            </a:r>
            <a:r>
              <a:rPr lang="en-US" b="1" dirty="0" err="1" smtClean="0"/>
              <a:t>magyei</a:t>
            </a:r>
            <a:r>
              <a:rPr lang="en-US" b="1" dirty="0" smtClean="0"/>
              <a:t> </a:t>
            </a:r>
            <a:r>
              <a:rPr lang="en-US" b="1" dirty="0" err="1" smtClean="0"/>
              <a:t>varos</a:t>
            </a:r>
            <a:r>
              <a:rPr lang="en-US" dirty="0" smtClean="0"/>
              <a:t> (county urban), </a:t>
            </a:r>
            <a:r>
              <a:rPr lang="en-US" dirty="0" err="1" smtClean="0"/>
              <a:t>dan</a:t>
            </a:r>
            <a:r>
              <a:rPr lang="en-US" dirty="0" smtClean="0"/>
              <a:t> 1 </a:t>
            </a:r>
            <a:r>
              <a:rPr lang="en-US" b="1" dirty="0" err="1" smtClean="0"/>
              <a:t>fovaros</a:t>
            </a:r>
            <a:r>
              <a:rPr lang="en-US" b="1" dirty="0" smtClean="0"/>
              <a:t> </a:t>
            </a:r>
            <a:r>
              <a:rPr lang="en-US" dirty="0" smtClean="0"/>
              <a:t>(</a:t>
            </a:r>
            <a:r>
              <a:rPr lang="en-US" dirty="0" err="1" smtClean="0"/>
              <a:t>ibukota</a:t>
            </a:r>
            <a:r>
              <a:rPr lang="en-US" dirty="0" smtClean="0"/>
              <a:t>). Ke-19 </a:t>
            </a:r>
            <a:r>
              <a:rPr lang="en-US" b="1" dirty="0" err="1" smtClean="0"/>
              <a:t>megye</a:t>
            </a:r>
            <a:r>
              <a:rPr lang="en-US" b="1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Bacs-Kiskun</a:t>
            </a:r>
            <a:r>
              <a:rPr lang="en-US" dirty="0" smtClean="0"/>
              <a:t>, </a:t>
            </a:r>
            <a:r>
              <a:rPr lang="en-US" dirty="0" err="1" smtClean="0"/>
              <a:t>Baranya</a:t>
            </a:r>
            <a:r>
              <a:rPr lang="en-US" dirty="0" smtClean="0"/>
              <a:t>, </a:t>
            </a:r>
            <a:r>
              <a:rPr lang="en-US" dirty="0" err="1" smtClean="0"/>
              <a:t>Bekes</a:t>
            </a:r>
            <a:r>
              <a:rPr lang="en-US" dirty="0" smtClean="0"/>
              <a:t>, </a:t>
            </a:r>
            <a:r>
              <a:rPr lang="en-US" dirty="0" err="1" smtClean="0"/>
              <a:t>Borsod-Abauj-Zemplen</a:t>
            </a:r>
            <a:r>
              <a:rPr lang="en-US" dirty="0" smtClean="0"/>
              <a:t>, </a:t>
            </a:r>
            <a:r>
              <a:rPr lang="en-US" dirty="0" err="1" smtClean="0"/>
              <a:t>Csongrad</a:t>
            </a:r>
            <a:r>
              <a:rPr lang="en-US" dirty="0" smtClean="0"/>
              <a:t>, </a:t>
            </a:r>
            <a:r>
              <a:rPr lang="en-US" dirty="0" err="1" smtClean="0"/>
              <a:t>Fejer</a:t>
            </a:r>
            <a:r>
              <a:rPr lang="en-US" dirty="0" smtClean="0"/>
              <a:t>, Gyor-</a:t>
            </a:r>
            <a:r>
              <a:rPr lang="en-US" dirty="0" err="1" smtClean="0"/>
              <a:t>Moson</a:t>
            </a:r>
            <a:r>
              <a:rPr lang="en-US" dirty="0" smtClean="0"/>
              <a:t>-Sopron, </a:t>
            </a:r>
            <a:r>
              <a:rPr lang="en-US" dirty="0" err="1" smtClean="0"/>
              <a:t>Hajdu</a:t>
            </a:r>
            <a:r>
              <a:rPr lang="en-US" dirty="0" smtClean="0"/>
              <a:t>-Bihar, </a:t>
            </a:r>
            <a:r>
              <a:rPr lang="en-US" dirty="0" err="1" smtClean="0"/>
              <a:t>Heves</a:t>
            </a:r>
            <a:r>
              <a:rPr lang="en-US" dirty="0" smtClean="0"/>
              <a:t>, </a:t>
            </a:r>
            <a:r>
              <a:rPr lang="en-US" dirty="0" err="1" smtClean="0"/>
              <a:t>Jasz</a:t>
            </a:r>
            <a:r>
              <a:rPr lang="en-US" dirty="0" smtClean="0"/>
              <a:t>-</a:t>
            </a:r>
            <a:r>
              <a:rPr lang="en-US" dirty="0" err="1" smtClean="0"/>
              <a:t>Nagykun</a:t>
            </a:r>
            <a:r>
              <a:rPr lang="en-US" dirty="0" smtClean="0"/>
              <a:t>-Szolnok, </a:t>
            </a:r>
            <a:r>
              <a:rPr lang="en-US" dirty="0" err="1" smtClean="0"/>
              <a:t>Komarom-Esztergom</a:t>
            </a:r>
            <a:r>
              <a:rPr lang="en-US" dirty="0" smtClean="0"/>
              <a:t>, </a:t>
            </a:r>
            <a:r>
              <a:rPr lang="en-US" dirty="0" err="1" smtClean="0"/>
              <a:t>Nograd</a:t>
            </a:r>
            <a:r>
              <a:rPr lang="en-US" dirty="0" smtClean="0"/>
              <a:t>, Pest, </a:t>
            </a:r>
            <a:r>
              <a:rPr lang="en-US" dirty="0" err="1" smtClean="0"/>
              <a:t>Somogy</a:t>
            </a:r>
            <a:r>
              <a:rPr lang="en-US" dirty="0" smtClean="0"/>
              <a:t>, </a:t>
            </a:r>
            <a:r>
              <a:rPr lang="en-US" dirty="0" err="1" smtClean="0"/>
              <a:t>Szabolcs-Szatmar-Bereg</a:t>
            </a:r>
            <a:r>
              <a:rPr lang="en-US" dirty="0" smtClean="0"/>
              <a:t>, </a:t>
            </a:r>
            <a:r>
              <a:rPr lang="en-US" dirty="0" err="1" smtClean="0"/>
              <a:t>Tolna</a:t>
            </a:r>
            <a:r>
              <a:rPr lang="en-US" dirty="0" smtClean="0"/>
              <a:t>, Vas, Veszprem,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Zala</a:t>
            </a:r>
            <a:r>
              <a:rPr lang="en-US" dirty="0" smtClean="0"/>
              <a:t>. Ke-23 </a:t>
            </a:r>
            <a:r>
              <a:rPr lang="en-US" b="1" dirty="0" err="1" smtClean="0"/>
              <a:t>megyei</a:t>
            </a:r>
            <a:r>
              <a:rPr lang="en-US" b="1" dirty="0" smtClean="0"/>
              <a:t> </a:t>
            </a:r>
            <a:r>
              <a:rPr lang="en-US" b="1" dirty="0" err="1" smtClean="0"/>
              <a:t>varos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Bekescsaba</a:t>
            </a:r>
            <a:r>
              <a:rPr lang="en-US" dirty="0" smtClean="0"/>
              <a:t>, Debrecen, </a:t>
            </a:r>
            <a:r>
              <a:rPr lang="en-US" dirty="0" err="1" smtClean="0"/>
              <a:t>Dunaujvaros</a:t>
            </a:r>
            <a:r>
              <a:rPr lang="en-US" dirty="0" smtClean="0"/>
              <a:t>, Eger, </a:t>
            </a:r>
            <a:r>
              <a:rPr lang="en-US" dirty="0" err="1" smtClean="0"/>
              <a:t>Erd</a:t>
            </a:r>
            <a:r>
              <a:rPr lang="en-US" dirty="0" smtClean="0"/>
              <a:t>, Gyor, </a:t>
            </a:r>
            <a:r>
              <a:rPr lang="en-US" dirty="0" err="1" smtClean="0"/>
              <a:t>Hodmezovasarhely</a:t>
            </a:r>
            <a:r>
              <a:rPr lang="en-US" dirty="0" smtClean="0"/>
              <a:t>, </a:t>
            </a:r>
            <a:r>
              <a:rPr lang="en-US" dirty="0" err="1" smtClean="0"/>
              <a:t>Kaposvar</a:t>
            </a:r>
            <a:r>
              <a:rPr lang="en-US" dirty="0" smtClean="0"/>
              <a:t>, Kecskemet, Miskolc, </a:t>
            </a:r>
            <a:r>
              <a:rPr lang="en-US" dirty="0" err="1" smtClean="0"/>
              <a:t>Nagykanizsa</a:t>
            </a:r>
            <a:r>
              <a:rPr lang="en-US" dirty="0" smtClean="0"/>
              <a:t>, Nyiregyhaza, Pecs, </a:t>
            </a:r>
            <a:r>
              <a:rPr lang="en-US" dirty="0" err="1" smtClean="0"/>
              <a:t>Salgotarjan</a:t>
            </a:r>
            <a:r>
              <a:rPr lang="en-US" dirty="0" smtClean="0"/>
              <a:t>, Sopron, Szeged, Szekesfehervar, </a:t>
            </a:r>
            <a:r>
              <a:rPr lang="en-US" dirty="0" err="1" smtClean="0"/>
              <a:t>Szekszard</a:t>
            </a:r>
            <a:r>
              <a:rPr lang="en-US" dirty="0" smtClean="0"/>
              <a:t>, Szolnok, Szombathely, Tatabanya, Veszprem,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Zalaegerszeg</a:t>
            </a:r>
            <a:r>
              <a:rPr lang="en-US" dirty="0" smtClean="0"/>
              <a:t>. </a:t>
            </a:r>
            <a:r>
              <a:rPr lang="en-US" dirty="0" err="1" smtClean="0"/>
              <a:t>Sebuah</a:t>
            </a:r>
            <a:r>
              <a:rPr lang="en-US" dirty="0" smtClean="0"/>
              <a:t> </a:t>
            </a:r>
            <a:r>
              <a:rPr lang="en-US" b="1" dirty="0" err="1" smtClean="0"/>
              <a:t>fovaros</a:t>
            </a:r>
            <a:r>
              <a:rPr lang="en-US" b="1" dirty="0" smtClean="0"/>
              <a:t> </a:t>
            </a:r>
            <a:r>
              <a:rPr lang="en-US" dirty="0" err="1" smtClean="0"/>
              <a:t>yaitu</a:t>
            </a:r>
            <a:r>
              <a:rPr lang="en-US" dirty="0" smtClean="0"/>
              <a:t> Budapest.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389</TotalTime>
  <Words>333</Words>
  <Application>Microsoft Office PowerPoint</Application>
  <PresentationFormat>On-screen Show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BENTUK NEGARA DAN SISTEM PEMERINTAHAN DI KAWASAN EROPA  (EROPA TIMUR) </vt:lpstr>
      <vt:lpstr>NEGARA - NEGARA  EROPA TIMUR </vt:lpstr>
      <vt:lpstr>Akan secara singkat menyebutkan luas wilayah, jenis kekuasaan, bentuk negara, badan yudikatif, sistem pemerintahan serta sifat parlemen dari Negara – Negara Eropa Timur adalah sebagai berikut: </vt:lpstr>
      <vt:lpstr>Slide 4</vt:lpstr>
      <vt:lpstr>2. BELARUSIA </vt:lpstr>
      <vt:lpstr>Slide 6</vt:lpstr>
      <vt:lpstr>3. BULGARIA</vt:lpstr>
      <vt:lpstr>Slide 8</vt:lpstr>
      <vt:lpstr>4. HUNGARIA</vt:lpstr>
      <vt:lpstr>Slide 10</vt:lpstr>
      <vt:lpstr>5. MOLDOVA</vt:lpstr>
      <vt:lpstr>Slide 12</vt:lpstr>
      <vt:lpstr>6. POLANDIA</vt:lpstr>
      <vt:lpstr>Slide 14</vt:lpstr>
      <vt:lpstr>7. REPUBLIK CEKO</vt:lpstr>
      <vt:lpstr>Slide 16</vt:lpstr>
      <vt:lpstr>8. RUMANIA </vt:lpstr>
      <vt:lpstr>Slide 18</vt:lpstr>
      <vt:lpstr>9. SLOVAKIA</vt:lpstr>
      <vt:lpstr>Slide 20</vt:lpstr>
      <vt:lpstr>10. UKRAINA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PERBANDINGAN HUKUM TATA NEGARA</dc:title>
  <dc:creator>Windows User</dc:creator>
  <cp:lastModifiedBy>LAW OFFICE HK</cp:lastModifiedBy>
  <cp:revision>98</cp:revision>
  <dcterms:created xsi:type="dcterms:W3CDTF">2019-03-21T15:18:25Z</dcterms:created>
  <dcterms:modified xsi:type="dcterms:W3CDTF">2019-05-03T23:20:55Z</dcterms:modified>
</cp:coreProperties>
</file>