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6" r:id="rId3"/>
    <p:sldId id="328" r:id="rId4"/>
    <p:sldId id="330" r:id="rId5"/>
    <p:sldId id="332" r:id="rId6"/>
    <p:sldId id="344" r:id="rId7"/>
    <p:sldId id="345" r:id="rId8"/>
    <p:sldId id="333" r:id="rId9"/>
    <p:sldId id="335" r:id="rId10"/>
    <p:sldId id="338" r:id="rId11"/>
    <p:sldId id="341" r:id="rId12"/>
    <p:sldId id="346" r:id="rId13"/>
    <p:sldId id="347" r:id="rId14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555625"/>
          </a:xfrm>
        </p:spPr>
        <p:txBody>
          <a:bodyPr/>
          <a:lstStyle/>
          <a:p>
            <a:pPr algn="ctr"/>
            <a:r>
              <a:rPr lang="en-US" sz="2800" b="1" dirty="0" smtClean="0"/>
              <a:t>BENTUK NEGARA DAN SISTEM PEMERINTAHAN DI KAWASAN EROPA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(EROPA </a:t>
            </a:r>
            <a:r>
              <a:rPr lang="en-US" sz="2800" b="1" dirty="0" smtClean="0"/>
              <a:t>UTARA</a:t>
            </a:r>
            <a:r>
              <a:rPr lang="en-US" sz="2800" b="1" dirty="0" smtClean="0"/>
              <a:t>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848600" cy="1752600"/>
          </a:xfrm>
        </p:spPr>
        <p:txBody>
          <a:bodyPr>
            <a:normAutofit/>
          </a:bodyPr>
          <a:lstStyle/>
          <a:p>
            <a:pPr algn="ctr"/>
            <a:r>
              <a:rPr lang="id-ID" sz="4400" dirty="0" smtClean="0"/>
              <a:t>DR. HERMAN KADIR</a:t>
            </a:r>
            <a:endParaRPr lang="id-ID" sz="4400" dirty="0"/>
          </a:p>
        </p:txBody>
      </p:sp>
    </p:spTree>
    <p:extLst>
      <p:ext uri="{BB962C8B-B14F-4D97-AF65-F5344CB8AC3E}">
        <p14:creationId xmlns="" xmlns:p14="http://schemas.microsoft.com/office/powerpoint/2010/main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7. </a:t>
            </a:r>
            <a:r>
              <a:rPr lang="en-US" sz="2400" b="1" dirty="0" smtClean="0">
                <a:solidFill>
                  <a:schemeClr val="tx1"/>
                </a:solidFill>
              </a:rPr>
              <a:t>LATVIA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Republic of Latvia</a:t>
            </a:r>
          </a:p>
          <a:p>
            <a:pPr lvl="0"/>
            <a:r>
              <a:rPr lang="en-US" dirty="0" err="1" smtClean="0"/>
              <a:t>Mantan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endParaRPr lang="en-US" dirty="0" smtClean="0"/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Riga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64.589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Republik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. Latvia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110 </a:t>
            </a:r>
            <a:r>
              <a:rPr lang="en-US" b="1" i="1" dirty="0" err="1" smtClean="0"/>
              <a:t>novads</a:t>
            </a:r>
            <a:r>
              <a:rPr lang="en-US" b="1" i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kabupaten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9 </a:t>
            </a:r>
            <a:r>
              <a:rPr lang="en-US" b="1" i="1" dirty="0" err="1" smtClean="0"/>
              <a:t>kota</a:t>
            </a:r>
            <a:r>
              <a:rPr lang="en-US" dirty="0" smtClean="0"/>
              <a:t>. Ke-110 </a:t>
            </a:r>
            <a:r>
              <a:rPr lang="en-US" b="1" i="1" dirty="0" err="1" smtClean="0"/>
              <a:t>novads</a:t>
            </a:r>
            <a:r>
              <a:rPr lang="en-US" b="1" i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Adazu</a:t>
            </a:r>
            <a:r>
              <a:rPr lang="en-US" dirty="0" smtClean="0"/>
              <a:t> , </a:t>
            </a:r>
            <a:r>
              <a:rPr lang="en-US" dirty="0" err="1" smtClean="0"/>
              <a:t>Aglonas</a:t>
            </a:r>
            <a:r>
              <a:rPr lang="en-US" dirty="0" smtClean="0"/>
              <a:t> , </a:t>
            </a:r>
            <a:r>
              <a:rPr lang="en-US" dirty="0" err="1" smtClean="0"/>
              <a:t>Aizkraukles</a:t>
            </a:r>
            <a:r>
              <a:rPr lang="en-US" dirty="0" smtClean="0"/>
              <a:t> , </a:t>
            </a:r>
            <a:r>
              <a:rPr lang="en-US" dirty="0" err="1" smtClean="0"/>
              <a:t>Aizputes</a:t>
            </a:r>
            <a:r>
              <a:rPr lang="en-US" dirty="0" smtClean="0"/>
              <a:t> , </a:t>
            </a:r>
            <a:r>
              <a:rPr lang="en-US" dirty="0" err="1" smtClean="0"/>
              <a:t>Aknistes</a:t>
            </a:r>
            <a:r>
              <a:rPr lang="en-US" dirty="0" smtClean="0"/>
              <a:t> , </a:t>
            </a:r>
            <a:r>
              <a:rPr lang="en-US" dirty="0" err="1" smtClean="0"/>
              <a:t>Alojas</a:t>
            </a:r>
            <a:r>
              <a:rPr lang="en-US" dirty="0" smtClean="0"/>
              <a:t> , </a:t>
            </a:r>
            <a:r>
              <a:rPr lang="en-US" dirty="0" err="1" smtClean="0"/>
              <a:t>Alsungas</a:t>
            </a:r>
            <a:r>
              <a:rPr lang="en-US" dirty="0" smtClean="0"/>
              <a:t> , </a:t>
            </a:r>
            <a:r>
              <a:rPr lang="en-US" dirty="0" err="1" smtClean="0"/>
              <a:t>Aluksnes</a:t>
            </a:r>
            <a:r>
              <a:rPr lang="en-US" dirty="0" smtClean="0"/>
              <a:t> , </a:t>
            </a:r>
            <a:r>
              <a:rPr lang="en-US" dirty="0" err="1" smtClean="0"/>
              <a:t>Amatas</a:t>
            </a:r>
            <a:r>
              <a:rPr lang="en-US" dirty="0" smtClean="0"/>
              <a:t> , Apes , </a:t>
            </a:r>
            <a:r>
              <a:rPr lang="en-US" dirty="0" err="1" smtClean="0"/>
              <a:t>Auces</a:t>
            </a:r>
            <a:r>
              <a:rPr lang="en-US" dirty="0" smtClean="0"/>
              <a:t> , </a:t>
            </a:r>
            <a:r>
              <a:rPr lang="en-US" dirty="0" err="1" smtClean="0"/>
              <a:t>Babites</a:t>
            </a:r>
            <a:r>
              <a:rPr lang="en-US" dirty="0" smtClean="0"/>
              <a:t> , </a:t>
            </a:r>
            <a:r>
              <a:rPr lang="en-US" dirty="0" err="1" smtClean="0"/>
              <a:t>Baldones</a:t>
            </a:r>
            <a:r>
              <a:rPr lang="en-US" dirty="0" smtClean="0"/>
              <a:t> , </a:t>
            </a:r>
            <a:r>
              <a:rPr lang="en-US" dirty="0" err="1" smtClean="0"/>
              <a:t>Baltinavas</a:t>
            </a:r>
            <a:r>
              <a:rPr lang="en-US" dirty="0" smtClean="0"/>
              <a:t> , </a:t>
            </a:r>
            <a:r>
              <a:rPr lang="en-US" dirty="0" err="1" smtClean="0"/>
              <a:t>Balvu</a:t>
            </a:r>
            <a:r>
              <a:rPr lang="en-US" dirty="0" smtClean="0"/>
              <a:t> , </a:t>
            </a:r>
            <a:r>
              <a:rPr lang="en-US" dirty="0" err="1" smtClean="0"/>
              <a:t>Bauskas</a:t>
            </a:r>
            <a:r>
              <a:rPr lang="en-US" dirty="0" smtClean="0"/>
              <a:t> , </a:t>
            </a:r>
            <a:r>
              <a:rPr lang="en-US" dirty="0" err="1" smtClean="0"/>
              <a:t>Beverinas</a:t>
            </a:r>
            <a:r>
              <a:rPr lang="en-US" dirty="0" smtClean="0"/>
              <a:t> , </a:t>
            </a:r>
            <a:r>
              <a:rPr lang="en-US" dirty="0" err="1" smtClean="0"/>
              <a:t>Brocenu</a:t>
            </a:r>
            <a:r>
              <a:rPr lang="en-US" dirty="0" smtClean="0"/>
              <a:t> , </a:t>
            </a:r>
            <a:r>
              <a:rPr lang="en-US" dirty="0" err="1" smtClean="0"/>
              <a:t>Burtnieku</a:t>
            </a:r>
            <a:r>
              <a:rPr lang="en-US" dirty="0" smtClean="0"/>
              <a:t> , </a:t>
            </a:r>
            <a:r>
              <a:rPr lang="en-US" dirty="0" err="1" smtClean="0"/>
              <a:t>Carnikavas</a:t>
            </a:r>
            <a:r>
              <a:rPr lang="en-US" dirty="0" smtClean="0"/>
              <a:t> , </a:t>
            </a:r>
            <a:r>
              <a:rPr lang="en-US" dirty="0" err="1" smtClean="0"/>
              <a:t>Cesu</a:t>
            </a:r>
            <a:r>
              <a:rPr lang="en-US" dirty="0" smtClean="0"/>
              <a:t> , </a:t>
            </a:r>
            <a:r>
              <a:rPr lang="en-US" dirty="0" err="1" smtClean="0"/>
              <a:t>Cesvaines</a:t>
            </a:r>
            <a:r>
              <a:rPr lang="en-US" dirty="0" smtClean="0"/>
              <a:t> , </a:t>
            </a:r>
            <a:r>
              <a:rPr lang="en-US" dirty="0" err="1" smtClean="0"/>
              <a:t>Ciblas</a:t>
            </a:r>
            <a:r>
              <a:rPr lang="en-US" dirty="0" smtClean="0"/>
              <a:t> , </a:t>
            </a:r>
            <a:r>
              <a:rPr lang="en-US" dirty="0" err="1" smtClean="0"/>
              <a:t>Dagdas</a:t>
            </a:r>
            <a:r>
              <a:rPr lang="en-US" dirty="0" smtClean="0"/>
              <a:t> , Daugavpils , </a:t>
            </a:r>
            <a:r>
              <a:rPr lang="en-US" dirty="0" err="1" smtClean="0"/>
              <a:t>Dobeles</a:t>
            </a:r>
            <a:r>
              <a:rPr lang="en-US" dirty="0" smtClean="0"/>
              <a:t> , </a:t>
            </a:r>
            <a:r>
              <a:rPr lang="en-US" dirty="0" err="1" smtClean="0"/>
              <a:t>Dundagas</a:t>
            </a:r>
            <a:r>
              <a:rPr lang="en-US" dirty="0" smtClean="0"/>
              <a:t> , </a:t>
            </a:r>
            <a:r>
              <a:rPr lang="en-US" dirty="0" err="1" smtClean="0"/>
              <a:t>Durbes</a:t>
            </a:r>
            <a:r>
              <a:rPr lang="en-US" dirty="0" smtClean="0"/>
              <a:t> , </a:t>
            </a:r>
            <a:r>
              <a:rPr lang="en-US" dirty="0" err="1" smtClean="0"/>
              <a:t>Engures</a:t>
            </a:r>
            <a:r>
              <a:rPr lang="en-US" dirty="0" smtClean="0"/>
              <a:t> , </a:t>
            </a:r>
            <a:r>
              <a:rPr lang="en-US" dirty="0" err="1" smtClean="0"/>
              <a:t>Erglu</a:t>
            </a:r>
            <a:r>
              <a:rPr lang="en-US" dirty="0" smtClean="0"/>
              <a:t> , </a:t>
            </a:r>
            <a:r>
              <a:rPr lang="en-US" dirty="0" err="1" smtClean="0"/>
              <a:t>Garkalnes</a:t>
            </a:r>
            <a:r>
              <a:rPr lang="en-US" dirty="0" smtClean="0"/>
              <a:t> , </a:t>
            </a:r>
            <a:r>
              <a:rPr lang="en-US" dirty="0" err="1" smtClean="0"/>
              <a:t>Grobinas</a:t>
            </a:r>
            <a:r>
              <a:rPr lang="en-US" dirty="0" smtClean="0"/>
              <a:t> , </a:t>
            </a:r>
            <a:r>
              <a:rPr lang="en-US" dirty="0" err="1" smtClean="0"/>
              <a:t>Gulbenes</a:t>
            </a:r>
            <a:r>
              <a:rPr lang="en-US" dirty="0" smtClean="0"/>
              <a:t> , </a:t>
            </a:r>
            <a:r>
              <a:rPr lang="en-US" dirty="0" err="1" smtClean="0"/>
              <a:t>Iecavas</a:t>
            </a:r>
            <a:r>
              <a:rPr lang="en-US" dirty="0" smtClean="0"/>
              <a:t> , </a:t>
            </a:r>
            <a:r>
              <a:rPr lang="en-US" dirty="0" err="1" smtClean="0"/>
              <a:t>Ikskiles</a:t>
            </a:r>
            <a:r>
              <a:rPr lang="en-US" dirty="0" smtClean="0"/>
              <a:t> , </a:t>
            </a:r>
            <a:r>
              <a:rPr lang="en-US" dirty="0" err="1" smtClean="0"/>
              <a:t>Ilukstes</a:t>
            </a:r>
            <a:r>
              <a:rPr lang="en-US" dirty="0" smtClean="0"/>
              <a:t> , </a:t>
            </a:r>
            <a:r>
              <a:rPr lang="en-US" dirty="0" err="1" smtClean="0"/>
              <a:t>Incukalna</a:t>
            </a:r>
            <a:r>
              <a:rPr lang="en-US" dirty="0" smtClean="0"/>
              <a:t> , </a:t>
            </a:r>
            <a:r>
              <a:rPr lang="en-US" dirty="0" err="1" smtClean="0"/>
              <a:t>Jaunjelgavas</a:t>
            </a:r>
            <a:r>
              <a:rPr lang="en-US" dirty="0" smtClean="0"/>
              <a:t> , </a:t>
            </a:r>
            <a:r>
              <a:rPr lang="en-US" dirty="0" err="1" smtClean="0"/>
              <a:t>Jaunpiebalgas</a:t>
            </a:r>
            <a:r>
              <a:rPr lang="en-US" dirty="0" smtClean="0"/>
              <a:t> , </a:t>
            </a:r>
            <a:r>
              <a:rPr lang="en-US" dirty="0" err="1" smtClean="0"/>
              <a:t>Jaunpils</a:t>
            </a:r>
            <a:r>
              <a:rPr lang="en-US" dirty="0" smtClean="0"/>
              <a:t> , </a:t>
            </a:r>
            <a:r>
              <a:rPr lang="en-US" dirty="0" err="1" smtClean="0"/>
              <a:t>Jekabpils</a:t>
            </a:r>
            <a:r>
              <a:rPr lang="en-US" dirty="0" smtClean="0"/>
              <a:t> , </a:t>
            </a:r>
            <a:r>
              <a:rPr lang="en-US" dirty="0" err="1" smtClean="0"/>
              <a:t>Jelgavas</a:t>
            </a:r>
            <a:r>
              <a:rPr lang="en-US" dirty="0" smtClean="0"/>
              <a:t> , </a:t>
            </a:r>
            <a:r>
              <a:rPr lang="en-US" dirty="0" err="1" smtClean="0"/>
              <a:t>Kandavas</a:t>
            </a:r>
            <a:r>
              <a:rPr lang="en-US" dirty="0" smtClean="0"/>
              <a:t> , </a:t>
            </a:r>
            <a:r>
              <a:rPr lang="en-US" dirty="0" err="1" smtClean="0"/>
              <a:t>Karsavas</a:t>
            </a:r>
            <a:r>
              <a:rPr lang="en-US" dirty="0" smtClean="0"/>
              <a:t> , </a:t>
            </a:r>
            <a:r>
              <a:rPr lang="en-US" dirty="0" err="1" smtClean="0"/>
              <a:t>Keguma</a:t>
            </a:r>
            <a:r>
              <a:rPr lang="en-US" dirty="0" smtClean="0"/>
              <a:t> , </a:t>
            </a:r>
            <a:r>
              <a:rPr lang="en-US" dirty="0" err="1" smtClean="0"/>
              <a:t>Kekavas</a:t>
            </a:r>
            <a:r>
              <a:rPr lang="en-US" dirty="0" smtClean="0"/>
              <a:t> , </a:t>
            </a:r>
            <a:r>
              <a:rPr lang="en-US" dirty="0" err="1" smtClean="0"/>
              <a:t>Kocenu</a:t>
            </a:r>
            <a:r>
              <a:rPr lang="en-US" dirty="0" smtClean="0"/>
              <a:t> , </a:t>
            </a:r>
            <a:r>
              <a:rPr lang="en-US" dirty="0" err="1" smtClean="0"/>
              <a:t>Kokneses</a:t>
            </a:r>
            <a:r>
              <a:rPr lang="en-US" dirty="0" smtClean="0"/>
              <a:t> , </a:t>
            </a:r>
            <a:r>
              <a:rPr lang="en-US" dirty="0" err="1" smtClean="0"/>
              <a:t>Kraslavas</a:t>
            </a:r>
            <a:r>
              <a:rPr lang="en-US" dirty="0" smtClean="0"/>
              <a:t> , </a:t>
            </a:r>
            <a:r>
              <a:rPr lang="en-US" dirty="0" err="1" smtClean="0"/>
              <a:t>Krimuldas</a:t>
            </a:r>
            <a:r>
              <a:rPr lang="en-US" dirty="0" smtClean="0"/>
              <a:t> , </a:t>
            </a:r>
            <a:r>
              <a:rPr lang="en-US" dirty="0" err="1" smtClean="0"/>
              <a:t>Krustpils</a:t>
            </a:r>
            <a:r>
              <a:rPr lang="en-US" dirty="0" smtClean="0"/>
              <a:t> , </a:t>
            </a:r>
            <a:r>
              <a:rPr lang="en-US" dirty="0" err="1" smtClean="0"/>
              <a:t>Kuldigas</a:t>
            </a:r>
            <a:r>
              <a:rPr lang="en-US" dirty="0" smtClean="0"/>
              <a:t> , </a:t>
            </a:r>
            <a:r>
              <a:rPr lang="en-US" dirty="0" err="1" smtClean="0"/>
              <a:t>Lielvardes</a:t>
            </a:r>
            <a:r>
              <a:rPr lang="en-US" dirty="0" smtClean="0"/>
              <a:t> , </a:t>
            </a:r>
            <a:r>
              <a:rPr lang="en-US" dirty="0" err="1" smtClean="0"/>
              <a:t>Ligatnes</a:t>
            </a:r>
            <a:r>
              <a:rPr lang="en-US" dirty="0" smtClean="0"/>
              <a:t> , </a:t>
            </a:r>
            <a:r>
              <a:rPr lang="en-US" dirty="0" err="1" smtClean="0"/>
              <a:t>Limbazu</a:t>
            </a:r>
            <a:r>
              <a:rPr lang="en-US" dirty="0" smtClean="0"/>
              <a:t> , </a:t>
            </a:r>
            <a:r>
              <a:rPr lang="en-US" dirty="0" err="1" smtClean="0"/>
              <a:t>Livanu</a:t>
            </a:r>
            <a:r>
              <a:rPr lang="en-US" dirty="0" smtClean="0"/>
              <a:t> , </a:t>
            </a:r>
            <a:r>
              <a:rPr lang="en-US" dirty="0" err="1" smtClean="0"/>
              <a:t>Lubanas</a:t>
            </a:r>
            <a:r>
              <a:rPr lang="en-US" dirty="0" smtClean="0"/>
              <a:t> , </a:t>
            </a:r>
            <a:r>
              <a:rPr lang="en-US" dirty="0" err="1" smtClean="0"/>
              <a:t>Ludzas</a:t>
            </a:r>
            <a:r>
              <a:rPr lang="en-US" dirty="0" smtClean="0"/>
              <a:t> , </a:t>
            </a:r>
            <a:r>
              <a:rPr lang="en-US" dirty="0" err="1" smtClean="0"/>
              <a:t>Madonas</a:t>
            </a:r>
            <a:r>
              <a:rPr lang="en-US" dirty="0" smtClean="0"/>
              <a:t> , </a:t>
            </a:r>
            <a:r>
              <a:rPr lang="en-US" dirty="0" err="1" smtClean="0"/>
              <a:t>Malpils</a:t>
            </a:r>
            <a:r>
              <a:rPr lang="en-US" dirty="0" smtClean="0"/>
              <a:t> , </a:t>
            </a:r>
            <a:r>
              <a:rPr lang="en-US" dirty="0" err="1" smtClean="0"/>
              <a:t>Marupes</a:t>
            </a:r>
            <a:r>
              <a:rPr lang="en-US" dirty="0" smtClean="0"/>
              <a:t> , </a:t>
            </a:r>
            <a:r>
              <a:rPr lang="en-US" dirty="0" err="1" smtClean="0"/>
              <a:t>Mazsalacas</a:t>
            </a:r>
            <a:r>
              <a:rPr lang="en-US" dirty="0" smtClean="0"/>
              <a:t> , </a:t>
            </a:r>
            <a:r>
              <a:rPr lang="en-US" dirty="0" err="1" smtClean="0"/>
              <a:t>Mersraga</a:t>
            </a:r>
            <a:r>
              <a:rPr lang="en-US" dirty="0" smtClean="0"/>
              <a:t> , </a:t>
            </a:r>
            <a:r>
              <a:rPr lang="en-US" dirty="0" err="1" smtClean="0"/>
              <a:t>Nauksenu</a:t>
            </a:r>
            <a:r>
              <a:rPr lang="en-US" dirty="0" smtClean="0"/>
              <a:t> , </a:t>
            </a:r>
            <a:r>
              <a:rPr lang="en-US" dirty="0" err="1" smtClean="0"/>
              <a:t>Neretas</a:t>
            </a:r>
            <a:r>
              <a:rPr lang="en-US" dirty="0" smtClean="0"/>
              <a:t> , </a:t>
            </a:r>
            <a:r>
              <a:rPr lang="en-US" dirty="0" err="1" smtClean="0"/>
              <a:t>Nicas</a:t>
            </a:r>
            <a:r>
              <a:rPr lang="en-US" dirty="0" smtClean="0"/>
              <a:t> , Ogres , </a:t>
            </a:r>
            <a:r>
              <a:rPr lang="en-US" dirty="0" err="1" smtClean="0"/>
              <a:t>Olaines</a:t>
            </a:r>
            <a:r>
              <a:rPr lang="en-US" dirty="0" smtClean="0"/>
              <a:t> , </a:t>
            </a:r>
            <a:r>
              <a:rPr lang="en-US" dirty="0" err="1" smtClean="0"/>
              <a:t>Ozolnieku</a:t>
            </a:r>
            <a:r>
              <a:rPr lang="en-US" dirty="0" smtClean="0"/>
              <a:t> , </a:t>
            </a:r>
            <a:r>
              <a:rPr lang="en-US" dirty="0" err="1" smtClean="0"/>
              <a:t>Pargaujas</a:t>
            </a:r>
            <a:r>
              <a:rPr lang="en-US" dirty="0" smtClean="0"/>
              <a:t> , </a:t>
            </a:r>
            <a:r>
              <a:rPr lang="en-US" dirty="0" err="1" smtClean="0"/>
              <a:t>Pavilostas</a:t>
            </a:r>
            <a:r>
              <a:rPr lang="en-US" dirty="0" smtClean="0"/>
              <a:t> , </a:t>
            </a:r>
            <a:r>
              <a:rPr lang="en-US" dirty="0" err="1" smtClean="0"/>
              <a:t>Plavinu</a:t>
            </a:r>
            <a:r>
              <a:rPr lang="en-US" dirty="0" smtClean="0"/>
              <a:t> , </a:t>
            </a:r>
            <a:r>
              <a:rPr lang="en-US" dirty="0" err="1" smtClean="0"/>
              <a:t>Preilu</a:t>
            </a:r>
            <a:r>
              <a:rPr lang="en-US" dirty="0" smtClean="0"/>
              <a:t> , </a:t>
            </a:r>
            <a:r>
              <a:rPr lang="en-US" dirty="0" err="1" smtClean="0"/>
              <a:t>Priekules</a:t>
            </a:r>
            <a:r>
              <a:rPr lang="en-US" dirty="0" smtClean="0"/>
              <a:t> , </a:t>
            </a:r>
            <a:r>
              <a:rPr lang="en-US" dirty="0" err="1" smtClean="0"/>
              <a:t>Priekulu</a:t>
            </a:r>
            <a:r>
              <a:rPr lang="en-US" dirty="0" smtClean="0"/>
              <a:t> , </a:t>
            </a:r>
            <a:r>
              <a:rPr lang="en-US" dirty="0" err="1" smtClean="0"/>
              <a:t>Raunas</a:t>
            </a:r>
            <a:r>
              <a:rPr lang="en-US" dirty="0" smtClean="0"/>
              <a:t> , </a:t>
            </a:r>
            <a:r>
              <a:rPr lang="en-US" dirty="0" err="1" smtClean="0"/>
              <a:t>Rezeknes</a:t>
            </a:r>
            <a:r>
              <a:rPr lang="en-US" dirty="0" smtClean="0"/>
              <a:t> , </a:t>
            </a:r>
            <a:r>
              <a:rPr lang="en-US" dirty="0" err="1" smtClean="0"/>
              <a:t>Riebinu</a:t>
            </a:r>
            <a:r>
              <a:rPr lang="en-US" dirty="0" smtClean="0"/>
              <a:t> , Rojas , </a:t>
            </a:r>
            <a:r>
              <a:rPr lang="en-US" dirty="0" err="1" smtClean="0"/>
              <a:t>Ropazu</a:t>
            </a:r>
            <a:r>
              <a:rPr lang="en-US" dirty="0" smtClean="0"/>
              <a:t> , </a:t>
            </a:r>
            <a:r>
              <a:rPr lang="en-US" dirty="0" err="1" smtClean="0"/>
              <a:t>Rucavas</a:t>
            </a:r>
            <a:r>
              <a:rPr lang="en-US" dirty="0" smtClean="0"/>
              <a:t> , </a:t>
            </a:r>
            <a:r>
              <a:rPr lang="en-US" dirty="0" err="1" smtClean="0"/>
              <a:t>Rugaju</a:t>
            </a:r>
            <a:r>
              <a:rPr lang="en-US" dirty="0" smtClean="0"/>
              <a:t> , </a:t>
            </a:r>
            <a:r>
              <a:rPr lang="en-US" dirty="0" err="1" smtClean="0"/>
              <a:t>Rujienas</a:t>
            </a:r>
            <a:r>
              <a:rPr lang="en-US" dirty="0" smtClean="0"/>
              <a:t> , </a:t>
            </a:r>
            <a:r>
              <a:rPr lang="en-US" dirty="0" err="1" smtClean="0"/>
              <a:t>Rundales</a:t>
            </a:r>
            <a:r>
              <a:rPr lang="en-US" dirty="0" smtClean="0"/>
              <a:t> , </a:t>
            </a:r>
            <a:r>
              <a:rPr lang="en-US" dirty="0" err="1" smtClean="0"/>
              <a:t>Salacgrivas</a:t>
            </a:r>
            <a:r>
              <a:rPr lang="en-US" dirty="0" smtClean="0"/>
              <a:t> , Salas , </a:t>
            </a:r>
            <a:r>
              <a:rPr lang="en-US" dirty="0" err="1" smtClean="0"/>
              <a:t>Salaspils</a:t>
            </a:r>
            <a:r>
              <a:rPr lang="en-US" dirty="0" smtClean="0"/>
              <a:t> , </a:t>
            </a:r>
            <a:r>
              <a:rPr lang="en-US" dirty="0" err="1" smtClean="0"/>
              <a:t>Saldus</a:t>
            </a:r>
            <a:r>
              <a:rPr lang="en-US" dirty="0" smtClean="0"/>
              <a:t> , </a:t>
            </a:r>
            <a:r>
              <a:rPr lang="en-US" dirty="0" err="1" smtClean="0"/>
              <a:t>Saulkrastu</a:t>
            </a:r>
            <a:r>
              <a:rPr lang="en-US" dirty="0" smtClean="0"/>
              <a:t> , </a:t>
            </a:r>
            <a:r>
              <a:rPr lang="en-US" dirty="0" err="1" smtClean="0"/>
              <a:t>Sejas</a:t>
            </a:r>
            <a:r>
              <a:rPr lang="en-US" dirty="0" smtClean="0"/>
              <a:t> , </a:t>
            </a:r>
            <a:r>
              <a:rPr lang="en-US" dirty="0" err="1" smtClean="0"/>
              <a:t>Siguldas</a:t>
            </a:r>
            <a:r>
              <a:rPr lang="en-US" dirty="0" smtClean="0"/>
              <a:t> , </a:t>
            </a:r>
            <a:r>
              <a:rPr lang="en-US" dirty="0" err="1" smtClean="0"/>
              <a:t>Skriveru</a:t>
            </a:r>
            <a:r>
              <a:rPr lang="en-US" dirty="0" smtClean="0"/>
              <a:t> , </a:t>
            </a:r>
            <a:r>
              <a:rPr lang="en-US" dirty="0" err="1" smtClean="0"/>
              <a:t>Skrundas</a:t>
            </a:r>
            <a:r>
              <a:rPr lang="en-US" dirty="0" smtClean="0"/>
              <a:t> , </a:t>
            </a:r>
            <a:r>
              <a:rPr lang="en-US" dirty="0" err="1" smtClean="0"/>
              <a:t>Smiltenes</a:t>
            </a:r>
            <a:r>
              <a:rPr lang="en-US" dirty="0" smtClean="0"/>
              <a:t> , </a:t>
            </a:r>
            <a:r>
              <a:rPr lang="en-US" dirty="0" err="1" smtClean="0"/>
              <a:t>Stopinu</a:t>
            </a:r>
            <a:r>
              <a:rPr lang="en-US" dirty="0" smtClean="0"/>
              <a:t> , </a:t>
            </a:r>
            <a:r>
              <a:rPr lang="en-US" dirty="0" err="1" smtClean="0"/>
              <a:t>Strencu</a:t>
            </a:r>
            <a:r>
              <a:rPr lang="en-US" dirty="0" smtClean="0"/>
              <a:t> , </a:t>
            </a:r>
            <a:r>
              <a:rPr lang="en-US" dirty="0" err="1" smtClean="0"/>
              <a:t>Talsu</a:t>
            </a:r>
            <a:r>
              <a:rPr lang="en-US" dirty="0" smtClean="0"/>
              <a:t> , </a:t>
            </a:r>
            <a:r>
              <a:rPr lang="en-US" dirty="0" err="1" smtClean="0"/>
              <a:t>Tervetes</a:t>
            </a:r>
            <a:r>
              <a:rPr lang="en-US" dirty="0" smtClean="0"/>
              <a:t> , </a:t>
            </a:r>
            <a:r>
              <a:rPr lang="en-US" dirty="0" err="1" smtClean="0"/>
              <a:t>Tukuma</a:t>
            </a:r>
            <a:r>
              <a:rPr lang="en-US" dirty="0" smtClean="0"/>
              <a:t> , </a:t>
            </a:r>
            <a:r>
              <a:rPr lang="en-US" dirty="0" err="1" smtClean="0"/>
              <a:t>Vainodes</a:t>
            </a:r>
            <a:r>
              <a:rPr lang="en-US" dirty="0" smtClean="0"/>
              <a:t> , </a:t>
            </a:r>
            <a:r>
              <a:rPr lang="en-US" dirty="0" err="1" smtClean="0"/>
              <a:t>Valkas</a:t>
            </a:r>
            <a:r>
              <a:rPr lang="en-US" dirty="0" smtClean="0"/>
              <a:t> , </a:t>
            </a:r>
            <a:r>
              <a:rPr lang="en-US" dirty="0" err="1" smtClean="0"/>
              <a:t>Varaklanu</a:t>
            </a:r>
            <a:r>
              <a:rPr lang="en-US" dirty="0" smtClean="0"/>
              <a:t> , </a:t>
            </a:r>
            <a:r>
              <a:rPr lang="en-US" dirty="0" err="1" smtClean="0"/>
              <a:t>Varkavas</a:t>
            </a:r>
            <a:r>
              <a:rPr lang="en-US" dirty="0" smtClean="0"/>
              <a:t> , </a:t>
            </a:r>
            <a:r>
              <a:rPr lang="en-US" dirty="0" err="1" smtClean="0"/>
              <a:t>Vecpiebalgas</a:t>
            </a:r>
            <a:r>
              <a:rPr lang="en-US" dirty="0" smtClean="0"/>
              <a:t> , </a:t>
            </a:r>
            <a:r>
              <a:rPr lang="en-US" dirty="0" err="1" smtClean="0"/>
              <a:t>Vecumnieku</a:t>
            </a:r>
            <a:r>
              <a:rPr lang="en-US" dirty="0" smtClean="0"/>
              <a:t> , </a:t>
            </a:r>
            <a:r>
              <a:rPr lang="en-US" dirty="0" err="1" smtClean="0"/>
              <a:t>Ventspils</a:t>
            </a:r>
            <a:r>
              <a:rPr lang="en-US" dirty="0" smtClean="0"/>
              <a:t> , </a:t>
            </a:r>
            <a:r>
              <a:rPr lang="en-US" dirty="0" err="1" smtClean="0"/>
              <a:t>Viesites</a:t>
            </a:r>
            <a:r>
              <a:rPr lang="en-US" dirty="0" smtClean="0"/>
              <a:t> , </a:t>
            </a:r>
            <a:r>
              <a:rPr lang="en-US" dirty="0" err="1" smtClean="0"/>
              <a:t>Vilakas</a:t>
            </a:r>
            <a:r>
              <a:rPr lang="en-US" dirty="0" smtClean="0"/>
              <a:t> , </a:t>
            </a:r>
            <a:r>
              <a:rPr lang="en-US" dirty="0" err="1" smtClean="0"/>
              <a:t>Vilanu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Zilupes</a:t>
            </a:r>
            <a:r>
              <a:rPr lang="en-US" dirty="0" smtClean="0"/>
              <a:t> . Ke-9 </a:t>
            </a:r>
            <a:r>
              <a:rPr lang="en-US" b="1" i="1" dirty="0" err="1" smtClean="0"/>
              <a:t>kota</a:t>
            </a:r>
            <a:r>
              <a:rPr lang="en-US" b="1" i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Daugavpils, </a:t>
            </a:r>
            <a:r>
              <a:rPr lang="en-US" dirty="0" err="1" smtClean="0"/>
              <a:t>Jekabpils</a:t>
            </a:r>
            <a:r>
              <a:rPr lang="en-US" dirty="0" smtClean="0"/>
              <a:t>, </a:t>
            </a:r>
            <a:r>
              <a:rPr lang="en-US" dirty="0" err="1" smtClean="0"/>
              <a:t>Jelgava</a:t>
            </a:r>
            <a:r>
              <a:rPr lang="en-US" dirty="0" smtClean="0"/>
              <a:t>, </a:t>
            </a:r>
            <a:r>
              <a:rPr lang="en-US" dirty="0" err="1" smtClean="0"/>
              <a:t>Jurmala</a:t>
            </a:r>
            <a:r>
              <a:rPr lang="en-US" dirty="0" smtClean="0"/>
              <a:t>, Liepaja, </a:t>
            </a:r>
            <a:r>
              <a:rPr lang="en-US" dirty="0" err="1" smtClean="0"/>
              <a:t>Rezekne</a:t>
            </a:r>
            <a:r>
              <a:rPr lang="en-US" dirty="0" smtClean="0"/>
              <a:t>, Riga, </a:t>
            </a:r>
            <a:r>
              <a:rPr lang="en-US" dirty="0" err="1" smtClean="0"/>
              <a:t>Valmiera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Ventspils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8. </a:t>
            </a:r>
            <a:r>
              <a:rPr lang="en-US" sz="2400" b="1" dirty="0" smtClean="0">
                <a:solidFill>
                  <a:schemeClr val="tx1"/>
                </a:solidFill>
              </a:rPr>
              <a:t>LITHUANIA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8674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Lithuania [</a:t>
            </a:r>
            <a:r>
              <a:rPr lang="en-US" i="1" dirty="0" err="1" smtClean="0"/>
              <a:t>Lietuvos</a:t>
            </a:r>
            <a:r>
              <a:rPr lang="en-US" i="1" dirty="0" smtClean="0"/>
              <a:t> </a:t>
            </a:r>
            <a:r>
              <a:rPr lang="en-US" i="1" dirty="0" err="1" smtClean="0"/>
              <a:t>Respublika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Mantan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endParaRPr lang="en-US" dirty="0" smtClean="0"/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Vilnius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65.300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Republik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. Lithuania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10 </a:t>
            </a:r>
            <a:r>
              <a:rPr lang="en-US" b="1" i="1" dirty="0" err="1" smtClean="0"/>
              <a:t>apskritis</a:t>
            </a:r>
            <a:r>
              <a:rPr lang="en-US" b="1" i="1" dirty="0" smtClean="0"/>
              <a:t> </a:t>
            </a:r>
            <a:r>
              <a:rPr lang="en-US" dirty="0" smtClean="0"/>
              <a:t>(</a:t>
            </a:r>
            <a:r>
              <a:rPr lang="en-US" i="1" dirty="0" smtClean="0"/>
              <a:t>county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Alytaus</a:t>
            </a:r>
            <a:r>
              <a:rPr lang="en-US" dirty="0" smtClean="0"/>
              <a:t>, </a:t>
            </a:r>
            <a:r>
              <a:rPr lang="en-US" dirty="0" err="1" smtClean="0"/>
              <a:t>Kauno</a:t>
            </a:r>
            <a:r>
              <a:rPr lang="en-US" dirty="0" smtClean="0"/>
              <a:t>, </a:t>
            </a:r>
            <a:r>
              <a:rPr lang="en-US" dirty="0" err="1" smtClean="0"/>
              <a:t>Klaipedos</a:t>
            </a:r>
            <a:r>
              <a:rPr lang="en-US" dirty="0" smtClean="0"/>
              <a:t>, </a:t>
            </a:r>
            <a:r>
              <a:rPr lang="en-US" dirty="0" err="1" smtClean="0"/>
              <a:t>Marijampoles</a:t>
            </a:r>
            <a:r>
              <a:rPr lang="en-US" dirty="0" smtClean="0"/>
              <a:t>, </a:t>
            </a:r>
            <a:r>
              <a:rPr lang="en-US" dirty="0" err="1" smtClean="0"/>
              <a:t>Panevezio</a:t>
            </a:r>
            <a:r>
              <a:rPr lang="en-US" dirty="0" smtClean="0"/>
              <a:t>, </a:t>
            </a:r>
            <a:r>
              <a:rPr lang="en-US" dirty="0" err="1" smtClean="0"/>
              <a:t>Siauliu</a:t>
            </a:r>
            <a:r>
              <a:rPr lang="en-US" dirty="0" smtClean="0"/>
              <a:t>, </a:t>
            </a:r>
            <a:r>
              <a:rPr lang="en-US" dirty="0" err="1" smtClean="0"/>
              <a:t>Taurages</a:t>
            </a:r>
            <a:r>
              <a:rPr lang="en-US" dirty="0" smtClean="0"/>
              <a:t>, </a:t>
            </a:r>
            <a:r>
              <a:rPr lang="en-US" dirty="0" err="1" smtClean="0"/>
              <a:t>Telsiu</a:t>
            </a:r>
            <a:r>
              <a:rPr lang="en-US" dirty="0" smtClean="0"/>
              <a:t>, </a:t>
            </a:r>
            <a:r>
              <a:rPr lang="en-US" dirty="0" err="1" smtClean="0"/>
              <a:t>Utenos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Vilniaus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Semi-</a:t>
            </a:r>
            <a:r>
              <a:rPr lang="en-US" dirty="0" err="1" smtClean="0"/>
              <a:t>Presidensil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Unikameral</a:t>
            </a:r>
            <a:r>
              <a:rPr lang="en-US" dirty="0" smtClean="0"/>
              <a:t> (</a:t>
            </a:r>
            <a:r>
              <a:rPr lang="en-US" dirty="0" err="1" smtClean="0"/>
              <a:t>Seimas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9. NORWEGIA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Kingdom of Norway [</a:t>
            </a:r>
            <a:r>
              <a:rPr lang="en-US" i="1" dirty="0" err="1" smtClean="0"/>
              <a:t>Kongeriket</a:t>
            </a:r>
            <a:r>
              <a:rPr lang="en-US" i="1" dirty="0" smtClean="0"/>
              <a:t> </a:t>
            </a:r>
            <a:r>
              <a:rPr lang="en-US" i="1" dirty="0" err="1" smtClean="0"/>
              <a:t>Norge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Oslo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386.958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 (</a:t>
            </a:r>
            <a:r>
              <a:rPr lang="en-US" dirty="0" err="1" smtClean="0"/>
              <a:t>Sentralis</a:t>
            </a:r>
            <a:r>
              <a:rPr lang="en-US" dirty="0" smtClean="0"/>
              <a:t>). </a:t>
            </a:r>
            <a:r>
              <a:rPr lang="en-US" dirty="0" err="1" smtClean="0"/>
              <a:t>Norwegia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19 </a:t>
            </a:r>
            <a:r>
              <a:rPr lang="en-US" b="1" i="1" dirty="0" err="1" smtClean="0"/>
              <a:t>fylke</a:t>
            </a:r>
            <a:r>
              <a:rPr lang="en-US" b="1" i="1" dirty="0" smtClean="0"/>
              <a:t> </a:t>
            </a:r>
            <a:r>
              <a:rPr lang="en-US" dirty="0" smtClean="0"/>
              <a:t>(</a:t>
            </a:r>
            <a:r>
              <a:rPr lang="en-US" i="1" dirty="0" smtClean="0"/>
              <a:t>county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Akershus</a:t>
            </a:r>
            <a:r>
              <a:rPr lang="en-US" dirty="0" smtClean="0"/>
              <a:t>, </a:t>
            </a:r>
            <a:r>
              <a:rPr lang="en-US" dirty="0" err="1" smtClean="0"/>
              <a:t>Aust-Agder</a:t>
            </a:r>
            <a:r>
              <a:rPr lang="en-US" dirty="0" smtClean="0"/>
              <a:t>, </a:t>
            </a:r>
            <a:r>
              <a:rPr lang="en-US" dirty="0" err="1" smtClean="0"/>
              <a:t>Buskerud</a:t>
            </a:r>
            <a:r>
              <a:rPr lang="en-US" dirty="0" smtClean="0"/>
              <a:t>, </a:t>
            </a:r>
            <a:r>
              <a:rPr lang="en-US" dirty="0" err="1" smtClean="0"/>
              <a:t>Finnmark</a:t>
            </a:r>
            <a:r>
              <a:rPr lang="en-US" dirty="0" smtClean="0"/>
              <a:t>, </a:t>
            </a:r>
            <a:r>
              <a:rPr lang="en-US" dirty="0" err="1" smtClean="0"/>
              <a:t>Hedmark</a:t>
            </a:r>
            <a:r>
              <a:rPr lang="en-US" dirty="0" smtClean="0"/>
              <a:t>, </a:t>
            </a:r>
            <a:r>
              <a:rPr lang="en-US" dirty="0" err="1" smtClean="0"/>
              <a:t>Hordaland</a:t>
            </a:r>
            <a:r>
              <a:rPr lang="en-US" dirty="0" smtClean="0"/>
              <a:t>, More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Romsdal</a:t>
            </a:r>
            <a:r>
              <a:rPr lang="en-US" dirty="0" smtClean="0"/>
              <a:t>, </a:t>
            </a:r>
            <a:r>
              <a:rPr lang="en-US" dirty="0" err="1" smtClean="0"/>
              <a:t>Nordland</a:t>
            </a:r>
            <a:r>
              <a:rPr lang="en-US" dirty="0" smtClean="0"/>
              <a:t>, Nord-</a:t>
            </a:r>
            <a:r>
              <a:rPr lang="en-US" dirty="0" err="1" smtClean="0"/>
              <a:t>Trondelag</a:t>
            </a:r>
            <a:r>
              <a:rPr lang="en-US" dirty="0" smtClean="0"/>
              <a:t>, </a:t>
            </a:r>
            <a:r>
              <a:rPr lang="en-US" dirty="0" err="1" smtClean="0"/>
              <a:t>Oppland</a:t>
            </a:r>
            <a:r>
              <a:rPr lang="en-US" dirty="0" smtClean="0"/>
              <a:t>, Oslo, </a:t>
            </a:r>
            <a:r>
              <a:rPr lang="en-US" dirty="0" err="1" smtClean="0"/>
              <a:t>Ostfold</a:t>
            </a:r>
            <a:r>
              <a:rPr lang="en-US" dirty="0" smtClean="0"/>
              <a:t>, </a:t>
            </a:r>
            <a:r>
              <a:rPr lang="en-US" dirty="0" err="1" smtClean="0"/>
              <a:t>Rogaland</a:t>
            </a:r>
            <a:r>
              <a:rPr lang="en-US" dirty="0" smtClean="0"/>
              <a:t>, </a:t>
            </a:r>
            <a:r>
              <a:rPr lang="en-US" dirty="0" err="1" smtClean="0"/>
              <a:t>Sogn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Fjordane</a:t>
            </a:r>
            <a:r>
              <a:rPr lang="en-US" dirty="0" smtClean="0"/>
              <a:t>, </a:t>
            </a:r>
            <a:r>
              <a:rPr lang="en-US" dirty="0" err="1" smtClean="0"/>
              <a:t>Sor-Trondelag</a:t>
            </a:r>
            <a:r>
              <a:rPr lang="en-US" dirty="0" smtClean="0"/>
              <a:t>, </a:t>
            </a:r>
            <a:r>
              <a:rPr lang="en-US" dirty="0" err="1" smtClean="0"/>
              <a:t>Telemark</a:t>
            </a:r>
            <a:r>
              <a:rPr lang="en-US" dirty="0" smtClean="0"/>
              <a:t>, Troms, Vest-</a:t>
            </a:r>
            <a:r>
              <a:rPr lang="en-US" dirty="0" err="1" smtClean="0"/>
              <a:t>Agder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Vestfold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Parlementer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Unikameral</a:t>
            </a:r>
            <a:r>
              <a:rPr lang="en-US" dirty="0" smtClean="0"/>
              <a:t> (</a:t>
            </a:r>
            <a:r>
              <a:rPr lang="en-US" dirty="0" err="1" smtClean="0"/>
              <a:t>Storting</a:t>
            </a:r>
            <a:r>
              <a:rPr lang="en-US" dirty="0" smtClean="0"/>
              <a:t>).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kalamenjalankan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Oldesting</a:t>
            </a:r>
            <a:r>
              <a:rPr lang="en-US" dirty="0" smtClean="0"/>
              <a:t> (3/4) + </a:t>
            </a:r>
            <a:r>
              <a:rPr lang="en-US" dirty="0" err="1" smtClean="0"/>
              <a:t>Lagting</a:t>
            </a:r>
            <a:r>
              <a:rPr lang="en-US" dirty="0" smtClean="0"/>
              <a:t> (1/4)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10. SWEDIA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i="1" dirty="0" err="1" smtClean="0"/>
              <a:t>Nama</a:t>
            </a:r>
            <a:r>
              <a:rPr lang="en-US" i="1" dirty="0" smtClean="0"/>
              <a:t> </a:t>
            </a:r>
            <a:r>
              <a:rPr lang="en-US" i="1" dirty="0" err="1" smtClean="0"/>
              <a:t>resmi</a:t>
            </a:r>
            <a:r>
              <a:rPr lang="en-US" i="1" dirty="0" smtClean="0"/>
              <a:t>:</a:t>
            </a:r>
            <a:r>
              <a:rPr lang="en-US" dirty="0" smtClean="0"/>
              <a:t> </a:t>
            </a:r>
            <a:r>
              <a:rPr lang="en-US" b="1" dirty="0" smtClean="0"/>
              <a:t>Kingdom of Sweden [</a:t>
            </a:r>
            <a:r>
              <a:rPr lang="en-US" i="1" dirty="0" err="1" smtClean="0"/>
              <a:t>Konungariket</a:t>
            </a:r>
            <a:r>
              <a:rPr lang="en-US" i="1" dirty="0" smtClean="0"/>
              <a:t> </a:t>
            </a:r>
            <a:r>
              <a:rPr lang="en-US" i="1" dirty="0" err="1" smtClean="0"/>
              <a:t>Sverige</a:t>
            </a:r>
            <a:r>
              <a:rPr lang="en-US" dirty="0" smtClean="0"/>
              <a:t>]</a:t>
            </a:r>
          </a:p>
          <a:p>
            <a:pPr lvl="0"/>
            <a:r>
              <a:rPr lang="en-US" i="1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Stockholm</a:t>
            </a:r>
            <a:endParaRPr lang="en-US" dirty="0" smtClean="0"/>
          </a:p>
          <a:p>
            <a:pPr lvl="0"/>
            <a:r>
              <a:rPr lang="en-US" i="1" dirty="0" err="1" smtClean="0"/>
              <a:t>Luas</a:t>
            </a:r>
            <a:r>
              <a:rPr lang="en-US" i="1" dirty="0" smtClean="0"/>
              <a:t> </a:t>
            </a:r>
            <a:r>
              <a:rPr lang="en-US" i="1" dirty="0" err="1" smtClean="0"/>
              <a:t>wilayah</a:t>
            </a:r>
            <a:r>
              <a:rPr lang="en-US" i="1" dirty="0" smtClean="0"/>
              <a:t> (km2)</a:t>
            </a:r>
            <a:r>
              <a:rPr lang="en-US" dirty="0" smtClean="0"/>
              <a:t>: </a:t>
            </a:r>
            <a:r>
              <a:rPr lang="en-US" b="1" dirty="0" smtClean="0"/>
              <a:t>449.964</a:t>
            </a:r>
            <a:endParaRPr lang="en-US" dirty="0" smtClean="0"/>
          </a:p>
          <a:p>
            <a:pPr lvl="0"/>
            <a:r>
              <a:rPr lang="en-US" i="1" dirty="0" err="1" smtClean="0"/>
              <a:t>Jenis</a:t>
            </a:r>
            <a:r>
              <a:rPr lang="en-US" i="1" dirty="0" smtClean="0"/>
              <a:t> </a:t>
            </a:r>
            <a:r>
              <a:rPr lang="en-US" i="1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Monarki</a:t>
            </a:r>
            <a:r>
              <a:rPr lang="en-US" b="1" dirty="0" smtClean="0"/>
              <a:t> </a:t>
            </a:r>
            <a:r>
              <a:rPr lang="en-US" b="1" dirty="0" err="1" smtClean="0"/>
              <a:t>Konstitusional</a:t>
            </a:r>
            <a:r>
              <a:rPr lang="en-US" dirty="0" smtClean="0"/>
              <a:t> ----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Swedia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1810, 1949, 1974, </a:t>
            </a:r>
            <a:r>
              <a:rPr lang="en-US" dirty="0" err="1" smtClean="0"/>
              <a:t>dan</a:t>
            </a:r>
            <a:r>
              <a:rPr lang="en-US" dirty="0" smtClean="0"/>
              <a:t> 1991.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modern,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yang </a:t>
            </a:r>
            <a:r>
              <a:rPr lang="en-US" dirty="0" err="1" smtClean="0"/>
              <a:t>menyebutkan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 </a:t>
            </a:r>
            <a:r>
              <a:rPr lang="en-US" i="1" dirty="0" smtClean="0"/>
              <a:t>Act of Succession</a:t>
            </a:r>
            <a:r>
              <a:rPr lang="en-US" dirty="0" smtClean="0"/>
              <a:t>) "</a:t>
            </a:r>
            <a:r>
              <a:rPr lang="en-US" dirty="0" err="1" smtClean="0"/>
              <a:t>monark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evagelis</a:t>
            </a:r>
            <a:r>
              <a:rPr lang="en-US" dirty="0" smtClean="0"/>
              <a:t> yang </a:t>
            </a:r>
            <a:r>
              <a:rPr lang="en-US" dirty="0" err="1" smtClean="0"/>
              <a:t>murni</a:t>
            </a:r>
            <a:r>
              <a:rPr lang="en-US" dirty="0" smtClean="0"/>
              <a:t>."</a:t>
            </a:r>
          </a:p>
          <a:p>
            <a:pPr lvl="0"/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 err="1" smtClean="0"/>
              <a:t>negara</a:t>
            </a:r>
            <a:r>
              <a:rPr lang="en-US" i="1" dirty="0" smtClean="0"/>
              <a:t>:</a:t>
            </a:r>
            <a:r>
              <a:rPr lang="en-US" dirty="0" smtClean="0"/>
              <a:t>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r>
              <a:rPr lang="en-US" dirty="0" smtClean="0"/>
              <a:t>----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Swedia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tersentralisasi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 </a:t>
            </a:r>
            <a:r>
              <a:rPr lang="en-US" dirty="0" err="1" smtClean="0"/>
              <a:t>Swedia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21 </a:t>
            </a:r>
            <a:r>
              <a:rPr lang="en-US" b="1" i="1" dirty="0" err="1" smtClean="0"/>
              <a:t>lan</a:t>
            </a:r>
            <a:r>
              <a:rPr lang="en-US" b="1" i="1" dirty="0" smtClean="0"/>
              <a:t> </a:t>
            </a:r>
            <a:r>
              <a:rPr lang="en-US" dirty="0" smtClean="0"/>
              <a:t>(</a:t>
            </a:r>
            <a:r>
              <a:rPr lang="en-US" i="1" dirty="0" smtClean="0"/>
              <a:t>county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Blekinge</a:t>
            </a:r>
            <a:r>
              <a:rPr lang="en-US" dirty="0" smtClean="0"/>
              <a:t>, </a:t>
            </a:r>
            <a:r>
              <a:rPr lang="en-US" dirty="0" err="1" smtClean="0"/>
              <a:t>Dalarna</a:t>
            </a:r>
            <a:r>
              <a:rPr lang="en-US" dirty="0" smtClean="0"/>
              <a:t>, </a:t>
            </a:r>
            <a:r>
              <a:rPr lang="en-US" dirty="0" err="1" smtClean="0"/>
              <a:t>Gavleborg</a:t>
            </a:r>
            <a:r>
              <a:rPr lang="en-US" dirty="0" smtClean="0"/>
              <a:t>, Gotland, </a:t>
            </a:r>
            <a:r>
              <a:rPr lang="en-US" dirty="0" err="1" smtClean="0"/>
              <a:t>Halland</a:t>
            </a:r>
            <a:r>
              <a:rPr lang="en-US" dirty="0" smtClean="0"/>
              <a:t>, </a:t>
            </a:r>
            <a:r>
              <a:rPr lang="en-US" dirty="0" err="1" smtClean="0"/>
              <a:t>Jamtland</a:t>
            </a:r>
            <a:r>
              <a:rPr lang="en-US" dirty="0" smtClean="0"/>
              <a:t>, Jonkoping, Kalmar, </a:t>
            </a:r>
            <a:r>
              <a:rPr lang="en-US" dirty="0" err="1" smtClean="0"/>
              <a:t>Kronoberg</a:t>
            </a:r>
            <a:r>
              <a:rPr lang="en-US" dirty="0" smtClean="0"/>
              <a:t>, </a:t>
            </a:r>
            <a:r>
              <a:rPr lang="en-US" dirty="0" err="1" smtClean="0"/>
              <a:t>Norrbotten</a:t>
            </a:r>
            <a:r>
              <a:rPr lang="en-US" dirty="0" smtClean="0"/>
              <a:t>, Orebro, </a:t>
            </a:r>
            <a:r>
              <a:rPr lang="en-US" dirty="0" err="1" smtClean="0"/>
              <a:t>Ostergotland</a:t>
            </a:r>
            <a:r>
              <a:rPr lang="en-US" dirty="0" smtClean="0"/>
              <a:t>, </a:t>
            </a:r>
            <a:r>
              <a:rPr lang="en-US" dirty="0" err="1" smtClean="0"/>
              <a:t>Skane</a:t>
            </a:r>
            <a:r>
              <a:rPr lang="en-US" dirty="0" smtClean="0"/>
              <a:t>, </a:t>
            </a:r>
            <a:r>
              <a:rPr lang="en-US" dirty="0" err="1" smtClean="0"/>
              <a:t>Sodermanland</a:t>
            </a:r>
            <a:r>
              <a:rPr lang="en-US" dirty="0" smtClean="0"/>
              <a:t>, Stockholm, Uppsala, </a:t>
            </a:r>
            <a:r>
              <a:rPr lang="en-US" dirty="0" err="1" smtClean="0"/>
              <a:t>Varmland</a:t>
            </a:r>
            <a:r>
              <a:rPr lang="en-US" dirty="0" smtClean="0"/>
              <a:t>, </a:t>
            </a:r>
            <a:r>
              <a:rPr lang="en-US" dirty="0" err="1" smtClean="0"/>
              <a:t>Vasterbotten</a:t>
            </a:r>
            <a:r>
              <a:rPr lang="en-US" dirty="0" smtClean="0"/>
              <a:t>, </a:t>
            </a:r>
            <a:r>
              <a:rPr lang="en-US" dirty="0" err="1" smtClean="0"/>
              <a:t>Vasternorrland</a:t>
            </a:r>
            <a:r>
              <a:rPr lang="en-US" dirty="0" smtClean="0"/>
              <a:t>, </a:t>
            </a:r>
            <a:r>
              <a:rPr lang="en-US" dirty="0" err="1" smtClean="0"/>
              <a:t>Vastmanland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Vastra</a:t>
            </a:r>
            <a:r>
              <a:rPr lang="en-US" dirty="0" smtClean="0"/>
              <a:t> </a:t>
            </a:r>
            <a:r>
              <a:rPr lang="en-US" dirty="0" err="1" smtClean="0"/>
              <a:t>Gotaland</a:t>
            </a:r>
            <a:r>
              <a:rPr lang="en-US" dirty="0" smtClean="0"/>
              <a:t>.</a:t>
            </a:r>
          </a:p>
          <a:p>
            <a:pPr lvl="0"/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 </a:t>
            </a:r>
            <a:r>
              <a:rPr lang="en-US" dirty="0" smtClean="0"/>
              <a:t>---- </a:t>
            </a:r>
            <a:r>
              <a:rPr lang="en-US" dirty="0" err="1" smtClean="0"/>
              <a:t>Monark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</a:t>
            </a:r>
          </a:p>
          <a:p>
            <a:pPr lvl="0"/>
            <a:r>
              <a:rPr lang="en-US" i="1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 (</a:t>
            </a:r>
            <a:r>
              <a:rPr lang="en-US" b="1" dirty="0" err="1" smtClean="0"/>
              <a:t>Riksdag</a:t>
            </a:r>
            <a:r>
              <a:rPr lang="en-US" b="1" dirty="0" smtClean="0"/>
              <a:t>)</a:t>
            </a:r>
            <a:r>
              <a:rPr lang="en-US" dirty="0" smtClean="0"/>
              <a:t> ---- </a:t>
            </a:r>
            <a:r>
              <a:rPr lang="en-US" dirty="0" err="1" smtClean="0"/>
              <a:t>Riksdag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349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  <a:r>
              <a:rPr lang="en-US" dirty="0" err="1" smtClean="0"/>
              <a:t>Pemilihannya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luber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September.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20 </a:t>
            </a:r>
            <a:r>
              <a:rPr lang="en-US" dirty="0" err="1" smtClean="0"/>
              <a:t>wilayan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310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dihasilkan</a:t>
            </a:r>
            <a:r>
              <a:rPr lang="en-US" dirty="0" smtClean="0"/>
              <a:t> 39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yang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beroleh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4% </a:t>
            </a:r>
            <a:r>
              <a:rPr lang="en-US" dirty="0" err="1" smtClean="0"/>
              <a:t>suara</a:t>
            </a:r>
            <a:r>
              <a:rPr lang="en-US" dirty="0" smtClean="0"/>
              <a:t> total). </a:t>
            </a:r>
            <a:r>
              <a:rPr lang="en-US" dirty="0" err="1" smtClean="0"/>
              <a:t>Buntut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Swedia</a:t>
            </a:r>
            <a:r>
              <a:rPr lang="en-US" dirty="0" smtClean="0"/>
              <a:t>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Riksdag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Total </a:t>
            </a:r>
            <a:r>
              <a:rPr lang="en-US" dirty="0" err="1" smtClean="0"/>
              <a:t>partai</a:t>
            </a:r>
            <a:r>
              <a:rPr lang="en-US" dirty="0" smtClean="0"/>
              <a:t> yang </a:t>
            </a:r>
            <a:r>
              <a:rPr lang="en-US" dirty="0" err="1" smtClean="0"/>
              <a:t>terepresentasi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Riksdag</a:t>
            </a:r>
            <a:r>
              <a:rPr lang="en-US" dirty="0" smtClean="0"/>
              <a:t> </a:t>
            </a:r>
            <a:r>
              <a:rPr lang="en-US" dirty="0" err="1" smtClean="0"/>
              <a:t>sekurangnya</a:t>
            </a:r>
            <a:r>
              <a:rPr lang="en-US" dirty="0" smtClean="0"/>
              <a:t> 7,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1. </a:t>
            </a:r>
            <a:r>
              <a:rPr lang="en-US" sz="2400" b="1" dirty="0" smtClean="0">
                <a:solidFill>
                  <a:schemeClr val="tx1"/>
                </a:solidFill>
              </a:rPr>
              <a:t>DENMARK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Kingdom of Denmark [</a:t>
            </a:r>
            <a:r>
              <a:rPr lang="en-US" i="1" dirty="0" err="1" smtClean="0"/>
              <a:t>Kongeriget</a:t>
            </a:r>
            <a:r>
              <a:rPr lang="en-US" i="1" dirty="0" smtClean="0"/>
              <a:t> </a:t>
            </a:r>
            <a:r>
              <a:rPr lang="en-US" i="1" dirty="0" err="1" smtClean="0"/>
              <a:t>Danmark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</a:t>
            </a:r>
            <a:r>
              <a:rPr lang="en-US" dirty="0" err="1" smtClean="0"/>
              <a:t>Kopenhagen</a:t>
            </a:r>
            <a:endParaRPr lang="en-US" dirty="0" smtClean="0"/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43.096 + Faroe Islands 1.399 + 2.166.086 Greenland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. Denmark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5 </a:t>
            </a:r>
            <a:r>
              <a:rPr lang="en-US" b="1" i="1" dirty="0" smtClean="0"/>
              <a:t>region 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Hovedstaden</a:t>
            </a:r>
            <a:r>
              <a:rPr lang="en-US" dirty="0" smtClean="0"/>
              <a:t>, </a:t>
            </a:r>
            <a:r>
              <a:rPr lang="en-US" dirty="0" err="1" smtClean="0"/>
              <a:t>Midtjylland</a:t>
            </a:r>
            <a:r>
              <a:rPr lang="en-US" dirty="0" smtClean="0"/>
              <a:t>, </a:t>
            </a:r>
            <a:r>
              <a:rPr lang="en-US" dirty="0" err="1" smtClean="0"/>
              <a:t>Nordjylland</a:t>
            </a:r>
            <a:r>
              <a:rPr lang="en-US" dirty="0" smtClean="0"/>
              <a:t>, Sjaelland,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Syddanmark</a:t>
            </a:r>
            <a:r>
              <a:rPr lang="en-US" dirty="0" smtClean="0"/>
              <a:t>. </a:t>
            </a:r>
            <a:r>
              <a:rPr lang="en-US" dirty="0" err="1" smtClean="0"/>
              <a:t>Sejak</a:t>
            </a:r>
            <a:r>
              <a:rPr lang="en-US" dirty="0" smtClean="0"/>
              <a:t> 1 </a:t>
            </a:r>
            <a:r>
              <a:rPr lang="en-US" dirty="0" err="1" smtClean="0"/>
              <a:t>Januari</a:t>
            </a:r>
            <a:r>
              <a:rPr lang="en-US" dirty="0" smtClean="0"/>
              <a:t> 2007 Denmark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fusi</a:t>
            </a:r>
            <a:r>
              <a:rPr lang="en-US" dirty="0" smtClean="0"/>
              <a:t> (</a:t>
            </a:r>
            <a:r>
              <a:rPr lang="en-US" dirty="0" err="1" smtClean="0"/>
              <a:t>penggabungan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271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98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13 region </a:t>
            </a:r>
            <a:r>
              <a:rPr lang="en-US" dirty="0" err="1" smtClean="0"/>
              <a:t>menjadi</a:t>
            </a:r>
            <a:r>
              <a:rPr lang="en-US" dirty="0" smtClean="0"/>
              <a:t> 5.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Parlementer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Unikameral</a:t>
            </a:r>
            <a:r>
              <a:rPr lang="en-US" dirty="0" smtClean="0"/>
              <a:t> (</a:t>
            </a:r>
            <a:r>
              <a:rPr lang="en-US" dirty="0" err="1" smtClean="0"/>
              <a:t>Folketinget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</a:rPr>
              <a:t>ESTONIA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 Republic of Estonia [</a:t>
            </a:r>
            <a:r>
              <a:rPr lang="en-US" sz="2000" i="1" dirty="0" err="1" smtClean="0"/>
              <a:t>Eesti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Vabariik</a:t>
            </a:r>
            <a:r>
              <a:rPr lang="en-US" sz="2000" dirty="0" smtClean="0"/>
              <a:t>]</a:t>
            </a:r>
          </a:p>
          <a:p>
            <a:pPr lvl="0"/>
            <a:r>
              <a:rPr lang="en-US" sz="2000" dirty="0" err="1" smtClean="0"/>
              <a:t>Mantan</a:t>
            </a:r>
            <a:r>
              <a:rPr lang="en-US" sz="2000" dirty="0" smtClean="0"/>
              <a:t> </a:t>
            </a:r>
            <a:r>
              <a:rPr lang="en-US" sz="2000" dirty="0" err="1" smtClean="0"/>
              <a:t>Uni</a:t>
            </a:r>
            <a:r>
              <a:rPr lang="en-US" sz="2000" dirty="0" smtClean="0"/>
              <a:t> </a:t>
            </a:r>
            <a:r>
              <a:rPr lang="en-US" sz="2000" dirty="0" err="1" smtClean="0"/>
              <a:t>Sovyet</a:t>
            </a:r>
            <a:endParaRPr lang="en-US" sz="2000" dirty="0" smtClean="0"/>
          </a:p>
          <a:p>
            <a:pPr lvl="0"/>
            <a:r>
              <a:rPr lang="en-US" sz="2000" dirty="0" err="1" smtClean="0"/>
              <a:t>Ibukota</a:t>
            </a:r>
            <a:r>
              <a:rPr lang="en-US" sz="2000" dirty="0" smtClean="0"/>
              <a:t>: Tallinn</a:t>
            </a:r>
          </a:p>
          <a:p>
            <a:pPr lvl="0"/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(km2): 45.227</a:t>
            </a:r>
          </a:p>
          <a:p>
            <a:pPr lvl="0"/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: </a:t>
            </a:r>
            <a:r>
              <a:rPr lang="en-US" sz="2000" dirty="0" err="1" smtClean="0"/>
              <a:t>Republik</a:t>
            </a:r>
            <a:endParaRPr lang="en-US" sz="2000" dirty="0" smtClean="0"/>
          </a:p>
          <a:p>
            <a:pPr lvl="0"/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: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. Estonia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15 </a:t>
            </a:r>
            <a:r>
              <a:rPr lang="en-US" sz="2000" b="1" i="1" dirty="0" err="1" smtClean="0"/>
              <a:t>maakond</a:t>
            </a:r>
            <a:r>
              <a:rPr lang="en-US" sz="2000" b="1" i="1" dirty="0" smtClean="0"/>
              <a:t> </a:t>
            </a:r>
            <a:r>
              <a:rPr lang="en-US" sz="2000" dirty="0" smtClean="0"/>
              <a:t>(</a:t>
            </a:r>
            <a:r>
              <a:rPr lang="en-US" sz="2000" i="1" dirty="0" smtClean="0"/>
              <a:t>county</a:t>
            </a:r>
            <a:r>
              <a:rPr lang="en-US" sz="2000" dirty="0" smtClean="0"/>
              <a:t>)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</a:t>
            </a:r>
            <a:r>
              <a:rPr lang="en-US" sz="2000" dirty="0" err="1" smtClean="0"/>
              <a:t>Harjumaa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smtClean="0"/>
              <a:t>Tallinn), </a:t>
            </a:r>
            <a:r>
              <a:rPr lang="en-US" sz="2000" dirty="0" err="1" smtClean="0"/>
              <a:t>Hiiumaa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Kardla</a:t>
            </a:r>
            <a:r>
              <a:rPr lang="en-US" sz="2000" dirty="0" smtClean="0"/>
              <a:t>), Ida-</a:t>
            </a:r>
            <a:r>
              <a:rPr lang="en-US" sz="2000" dirty="0" err="1" smtClean="0"/>
              <a:t>Virumaa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Johvi</a:t>
            </a:r>
            <a:r>
              <a:rPr lang="en-US" sz="2000" dirty="0" smtClean="0"/>
              <a:t>), </a:t>
            </a:r>
            <a:r>
              <a:rPr lang="en-US" sz="2000" dirty="0" err="1" smtClean="0"/>
              <a:t>Jarvamaa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Paide</a:t>
            </a:r>
            <a:r>
              <a:rPr lang="en-US" sz="2000" dirty="0" smtClean="0"/>
              <a:t>), </a:t>
            </a:r>
            <a:r>
              <a:rPr lang="en-US" sz="2000" dirty="0" err="1" smtClean="0"/>
              <a:t>Jogevamaa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Jogeva</a:t>
            </a:r>
            <a:r>
              <a:rPr lang="en-US" sz="2000" dirty="0" smtClean="0"/>
              <a:t>), </a:t>
            </a:r>
            <a:r>
              <a:rPr lang="en-US" sz="2000" dirty="0" err="1" smtClean="0"/>
              <a:t>Laanemaa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Haapsalu</a:t>
            </a:r>
            <a:r>
              <a:rPr lang="en-US" sz="2000" dirty="0" smtClean="0"/>
              <a:t>), </a:t>
            </a:r>
            <a:r>
              <a:rPr lang="en-US" sz="2000" dirty="0" err="1" smtClean="0"/>
              <a:t>Laane-Virumaa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Rakvere</a:t>
            </a:r>
            <a:r>
              <a:rPr lang="en-US" sz="2000" dirty="0" smtClean="0"/>
              <a:t>), </a:t>
            </a:r>
            <a:r>
              <a:rPr lang="en-US" sz="2000" dirty="0" err="1" smtClean="0"/>
              <a:t>Parnumaa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Parnu</a:t>
            </a:r>
            <a:r>
              <a:rPr lang="en-US" sz="2000" dirty="0" smtClean="0"/>
              <a:t>), </a:t>
            </a:r>
            <a:r>
              <a:rPr lang="en-US" sz="2000" dirty="0" err="1" smtClean="0"/>
              <a:t>Polvamaa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Polva</a:t>
            </a:r>
            <a:r>
              <a:rPr lang="en-US" sz="2000" dirty="0" smtClean="0"/>
              <a:t>), </a:t>
            </a:r>
            <a:r>
              <a:rPr lang="en-US" sz="2000" dirty="0" err="1" smtClean="0"/>
              <a:t>Raplamaa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Rapla</a:t>
            </a:r>
            <a:r>
              <a:rPr lang="en-US" sz="2000" dirty="0" smtClean="0"/>
              <a:t>), Saaremaa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Kuressaare</a:t>
            </a:r>
            <a:r>
              <a:rPr lang="en-US" sz="2000" dirty="0" smtClean="0"/>
              <a:t>), </a:t>
            </a:r>
            <a:r>
              <a:rPr lang="en-US" sz="2000" dirty="0" err="1" smtClean="0"/>
              <a:t>Tartumaa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smtClean="0"/>
              <a:t>Tartu), </a:t>
            </a:r>
            <a:r>
              <a:rPr lang="en-US" sz="2000" dirty="0" err="1" smtClean="0"/>
              <a:t>Valgamaa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Valga</a:t>
            </a:r>
            <a:r>
              <a:rPr lang="en-US" sz="2000" dirty="0" smtClean="0"/>
              <a:t>), </a:t>
            </a:r>
            <a:r>
              <a:rPr lang="en-US" sz="2000" dirty="0" err="1" smtClean="0"/>
              <a:t>Viljandimaa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Viljandi</a:t>
            </a:r>
            <a:r>
              <a:rPr lang="en-US" sz="2000" dirty="0" smtClean="0"/>
              <a:t>),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Vorumaa</a:t>
            </a:r>
            <a:r>
              <a:rPr lang="en-US" sz="2000" dirty="0" smtClean="0"/>
              <a:t> (</a:t>
            </a:r>
            <a:r>
              <a:rPr lang="en-US" sz="2000" i="1" dirty="0" smtClean="0"/>
              <a:t>a.k.a. </a:t>
            </a:r>
            <a:r>
              <a:rPr lang="en-US" sz="2000" dirty="0" err="1" smtClean="0"/>
              <a:t>Voru</a:t>
            </a:r>
            <a:r>
              <a:rPr lang="en-US" sz="2000" dirty="0" smtClean="0"/>
              <a:t>).</a:t>
            </a:r>
          </a:p>
          <a:p>
            <a:pPr lvl="0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: </a:t>
            </a:r>
            <a:r>
              <a:rPr lang="en-US" sz="2000" dirty="0" err="1" smtClean="0"/>
              <a:t>Parlementer</a:t>
            </a:r>
            <a:endParaRPr lang="en-US" sz="2000" dirty="0" smtClean="0"/>
          </a:p>
          <a:p>
            <a:pPr lvl="0"/>
            <a:r>
              <a:rPr lang="en-US" sz="2000" dirty="0" err="1" smtClean="0"/>
              <a:t>Parlemen</a:t>
            </a:r>
            <a:r>
              <a:rPr lang="en-US" sz="2000" dirty="0" smtClean="0"/>
              <a:t>: </a:t>
            </a:r>
            <a:r>
              <a:rPr lang="en-US" sz="2000" dirty="0" err="1" smtClean="0"/>
              <a:t>Unikameral</a:t>
            </a:r>
            <a:r>
              <a:rPr lang="en-US" sz="2000" dirty="0" smtClean="0"/>
              <a:t> (</a:t>
            </a:r>
            <a:r>
              <a:rPr lang="en-US" sz="2000" dirty="0" err="1" smtClean="0"/>
              <a:t>Riigikogu</a:t>
            </a:r>
            <a:r>
              <a:rPr lang="en-US" sz="2000" dirty="0" smtClean="0"/>
              <a:t>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</a:t>
            </a:r>
            <a:r>
              <a:rPr lang="en-US" sz="2400" b="1" dirty="0" smtClean="0">
                <a:solidFill>
                  <a:schemeClr val="tx1"/>
                </a:solidFill>
              </a:rPr>
              <a:t>FINLANDIA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The Republic of Finland [</a:t>
            </a:r>
            <a:r>
              <a:rPr lang="en-US" i="1" dirty="0" err="1" smtClean="0"/>
              <a:t>Suomen</a:t>
            </a:r>
            <a:r>
              <a:rPr lang="en-US" i="1" dirty="0" smtClean="0"/>
              <a:t> </a:t>
            </a:r>
            <a:r>
              <a:rPr lang="en-US" i="1" dirty="0" err="1" smtClean="0"/>
              <a:t>tasavalta</a:t>
            </a:r>
            <a:r>
              <a:rPr lang="en-US" dirty="0" smtClean="0"/>
              <a:t>/</a:t>
            </a:r>
            <a:r>
              <a:rPr lang="en-US" i="1" dirty="0" err="1" smtClean="0"/>
              <a:t>Republiken</a:t>
            </a:r>
            <a:r>
              <a:rPr lang="en-US" i="1" dirty="0" smtClean="0"/>
              <a:t> Finland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Helsinki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338.145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Republik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. </a:t>
            </a:r>
            <a:r>
              <a:rPr lang="en-US" dirty="0" err="1" smtClean="0"/>
              <a:t>Finlandia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19 </a:t>
            </a:r>
            <a:r>
              <a:rPr lang="en-US" b="1" i="1" dirty="0" err="1" smtClean="0"/>
              <a:t>maakunta</a:t>
            </a:r>
            <a:r>
              <a:rPr lang="en-US" b="1" i="1" dirty="0" smtClean="0"/>
              <a:t> </a:t>
            </a:r>
            <a:r>
              <a:rPr lang="en-US" dirty="0" smtClean="0"/>
              <a:t>(region) </a:t>
            </a:r>
            <a:r>
              <a:rPr lang="en-US" dirty="0" err="1" smtClean="0"/>
              <a:t>yaitu</a:t>
            </a:r>
            <a:r>
              <a:rPr lang="en-US" dirty="0" smtClean="0"/>
              <a:t>: Ahvenanmaa, </a:t>
            </a:r>
            <a:r>
              <a:rPr lang="en-US" dirty="0" err="1" smtClean="0"/>
              <a:t>Etela-Karjala</a:t>
            </a:r>
            <a:r>
              <a:rPr lang="en-US" dirty="0" smtClean="0"/>
              <a:t>, </a:t>
            </a:r>
            <a:r>
              <a:rPr lang="en-US" dirty="0" err="1" smtClean="0"/>
              <a:t>Etela-Pohjanmaa</a:t>
            </a:r>
            <a:r>
              <a:rPr lang="en-US" dirty="0" smtClean="0"/>
              <a:t>, </a:t>
            </a:r>
            <a:r>
              <a:rPr lang="en-US" dirty="0" err="1" smtClean="0"/>
              <a:t>Etela-Savo</a:t>
            </a:r>
            <a:r>
              <a:rPr lang="en-US" dirty="0" smtClean="0"/>
              <a:t>, </a:t>
            </a:r>
            <a:r>
              <a:rPr lang="en-US" dirty="0" err="1" smtClean="0"/>
              <a:t>Kanta-Hame</a:t>
            </a:r>
            <a:r>
              <a:rPr lang="en-US" dirty="0" smtClean="0"/>
              <a:t>, </a:t>
            </a:r>
            <a:r>
              <a:rPr lang="en-US" dirty="0" err="1" smtClean="0"/>
              <a:t>Kainuu</a:t>
            </a:r>
            <a:r>
              <a:rPr lang="en-US" dirty="0" smtClean="0"/>
              <a:t>, </a:t>
            </a:r>
            <a:r>
              <a:rPr lang="en-US" dirty="0" err="1" smtClean="0"/>
              <a:t>Keski-Pohjanmaa</a:t>
            </a:r>
            <a:r>
              <a:rPr lang="en-US" dirty="0" smtClean="0"/>
              <a:t>, </a:t>
            </a:r>
            <a:r>
              <a:rPr lang="en-US" dirty="0" err="1" smtClean="0"/>
              <a:t>Keski-Suomi</a:t>
            </a:r>
            <a:r>
              <a:rPr lang="en-US" dirty="0" smtClean="0"/>
              <a:t>,  </a:t>
            </a:r>
            <a:r>
              <a:rPr lang="en-US" dirty="0" err="1" smtClean="0"/>
              <a:t>Kymenlaakso</a:t>
            </a:r>
            <a:r>
              <a:rPr lang="en-US" dirty="0" smtClean="0"/>
              <a:t>, </a:t>
            </a:r>
            <a:r>
              <a:rPr lang="en-US" dirty="0" err="1" smtClean="0"/>
              <a:t>Lappi</a:t>
            </a:r>
            <a:r>
              <a:rPr lang="en-US" dirty="0" smtClean="0"/>
              <a:t>, </a:t>
            </a:r>
            <a:r>
              <a:rPr lang="en-US" dirty="0" err="1" smtClean="0"/>
              <a:t>Paijat-Hame</a:t>
            </a:r>
            <a:r>
              <a:rPr lang="en-US" dirty="0" smtClean="0"/>
              <a:t>, </a:t>
            </a:r>
            <a:r>
              <a:rPr lang="en-US" dirty="0" err="1" smtClean="0"/>
              <a:t>Pirkanmaa</a:t>
            </a:r>
            <a:r>
              <a:rPr lang="en-US" dirty="0" smtClean="0"/>
              <a:t>, </a:t>
            </a:r>
            <a:r>
              <a:rPr lang="en-US" dirty="0" err="1" smtClean="0"/>
              <a:t>Pohjanmaa</a:t>
            </a:r>
            <a:r>
              <a:rPr lang="en-US" dirty="0" smtClean="0"/>
              <a:t>, </a:t>
            </a:r>
            <a:r>
              <a:rPr lang="en-US" dirty="0" err="1" smtClean="0"/>
              <a:t>Pohjois-Karjala</a:t>
            </a:r>
            <a:r>
              <a:rPr lang="en-US" dirty="0" smtClean="0"/>
              <a:t>, </a:t>
            </a:r>
            <a:r>
              <a:rPr lang="en-US" dirty="0" err="1" smtClean="0"/>
              <a:t>Pohjois-Pohjanmaa</a:t>
            </a:r>
            <a:r>
              <a:rPr lang="en-US" dirty="0" smtClean="0"/>
              <a:t>, </a:t>
            </a:r>
            <a:r>
              <a:rPr lang="en-US" dirty="0" err="1" smtClean="0"/>
              <a:t>Pohjois-Savo</a:t>
            </a:r>
            <a:r>
              <a:rPr lang="en-US" dirty="0" smtClean="0"/>
              <a:t>, </a:t>
            </a:r>
            <a:r>
              <a:rPr lang="en-US" dirty="0" err="1" smtClean="0"/>
              <a:t>Satakunta</a:t>
            </a:r>
            <a:r>
              <a:rPr lang="en-US" dirty="0" smtClean="0"/>
              <a:t>, </a:t>
            </a:r>
            <a:r>
              <a:rPr lang="en-US" dirty="0" err="1" smtClean="0"/>
              <a:t>Uusimaa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Varsinais-Suomi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Parlementer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Unikameral</a:t>
            </a:r>
            <a:r>
              <a:rPr lang="en-US" dirty="0" smtClean="0"/>
              <a:t> (</a:t>
            </a:r>
            <a:r>
              <a:rPr lang="en-US" dirty="0" err="1" smtClean="0"/>
              <a:t>Eduskunta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.  INGGRIS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248400"/>
          </a:xfrm>
        </p:spPr>
        <p:txBody>
          <a:bodyPr>
            <a:normAutofit/>
          </a:bodyPr>
          <a:lstStyle/>
          <a:p>
            <a:pPr lvl="0"/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err="1" smtClean="0"/>
              <a:t>resmi</a:t>
            </a:r>
            <a:r>
              <a:rPr lang="en-US" sz="3600" dirty="0" smtClean="0"/>
              <a:t>: United Kingdom of Great Britain and Northern Ireland [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Great Britain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Inggris</a:t>
            </a:r>
            <a:r>
              <a:rPr lang="en-US" sz="3600" dirty="0" smtClean="0"/>
              <a:t>, </a:t>
            </a:r>
            <a:r>
              <a:rPr lang="en-US" sz="3600" dirty="0" err="1" smtClean="0"/>
              <a:t>Skotlandia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Wales]</a:t>
            </a:r>
          </a:p>
          <a:p>
            <a:pPr lvl="0"/>
            <a:r>
              <a:rPr lang="en-US" sz="3600" dirty="0" err="1" smtClean="0"/>
              <a:t>Ibukota</a:t>
            </a:r>
            <a:r>
              <a:rPr lang="en-US" sz="3600" dirty="0" smtClean="0"/>
              <a:t>: London</a:t>
            </a:r>
          </a:p>
          <a:p>
            <a:pPr lvl="0"/>
            <a:r>
              <a:rPr lang="en-US" sz="3600" dirty="0" err="1" smtClean="0"/>
              <a:t>Luas</a:t>
            </a:r>
            <a:r>
              <a:rPr lang="en-US" sz="3600" dirty="0" smtClean="0"/>
              <a:t> </a:t>
            </a:r>
            <a:r>
              <a:rPr lang="en-US" sz="3600" dirty="0" err="1" smtClean="0"/>
              <a:t>wilayah</a:t>
            </a:r>
            <a:r>
              <a:rPr lang="en-US" sz="3600" dirty="0" smtClean="0"/>
              <a:t> (km2): 244.820</a:t>
            </a:r>
          </a:p>
          <a:p>
            <a:pPr lvl="0"/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kekuasaan</a:t>
            </a:r>
            <a:r>
              <a:rPr lang="en-US" sz="3600" dirty="0" smtClean="0"/>
              <a:t>: </a:t>
            </a:r>
            <a:r>
              <a:rPr lang="en-US" sz="3600" dirty="0" err="1" smtClean="0"/>
              <a:t>Monarki</a:t>
            </a:r>
            <a:r>
              <a:rPr lang="en-US" sz="3600" dirty="0" smtClean="0"/>
              <a:t> </a:t>
            </a:r>
            <a:r>
              <a:rPr lang="en-US" sz="3600" dirty="0" err="1" smtClean="0"/>
              <a:t>Konstitusional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. 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(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). </a:t>
            </a:r>
            <a:r>
              <a:rPr lang="en-US" b="1" dirty="0" smtClean="0"/>
              <a:t>WILAYAH ADMINISTRATIF</a:t>
            </a:r>
            <a:r>
              <a:rPr lang="en-US" dirty="0" smtClean="0"/>
              <a:t> - Wilayah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dirty="0" err="1" smtClean="0"/>
              <a:t>Irlandia</a:t>
            </a:r>
            <a:r>
              <a:rPr lang="en-US" dirty="0" smtClean="0"/>
              <a:t> Utara, </a:t>
            </a:r>
            <a:r>
              <a:rPr lang="en-US" dirty="0" err="1" smtClean="0"/>
              <a:t>Skotlandia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Wales. </a:t>
            </a:r>
            <a:r>
              <a:rPr lang="en-US" b="1" dirty="0" smtClean="0"/>
              <a:t>Wilayah </a:t>
            </a:r>
            <a:r>
              <a:rPr lang="en-US" b="1" dirty="0" err="1" smtClean="0"/>
              <a:t>administratif</a:t>
            </a:r>
            <a:r>
              <a:rPr lang="en-US" b="1" dirty="0" smtClean="0"/>
              <a:t> </a:t>
            </a:r>
            <a:r>
              <a:rPr lang="en-US" b="1" dirty="0" err="1" smtClean="0"/>
              <a:t>Inggris</a:t>
            </a:r>
            <a:r>
              <a:rPr lang="en-US" b="1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:</a:t>
            </a:r>
            <a:r>
              <a:rPr lang="en-US" dirty="0" smtClean="0"/>
              <a:t> 27 </a:t>
            </a:r>
            <a:r>
              <a:rPr lang="en-US" i="1" dirty="0" smtClean="0"/>
              <a:t>two-tier county</a:t>
            </a:r>
            <a:r>
              <a:rPr lang="en-US" dirty="0" smtClean="0"/>
              <a:t>, 32 </a:t>
            </a:r>
            <a:r>
              <a:rPr lang="en-US" i="1" dirty="0" smtClean="0"/>
              <a:t>London Borough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1 Kota London, 36 </a:t>
            </a:r>
            <a:r>
              <a:rPr lang="en-US" dirty="0" err="1" smtClean="0"/>
              <a:t>distrik</a:t>
            </a:r>
            <a:r>
              <a:rPr lang="en-US" dirty="0" smtClean="0"/>
              <a:t> metropolitan, 56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4 </a:t>
            </a:r>
            <a:r>
              <a:rPr lang="en-US" i="1" dirty="0" smtClean="0"/>
              <a:t>single-tier county</a:t>
            </a:r>
            <a:r>
              <a:rPr lang="en-US" dirty="0" smtClean="0"/>
              <a:t>). </a:t>
            </a:r>
            <a:r>
              <a:rPr lang="en-US" b="1" i="1" dirty="0" smtClean="0"/>
              <a:t>Ke-27 two-tier county </a:t>
            </a:r>
            <a:r>
              <a:rPr lang="en-US" b="1" i="1" dirty="0" err="1" smtClean="0"/>
              <a:t>adalah</a:t>
            </a:r>
            <a:r>
              <a:rPr lang="en-US" dirty="0" smtClean="0"/>
              <a:t>: Buckinghamshire, </a:t>
            </a:r>
            <a:r>
              <a:rPr lang="en-US" dirty="0" err="1" smtClean="0"/>
              <a:t>Cambridgeshire</a:t>
            </a:r>
            <a:r>
              <a:rPr lang="en-US" dirty="0" smtClean="0"/>
              <a:t>, </a:t>
            </a:r>
            <a:r>
              <a:rPr lang="en-US" dirty="0" err="1" smtClean="0"/>
              <a:t>Cumbria</a:t>
            </a:r>
            <a:r>
              <a:rPr lang="en-US" dirty="0" smtClean="0"/>
              <a:t>, Derbyshire, Devon, Dorset, East Sussex, Essex, Gloucestershire, Hampshire, Hertfordshire, Kent, Lancashire, Leicestershire, Lincolnshire, Norfolk, North Yorkshire, </a:t>
            </a:r>
            <a:r>
              <a:rPr lang="en-US" dirty="0" err="1" smtClean="0"/>
              <a:t>Northamptonshire</a:t>
            </a:r>
            <a:r>
              <a:rPr lang="en-US" dirty="0" smtClean="0"/>
              <a:t>, Nottinghamshire, </a:t>
            </a:r>
            <a:r>
              <a:rPr lang="en-US" dirty="0" err="1" smtClean="0"/>
              <a:t>Oxfordshire</a:t>
            </a:r>
            <a:r>
              <a:rPr lang="en-US" dirty="0" smtClean="0"/>
              <a:t>, Somerset, Staffordshire, Suffolk, Surrey, Warwickshire, West Sussex, </a:t>
            </a:r>
            <a:r>
              <a:rPr lang="en-US" dirty="0" err="1" smtClean="0"/>
              <a:t>dan</a:t>
            </a:r>
            <a:r>
              <a:rPr lang="en-US" dirty="0" smtClean="0"/>
              <a:t> Worcestershire. </a:t>
            </a:r>
            <a:r>
              <a:rPr lang="en-US" b="1" i="1" dirty="0" smtClean="0"/>
              <a:t>Ke-32 London Borough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: </a:t>
            </a:r>
            <a:r>
              <a:rPr lang="en-US" dirty="0" smtClean="0"/>
              <a:t>Barking and Dagenham, Barnet, </a:t>
            </a:r>
            <a:r>
              <a:rPr lang="en-US" dirty="0" err="1" smtClean="0"/>
              <a:t>Bexley</a:t>
            </a:r>
            <a:r>
              <a:rPr lang="en-US" dirty="0" smtClean="0"/>
              <a:t>, Brent, Bromley, Camden, Croydon, </a:t>
            </a:r>
            <a:r>
              <a:rPr lang="en-US" dirty="0" err="1" smtClean="0"/>
              <a:t>Ealing</a:t>
            </a:r>
            <a:r>
              <a:rPr lang="en-US" dirty="0" smtClean="0"/>
              <a:t>, Enfield, Greenwich, Hackney, Hammersmith and </a:t>
            </a:r>
            <a:r>
              <a:rPr lang="en-US" dirty="0" err="1" smtClean="0"/>
              <a:t>Fulham</a:t>
            </a:r>
            <a:r>
              <a:rPr lang="en-US" dirty="0" smtClean="0"/>
              <a:t>, </a:t>
            </a:r>
            <a:r>
              <a:rPr lang="en-US" dirty="0" err="1" smtClean="0"/>
              <a:t>Haringey</a:t>
            </a:r>
            <a:r>
              <a:rPr lang="en-US" dirty="0" smtClean="0"/>
              <a:t>, Harrow, </a:t>
            </a:r>
            <a:r>
              <a:rPr lang="en-US" dirty="0" err="1" smtClean="0"/>
              <a:t>Havering</a:t>
            </a:r>
            <a:r>
              <a:rPr lang="en-US" dirty="0" smtClean="0"/>
              <a:t>, </a:t>
            </a:r>
            <a:r>
              <a:rPr lang="en-US" dirty="0" err="1" smtClean="0"/>
              <a:t>Hillingdon</a:t>
            </a:r>
            <a:r>
              <a:rPr lang="en-US" dirty="0" smtClean="0"/>
              <a:t>, Hounslow, Islington, Kensington and Chelsea, Kingston upon Thames, </a:t>
            </a:r>
            <a:r>
              <a:rPr lang="en-US" dirty="0" err="1" smtClean="0"/>
              <a:t>Lambeth</a:t>
            </a:r>
            <a:r>
              <a:rPr lang="en-US" dirty="0" smtClean="0"/>
              <a:t>, </a:t>
            </a:r>
            <a:r>
              <a:rPr lang="en-US" dirty="0" err="1" smtClean="0"/>
              <a:t>Lewisham</a:t>
            </a:r>
            <a:r>
              <a:rPr lang="en-US" dirty="0" smtClean="0"/>
              <a:t>, City of London, Merton, </a:t>
            </a:r>
            <a:r>
              <a:rPr lang="en-US" dirty="0" err="1" smtClean="0"/>
              <a:t>Newham</a:t>
            </a:r>
            <a:r>
              <a:rPr lang="en-US" dirty="0" smtClean="0"/>
              <a:t>, </a:t>
            </a:r>
            <a:r>
              <a:rPr lang="en-US" dirty="0" err="1" smtClean="0"/>
              <a:t>Redbridge</a:t>
            </a:r>
            <a:r>
              <a:rPr lang="en-US" dirty="0" smtClean="0"/>
              <a:t>, Richmond upon Thames, </a:t>
            </a:r>
            <a:r>
              <a:rPr lang="en-US" dirty="0" err="1" smtClean="0"/>
              <a:t>Southwark</a:t>
            </a:r>
            <a:r>
              <a:rPr lang="en-US" dirty="0" smtClean="0"/>
              <a:t>, Sutton, Tower Hamlets, Waltham Forest, </a:t>
            </a:r>
            <a:r>
              <a:rPr lang="en-US" dirty="0" err="1" smtClean="0"/>
              <a:t>Wandsworth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Westminster. </a:t>
            </a:r>
            <a:r>
              <a:rPr lang="en-US" b="1" i="1" dirty="0" smtClean="0"/>
              <a:t>Ke-36 </a:t>
            </a:r>
            <a:r>
              <a:rPr lang="en-US" b="1" i="1" dirty="0" err="1" smtClean="0"/>
              <a:t>distrik</a:t>
            </a:r>
            <a:r>
              <a:rPr lang="en-US" b="1" i="1" dirty="0" smtClean="0"/>
              <a:t> metropolitan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:</a:t>
            </a:r>
            <a:r>
              <a:rPr lang="en-US" dirty="0" smtClean="0"/>
              <a:t> </a:t>
            </a:r>
            <a:r>
              <a:rPr lang="en-US" dirty="0" err="1" smtClean="0"/>
              <a:t>Barnsley</a:t>
            </a:r>
            <a:r>
              <a:rPr lang="en-US" dirty="0" smtClean="0"/>
              <a:t>, Birmingham, Bolton, Bradford, Bury, </a:t>
            </a:r>
            <a:r>
              <a:rPr lang="en-US" dirty="0" err="1" smtClean="0"/>
              <a:t>Calderdale</a:t>
            </a:r>
            <a:r>
              <a:rPr lang="en-US" dirty="0" smtClean="0"/>
              <a:t>, Coventry, </a:t>
            </a:r>
            <a:r>
              <a:rPr lang="en-US" dirty="0" err="1" smtClean="0"/>
              <a:t>Doncaster</a:t>
            </a:r>
            <a:r>
              <a:rPr lang="en-US" dirty="0" smtClean="0"/>
              <a:t>, Dudley, </a:t>
            </a:r>
            <a:r>
              <a:rPr lang="en-US" dirty="0" err="1" smtClean="0"/>
              <a:t>Gateshead</a:t>
            </a:r>
            <a:r>
              <a:rPr lang="en-US" dirty="0" smtClean="0"/>
              <a:t>, </a:t>
            </a:r>
            <a:r>
              <a:rPr lang="en-US" dirty="0" err="1" smtClean="0"/>
              <a:t>Kirklees</a:t>
            </a:r>
            <a:r>
              <a:rPr lang="en-US" dirty="0" smtClean="0"/>
              <a:t>, </a:t>
            </a:r>
            <a:r>
              <a:rPr lang="en-US" dirty="0" err="1" smtClean="0"/>
              <a:t>Knowlsey</a:t>
            </a:r>
            <a:r>
              <a:rPr lang="en-US" dirty="0" smtClean="0"/>
              <a:t>, Leeds, Liverpool, Manchester, Newcastle upon Tyne, North </a:t>
            </a:r>
            <a:r>
              <a:rPr lang="en-US" dirty="0" err="1" smtClean="0"/>
              <a:t>Tyneside</a:t>
            </a:r>
            <a:r>
              <a:rPr lang="en-US" dirty="0" smtClean="0"/>
              <a:t>, Oldham, </a:t>
            </a:r>
            <a:r>
              <a:rPr lang="en-US" dirty="0" err="1" smtClean="0"/>
              <a:t>Rochdale</a:t>
            </a:r>
            <a:r>
              <a:rPr lang="en-US" dirty="0" smtClean="0"/>
              <a:t>, </a:t>
            </a:r>
            <a:r>
              <a:rPr lang="en-US" dirty="0" err="1" smtClean="0"/>
              <a:t>Rotherham</a:t>
            </a:r>
            <a:r>
              <a:rPr lang="en-US" dirty="0" smtClean="0"/>
              <a:t>, </a:t>
            </a:r>
            <a:r>
              <a:rPr lang="en-US" dirty="0" err="1" smtClean="0"/>
              <a:t>Salford</a:t>
            </a:r>
            <a:r>
              <a:rPr lang="en-US" dirty="0" smtClean="0"/>
              <a:t>, </a:t>
            </a:r>
            <a:r>
              <a:rPr lang="en-US" dirty="0" err="1" smtClean="0"/>
              <a:t>Sandwell</a:t>
            </a:r>
            <a:r>
              <a:rPr lang="en-US" dirty="0" smtClean="0"/>
              <a:t>, </a:t>
            </a:r>
            <a:r>
              <a:rPr lang="en-US" dirty="0" err="1" smtClean="0"/>
              <a:t>Sefton</a:t>
            </a:r>
            <a:r>
              <a:rPr lang="en-US" dirty="0" smtClean="0"/>
              <a:t>, Sheffield, </a:t>
            </a:r>
            <a:r>
              <a:rPr lang="en-US" dirty="0" err="1" smtClean="0"/>
              <a:t>Solihull</a:t>
            </a:r>
            <a:r>
              <a:rPr lang="en-US" dirty="0" smtClean="0"/>
              <a:t>, South </a:t>
            </a:r>
            <a:r>
              <a:rPr lang="en-US" dirty="0" err="1" smtClean="0"/>
              <a:t>Tyneside</a:t>
            </a:r>
            <a:r>
              <a:rPr lang="en-US" dirty="0" smtClean="0"/>
              <a:t>, St. Helens, Stockport, Sunderland, </a:t>
            </a:r>
            <a:r>
              <a:rPr lang="en-US" dirty="0" err="1" smtClean="0"/>
              <a:t>Tameside</a:t>
            </a:r>
            <a:r>
              <a:rPr lang="en-US" dirty="0" smtClean="0"/>
              <a:t>, Trafford, Wakefield, </a:t>
            </a:r>
            <a:r>
              <a:rPr lang="en-US" dirty="0" err="1" smtClean="0"/>
              <a:t>Walsall</a:t>
            </a:r>
            <a:r>
              <a:rPr lang="en-US" dirty="0" smtClean="0"/>
              <a:t>, </a:t>
            </a:r>
            <a:r>
              <a:rPr lang="en-US" dirty="0" err="1" smtClean="0"/>
              <a:t>Wigan</a:t>
            </a:r>
            <a:r>
              <a:rPr lang="en-US" dirty="0" smtClean="0"/>
              <a:t>, </a:t>
            </a:r>
            <a:r>
              <a:rPr lang="en-US" dirty="0" err="1" smtClean="0"/>
              <a:t>Wirral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Wolverhampton</a:t>
            </a:r>
            <a:r>
              <a:rPr lang="en-US" dirty="0" smtClean="0"/>
              <a:t>. </a:t>
            </a:r>
            <a:r>
              <a:rPr lang="en-US" b="1" i="1" dirty="0" smtClean="0"/>
              <a:t>Ke-56 </a:t>
            </a:r>
            <a:r>
              <a:rPr lang="en-US" b="1" i="1" dirty="0" err="1" smtClean="0"/>
              <a:t>otoritas</a:t>
            </a:r>
            <a:r>
              <a:rPr lang="en-US" b="1" i="1" dirty="0" smtClean="0"/>
              <a:t> </a:t>
            </a:r>
            <a:r>
              <a:rPr lang="en-US" b="1" i="1" dirty="0" err="1" smtClean="0"/>
              <a:t>kesatuan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r>
              <a:rPr lang="en-US" b="1" i="1" dirty="0" smtClean="0"/>
              <a:t>:</a:t>
            </a:r>
            <a:r>
              <a:rPr lang="en-US" dirty="0" smtClean="0"/>
              <a:t> Bath and North East Somerset, Blackburn with </a:t>
            </a:r>
            <a:r>
              <a:rPr lang="en-US" dirty="0" err="1" smtClean="0"/>
              <a:t>Darwen</a:t>
            </a:r>
            <a:r>
              <a:rPr lang="en-US" dirty="0" smtClean="0"/>
              <a:t>, Bedford, </a:t>
            </a:r>
            <a:r>
              <a:rPr lang="en-US" dirty="0" err="1" smtClean="0"/>
              <a:t>Blackpool</a:t>
            </a:r>
            <a:r>
              <a:rPr lang="en-US" dirty="0" smtClean="0"/>
              <a:t>, Bournemouth, </a:t>
            </a:r>
            <a:r>
              <a:rPr lang="en-US" dirty="0" err="1" smtClean="0"/>
              <a:t>Bracknell</a:t>
            </a:r>
            <a:r>
              <a:rPr lang="en-US" dirty="0" smtClean="0"/>
              <a:t> Forest, Brighton and Hove, City of Bristol, Central Bedfordshire, Cheshire East, Cheshire West and Chester, Cornwall, Darlington, Derby, Durham County*, East Riding of Yorkshire, </a:t>
            </a:r>
            <a:r>
              <a:rPr lang="en-US" dirty="0" err="1" smtClean="0"/>
              <a:t>Halton</a:t>
            </a:r>
            <a:r>
              <a:rPr lang="en-US" dirty="0" smtClean="0"/>
              <a:t>, </a:t>
            </a:r>
            <a:r>
              <a:rPr lang="en-US" dirty="0" err="1" smtClean="0"/>
              <a:t>Hartlepool</a:t>
            </a:r>
            <a:r>
              <a:rPr lang="en-US" dirty="0" smtClean="0"/>
              <a:t>, Herefordshire*, Isle of Wight*, Isles of </a:t>
            </a:r>
            <a:r>
              <a:rPr lang="en-US" dirty="0" err="1" smtClean="0"/>
              <a:t>Scilly</a:t>
            </a:r>
            <a:r>
              <a:rPr lang="en-US" dirty="0" smtClean="0"/>
              <a:t>, City of Kingston upon Hull, Leicester, </a:t>
            </a:r>
            <a:r>
              <a:rPr lang="en-US" dirty="0" err="1" smtClean="0"/>
              <a:t>Luton</a:t>
            </a:r>
            <a:r>
              <a:rPr lang="en-US" dirty="0" smtClean="0"/>
              <a:t>, Medway, </a:t>
            </a:r>
            <a:r>
              <a:rPr lang="en-US" dirty="0" err="1" smtClean="0"/>
              <a:t>Middlesbrough</a:t>
            </a:r>
            <a:r>
              <a:rPr lang="en-US" dirty="0" smtClean="0"/>
              <a:t>, Milton Keynes, North East Lincolnshire, North Lincolnshire, North Somerset, Northumberland*, Nottingham, Peterborough, Plymouth, Poole, Portsmouth, Reading, </a:t>
            </a:r>
            <a:r>
              <a:rPr lang="en-US" dirty="0" err="1" smtClean="0"/>
              <a:t>Redcar</a:t>
            </a:r>
            <a:r>
              <a:rPr lang="en-US" dirty="0" smtClean="0"/>
              <a:t> and Cleveland, Rutland, </a:t>
            </a:r>
            <a:r>
              <a:rPr lang="en-US" dirty="0" err="1" smtClean="0"/>
              <a:t>Shropshire</a:t>
            </a:r>
            <a:r>
              <a:rPr lang="en-US" dirty="0" smtClean="0"/>
              <a:t>, Slough, South Gloucestershire, Southampton, </a:t>
            </a:r>
            <a:r>
              <a:rPr lang="en-US" dirty="0" err="1" smtClean="0"/>
              <a:t>Southend</a:t>
            </a:r>
            <a:r>
              <a:rPr lang="en-US" dirty="0" smtClean="0"/>
              <a:t>-on-Sea, Stockton-on-Tees, Stoke-on-Trent, </a:t>
            </a:r>
            <a:r>
              <a:rPr lang="en-US" dirty="0" err="1" smtClean="0"/>
              <a:t>Swindon</a:t>
            </a:r>
            <a:r>
              <a:rPr lang="en-US" dirty="0" smtClean="0"/>
              <a:t>, Telford and </a:t>
            </a:r>
            <a:r>
              <a:rPr lang="en-US" dirty="0" err="1" smtClean="0"/>
              <a:t>Wrekin</a:t>
            </a:r>
            <a:r>
              <a:rPr lang="en-US" dirty="0" smtClean="0"/>
              <a:t>, </a:t>
            </a:r>
            <a:r>
              <a:rPr lang="en-US" dirty="0" err="1" smtClean="0"/>
              <a:t>Thurrock</a:t>
            </a:r>
            <a:r>
              <a:rPr lang="en-US" dirty="0" smtClean="0"/>
              <a:t>, </a:t>
            </a:r>
            <a:r>
              <a:rPr lang="en-US" dirty="0" err="1" smtClean="0"/>
              <a:t>Torbay</a:t>
            </a:r>
            <a:r>
              <a:rPr lang="en-US" dirty="0" smtClean="0"/>
              <a:t>, Warrington, West Berkshire, Wiltshire, Windsor and Maidenhead, Wokingham, </a:t>
            </a:r>
            <a:r>
              <a:rPr lang="en-US" dirty="0" err="1" smtClean="0"/>
              <a:t>dan</a:t>
            </a:r>
            <a:r>
              <a:rPr lang="en-US" dirty="0" smtClean="0"/>
              <a:t> York (* </a:t>
            </a:r>
            <a:r>
              <a:rPr lang="en-US" dirty="0" err="1" smtClean="0"/>
              <a:t>adalah</a:t>
            </a:r>
            <a:r>
              <a:rPr lang="en-US" dirty="0" smtClean="0"/>
              <a:t> </a:t>
            </a:r>
            <a:r>
              <a:rPr lang="en-US" i="1" dirty="0" smtClean="0"/>
              <a:t>single-tier county</a:t>
            </a:r>
            <a:r>
              <a:rPr lang="en-US" dirty="0" smtClean="0"/>
              <a:t>).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Wilayah </a:t>
            </a:r>
            <a:r>
              <a:rPr lang="en-US" b="1" dirty="0" err="1" smtClean="0"/>
              <a:t>Administratif</a:t>
            </a:r>
            <a:r>
              <a:rPr lang="en-US" b="1" dirty="0" smtClean="0"/>
              <a:t> </a:t>
            </a:r>
            <a:r>
              <a:rPr lang="en-US" b="1" dirty="0" err="1" smtClean="0"/>
              <a:t>Irlandia</a:t>
            </a:r>
            <a:r>
              <a:rPr lang="en-US" b="1" dirty="0" smtClean="0"/>
              <a:t> Utara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: </a:t>
            </a:r>
            <a:r>
              <a:rPr lang="en-US" dirty="0" smtClean="0"/>
              <a:t>26 area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distrik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 Antrim, </a:t>
            </a:r>
            <a:r>
              <a:rPr lang="en-US" dirty="0" err="1" smtClean="0"/>
              <a:t>Ards</a:t>
            </a:r>
            <a:r>
              <a:rPr lang="en-US" dirty="0" smtClean="0"/>
              <a:t>, </a:t>
            </a:r>
            <a:r>
              <a:rPr lang="en-US" dirty="0" err="1" smtClean="0"/>
              <a:t>Armagh</a:t>
            </a:r>
            <a:r>
              <a:rPr lang="en-US" dirty="0" smtClean="0"/>
              <a:t>, </a:t>
            </a:r>
            <a:r>
              <a:rPr lang="en-US" dirty="0" err="1" smtClean="0"/>
              <a:t>Ballymena</a:t>
            </a:r>
            <a:r>
              <a:rPr lang="en-US" dirty="0" smtClean="0"/>
              <a:t>, </a:t>
            </a:r>
            <a:r>
              <a:rPr lang="en-US" dirty="0" err="1" smtClean="0"/>
              <a:t>Ballymoney</a:t>
            </a:r>
            <a:r>
              <a:rPr lang="en-US" dirty="0" smtClean="0"/>
              <a:t>, </a:t>
            </a:r>
            <a:r>
              <a:rPr lang="en-US" dirty="0" err="1" smtClean="0"/>
              <a:t>Banbridge</a:t>
            </a:r>
            <a:r>
              <a:rPr lang="en-US" dirty="0" smtClean="0"/>
              <a:t>, Belfast, </a:t>
            </a:r>
            <a:r>
              <a:rPr lang="en-US" dirty="0" err="1" smtClean="0"/>
              <a:t>Carrickfergus</a:t>
            </a:r>
            <a:r>
              <a:rPr lang="en-US" dirty="0" smtClean="0"/>
              <a:t>, </a:t>
            </a:r>
            <a:r>
              <a:rPr lang="en-US" dirty="0" err="1" smtClean="0"/>
              <a:t>Castlereagh</a:t>
            </a:r>
            <a:r>
              <a:rPr lang="en-US" dirty="0" smtClean="0"/>
              <a:t>, </a:t>
            </a:r>
            <a:r>
              <a:rPr lang="en-US" dirty="0" err="1" smtClean="0"/>
              <a:t>Coleraine</a:t>
            </a:r>
            <a:r>
              <a:rPr lang="en-US" dirty="0" smtClean="0"/>
              <a:t>, </a:t>
            </a:r>
            <a:r>
              <a:rPr lang="en-US" dirty="0" err="1" smtClean="0"/>
              <a:t>Cookstown</a:t>
            </a:r>
            <a:r>
              <a:rPr lang="en-US" dirty="0" smtClean="0"/>
              <a:t>, Craigavon, Derry, Down, </a:t>
            </a:r>
            <a:r>
              <a:rPr lang="en-US" dirty="0" err="1" smtClean="0"/>
              <a:t>Dungannon</a:t>
            </a:r>
            <a:r>
              <a:rPr lang="en-US" dirty="0" smtClean="0"/>
              <a:t>, </a:t>
            </a:r>
            <a:r>
              <a:rPr lang="en-US" dirty="0" err="1" smtClean="0"/>
              <a:t>Fermanagh</a:t>
            </a:r>
            <a:r>
              <a:rPr lang="en-US" dirty="0" smtClean="0"/>
              <a:t>, Larne, </a:t>
            </a:r>
            <a:r>
              <a:rPr lang="en-US" dirty="0" err="1" smtClean="0"/>
              <a:t>Limavady</a:t>
            </a:r>
            <a:r>
              <a:rPr lang="en-US" dirty="0" smtClean="0"/>
              <a:t>, </a:t>
            </a:r>
            <a:r>
              <a:rPr lang="en-US" dirty="0" err="1" smtClean="0"/>
              <a:t>Lisburn</a:t>
            </a:r>
            <a:r>
              <a:rPr lang="en-US" dirty="0" smtClean="0"/>
              <a:t>, </a:t>
            </a:r>
            <a:r>
              <a:rPr lang="en-US" dirty="0" err="1" smtClean="0"/>
              <a:t>Magherafelt</a:t>
            </a:r>
            <a:r>
              <a:rPr lang="en-US" dirty="0" smtClean="0"/>
              <a:t>, Moyle, </a:t>
            </a:r>
            <a:r>
              <a:rPr lang="en-US" dirty="0" err="1" smtClean="0"/>
              <a:t>Newry</a:t>
            </a:r>
            <a:r>
              <a:rPr lang="en-US" dirty="0" smtClean="0"/>
              <a:t> and </a:t>
            </a:r>
            <a:r>
              <a:rPr lang="en-US" dirty="0" err="1" smtClean="0"/>
              <a:t>Mourne</a:t>
            </a:r>
            <a:r>
              <a:rPr lang="en-US" dirty="0" smtClean="0"/>
              <a:t>, Newtownabbey, North Down, </a:t>
            </a:r>
            <a:r>
              <a:rPr lang="en-US" dirty="0" err="1" smtClean="0"/>
              <a:t>Omagh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Strabane</a:t>
            </a:r>
            <a:r>
              <a:rPr lang="en-US" dirty="0" smtClean="0"/>
              <a:t>. </a:t>
            </a:r>
            <a:r>
              <a:rPr lang="en-US" b="1" dirty="0" smtClean="0"/>
              <a:t>Wilayah </a:t>
            </a:r>
            <a:r>
              <a:rPr lang="en-US" b="1" dirty="0" err="1" smtClean="0"/>
              <a:t>Administratif</a:t>
            </a:r>
            <a:r>
              <a:rPr lang="en-US" b="1" dirty="0" smtClean="0"/>
              <a:t> </a:t>
            </a:r>
            <a:r>
              <a:rPr lang="en-US" b="1" dirty="0" err="1" smtClean="0"/>
              <a:t>Skotlandia</a:t>
            </a:r>
            <a:r>
              <a:rPr lang="en-US" b="1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: </a:t>
            </a:r>
            <a:r>
              <a:rPr lang="en-US" dirty="0" smtClean="0"/>
              <a:t>32 area </a:t>
            </a:r>
            <a:r>
              <a:rPr lang="en-US" dirty="0" err="1" smtClean="0"/>
              <a:t>dewan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 Aberdeen City, </a:t>
            </a:r>
            <a:r>
              <a:rPr lang="en-US" dirty="0" err="1" smtClean="0"/>
              <a:t>Aberdeenshire</a:t>
            </a:r>
            <a:r>
              <a:rPr lang="en-US" dirty="0" smtClean="0"/>
              <a:t>, Angus, Argyll and </a:t>
            </a:r>
            <a:r>
              <a:rPr lang="en-US" dirty="0" err="1" smtClean="0"/>
              <a:t>Bute</a:t>
            </a:r>
            <a:r>
              <a:rPr lang="en-US" dirty="0" smtClean="0"/>
              <a:t>, Clackmannanshire, Dumfries and Galloway, Dundee City, East </a:t>
            </a:r>
            <a:r>
              <a:rPr lang="en-US" dirty="0" err="1" smtClean="0"/>
              <a:t>Ayrshire</a:t>
            </a:r>
            <a:r>
              <a:rPr lang="en-US" dirty="0" smtClean="0"/>
              <a:t>, East Dunbartonshire, East Lothian, East Renfrewshire, City of Edinburgh, </a:t>
            </a:r>
            <a:r>
              <a:rPr lang="en-US" dirty="0" err="1" smtClean="0"/>
              <a:t>Eilean</a:t>
            </a:r>
            <a:r>
              <a:rPr lang="en-US" dirty="0" smtClean="0"/>
              <a:t> </a:t>
            </a:r>
            <a:r>
              <a:rPr lang="en-US" dirty="0" err="1" smtClean="0"/>
              <a:t>Siar</a:t>
            </a:r>
            <a:r>
              <a:rPr lang="en-US" dirty="0" smtClean="0"/>
              <a:t> (Western Isles), Falkirk, Fife, Glasgow City, Highland, </a:t>
            </a:r>
            <a:r>
              <a:rPr lang="en-US" dirty="0" err="1" smtClean="0"/>
              <a:t>Inverclyde</a:t>
            </a:r>
            <a:r>
              <a:rPr lang="en-US" dirty="0" smtClean="0"/>
              <a:t>, Midlothian, Moray, North </a:t>
            </a:r>
            <a:r>
              <a:rPr lang="en-US" dirty="0" err="1" smtClean="0"/>
              <a:t>Ayrshire</a:t>
            </a:r>
            <a:r>
              <a:rPr lang="en-US" dirty="0" smtClean="0"/>
              <a:t>, North </a:t>
            </a:r>
            <a:r>
              <a:rPr lang="en-US" dirty="0" err="1" smtClean="0"/>
              <a:t>Lanarkshire</a:t>
            </a:r>
            <a:r>
              <a:rPr lang="en-US" dirty="0" smtClean="0"/>
              <a:t>, Orkney Islands, Perth and Kinross, Renfrewshire, Shetland Islands, South </a:t>
            </a:r>
            <a:r>
              <a:rPr lang="en-US" dirty="0" err="1" smtClean="0"/>
              <a:t>Ayrshire</a:t>
            </a:r>
            <a:r>
              <a:rPr lang="en-US" dirty="0" smtClean="0"/>
              <a:t>, South </a:t>
            </a:r>
            <a:r>
              <a:rPr lang="en-US" dirty="0" err="1" smtClean="0"/>
              <a:t>Lanarkshire</a:t>
            </a:r>
            <a:r>
              <a:rPr lang="en-US" dirty="0" smtClean="0"/>
              <a:t>, </a:t>
            </a:r>
            <a:r>
              <a:rPr lang="en-US" dirty="0" err="1" smtClean="0"/>
              <a:t>Stirling</a:t>
            </a:r>
            <a:r>
              <a:rPr lang="en-US" dirty="0" smtClean="0"/>
              <a:t>, The Scottish Borders, West Dunbartonshire, </a:t>
            </a:r>
            <a:r>
              <a:rPr lang="en-US" dirty="0" err="1" smtClean="0"/>
              <a:t>dan</a:t>
            </a:r>
            <a:r>
              <a:rPr lang="en-US" dirty="0" smtClean="0"/>
              <a:t> West Lothian. </a:t>
            </a:r>
            <a:r>
              <a:rPr lang="en-US" b="1" dirty="0" smtClean="0"/>
              <a:t>Wilayah </a:t>
            </a:r>
            <a:r>
              <a:rPr lang="en-US" b="1" dirty="0" err="1" smtClean="0"/>
              <a:t>Administratif</a:t>
            </a:r>
            <a:r>
              <a:rPr lang="en-US" b="1" dirty="0" smtClean="0"/>
              <a:t> Wales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: </a:t>
            </a:r>
            <a:r>
              <a:rPr lang="en-US" dirty="0" smtClean="0"/>
              <a:t>22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 </a:t>
            </a:r>
            <a:r>
              <a:rPr lang="en-US" dirty="0" err="1" smtClean="0"/>
              <a:t>Blaenau</a:t>
            </a:r>
            <a:r>
              <a:rPr lang="en-US" dirty="0" smtClean="0"/>
              <a:t> Gwent; Bridgend; </a:t>
            </a:r>
            <a:r>
              <a:rPr lang="en-US" dirty="0" err="1" smtClean="0"/>
              <a:t>Caerphilly</a:t>
            </a:r>
            <a:r>
              <a:rPr lang="en-US" dirty="0" smtClean="0"/>
              <a:t>; Cardiff; Carmarthenshire; Ceredigion; </a:t>
            </a:r>
            <a:r>
              <a:rPr lang="en-US" dirty="0" err="1" smtClean="0"/>
              <a:t>Conwy</a:t>
            </a:r>
            <a:r>
              <a:rPr lang="en-US" dirty="0" smtClean="0"/>
              <a:t>; Denbighshire; </a:t>
            </a:r>
            <a:r>
              <a:rPr lang="en-US" dirty="0" err="1" smtClean="0"/>
              <a:t>Flintshire</a:t>
            </a:r>
            <a:r>
              <a:rPr lang="en-US" dirty="0" smtClean="0"/>
              <a:t>; </a:t>
            </a:r>
            <a:r>
              <a:rPr lang="en-US" dirty="0" err="1" smtClean="0"/>
              <a:t>Gwynedd</a:t>
            </a:r>
            <a:r>
              <a:rPr lang="en-US" dirty="0" smtClean="0"/>
              <a:t>; Isle of Anglesey; </a:t>
            </a:r>
            <a:r>
              <a:rPr lang="en-US" dirty="0" err="1" smtClean="0"/>
              <a:t>Merthyr</a:t>
            </a:r>
            <a:r>
              <a:rPr lang="en-US" dirty="0" smtClean="0"/>
              <a:t> </a:t>
            </a:r>
            <a:r>
              <a:rPr lang="en-US" dirty="0" err="1" smtClean="0"/>
              <a:t>Tydfil</a:t>
            </a:r>
            <a:r>
              <a:rPr lang="en-US" dirty="0" smtClean="0"/>
              <a:t>; </a:t>
            </a:r>
            <a:r>
              <a:rPr lang="en-US" dirty="0" err="1" smtClean="0"/>
              <a:t>Monmouthshire</a:t>
            </a:r>
            <a:r>
              <a:rPr lang="en-US" dirty="0" smtClean="0"/>
              <a:t>; Neath Port Talbot; Newport; </a:t>
            </a:r>
            <a:r>
              <a:rPr lang="en-US" dirty="0" err="1" smtClean="0"/>
              <a:t>Pembrokeshire</a:t>
            </a:r>
            <a:r>
              <a:rPr lang="en-US" dirty="0" smtClean="0"/>
              <a:t>; </a:t>
            </a:r>
            <a:r>
              <a:rPr lang="en-US" dirty="0" err="1" smtClean="0"/>
              <a:t>Powys</a:t>
            </a:r>
            <a:r>
              <a:rPr lang="en-US" dirty="0" smtClean="0"/>
              <a:t>; Rhondda </a:t>
            </a:r>
            <a:r>
              <a:rPr lang="en-US" dirty="0" err="1" smtClean="0"/>
              <a:t>Cynon</a:t>
            </a:r>
            <a:r>
              <a:rPr lang="en-US" dirty="0" smtClean="0"/>
              <a:t> </a:t>
            </a:r>
            <a:r>
              <a:rPr lang="en-US" dirty="0" err="1" smtClean="0"/>
              <a:t>Taff</a:t>
            </a:r>
            <a:r>
              <a:rPr lang="en-US" dirty="0" smtClean="0"/>
              <a:t>; Swansea; The Vale of </a:t>
            </a:r>
            <a:r>
              <a:rPr lang="en-US" dirty="0" err="1" smtClean="0"/>
              <a:t>Glamorgan</a:t>
            </a:r>
            <a:r>
              <a:rPr lang="en-US" dirty="0" smtClean="0"/>
              <a:t>; </a:t>
            </a:r>
            <a:r>
              <a:rPr lang="en-US" dirty="0" err="1" smtClean="0"/>
              <a:t>Torfaen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Wrexham</a:t>
            </a:r>
            <a:r>
              <a:rPr lang="en-US" dirty="0" smtClean="0"/>
              <a:t>. </a:t>
            </a:r>
            <a:r>
              <a:rPr lang="en-US" b="1" dirty="0" smtClean="0"/>
              <a:t>WILAYAH DEPENDEN - </a:t>
            </a:r>
            <a:r>
              <a:rPr lang="en-US" dirty="0" smtClean="0"/>
              <a:t>Anguilla, Bermuda, British Indian Ocean Territory, British Virgin Islands, Cayman Islands, Falkland Islands, Gibraltar, Montserrat, Pitcairn Islands, Saint Helena, Ascension, and Tristan </a:t>
            </a:r>
            <a:r>
              <a:rPr lang="en-US" dirty="0" err="1" smtClean="0"/>
              <a:t>da</a:t>
            </a:r>
            <a:r>
              <a:rPr lang="en-US" dirty="0" smtClean="0"/>
              <a:t> Cunha, South Georgia and the South Sandwich Islands, </a:t>
            </a:r>
            <a:r>
              <a:rPr lang="en-US" dirty="0" err="1" smtClean="0"/>
              <a:t>danTurks</a:t>
            </a:r>
            <a:r>
              <a:rPr lang="en-US" dirty="0" smtClean="0"/>
              <a:t> and Caicos Islands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</a:t>
            </a:r>
            <a:r>
              <a:rPr lang="en-US" b="1" dirty="0" smtClean="0"/>
              <a:t> </a:t>
            </a:r>
            <a:r>
              <a:rPr lang="en-US" b="1" dirty="0" err="1" smtClean="0"/>
              <a:t>Parlementer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Bikameral</a:t>
            </a:r>
            <a:r>
              <a:rPr lang="en-US" dirty="0" smtClean="0"/>
              <a:t> (House of Lords + House of Commons)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b="1" dirty="0" smtClean="0">
                <a:solidFill>
                  <a:schemeClr val="tx1"/>
                </a:solidFill>
              </a:rPr>
              <a:t>IRLANDIA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Ireland [</a:t>
            </a:r>
            <a:r>
              <a:rPr lang="en-US" i="1" dirty="0" smtClean="0"/>
              <a:t>Eire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Dublin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70.280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Republik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 (</a:t>
            </a:r>
            <a:r>
              <a:rPr lang="en-US" dirty="0" err="1" smtClean="0"/>
              <a:t>Sentralis</a:t>
            </a:r>
            <a:r>
              <a:rPr lang="en-US" dirty="0" smtClean="0"/>
              <a:t>). </a:t>
            </a:r>
            <a:r>
              <a:rPr lang="en-US" dirty="0" err="1" smtClean="0"/>
              <a:t>Irlandia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29 </a:t>
            </a:r>
            <a:r>
              <a:rPr lang="en-US" b="1" i="1" dirty="0" smtClean="0"/>
              <a:t>county 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kota</a:t>
            </a:r>
            <a:r>
              <a:rPr lang="en-US" dirty="0" smtClean="0"/>
              <a:t>. Ke-29 </a:t>
            </a:r>
            <a:r>
              <a:rPr lang="en-US" b="1" i="1" dirty="0" smtClean="0"/>
              <a:t>county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Carlow</a:t>
            </a:r>
            <a:r>
              <a:rPr lang="en-US" dirty="0" smtClean="0"/>
              <a:t>, </a:t>
            </a:r>
            <a:r>
              <a:rPr lang="en-US" dirty="0" err="1" smtClean="0"/>
              <a:t>Cavan</a:t>
            </a:r>
            <a:r>
              <a:rPr lang="en-US" dirty="0" smtClean="0"/>
              <a:t>, Clare, Cork, Donegal,, Dun Laoghaire-</a:t>
            </a:r>
            <a:r>
              <a:rPr lang="en-US" dirty="0" err="1" smtClean="0"/>
              <a:t>Rathdown</a:t>
            </a:r>
            <a:r>
              <a:rPr lang="en-US" dirty="0" smtClean="0"/>
              <a:t>, </a:t>
            </a:r>
            <a:r>
              <a:rPr lang="en-US" dirty="0" err="1" smtClean="0"/>
              <a:t>Fingal</a:t>
            </a:r>
            <a:r>
              <a:rPr lang="en-US" dirty="0" smtClean="0"/>
              <a:t>, Galway, Kerry, Kildare, </a:t>
            </a:r>
            <a:r>
              <a:rPr lang="en-US" dirty="0" err="1" smtClean="0"/>
              <a:t>Kilkenny</a:t>
            </a:r>
            <a:r>
              <a:rPr lang="en-US" dirty="0" smtClean="0"/>
              <a:t>, </a:t>
            </a:r>
            <a:r>
              <a:rPr lang="en-US" dirty="0" err="1" smtClean="0"/>
              <a:t>Laois</a:t>
            </a:r>
            <a:r>
              <a:rPr lang="en-US" dirty="0" smtClean="0"/>
              <a:t>, </a:t>
            </a:r>
            <a:r>
              <a:rPr lang="en-US" dirty="0" err="1" smtClean="0"/>
              <a:t>Leitrim</a:t>
            </a:r>
            <a:r>
              <a:rPr lang="en-US" dirty="0" smtClean="0"/>
              <a:t>, Limerick, </a:t>
            </a:r>
            <a:r>
              <a:rPr lang="en-US" dirty="0" err="1" smtClean="0"/>
              <a:t>Longford</a:t>
            </a:r>
            <a:r>
              <a:rPr lang="en-US" dirty="0" smtClean="0"/>
              <a:t>, </a:t>
            </a:r>
            <a:r>
              <a:rPr lang="en-US" dirty="0" err="1" smtClean="0"/>
              <a:t>Louth</a:t>
            </a:r>
            <a:r>
              <a:rPr lang="en-US" dirty="0" smtClean="0"/>
              <a:t>, Mayo, </a:t>
            </a:r>
            <a:r>
              <a:rPr lang="en-US" dirty="0" err="1" smtClean="0"/>
              <a:t>Meath</a:t>
            </a:r>
            <a:r>
              <a:rPr lang="en-US" dirty="0" smtClean="0"/>
              <a:t>, Monaghan, North </a:t>
            </a:r>
            <a:r>
              <a:rPr lang="en-US" dirty="0" err="1" smtClean="0"/>
              <a:t>Tipperary</a:t>
            </a:r>
            <a:r>
              <a:rPr lang="en-US" dirty="0" smtClean="0"/>
              <a:t>, </a:t>
            </a:r>
            <a:r>
              <a:rPr lang="en-US" dirty="0" err="1" smtClean="0"/>
              <a:t>Offaly</a:t>
            </a:r>
            <a:r>
              <a:rPr lang="en-US" dirty="0" smtClean="0"/>
              <a:t>, Roscommon, </a:t>
            </a:r>
            <a:r>
              <a:rPr lang="en-US" dirty="0" err="1" smtClean="0"/>
              <a:t>Sligo</a:t>
            </a:r>
            <a:r>
              <a:rPr lang="en-US" dirty="0" smtClean="0"/>
              <a:t>, South Dublin, South </a:t>
            </a:r>
            <a:r>
              <a:rPr lang="en-US" dirty="0" err="1" smtClean="0"/>
              <a:t>Tipperary</a:t>
            </a:r>
            <a:r>
              <a:rPr lang="en-US" dirty="0" smtClean="0"/>
              <a:t>, Waterford, Westmeath, Wexford,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Wicklow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ke-5 </a:t>
            </a:r>
            <a:r>
              <a:rPr lang="en-US" b="1" i="1" dirty="0" err="1" smtClean="0"/>
              <a:t>kota</a:t>
            </a:r>
            <a:r>
              <a:rPr lang="en-US" b="1" i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Cork, Dublin, Galway, Limerick, </a:t>
            </a:r>
            <a:r>
              <a:rPr lang="en-US" dirty="0" err="1" smtClean="0"/>
              <a:t>dan</a:t>
            </a:r>
            <a:r>
              <a:rPr lang="en-US" dirty="0" smtClean="0"/>
              <a:t> Waterford.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Parlementer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Bikameral</a:t>
            </a:r>
            <a:r>
              <a:rPr lang="en-US" dirty="0" smtClean="0"/>
              <a:t> (</a:t>
            </a:r>
            <a:r>
              <a:rPr lang="en-US" dirty="0" err="1" smtClean="0"/>
              <a:t>Dail</a:t>
            </a:r>
            <a:r>
              <a:rPr lang="en-US" dirty="0" smtClean="0"/>
              <a:t> + </a:t>
            </a:r>
            <a:r>
              <a:rPr lang="en-US" dirty="0" err="1" smtClean="0"/>
              <a:t>Seanad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6. </a:t>
            </a:r>
            <a:r>
              <a:rPr lang="en-US" sz="2400" b="1" dirty="0" smtClean="0">
                <a:solidFill>
                  <a:schemeClr val="tx1"/>
                </a:solidFill>
              </a:rPr>
              <a:t>ISLANDIA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7150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Republic of Iceland [</a:t>
            </a:r>
            <a:r>
              <a:rPr lang="en-US" i="1" dirty="0" err="1" smtClean="0"/>
              <a:t>Lydveldid</a:t>
            </a:r>
            <a:r>
              <a:rPr lang="en-US" i="1" dirty="0" smtClean="0"/>
              <a:t> Island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Reykjavik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103.021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 </a:t>
            </a:r>
            <a:r>
              <a:rPr lang="en-US" dirty="0" err="1" smtClean="0"/>
              <a:t>Republik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 (</a:t>
            </a:r>
            <a:r>
              <a:rPr lang="en-US" dirty="0" err="1" smtClean="0"/>
              <a:t>Sentralis</a:t>
            </a:r>
            <a:r>
              <a:rPr lang="en-US" dirty="0" smtClean="0"/>
              <a:t>). </a:t>
            </a:r>
            <a:r>
              <a:rPr lang="en-US" dirty="0" err="1" smtClean="0"/>
              <a:t>Islandia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8 </a:t>
            </a:r>
            <a:r>
              <a:rPr lang="en-US" b="1" i="1" dirty="0" smtClean="0"/>
              <a:t>region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Austurland</a:t>
            </a:r>
            <a:r>
              <a:rPr lang="en-US" dirty="0" smtClean="0"/>
              <a:t>, </a:t>
            </a:r>
            <a:r>
              <a:rPr lang="en-US" dirty="0" err="1" smtClean="0"/>
              <a:t>Hofudhborgarsvaedhi</a:t>
            </a:r>
            <a:r>
              <a:rPr lang="en-US" dirty="0" smtClean="0"/>
              <a:t>, </a:t>
            </a:r>
            <a:r>
              <a:rPr lang="en-US" dirty="0" err="1" smtClean="0"/>
              <a:t>Nordhurland</a:t>
            </a:r>
            <a:r>
              <a:rPr lang="en-US" dirty="0" smtClean="0"/>
              <a:t> </a:t>
            </a:r>
            <a:r>
              <a:rPr lang="en-US" dirty="0" err="1" smtClean="0"/>
              <a:t>Eystra</a:t>
            </a:r>
            <a:r>
              <a:rPr lang="en-US" dirty="0" smtClean="0"/>
              <a:t>, </a:t>
            </a:r>
            <a:r>
              <a:rPr lang="en-US" dirty="0" err="1" smtClean="0"/>
              <a:t>Nordhurland</a:t>
            </a:r>
            <a:r>
              <a:rPr lang="en-US" dirty="0" smtClean="0"/>
              <a:t> </a:t>
            </a:r>
            <a:r>
              <a:rPr lang="en-US" dirty="0" err="1" smtClean="0"/>
              <a:t>Vestra</a:t>
            </a:r>
            <a:r>
              <a:rPr lang="en-US" dirty="0" smtClean="0"/>
              <a:t>, </a:t>
            </a:r>
            <a:r>
              <a:rPr lang="en-US" dirty="0" err="1" smtClean="0"/>
              <a:t>Sudhurland</a:t>
            </a:r>
            <a:r>
              <a:rPr lang="en-US" dirty="0" smtClean="0"/>
              <a:t>, </a:t>
            </a:r>
            <a:r>
              <a:rPr lang="en-US" dirty="0" err="1" smtClean="0"/>
              <a:t>Sudhurnes</a:t>
            </a:r>
            <a:r>
              <a:rPr lang="en-US" dirty="0" smtClean="0"/>
              <a:t>, </a:t>
            </a:r>
            <a:r>
              <a:rPr lang="en-US" dirty="0" err="1" smtClean="0"/>
              <a:t>Vestfirdhir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Vesturland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Presidensil</a:t>
            </a:r>
            <a:endParaRPr lang="en-US" dirty="0" smtClean="0"/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Unikameral</a:t>
            </a:r>
            <a:r>
              <a:rPr lang="en-US" dirty="0" smtClean="0"/>
              <a:t> (</a:t>
            </a:r>
            <a:r>
              <a:rPr lang="en-US" dirty="0" err="1" smtClean="0"/>
              <a:t>Althing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416</TotalTime>
  <Words>336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BENTUK NEGARA DAN SISTEM PEMERINTAHAN DI KAWASAN EROPA  (EROPA UTARA) </vt:lpstr>
      <vt:lpstr>1. DENMARK</vt:lpstr>
      <vt:lpstr>2. ESTONIA</vt:lpstr>
      <vt:lpstr>3. FINLANDIA</vt:lpstr>
      <vt:lpstr>4.  INGGRIS </vt:lpstr>
      <vt:lpstr>Slide 6</vt:lpstr>
      <vt:lpstr>Slide 7</vt:lpstr>
      <vt:lpstr>5. IRLANDIA</vt:lpstr>
      <vt:lpstr>6. ISLANDIA</vt:lpstr>
      <vt:lpstr>7. LATVIA</vt:lpstr>
      <vt:lpstr>8. LITHUANIA</vt:lpstr>
      <vt:lpstr>9. NORWEGIA</vt:lpstr>
      <vt:lpstr>10. SWEDIA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111</cp:revision>
  <dcterms:created xsi:type="dcterms:W3CDTF">2019-03-21T15:18:25Z</dcterms:created>
  <dcterms:modified xsi:type="dcterms:W3CDTF">2019-05-03T23:37:23Z</dcterms:modified>
</cp:coreProperties>
</file>