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92" r:id="rId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70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93620" y="1915629"/>
            <a:ext cx="3918077" cy="8471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324100" y="1943163"/>
            <a:ext cx="3884422" cy="8136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089404" y="2357589"/>
            <a:ext cx="4219829" cy="8471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119883" y="2385123"/>
            <a:ext cx="4186174" cy="8136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51277" y="2060905"/>
            <a:ext cx="4441444" cy="9105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52144" y="5383783"/>
            <a:ext cx="7439710" cy="13055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0395" y="1124839"/>
            <a:ext cx="3828415" cy="3684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13197" y="1101978"/>
            <a:ext cx="3750945" cy="4050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75688" y="2301239"/>
            <a:ext cx="5611495" cy="523240"/>
          </a:xfrm>
          <a:custGeom>
            <a:avLst/>
            <a:gdLst/>
            <a:ahLst/>
            <a:cxnLst/>
            <a:rect l="l" t="t" r="r" b="b"/>
            <a:pathLst>
              <a:path w="5611495" h="523239">
                <a:moveTo>
                  <a:pt x="0" y="522731"/>
                </a:moveTo>
                <a:lnTo>
                  <a:pt x="5611368" y="522731"/>
                </a:lnTo>
                <a:lnTo>
                  <a:pt x="5611368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1484" y="305765"/>
            <a:ext cx="8127365" cy="112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6540" y="1099184"/>
            <a:ext cx="8630919" cy="3640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ontian@trisakti.ac.i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0383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KONTRAK BISNIS  </a:t>
            </a:r>
            <a:r>
              <a:rPr dirty="0"/>
              <a:t>HUKUM</a:t>
            </a:r>
            <a:r>
              <a:rPr spc="-100" dirty="0"/>
              <a:t> </a:t>
            </a:r>
            <a:r>
              <a:rPr spc="-5" dirty="0"/>
              <a:t>TRANSAKSI</a:t>
            </a:r>
          </a:p>
        </p:txBody>
      </p:sp>
      <p:sp>
        <p:nvSpPr>
          <p:cNvPr id="3" name="object 3"/>
          <p:cNvSpPr/>
          <p:nvPr/>
        </p:nvSpPr>
        <p:spPr>
          <a:xfrm>
            <a:off x="251459" y="5330950"/>
            <a:ext cx="8712835" cy="1409700"/>
          </a:xfrm>
          <a:custGeom>
            <a:avLst/>
            <a:gdLst/>
            <a:ahLst/>
            <a:cxnLst/>
            <a:rect l="l" t="t" r="r" b="b"/>
            <a:pathLst>
              <a:path w="8712835" h="1409700">
                <a:moveTo>
                  <a:pt x="0" y="1409699"/>
                </a:moveTo>
                <a:lnTo>
                  <a:pt x="8712708" y="1409699"/>
                </a:lnTo>
                <a:lnTo>
                  <a:pt x="8712708" y="0"/>
                </a:lnTo>
                <a:lnTo>
                  <a:pt x="0" y="0"/>
                </a:lnTo>
                <a:lnTo>
                  <a:pt x="0" y="140969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3820" marR="5080" algn="ctr">
              <a:lnSpc>
                <a:spcPct val="100000"/>
              </a:lnSpc>
              <a:spcBef>
                <a:spcPts val="95"/>
              </a:spcBef>
            </a:pPr>
            <a:r>
              <a:rPr spc="-130" dirty="0"/>
              <a:t>Dr. Ir. </a:t>
            </a:r>
            <a:r>
              <a:rPr spc="-5" dirty="0"/>
              <a:t>H. </a:t>
            </a:r>
            <a:r>
              <a:rPr spc="-10" dirty="0"/>
              <a:t>Fontian </a:t>
            </a:r>
            <a:r>
              <a:rPr spc="-5" dirty="0"/>
              <a:t>Munzil, </a:t>
            </a:r>
            <a:r>
              <a:rPr spc="-45" dirty="0"/>
              <a:t>S.H., </a:t>
            </a:r>
            <a:r>
              <a:rPr spc="-40" dirty="0"/>
              <a:t>M.H., </a:t>
            </a:r>
            <a:r>
              <a:rPr spc="-35" dirty="0"/>
              <a:t>M.E., </a:t>
            </a:r>
            <a:r>
              <a:rPr spc="-5" dirty="0"/>
              <a:t>M.Ak  CFrA, </a:t>
            </a:r>
            <a:r>
              <a:rPr spc="-100" dirty="0"/>
              <a:t>CFP,</a:t>
            </a:r>
            <a:r>
              <a:rPr spc="-5" dirty="0"/>
              <a:t> QWP</a:t>
            </a:r>
          </a:p>
          <a:p>
            <a:pPr marL="71755" algn="ctr">
              <a:lnSpc>
                <a:spcPct val="100000"/>
              </a:lnSpc>
            </a:pPr>
            <a:r>
              <a:rPr spc="-10" dirty="0">
                <a:hlinkClick r:id="rId2"/>
              </a:rPr>
              <a:t>Fontian@trisakti.ac.id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24100" y="2505494"/>
            <a:ext cx="4773040" cy="4311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56104" y="2543594"/>
            <a:ext cx="4737862" cy="3930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81504" y="2569210"/>
            <a:ext cx="4690618" cy="346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54908" y="1217675"/>
            <a:ext cx="1845945" cy="52324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3815" rIns="0" bIns="0" rtlCol="0">
            <a:spAutoFit/>
          </a:bodyPr>
          <a:lstStyle/>
          <a:p>
            <a:pPr marL="285115">
              <a:lnSpc>
                <a:spcPct val="100000"/>
              </a:lnSpc>
              <a:spcBef>
                <a:spcPts val="345"/>
              </a:spcBef>
            </a:pPr>
            <a:r>
              <a:rPr sz="2800" b="1" spc="-10" dirty="0">
                <a:solidFill>
                  <a:srgbClr val="FFFFFF"/>
                </a:solidFill>
                <a:latin typeface="Tahoma"/>
                <a:cs typeface="Tahoma"/>
              </a:rPr>
              <a:t>RPS</a:t>
            </a:r>
            <a:r>
              <a:rPr sz="2800" b="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13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928" y="57911"/>
            <a:ext cx="2527300" cy="524510"/>
          </a:xfrm>
          <a:custGeom>
            <a:avLst/>
            <a:gdLst/>
            <a:ahLst/>
            <a:cxnLst/>
            <a:rect l="l" t="t" r="r" b="b"/>
            <a:pathLst>
              <a:path w="2527300" h="524510">
                <a:moveTo>
                  <a:pt x="0" y="524256"/>
                </a:moveTo>
                <a:lnTo>
                  <a:pt x="2526792" y="524256"/>
                </a:lnTo>
                <a:lnTo>
                  <a:pt x="2526792" y="0"/>
                </a:lnTo>
                <a:lnTo>
                  <a:pt x="0" y="0"/>
                </a:lnTo>
                <a:lnTo>
                  <a:pt x="0" y="52425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03987" y="89738"/>
            <a:ext cx="22891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CLASS KE</a:t>
            </a:r>
            <a:r>
              <a:rPr sz="2800" spc="-65" dirty="0"/>
              <a:t> </a:t>
            </a:r>
            <a:r>
              <a:rPr sz="2800" spc="-5" dirty="0"/>
              <a:t>13</a:t>
            </a:r>
            <a:endParaRPr sz="2800"/>
          </a:p>
        </p:txBody>
      </p:sp>
      <p:sp>
        <p:nvSpPr>
          <p:cNvPr id="8" name="object 8"/>
          <p:cNvSpPr/>
          <p:nvPr/>
        </p:nvSpPr>
        <p:spPr>
          <a:xfrm>
            <a:off x="224027" y="3305555"/>
            <a:ext cx="8696325" cy="1569720"/>
          </a:xfrm>
          <a:custGeom>
            <a:avLst/>
            <a:gdLst/>
            <a:ahLst/>
            <a:cxnLst/>
            <a:rect l="l" t="t" r="r" b="b"/>
            <a:pathLst>
              <a:path w="8696325" h="1569720">
                <a:moveTo>
                  <a:pt x="0" y="1569720"/>
                </a:moveTo>
                <a:lnTo>
                  <a:pt x="8695944" y="1569720"/>
                </a:lnTo>
                <a:lnTo>
                  <a:pt x="8695944" y="0"/>
                </a:lnTo>
                <a:lnTo>
                  <a:pt x="0" y="0"/>
                </a:lnTo>
                <a:lnTo>
                  <a:pt x="0" y="156972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15468" y="3338576"/>
            <a:ext cx="85236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  <a:tabLst>
                <a:tab pos="1104900" algn="l"/>
                <a:tab pos="1544955" algn="l"/>
                <a:tab pos="3173095" algn="l"/>
                <a:tab pos="4526915" algn="l"/>
                <a:tab pos="6414135" algn="l"/>
                <a:tab pos="6986905" algn="l"/>
                <a:tab pos="7893684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Eksistens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Instrum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Jamin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</a:t>
            </a:r>
            <a:r>
              <a:rPr sz="2400" spc="-6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emb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	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C	(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CP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60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0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)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terkait	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keberadaan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78403" y="3704335"/>
            <a:ext cx="536575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" marR="5080" indent="-62865">
              <a:lnSpc>
                <a:spcPct val="100000"/>
              </a:lnSpc>
              <a:spcBef>
                <a:spcPts val="100"/>
              </a:spcBef>
              <a:tabLst>
                <a:tab pos="1196340" algn="l"/>
                <a:tab pos="1473835" algn="l"/>
                <a:tab pos="2221865" algn="l"/>
                <a:tab pos="3001010" algn="l"/>
                <a:tab pos="3479800" algn="l"/>
                <a:tab pos="476631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Lem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aga	</a:t>
            </a:r>
            <a:r>
              <a:rPr sz="2400" spc="-6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	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nte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nasi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/  </a:t>
            </a:r>
            <a:r>
              <a:rPr sz="2400" spc="-7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elak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	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isnis	(UU	</a:t>
            </a:r>
            <a:r>
              <a:rPr sz="2400" spc="-7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erbank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n,	KUH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5468" y="4069791"/>
            <a:ext cx="314134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2009775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Perlindungan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Hukum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Perdata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&amp;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Konvensi</a:t>
            </a: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dll)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KONTRAK BISNIS  HUKUM TRANSAKSI</vt:lpstr>
      <vt:lpstr>CLASS KE 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Ir F SH MH ME MAk</dc:creator>
  <cp:lastModifiedBy>BPISTI2008</cp:lastModifiedBy>
  <cp:revision>2</cp:revision>
  <dcterms:created xsi:type="dcterms:W3CDTF">2019-04-10T04:32:40Z</dcterms:created>
  <dcterms:modified xsi:type="dcterms:W3CDTF">2019-04-10T07:11:44Z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2019-04-10T00:00:00Z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2019-04-10T00:00:00Z</vt:filetime>
  </property>
</Properties>
</file>