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 id="302" r:id="rId26"/>
    <p:sldId id="303" r:id="rId27"/>
    <p:sldId id="304" r:id="rId28"/>
    <p:sldId id="305" r:id="rId29"/>
    <p:sldId id="306" r:id="rId30"/>
    <p:sldId id="307" r:id="rId31"/>
    <p:sldId id="308" r:id="rId32"/>
    <p:sldId id="309" r:id="rId33"/>
    <p:sldId id="310" r:id="rId34"/>
    <p:sldId id="311" r:id="rId35"/>
    <p:sldId id="312" r:id="rId3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22" y="-1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7998"/>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2293620" y="1915629"/>
            <a:ext cx="3918077" cy="847128"/>
          </a:xfrm>
          <a:prstGeom prst="rect">
            <a:avLst/>
          </a:prstGeom>
          <a:blipFill>
            <a:blip r:embed="rId3" cstate="print"/>
            <a:stretch>
              <a:fillRect/>
            </a:stretch>
          </a:blipFill>
        </p:spPr>
        <p:txBody>
          <a:bodyPr wrap="square" lIns="0" tIns="0" rIns="0" bIns="0" rtlCol="0"/>
          <a:lstStyle/>
          <a:p>
            <a:endParaRPr/>
          </a:p>
        </p:txBody>
      </p:sp>
      <p:sp>
        <p:nvSpPr>
          <p:cNvPr id="18" name="bk object 18"/>
          <p:cNvSpPr/>
          <p:nvPr/>
        </p:nvSpPr>
        <p:spPr>
          <a:xfrm>
            <a:off x="2324100" y="1943163"/>
            <a:ext cx="3884422" cy="813625"/>
          </a:xfrm>
          <a:prstGeom prst="rect">
            <a:avLst/>
          </a:prstGeom>
          <a:blipFill>
            <a:blip r:embed="rId4" cstate="print"/>
            <a:stretch>
              <a:fillRect/>
            </a:stretch>
          </a:blipFill>
        </p:spPr>
        <p:txBody>
          <a:bodyPr wrap="square" lIns="0" tIns="0" rIns="0" bIns="0" rtlCol="0"/>
          <a:lstStyle/>
          <a:p>
            <a:endParaRPr/>
          </a:p>
        </p:txBody>
      </p:sp>
      <p:sp>
        <p:nvSpPr>
          <p:cNvPr id="19" name="bk object 19"/>
          <p:cNvSpPr/>
          <p:nvPr/>
        </p:nvSpPr>
        <p:spPr>
          <a:xfrm>
            <a:off x="2089404" y="2357589"/>
            <a:ext cx="4219829" cy="847128"/>
          </a:xfrm>
          <a:prstGeom prst="rect">
            <a:avLst/>
          </a:prstGeom>
          <a:blipFill>
            <a:blip r:embed="rId5" cstate="print"/>
            <a:stretch>
              <a:fillRect/>
            </a:stretch>
          </a:blipFill>
        </p:spPr>
        <p:txBody>
          <a:bodyPr wrap="square" lIns="0" tIns="0" rIns="0" bIns="0" rtlCol="0"/>
          <a:lstStyle/>
          <a:p>
            <a:endParaRPr/>
          </a:p>
        </p:txBody>
      </p:sp>
      <p:sp>
        <p:nvSpPr>
          <p:cNvPr id="20" name="bk object 20"/>
          <p:cNvSpPr/>
          <p:nvPr/>
        </p:nvSpPr>
        <p:spPr>
          <a:xfrm>
            <a:off x="2119883" y="2385123"/>
            <a:ext cx="4186174" cy="813625"/>
          </a:xfrm>
          <a:prstGeom prst="rect">
            <a:avLst/>
          </a:prstGeom>
          <a:blipFill>
            <a:blip r:embed="rId6" cstate="print"/>
            <a:stretch>
              <a:fillRect/>
            </a:stretch>
          </a:blipFill>
        </p:spPr>
        <p:txBody>
          <a:bodyPr wrap="square" lIns="0" tIns="0" rIns="0" bIns="0" rtlCol="0"/>
          <a:lstStyle/>
          <a:p>
            <a:endParaRPr/>
          </a:p>
        </p:txBody>
      </p:sp>
      <p:sp>
        <p:nvSpPr>
          <p:cNvPr id="2" name="Holder 2"/>
          <p:cNvSpPr>
            <a:spLocks noGrp="1"/>
          </p:cNvSpPr>
          <p:nvPr>
            <p:ph type="ctrTitle"/>
          </p:nvPr>
        </p:nvSpPr>
        <p:spPr>
          <a:xfrm>
            <a:off x="2351277" y="2060905"/>
            <a:ext cx="4441444" cy="910589"/>
          </a:xfrm>
          <a:prstGeom prst="rect">
            <a:avLst/>
          </a:prstGeom>
        </p:spPr>
        <p:txBody>
          <a:bodyPr wrap="square" lIns="0" tIns="0" rIns="0" bIns="0">
            <a:spAutoFit/>
          </a:bodyPr>
          <a:lstStyle>
            <a:lvl1pPr>
              <a:defRPr sz="2900" b="1" i="0">
                <a:solidFill>
                  <a:schemeClr val="bg1"/>
                </a:solidFill>
                <a:latin typeface="Tahoma"/>
                <a:cs typeface="Tahoma"/>
              </a:defRPr>
            </a:lvl1pPr>
          </a:lstStyle>
          <a:p>
            <a:endParaRPr/>
          </a:p>
        </p:txBody>
      </p:sp>
      <p:sp>
        <p:nvSpPr>
          <p:cNvPr id="3" name="Holder 3"/>
          <p:cNvSpPr>
            <a:spLocks noGrp="1"/>
          </p:cNvSpPr>
          <p:nvPr>
            <p:ph type="subTitle" idx="4"/>
          </p:nvPr>
        </p:nvSpPr>
        <p:spPr>
          <a:xfrm>
            <a:off x="852144" y="5383783"/>
            <a:ext cx="7439710" cy="1305559"/>
          </a:xfrm>
          <a:prstGeom prst="rect">
            <a:avLst/>
          </a:prstGeom>
        </p:spPr>
        <p:txBody>
          <a:bodyPr wrap="square" lIns="0" tIns="0" rIns="0" bIns="0">
            <a:spAutoFit/>
          </a:bodyPr>
          <a:lstStyle>
            <a:lvl1pPr>
              <a:defRPr sz="2800" b="0" i="0">
                <a:solidFill>
                  <a:schemeClr val="bg1"/>
                </a:solidFill>
                <a:latin typeface="Tahoma"/>
                <a:cs typeface="Tahom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10-Apr-19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sz="2400" b="0" i="0">
                <a:solidFill>
                  <a:schemeClr val="bg1"/>
                </a:solidFill>
                <a:latin typeface="Tahoma"/>
                <a:cs typeface="Tahom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10-Apr-19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Tahoma"/>
                <a:cs typeface="Tahoma"/>
              </a:defRPr>
            </a:lvl1pPr>
          </a:lstStyle>
          <a:p>
            <a:endParaRPr/>
          </a:p>
        </p:txBody>
      </p:sp>
      <p:sp>
        <p:nvSpPr>
          <p:cNvPr id="3" name="Holder 3"/>
          <p:cNvSpPr>
            <a:spLocks noGrp="1"/>
          </p:cNvSpPr>
          <p:nvPr>
            <p:ph sz="half" idx="2"/>
          </p:nvPr>
        </p:nvSpPr>
        <p:spPr>
          <a:xfrm>
            <a:off x="520395" y="1124839"/>
            <a:ext cx="3828415" cy="3684270"/>
          </a:xfrm>
          <a:prstGeom prst="rect">
            <a:avLst/>
          </a:prstGeom>
        </p:spPr>
        <p:txBody>
          <a:bodyPr wrap="square" lIns="0" tIns="0" rIns="0" bIns="0">
            <a:spAutoFit/>
          </a:bodyPr>
          <a:lstStyle>
            <a:lvl1pPr>
              <a:defRPr sz="2400" b="1" i="0">
                <a:solidFill>
                  <a:schemeClr val="bg1"/>
                </a:solidFill>
                <a:latin typeface="Tahoma"/>
                <a:cs typeface="Tahoma"/>
              </a:defRPr>
            </a:lvl1pPr>
          </a:lstStyle>
          <a:p>
            <a:endParaRPr/>
          </a:p>
        </p:txBody>
      </p:sp>
      <p:sp>
        <p:nvSpPr>
          <p:cNvPr id="4" name="Holder 4"/>
          <p:cNvSpPr>
            <a:spLocks noGrp="1"/>
          </p:cNvSpPr>
          <p:nvPr>
            <p:ph sz="half" idx="3"/>
          </p:nvPr>
        </p:nvSpPr>
        <p:spPr>
          <a:xfrm>
            <a:off x="5013197" y="1101978"/>
            <a:ext cx="3750945" cy="4050029"/>
          </a:xfrm>
          <a:prstGeom prst="rect">
            <a:avLst/>
          </a:prstGeom>
        </p:spPr>
        <p:txBody>
          <a:bodyPr wrap="square" lIns="0" tIns="0" rIns="0" bIns="0">
            <a:spAutoFit/>
          </a:bodyPr>
          <a:lstStyle>
            <a:lvl1pPr>
              <a:defRPr sz="2400" b="1" i="0">
                <a:solidFill>
                  <a:schemeClr val="bg1"/>
                </a:solidFill>
                <a:latin typeface="Tahoma"/>
                <a:cs typeface="Tahoma"/>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10-Apr-19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7998"/>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2075688" y="2301239"/>
            <a:ext cx="5611495" cy="523240"/>
          </a:xfrm>
          <a:custGeom>
            <a:avLst/>
            <a:gdLst/>
            <a:ahLst/>
            <a:cxnLst/>
            <a:rect l="l" t="t" r="r" b="b"/>
            <a:pathLst>
              <a:path w="5611495" h="523239">
                <a:moveTo>
                  <a:pt x="0" y="522731"/>
                </a:moveTo>
                <a:lnTo>
                  <a:pt x="5611368" y="522731"/>
                </a:lnTo>
                <a:lnTo>
                  <a:pt x="5611368" y="0"/>
                </a:lnTo>
                <a:lnTo>
                  <a:pt x="0" y="0"/>
                </a:lnTo>
                <a:lnTo>
                  <a:pt x="0" y="522731"/>
                </a:lnTo>
                <a:close/>
              </a:path>
            </a:pathLst>
          </a:custGeom>
          <a:solidFill>
            <a:srgbClr val="FF0000"/>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400" b="1" i="0">
                <a:solidFill>
                  <a:schemeClr val="bg1"/>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10-Apr-19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10-Apr-19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7998"/>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551484" y="305765"/>
            <a:ext cx="8127365" cy="1123950"/>
          </a:xfrm>
          <a:prstGeom prst="rect">
            <a:avLst/>
          </a:prstGeom>
        </p:spPr>
        <p:txBody>
          <a:bodyPr wrap="square" lIns="0" tIns="0" rIns="0" bIns="0">
            <a:spAutoFit/>
          </a:bodyPr>
          <a:lstStyle>
            <a:lvl1pPr>
              <a:defRPr sz="2400" b="1" i="0">
                <a:solidFill>
                  <a:schemeClr val="bg1"/>
                </a:solidFill>
                <a:latin typeface="Tahoma"/>
                <a:cs typeface="Tahoma"/>
              </a:defRPr>
            </a:lvl1pPr>
          </a:lstStyle>
          <a:p>
            <a:endParaRPr/>
          </a:p>
        </p:txBody>
      </p:sp>
      <p:sp>
        <p:nvSpPr>
          <p:cNvPr id="3" name="Holder 3"/>
          <p:cNvSpPr>
            <a:spLocks noGrp="1"/>
          </p:cNvSpPr>
          <p:nvPr>
            <p:ph type="body" idx="1"/>
          </p:nvPr>
        </p:nvSpPr>
        <p:spPr>
          <a:xfrm>
            <a:off x="256540" y="1099184"/>
            <a:ext cx="8630919" cy="3640454"/>
          </a:xfrm>
          <a:prstGeom prst="rect">
            <a:avLst/>
          </a:prstGeom>
        </p:spPr>
        <p:txBody>
          <a:bodyPr wrap="square" lIns="0" tIns="0" rIns="0" bIns="0">
            <a:spAutoFit/>
          </a:bodyPr>
          <a:lstStyle>
            <a:lvl1pPr>
              <a:defRPr sz="2400" b="0" i="0">
                <a:solidFill>
                  <a:schemeClr val="bg1"/>
                </a:solidFill>
                <a:latin typeface="Tahoma"/>
                <a:cs typeface="Tahoma"/>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10-Apr-19</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Fontian@trisakti.ac.id"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3" Type="http://schemas.openxmlformats.org/officeDocument/2006/relationships/image" Target="../media/image25.png"/><Relationship Id="rId18" Type="http://schemas.openxmlformats.org/officeDocument/2006/relationships/image" Target="../media/image30.png"/><Relationship Id="rId26" Type="http://schemas.openxmlformats.org/officeDocument/2006/relationships/image" Target="../media/image38.png"/><Relationship Id="rId39" Type="http://schemas.openxmlformats.org/officeDocument/2006/relationships/image" Target="../media/image51.png"/><Relationship Id="rId21" Type="http://schemas.openxmlformats.org/officeDocument/2006/relationships/image" Target="../media/image33.png"/><Relationship Id="rId34" Type="http://schemas.openxmlformats.org/officeDocument/2006/relationships/image" Target="../media/image46.png"/><Relationship Id="rId42" Type="http://schemas.openxmlformats.org/officeDocument/2006/relationships/image" Target="../media/image54.png"/><Relationship Id="rId47" Type="http://schemas.openxmlformats.org/officeDocument/2006/relationships/image" Target="../media/image59.png"/><Relationship Id="rId50" Type="http://schemas.openxmlformats.org/officeDocument/2006/relationships/image" Target="../media/image62.png"/><Relationship Id="rId55" Type="http://schemas.openxmlformats.org/officeDocument/2006/relationships/image" Target="../media/image67.png"/><Relationship Id="rId63" Type="http://schemas.openxmlformats.org/officeDocument/2006/relationships/image" Target="../media/image75.png"/><Relationship Id="rId68" Type="http://schemas.openxmlformats.org/officeDocument/2006/relationships/image" Target="../media/image80.png"/><Relationship Id="rId76" Type="http://schemas.openxmlformats.org/officeDocument/2006/relationships/image" Target="../media/image88.png"/><Relationship Id="rId7" Type="http://schemas.openxmlformats.org/officeDocument/2006/relationships/image" Target="../media/image19.png"/><Relationship Id="rId71" Type="http://schemas.openxmlformats.org/officeDocument/2006/relationships/image" Target="../media/image83.png"/><Relationship Id="rId2" Type="http://schemas.openxmlformats.org/officeDocument/2006/relationships/image" Target="../media/image14.png"/><Relationship Id="rId16" Type="http://schemas.openxmlformats.org/officeDocument/2006/relationships/image" Target="../media/image28.png"/><Relationship Id="rId29" Type="http://schemas.openxmlformats.org/officeDocument/2006/relationships/image" Target="../media/image41.png"/><Relationship Id="rId11" Type="http://schemas.openxmlformats.org/officeDocument/2006/relationships/image" Target="../media/image23.png"/><Relationship Id="rId24" Type="http://schemas.openxmlformats.org/officeDocument/2006/relationships/image" Target="../media/image36.png"/><Relationship Id="rId32" Type="http://schemas.openxmlformats.org/officeDocument/2006/relationships/image" Target="../media/image44.png"/><Relationship Id="rId37" Type="http://schemas.openxmlformats.org/officeDocument/2006/relationships/image" Target="../media/image49.png"/><Relationship Id="rId40" Type="http://schemas.openxmlformats.org/officeDocument/2006/relationships/image" Target="../media/image52.png"/><Relationship Id="rId45" Type="http://schemas.openxmlformats.org/officeDocument/2006/relationships/image" Target="../media/image57.png"/><Relationship Id="rId53" Type="http://schemas.openxmlformats.org/officeDocument/2006/relationships/image" Target="../media/image65.png"/><Relationship Id="rId58" Type="http://schemas.openxmlformats.org/officeDocument/2006/relationships/image" Target="../media/image70.png"/><Relationship Id="rId66" Type="http://schemas.openxmlformats.org/officeDocument/2006/relationships/image" Target="../media/image78.png"/><Relationship Id="rId74" Type="http://schemas.openxmlformats.org/officeDocument/2006/relationships/image" Target="../media/image86.png"/><Relationship Id="rId79" Type="http://schemas.openxmlformats.org/officeDocument/2006/relationships/image" Target="../media/image91.png"/><Relationship Id="rId5" Type="http://schemas.openxmlformats.org/officeDocument/2006/relationships/image" Target="../media/image17.png"/><Relationship Id="rId61" Type="http://schemas.openxmlformats.org/officeDocument/2006/relationships/image" Target="../media/image73.png"/><Relationship Id="rId10" Type="http://schemas.openxmlformats.org/officeDocument/2006/relationships/image" Target="../media/image22.png"/><Relationship Id="rId19" Type="http://schemas.openxmlformats.org/officeDocument/2006/relationships/image" Target="../media/image31.png"/><Relationship Id="rId31" Type="http://schemas.openxmlformats.org/officeDocument/2006/relationships/image" Target="../media/image43.png"/><Relationship Id="rId44" Type="http://schemas.openxmlformats.org/officeDocument/2006/relationships/image" Target="../media/image56.png"/><Relationship Id="rId52" Type="http://schemas.openxmlformats.org/officeDocument/2006/relationships/image" Target="../media/image64.png"/><Relationship Id="rId60" Type="http://schemas.openxmlformats.org/officeDocument/2006/relationships/image" Target="../media/image72.png"/><Relationship Id="rId65" Type="http://schemas.openxmlformats.org/officeDocument/2006/relationships/image" Target="../media/image77.png"/><Relationship Id="rId73" Type="http://schemas.openxmlformats.org/officeDocument/2006/relationships/image" Target="../media/image85.png"/><Relationship Id="rId78" Type="http://schemas.openxmlformats.org/officeDocument/2006/relationships/image" Target="../media/image90.png"/><Relationship Id="rId4" Type="http://schemas.openxmlformats.org/officeDocument/2006/relationships/image" Target="../media/image16.png"/><Relationship Id="rId9" Type="http://schemas.openxmlformats.org/officeDocument/2006/relationships/image" Target="../media/image21.png"/><Relationship Id="rId14" Type="http://schemas.openxmlformats.org/officeDocument/2006/relationships/image" Target="../media/image26.png"/><Relationship Id="rId22" Type="http://schemas.openxmlformats.org/officeDocument/2006/relationships/image" Target="../media/image34.png"/><Relationship Id="rId27" Type="http://schemas.openxmlformats.org/officeDocument/2006/relationships/image" Target="../media/image39.png"/><Relationship Id="rId30" Type="http://schemas.openxmlformats.org/officeDocument/2006/relationships/image" Target="../media/image42.png"/><Relationship Id="rId35" Type="http://schemas.openxmlformats.org/officeDocument/2006/relationships/image" Target="../media/image47.png"/><Relationship Id="rId43" Type="http://schemas.openxmlformats.org/officeDocument/2006/relationships/image" Target="../media/image55.png"/><Relationship Id="rId48" Type="http://schemas.openxmlformats.org/officeDocument/2006/relationships/image" Target="../media/image60.png"/><Relationship Id="rId56" Type="http://schemas.openxmlformats.org/officeDocument/2006/relationships/image" Target="../media/image68.png"/><Relationship Id="rId64" Type="http://schemas.openxmlformats.org/officeDocument/2006/relationships/image" Target="../media/image76.png"/><Relationship Id="rId69" Type="http://schemas.openxmlformats.org/officeDocument/2006/relationships/image" Target="../media/image81.png"/><Relationship Id="rId77" Type="http://schemas.openxmlformats.org/officeDocument/2006/relationships/image" Target="../media/image89.png"/><Relationship Id="rId8" Type="http://schemas.openxmlformats.org/officeDocument/2006/relationships/image" Target="../media/image20.png"/><Relationship Id="rId51" Type="http://schemas.openxmlformats.org/officeDocument/2006/relationships/image" Target="../media/image63.png"/><Relationship Id="rId72" Type="http://schemas.openxmlformats.org/officeDocument/2006/relationships/image" Target="../media/image84.png"/><Relationship Id="rId80" Type="http://schemas.openxmlformats.org/officeDocument/2006/relationships/image" Target="../media/image92.png"/><Relationship Id="rId3" Type="http://schemas.openxmlformats.org/officeDocument/2006/relationships/image" Target="../media/image15.png"/><Relationship Id="rId12" Type="http://schemas.openxmlformats.org/officeDocument/2006/relationships/image" Target="../media/image24.png"/><Relationship Id="rId17" Type="http://schemas.openxmlformats.org/officeDocument/2006/relationships/image" Target="../media/image29.png"/><Relationship Id="rId25" Type="http://schemas.openxmlformats.org/officeDocument/2006/relationships/image" Target="../media/image37.png"/><Relationship Id="rId33" Type="http://schemas.openxmlformats.org/officeDocument/2006/relationships/image" Target="../media/image45.png"/><Relationship Id="rId38" Type="http://schemas.openxmlformats.org/officeDocument/2006/relationships/image" Target="../media/image50.png"/><Relationship Id="rId46" Type="http://schemas.openxmlformats.org/officeDocument/2006/relationships/image" Target="../media/image58.png"/><Relationship Id="rId59" Type="http://schemas.openxmlformats.org/officeDocument/2006/relationships/image" Target="../media/image71.png"/><Relationship Id="rId67" Type="http://schemas.openxmlformats.org/officeDocument/2006/relationships/image" Target="../media/image79.png"/><Relationship Id="rId20" Type="http://schemas.openxmlformats.org/officeDocument/2006/relationships/image" Target="../media/image32.png"/><Relationship Id="rId41" Type="http://schemas.openxmlformats.org/officeDocument/2006/relationships/image" Target="../media/image53.png"/><Relationship Id="rId54" Type="http://schemas.openxmlformats.org/officeDocument/2006/relationships/image" Target="../media/image66.png"/><Relationship Id="rId62" Type="http://schemas.openxmlformats.org/officeDocument/2006/relationships/image" Target="../media/image74.png"/><Relationship Id="rId70" Type="http://schemas.openxmlformats.org/officeDocument/2006/relationships/image" Target="../media/image82.png"/><Relationship Id="rId75" Type="http://schemas.openxmlformats.org/officeDocument/2006/relationships/image" Target="../media/image87.png"/><Relationship Id="rId1" Type="http://schemas.openxmlformats.org/officeDocument/2006/relationships/slideLayout" Target="../slideLayouts/slideLayout2.xml"/><Relationship Id="rId6" Type="http://schemas.openxmlformats.org/officeDocument/2006/relationships/image" Target="../media/image18.png"/><Relationship Id="rId15" Type="http://schemas.openxmlformats.org/officeDocument/2006/relationships/image" Target="../media/image27.png"/><Relationship Id="rId23" Type="http://schemas.openxmlformats.org/officeDocument/2006/relationships/image" Target="../media/image35.png"/><Relationship Id="rId28" Type="http://schemas.openxmlformats.org/officeDocument/2006/relationships/image" Target="../media/image40.png"/><Relationship Id="rId36" Type="http://schemas.openxmlformats.org/officeDocument/2006/relationships/image" Target="../media/image48.png"/><Relationship Id="rId49" Type="http://schemas.openxmlformats.org/officeDocument/2006/relationships/image" Target="../media/image61.png"/><Relationship Id="rId57" Type="http://schemas.openxmlformats.org/officeDocument/2006/relationships/image" Target="../media/image69.png"/></Relationships>
</file>

<file path=ppt/slides/_rels/slide12.xml.rels><?xml version="1.0" encoding="UTF-8" standalone="yes"?>
<Relationships xmlns="http://schemas.openxmlformats.org/package/2006/relationships"><Relationship Id="rId2" Type="http://schemas.openxmlformats.org/officeDocument/2006/relationships/image" Target="../media/image9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5.png"/><Relationship Id="rId2" Type="http://schemas.openxmlformats.org/officeDocument/2006/relationships/image" Target="../media/image9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5.png"/><Relationship Id="rId2" Type="http://schemas.openxmlformats.org/officeDocument/2006/relationships/image" Target="../media/image96.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98.png"/><Relationship Id="rId2" Type="http://schemas.openxmlformats.org/officeDocument/2006/relationships/image" Target="../media/image97.png"/><Relationship Id="rId1" Type="http://schemas.openxmlformats.org/officeDocument/2006/relationships/slideLayout" Target="../slideLayouts/slideLayout2.xml"/><Relationship Id="rId4" Type="http://schemas.openxmlformats.org/officeDocument/2006/relationships/image" Target="../media/image99.png"/></Relationships>
</file>

<file path=ppt/slides/_rels/slide16.xml.rels><?xml version="1.0" encoding="UTF-8" standalone="yes"?>
<Relationships xmlns="http://schemas.openxmlformats.org/package/2006/relationships"><Relationship Id="rId8" Type="http://schemas.openxmlformats.org/officeDocument/2006/relationships/image" Target="../media/image106.png"/><Relationship Id="rId13" Type="http://schemas.openxmlformats.org/officeDocument/2006/relationships/image" Target="../media/image111.png"/><Relationship Id="rId18" Type="http://schemas.openxmlformats.org/officeDocument/2006/relationships/image" Target="../media/image116.png"/><Relationship Id="rId26" Type="http://schemas.openxmlformats.org/officeDocument/2006/relationships/image" Target="../media/image124.png"/><Relationship Id="rId39" Type="http://schemas.openxmlformats.org/officeDocument/2006/relationships/image" Target="../media/image137.png"/><Relationship Id="rId3" Type="http://schemas.openxmlformats.org/officeDocument/2006/relationships/image" Target="../media/image101.png"/><Relationship Id="rId21" Type="http://schemas.openxmlformats.org/officeDocument/2006/relationships/image" Target="../media/image119.png"/><Relationship Id="rId34" Type="http://schemas.openxmlformats.org/officeDocument/2006/relationships/image" Target="../media/image132.png"/><Relationship Id="rId42" Type="http://schemas.openxmlformats.org/officeDocument/2006/relationships/image" Target="../media/image140.png"/><Relationship Id="rId47" Type="http://schemas.openxmlformats.org/officeDocument/2006/relationships/image" Target="../media/image145.png"/><Relationship Id="rId7" Type="http://schemas.openxmlformats.org/officeDocument/2006/relationships/image" Target="../media/image105.png"/><Relationship Id="rId12" Type="http://schemas.openxmlformats.org/officeDocument/2006/relationships/image" Target="../media/image110.png"/><Relationship Id="rId17" Type="http://schemas.openxmlformats.org/officeDocument/2006/relationships/image" Target="../media/image115.png"/><Relationship Id="rId25" Type="http://schemas.openxmlformats.org/officeDocument/2006/relationships/image" Target="../media/image123.png"/><Relationship Id="rId33" Type="http://schemas.openxmlformats.org/officeDocument/2006/relationships/image" Target="../media/image131.png"/><Relationship Id="rId38" Type="http://schemas.openxmlformats.org/officeDocument/2006/relationships/image" Target="../media/image136.png"/><Relationship Id="rId46" Type="http://schemas.openxmlformats.org/officeDocument/2006/relationships/image" Target="../media/image144.png"/><Relationship Id="rId2" Type="http://schemas.openxmlformats.org/officeDocument/2006/relationships/image" Target="../media/image100.png"/><Relationship Id="rId16" Type="http://schemas.openxmlformats.org/officeDocument/2006/relationships/image" Target="../media/image114.png"/><Relationship Id="rId20" Type="http://schemas.openxmlformats.org/officeDocument/2006/relationships/image" Target="../media/image118.png"/><Relationship Id="rId29" Type="http://schemas.openxmlformats.org/officeDocument/2006/relationships/image" Target="../media/image127.png"/><Relationship Id="rId41" Type="http://schemas.openxmlformats.org/officeDocument/2006/relationships/image" Target="../media/image139.png"/><Relationship Id="rId1" Type="http://schemas.openxmlformats.org/officeDocument/2006/relationships/slideLayout" Target="../slideLayouts/slideLayout5.xml"/><Relationship Id="rId6" Type="http://schemas.openxmlformats.org/officeDocument/2006/relationships/image" Target="../media/image104.png"/><Relationship Id="rId11" Type="http://schemas.openxmlformats.org/officeDocument/2006/relationships/image" Target="../media/image109.png"/><Relationship Id="rId24" Type="http://schemas.openxmlformats.org/officeDocument/2006/relationships/image" Target="../media/image122.png"/><Relationship Id="rId32" Type="http://schemas.openxmlformats.org/officeDocument/2006/relationships/image" Target="../media/image130.png"/><Relationship Id="rId37" Type="http://schemas.openxmlformats.org/officeDocument/2006/relationships/image" Target="../media/image135.png"/><Relationship Id="rId40" Type="http://schemas.openxmlformats.org/officeDocument/2006/relationships/image" Target="../media/image138.png"/><Relationship Id="rId45" Type="http://schemas.openxmlformats.org/officeDocument/2006/relationships/image" Target="../media/image143.png"/><Relationship Id="rId5" Type="http://schemas.openxmlformats.org/officeDocument/2006/relationships/image" Target="../media/image103.png"/><Relationship Id="rId15" Type="http://schemas.openxmlformats.org/officeDocument/2006/relationships/image" Target="../media/image113.png"/><Relationship Id="rId23" Type="http://schemas.openxmlformats.org/officeDocument/2006/relationships/image" Target="../media/image121.png"/><Relationship Id="rId28" Type="http://schemas.openxmlformats.org/officeDocument/2006/relationships/image" Target="../media/image126.png"/><Relationship Id="rId36" Type="http://schemas.openxmlformats.org/officeDocument/2006/relationships/image" Target="../media/image134.png"/><Relationship Id="rId10" Type="http://schemas.openxmlformats.org/officeDocument/2006/relationships/image" Target="../media/image108.png"/><Relationship Id="rId19" Type="http://schemas.openxmlformats.org/officeDocument/2006/relationships/image" Target="../media/image117.png"/><Relationship Id="rId31" Type="http://schemas.openxmlformats.org/officeDocument/2006/relationships/image" Target="../media/image129.png"/><Relationship Id="rId44" Type="http://schemas.openxmlformats.org/officeDocument/2006/relationships/image" Target="../media/image142.png"/><Relationship Id="rId4" Type="http://schemas.openxmlformats.org/officeDocument/2006/relationships/image" Target="../media/image102.png"/><Relationship Id="rId9" Type="http://schemas.openxmlformats.org/officeDocument/2006/relationships/image" Target="../media/image107.png"/><Relationship Id="rId14" Type="http://schemas.openxmlformats.org/officeDocument/2006/relationships/image" Target="../media/image112.png"/><Relationship Id="rId22" Type="http://schemas.openxmlformats.org/officeDocument/2006/relationships/image" Target="../media/image120.png"/><Relationship Id="rId27" Type="http://schemas.openxmlformats.org/officeDocument/2006/relationships/image" Target="../media/image125.png"/><Relationship Id="rId30" Type="http://schemas.openxmlformats.org/officeDocument/2006/relationships/image" Target="../media/image128.png"/><Relationship Id="rId35" Type="http://schemas.openxmlformats.org/officeDocument/2006/relationships/image" Target="../media/image133.png"/><Relationship Id="rId43" Type="http://schemas.openxmlformats.org/officeDocument/2006/relationships/image" Target="../media/image141.png"/></Relationships>
</file>

<file path=ppt/slides/_rels/slide17.xml.rels><?xml version="1.0" encoding="UTF-8" standalone="yes"?>
<Relationships xmlns="http://schemas.openxmlformats.org/package/2006/relationships"><Relationship Id="rId2" Type="http://schemas.openxmlformats.org/officeDocument/2006/relationships/image" Target="../media/image14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7.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48.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4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1.png"/><Relationship Id="rId2" Type="http://schemas.openxmlformats.org/officeDocument/2006/relationships/image" Target="../media/image150.png"/><Relationship Id="rId1" Type="http://schemas.openxmlformats.org/officeDocument/2006/relationships/slideLayout" Target="../slideLayouts/slideLayout2.xml"/><Relationship Id="rId5" Type="http://schemas.openxmlformats.org/officeDocument/2006/relationships/image" Target="../media/image153.png"/><Relationship Id="rId4" Type="http://schemas.openxmlformats.org/officeDocument/2006/relationships/image" Target="../media/image152.png"/></Relationships>
</file>

<file path=ppt/slides/_rels/slide23.xml.rels><?xml version="1.0" encoding="UTF-8" standalone="yes"?>
<Relationships xmlns="http://schemas.openxmlformats.org/package/2006/relationships"><Relationship Id="rId2" Type="http://schemas.openxmlformats.org/officeDocument/2006/relationships/image" Target="../media/image15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8.png"/><Relationship Id="rId2" Type="http://schemas.openxmlformats.org/officeDocument/2006/relationships/image" Target="../media/image157.png"/><Relationship Id="rId1" Type="http://schemas.openxmlformats.org/officeDocument/2006/relationships/slideLayout" Target="../slideLayouts/slideLayout2.xml"/><Relationship Id="rId6" Type="http://schemas.openxmlformats.org/officeDocument/2006/relationships/image" Target="../media/image161.png"/><Relationship Id="rId5" Type="http://schemas.openxmlformats.org/officeDocument/2006/relationships/image" Target="../media/image160.png"/><Relationship Id="rId4" Type="http://schemas.openxmlformats.org/officeDocument/2006/relationships/image" Target="../media/image159.png"/></Relationships>
</file>

<file path=ppt/slides/_rels/slide27.xml.rels><?xml version="1.0" encoding="UTF-8" standalone="yes"?>
<Relationships xmlns="http://schemas.openxmlformats.org/package/2006/relationships"><Relationship Id="rId2" Type="http://schemas.openxmlformats.org/officeDocument/2006/relationships/image" Target="../media/image16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64.png"/><Relationship Id="rId2" Type="http://schemas.openxmlformats.org/officeDocument/2006/relationships/image" Target="../media/image163.png"/><Relationship Id="rId1" Type="http://schemas.openxmlformats.org/officeDocument/2006/relationships/slideLayout" Target="../slideLayouts/slideLayout2.xml"/><Relationship Id="rId4" Type="http://schemas.openxmlformats.org/officeDocument/2006/relationships/image" Target="../media/image165.png"/></Relationships>
</file>

<file path=ppt/slides/_rels/slide29.xml.rels><?xml version="1.0" encoding="UTF-8" standalone="yes"?>
<Relationships xmlns="http://schemas.openxmlformats.org/package/2006/relationships"><Relationship Id="rId3" Type="http://schemas.openxmlformats.org/officeDocument/2006/relationships/image" Target="../media/image167.png"/><Relationship Id="rId2" Type="http://schemas.openxmlformats.org/officeDocument/2006/relationships/image" Target="../media/image166.png"/><Relationship Id="rId1" Type="http://schemas.openxmlformats.org/officeDocument/2006/relationships/slideLayout" Target="../slideLayouts/slideLayout2.xml"/><Relationship Id="rId5" Type="http://schemas.openxmlformats.org/officeDocument/2006/relationships/image" Target="../media/image169.png"/><Relationship Id="rId4" Type="http://schemas.openxmlformats.org/officeDocument/2006/relationships/image" Target="../media/image168.pn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6" Type="http://schemas.openxmlformats.org/officeDocument/2006/relationships/image" Target="../media/image194.png"/><Relationship Id="rId21" Type="http://schemas.openxmlformats.org/officeDocument/2006/relationships/image" Target="../media/image189.png"/><Relationship Id="rId34" Type="http://schemas.openxmlformats.org/officeDocument/2006/relationships/image" Target="../media/image202.png"/><Relationship Id="rId42" Type="http://schemas.openxmlformats.org/officeDocument/2006/relationships/image" Target="../media/image210.png"/><Relationship Id="rId47" Type="http://schemas.openxmlformats.org/officeDocument/2006/relationships/image" Target="../media/image215.png"/><Relationship Id="rId50" Type="http://schemas.openxmlformats.org/officeDocument/2006/relationships/image" Target="../media/image218.png"/><Relationship Id="rId55" Type="http://schemas.openxmlformats.org/officeDocument/2006/relationships/image" Target="../media/image223.png"/><Relationship Id="rId63" Type="http://schemas.openxmlformats.org/officeDocument/2006/relationships/image" Target="../media/image231.png"/><Relationship Id="rId68" Type="http://schemas.openxmlformats.org/officeDocument/2006/relationships/image" Target="../media/image236.png"/><Relationship Id="rId76" Type="http://schemas.openxmlformats.org/officeDocument/2006/relationships/image" Target="../media/image244.png"/><Relationship Id="rId84" Type="http://schemas.openxmlformats.org/officeDocument/2006/relationships/image" Target="../media/image252.png"/><Relationship Id="rId89" Type="http://schemas.openxmlformats.org/officeDocument/2006/relationships/image" Target="../media/image257.png"/><Relationship Id="rId97" Type="http://schemas.openxmlformats.org/officeDocument/2006/relationships/image" Target="../media/image265.png"/><Relationship Id="rId7" Type="http://schemas.openxmlformats.org/officeDocument/2006/relationships/image" Target="../media/image175.png"/><Relationship Id="rId71" Type="http://schemas.openxmlformats.org/officeDocument/2006/relationships/image" Target="../media/image239.png"/><Relationship Id="rId92" Type="http://schemas.openxmlformats.org/officeDocument/2006/relationships/image" Target="../media/image260.png"/><Relationship Id="rId2" Type="http://schemas.openxmlformats.org/officeDocument/2006/relationships/image" Target="../media/image170.png"/><Relationship Id="rId16" Type="http://schemas.openxmlformats.org/officeDocument/2006/relationships/image" Target="../media/image184.png"/><Relationship Id="rId29" Type="http://schemas.openxmlformats.org/officeDocument/2006/relationships/image" Target="../media/image197.png"/><Relationship Id="rId11" Type="http://schemas.openxmlformats.org/officeDocument/2006/relationships/image" Target="../media/image179.png"/><Relationship Id="rId24" Type="http://schemas.openxmlformats.org/officeDocument/2006/relationships/image" Target="../media/image192.png"/><Relationship Id="rId32" Type="http://schemas.openxmlformats.org/officeDocument/2006/relationships/image" Target="../media/image200.png"/><Relationship Id="rId37" Type="http://schemas.openxmlformats.org/officeDocument/2006/relationships/image" Target="../media/image205.png"/><Relationship Id="rId40" Type="http://schemas.openxmlformats.org/officeDocument/2006/relationships/image" Target="../media/image208.png"/><Relationship Id="rId45" Type="http://schemas.openxmlformats.org/officeDocument/2006/relationships/image" Target="../media/image213.png"/><Relationship Id="rId53" Type="http://schemas.openxmlformats.org/officeDocument/2006/relationships/image" Target="../media/image221.png"/><Relationship Id="rId58" Type="http://schemas.openxmlformats.org/officeDocument/2006/relationships/image" Target="../media/image226.png"/><Relationship Id="rId66" Type="http://schemas.openxmlformats.org/officeDocument/2006/relationships/image" Target="../media/image234.png"/><Relationship Id="rId74" Type="http://schemas.openxmlformats.org/officeDocument/2006/relationships/image" Target="../media/image242.png"/><Relationship Id="rId79" Type="http://schemas.openxmlformats.org/officeDocument/2006/relationships/image" Target="../media/image247.png"/><Relationship Id="rId87" Type="http://schemas.openxmlformats.org/officeDocument/2006/relationships/image" Target="../media/image255.png"/><Relationship Id="rId102" Type="http://schemas.openxmlformats.org/officeDocument/2006/relationships/image" Target="../media/image270.png"/><Relationship Id="rId5" Type="http://schemas.openxmlformats.org/officeDocument/2006/relationships/image" Target="../media/image173.png"/><Relationship Id="rId61" Type="http://schemas.openxmlformats.org/officeDocument/2006/relationships/image" Target="../media/image229.png"/><Relationship Id="rId82" Type="http://schemas.openxmlformats.org/officeDocument/2006/relationships/image" Target="../media/image250.png"/><Relationship Id="rId90" Type="http://schemas.openxmlformats.org/officeDocument/2006/relationships/image" Target="../media/image258.png"/><Relationship Id="rId95" Type="http://schemas.openxmlformats.org/officeDocument/2006/relationships/image" Target="../media/image263.png"/><Relationship Id="rId19" Type="http://schemas.openxmlformats.org/officeDocument/2006/relationships/image" Target="../media/image187.png"/><Relationship Id="rId14" Type="http://schemas.openxmlformats.org/officeDocument/2006/relationships/image" Target="../media/image182.png"/><Relationship Id="rId22" Type="http://schemas.openxmlformats.org/officeDocument/2006/relationships/image" Target="../media/image190.png"/><Relationship Id="rId27" Type="http://schemas.openxmlformats.org/officeDocument/2006/relationships/image" Target="../media/image195.png"/><Relationship Id="rId30" Type="http://schemas.openxmlformats.org/officeDocument/2006/relationships/image" Target="../media/image198.png"/><Relationship Id="rId35" Type="http://schemas.openxmlformats.org/officeDocument/2006/relationships/image" Target="../media/image203.png"/><Relationship Id="rId43" Type="http://schemas.openxmlformats.org/officeDocument/2006/relationships/image" Target="../media/image211.png"/><Relationship Id="rId48" Type="http://schemas.openxmlformats.org/officeDocument/2006/relationships/image" Target="../media/image216.png"/><Relationship Id="rId56" Type="http://schemas.openxmlformats.org/officeDocument/2006/relationships/image" Target="../media/image224.png"/><Relationship Id="rId64" Type="http://schemas.openxmlformats.org/officeDocument/2006/relationships/image" Target="../media/image232.png"/><Relationship Id="rId69" Type="http://schemas.openxmlformats.org/officeDocument/2006/relationships/image" Target="../media/image237.png"/><Relationship Id="rId77" Type="http://schemas.openxmlformats.org/officeDocument/2006/relationships/image" Target="../media/image245.png"/><Relationship Id="rId100" Type="http://schemas.openxmlformats.org/officeDocument/2006/relationships/image" Target="../media/image268.png"/><Relationship Id="rId8" Type="http://schemas.openxmlformats.org/officeDocument/2006/relationships/image" Target="../media/image176.png"/><Relationship Id="rId51" Type="http://schemas.openxmlformats.org/officeDocument/2006/relationships/image" Target="../media/image219.png"/><Relationship Id="rId72" Type="http://schemas.openxmlformats.org/officeDocument/2006/relationships/image" Target="../media/image240.png"/><Relationship Id="rId80" Type="http://schemas.openxmlformats.org/officeDocument/2006/relationships/image" Target="../media/image248.png"/><Relationship Id="rId85" Type="http://schemas.openxmlformats.org/officeDocument/2006/relationships/image" Target="../media/image253.png"/><Relationship Id="rId93" Type="http://schemas.openxmlformats.org/officeDocument/2006/relationships/image" Target="../media/image261.png"/><Relationship Id="rId98" Type="http://schemas.openxmlformats.org/officeDocument/2006/relationships/image" Target="../media/image266.png"/><Relationship Id="rId3" Type="http://schemas.openxmlformats.org/officeDocument/2006/relationships/image" Target="../media/image171.png"/><Relationship Id="rId12" Type="http://schemas.openxmlformats.org/officeDocument/2006/relationships/image" Target="../media/image180.png"/><Relationship Id="rId17" Type="http://schemas.openxmlformats.org/officeDocument/2006/relationships/image" Target="../media/image185.png"/><Relationship Id="rId25" Type="http://schemas.openxmlformats.org/officeDocument/2006/relationships/image" Target="../media/image193.png"/><Relationship Id="rId33" Type="http://schemas.openxmlformats.org/officeDocument/2006/relationships/image" Target="../media/image201.png"/><Relationship Id="rId38" Type="http://schemas.openxmlformats.org/officeDocument/2006/relationships/image" Target="../media/image206.png"/><Relationship Id="rId46" Type="http://schemas.openxmlformats.org/officeDocument/2006/relationships/image" Target="../media/image214.png"/><Relationship Id="rId59" Type="http://schemas.openxmlformats.org/officeDocument/2006/relationships/image" Target="../media/image227.png"/><Relationship Id="rId67" Type="http://schemas.openxmlformats.org/officeDocument/2006/relationships/image" Target="../media/image235.png"/><Relationship Id="rId20" Type="http://schemas.openxmlformats.org/officeDocument/2006/relationships/image" Target="../media/image188.png"/><Relationship Id="rId41" Type="http://schemas.openxmlformats.org/officeDocument/2006/relationships/image" Target="../media/image209.png"/><Relationship Id="rId54" Type="http://schemas.openxmlformats.org/officeDocument/2006/relationships/image" Target="../media/image222.png"/><Relationship Id="rId62" Type="http://schemas.openxmlformats.org/officeDocument/2006/relationships/image" Target="../media/image230.png"/><Relationship Id="rId70" Type="http://schemas.openxmlformats.org/officeDocument/2006/relationships/image" Target="../media/image238.png"/><Relationship Id="rId75" Type="http://schemas.openxmlformats.org/officeDocument/2006/relationships/image" Target="../media/image243.png"/><Relationship Id="rId83" Type="http://schemas.openxmlformats.org/officeDocument/2006/relationships/image" Target="../media/image251.png"/><Relationship Id="rId88" Type="http://schemas.openxmlformats.org/officeDocument/2006/relationships/image" Target="../media/image256.png"/><Relationship Id="rId91" Type="http://schemas.openxmlformats.org/officeDocument/2006/relationships/image" Target="../media/image259.png"/><Relationship Id="rId96" Type="http://schemas.openxmlformats.org/officeDocument/2006/relationships/image" Target="../media/image264.png"/><Relationship Id="rId1" Type="http://schemas.openxmlformats.org/officeDocument/2006/relationships/slideLayout" Target="../slideLayouts/slideLayout2.xml"/><Relationship Id="rId6" Type="http://schemas.openxmlformats.org/officeDocument/2006/relationships/image" Target="../media/image174.png"/><Relationship Id="rId15" Type="http://schemas.openxmlformats.org/officeDocument/2006/relationships/image" Target="../media/image183.png"/><Relationship Id="rId23" Type="http://schemas.openxmlformats.org/officeDocument/2006/relationships/image" Target="../media/image191.png"/><Relationship Id="rId28" Type="http://schemas.openxmlformats.org/officeDocument/2006/relationships/image" Target="../media/image196.png"/><Relationship Id="rId36" Type="http://schemas.openxmlformats.org/officeDocument/2006/relationships/image" Target="../media/image204.png"/><Relationship Id="rId49" Type="http://schemas.openxmlformats.org/officeDocument/2006/relationships/image" Target="../media/image217.png"/><Relationship Id="rId57" Type="http://schemas.openxmlformats.org/officeDocument/2006/relationships/image" Target="../media/image225.png"/><Relationship Id="rId10" Type="http://schemas.openxmlformats.org/officeDocument/2006/relationships/image" Target="../media/image178.png"/><Relationship Id="rId31" Type="http://schemas.openxmlformats.org/officeDocument/2006/relationships/image" Target="../media/image199.png"/><Relationship Id="rId44" Type="http://schemas.openxmlformats.org/officeDocument/2006/relationships/image" Target="../media/image212.png"/><Relationship Id="rId52" Type="http://schemas.openxmlformats.org/officeDocument/2006/relationships/image" Target="../media/image220.png"/><Relationship Id="rId60" Type="http://schemas.openxmlformats.org/officeDocument/2006/relationships/image" Target="../media/image228.png"/><Relationship Id="rId65" Type="http://schemas.openxmlformats.org/officeDocument/2006/relationships/image" Target="../media/image233.png"/><Relationship Id="rId73" Type="http://schemas.openxmlformats.org/officeDocument/2006/relationships/image" Target="../media/image241.png"/><Relationship Id="rId78" Type="http://schemas.openxmlformats.org/officeDocument/2006/relationships/image" Target="../media/image246.png"/><Relationship Id="rId81" Type="http://schemas.openxmlformats.org/officeDocument/2006/relationships/image" Target="../media/image249.png"/><Relationship Id="rId86" Type="http://schemas.openxmlformats.org/officeDocument/2006/relationships/image" Target="../media/image254.png"/><Relationship Id="rId94" Type="http://schemas.openxmlformats.org/officeDocument/2006/relationships/image" Target="../media/image262.png"/><Relationship Id="rId99" Type="http://schemas.openxmlformats.org/officeDocument/2006/relationships/image" Target="../media/image267.png"/><Relationship Id="rId101" Type="http://schemas.openxmlformats.org/officeDocument/2006/relationships/image" Target="../media/image269.png"/><Relationship Id="rId4" Type="http://schemas.openxmlformats.org/officeDocument/2006/relationships/image" Target="../media/image172.png"/><Relationship Id="rId9" Type="http://schemas.openxmlformats.org/officeDocument/2006/relationships/image" Target="../media/image177.png"/><Relationship Id="rId13" Type="http://schemas.openxmlformats.org/officeDocument/2006/relationships/image" Target="../media/image181.png"/><Relationship Id="rId18" Type="http://schemas.openxmlformats.org/officeDocument/2006/relationships/image" Target="../media/image186.png"/><Relationship Id="rId39" Type="http://schemas.openxmlformats.org/officeDocument/2006/relationships/image" Target="../media/image207.png"/></Relationships>
</file>

<file path=ppt/slides/_rels/slide31.xml.rels><?xml version="1.0" encoding="UTF-8" standalone="yes"?>
<Relationships xmlns="http://schemas.openxmlformats.org/package/2006/relationships"><Relationship Id="rId2" Type="http://schemas.openxmlformats.org/officeDocument/2006/relationships/image" Target="../media/image27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278.png"/><Relationship Id="rId13" Type="http://schemas.openxmlformats.org/officeDocument/2006/relationships/image" Target="../media/image283.png"/><Relationship Id="rId18" Type="http://schemas.openxmlformats.org/officeDocument/2006/relationships/image" Target="../media/image288.png"/><Relationship Id="rId3" Type="http://schemas.openxmlformats.org/officeDocument/2006/relationships/image" Target="../media/image273.png"/><Relationship Id="rId21" Type="http://schemas.openxmlformats.org/officeDocument/2006/relationships/image" Target="../media/image291.png"/><Relationship Id="rId7" Type="http://schemas.openxmlformats.org/officeDocument/2006/relationships/image" Target="../media/image277.png"/><Relationship Id="rId12" Type="http://schemas.openxmlformats.org/officeDocument/2006/relationships/image" Target="../media/image282.png"/><Relationship Id="rId17" Type="http://schemas.openxmlformats.org/officeDocument/2006/relationships/image" Target="../media/image287.png"/><Relationship Id="rId25" Type="http://schemas.openxmlformats.org/officeDocument/2006/relationships/image" Target="../media/image295.png"/><Relationship Id="rId2" Type="http://schemas.openxmlformats.org/officeDocument/2006/relationships/image" Target="../media/image272.png"/><Relationship Id="rId16" Type="http://schemas.openxmlformats.org/officeDocument/2006/relationships/image" Target="../media/image286.png"/><Relationship Id="rId20" Type="http://schemas.openxmlformats.org/officeDocument/2006/relationships/image" Target="../media/image290.png"/><Relationship Id="rId1" Type="http://schemas.openxmlformats.org/officeDocument/2006/relationships/slideLayout" Target="../slideLayouts/slideLayout2.xml"/><Relationship Id="rId6" Type="http://schemas.openxmlformats.org/officeDocument/2006/relationships/image" Target="../media/image276.png"/><Relationship Id="rId11" Type="http://schemas.openxmlformats.org/officeDocument/2006/relationships/image" Target="../media/image281.png"/><Relationship Id="rId24" Type="http://schemas.openxmlformats.org/officeDocument/2006/relationships/image" Target="../media/image294.png"/><Relationship Id="rId5" Type="http://schemas.openxmlformats.org/officeDocument/2006/relationships/image" Target="../media/image275.png"/><Relationship Id="rId15" Type="http://schemas.openxmlformats.org/officeDocument/2006/relationships/image" Target="../media/image285.png"/><Relationship Id="rId23" Type="http://schemas.openxmlformats.org/officeDocument/2006/relationships/image" Target="../media/image293.png"/><Relationship Id="rId10" Type="http://schemas.openxmlformats.org/officeDocument/2006/relationships/image" Target="../media/image280.png"/><Relationship Id="rId19" Type="http://schemas.openxmlformats.org/officeDocument/2006/relationships/image" Target="../media/image289.png"/><Relationship Id="rId4" Type="http://schemas.openxmlformats.org/officeDocument/2006/relationships/image" Target="../media/image274.png"/><Relationship Id="rId9" Type="http://schemas.openxmlformats.org/officeDocument/2006/relationships/image" Target="../media/image279.png"/><Relationship Id="rId14" Type="http://schemas.openxmlformats.org/officeDocument/2006/relationships/image" Target="../media/image284.png"/><Relationship Id="rId22" Type="http://schemas.openxmlformats.org/officeDocument/2006/relationships/image" Target="../media/image292.png"/></Relationships>
</file>

<file path=ppt/slides/_rels/slide33.xml.rels><?xml version="1.0" encoding="UTF-8" standalone="yes"?>
<Relationships xmlns="http://schemas.openxmlformats.org/package/2006/relationships"><Relationship Id="rId2" Type="http://schemas.openxmlformats.org/officeDocument/2006/relationships/image" Target="../media/image296.png"/><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image" Target="../media/image298.png"/><Relationship Id="rId2" Type="http://schemas.openxmlformats.org/officeDocument/2006/relationships/image" Target="../media/image29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00.png"/><Relationship Id="rId2" Type="http://schemas.openxmlformats.org/officeDocument/2006/relationships/image" Target="../media/image29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13335" rIns="0" bIns="0" rtlCol="0">
            <a:spAutoFit/>
          </a:bodyPr>
          <a:lstStyle/>
          <a:p>
            <a:pPr marL="12700" marR="5080" indent="203835">
              <a:lnSpc>
                <a:spcPct val="100000"/>
              </a:lnSpc>
              <a:spcBef>
                <a:spcPts val="105"/>
              </a:spcBef>
            </a:pPr>
            <a:r>
              <a:rPr spc="-5" dirty="0"/>
              <a:t>KONTRAK BISNIS  </a:t>
            </a:r>
            <a:r>
              <a:rPr dirty="0"/>
              <a:t>HUKUM</a:t>
            </a:r>
            <a:r>
              <a:rPr spc="-100" dirty="0"/>
              <a:t> </a:t>
            </a:r>
            <a:r>
              <a:rPr spc="-5" dirty="0"/>
              <a:t>TRANSAKSI</a:t>
            </a:r>
          </a:p>
        </p:txBody>
      </p:sp>
      <p:sp>
        <p:nvSpPr>
          <p:cNvPr id="3" name="object 3"/>
          <p:cNvSpPr/>
          <p:nvPr/>
        </p:nvSpPr>
        <p:spPr>
          <a:xfrm>
            <a:off x="251459" y="5330950"/>
            <a:ext cx="8712835" cy="1409700"/>
          </a:xfrm>
          <a:custGeom>
            <a:avLst/>
            <a:gdLst/>
            <a:ahLst/>
            <a:cxnLst/>
            <a:rect l="l" t="t" r="r" b="b"/>
            <a:pathLst>
              <a:path w="8712835" h="1409700">
                <a:moveTo>
                  <a:pt x="0" y="1409699"/>
                </a:moveTo>
                <a:lnTo>
                  <a:pt x="8712708" y="1409699"/>
                </a:lnTo>
                <a:lnTo>
                  <a:pt x="8712708" y="0"/>
                </a:lnTo>
                <a:lnTo>
                  <a:pt x="0" y="0"/>
                </a:lnTo>
                <a:lnTo>
                  <a:pt x="0" y="1409699"/>
                </a:lnTo>
                <a:close/>
              </a:path>
            </a:pathLst>
          </a:custGeom>
          <a:solidFill>
            <a:srgbClr val="FF0000"/>
          </a:solidFill>
        </p:spPr>
        <p:txBody>
          <a:bodyPr wrap="square" lIns="0" tIns="0" rIns="0" bIns="0" rtlCol="0"/>
          <a:lstStyle/>
          <a:p>
            <a:endParaRPr/>
          </a:p>
        </p:txBody>
      </p:sp>
      <p:sp>
        <p:nvSpPr>
          <p:cNvPr id="4" name="object 4"/>
          <p:cNvSpPr txBox="1">
            <a:spLocks noGrp="1"/>
          </p:cNvSpPr>
          <p:nvPr>
            <p:ph type="subTitle" idx="4"/>
          </p:nvPr>
        </p:nvSpPr>
        <p:spPr>
          <a:prstGeom prst="rect">
            <a:avLst/>
          </a:prstGeom>
        </p:spPr>
        <p:txBody>
          <a:bodyPr vert="horz" wrap="square" lIns="0" tIns="12065" rIns="0" bIns="0" rtlCol="0">
            <a:spAutoFit/>
          </a:bodyPr>
          <a:lstStyle/>
          <a:p>
            <a:pPr marL="83820" marR="5080" algn="ctr">
              <a:lnSpc>
                <a:spcPct val="100000"/>
              </a:lnSpc>
              <a:spcBef>
                <a:spcPts val="95"/>
              </a:spcBef>
            </a:pPr>
            <a:r>
              <a:rPr spc="-130" dirty="0"/>
              <a:t>Dr. Ir. </a:t>
            </a:r>
            <a:r>
              <a:rPr spc="-5" dirty="0"/>
              <a:t>H. </a:t>
            </a:r>
            <a:r>
              <a:rPr spc="-10" dirty="0"/>
              <a:t>Fontian </a:t>
            </a:r>
            <a:r>
              <a:rPr spc="-5" dirty="0"/>
              <a:t>Munzil, </a:t>
            </a:r>
            <a:r>
              <a:rPr spc="-45" dirty="0"/>
              <a:t>S.H., </a:t>
            </a:r>
            <a:r>
              <a:rPr spc="-40" dirty="0"/>
              <a:t>M.H., </a:t>
            </a:r>
            <a:r>
              <a:rPr spc="-35" dirty="0"/>
              <a:t>M.E., </a:t>
            </a:r>
            <a:r>
              <a:rPr spc="-5" dirty="0"/>
              <a:t>M.Ak  CFrA, </a:t>
            </a:r>
            <a:r>
              <a:rPr spc="-100" dirty="0"/>
              <a:t>CFP,</a:t>
            </a:r>
            <a:r>
              <a:rPr spc="-5" dirty="0"/>
              <a:t> QWP</a:t>
            </a:r>
          </a:p>
          <a:p>
            <a:pPr marL="71755" algn="ctr">
              <a:lnSpc>
                <a:spcPct val="100000"/>
              </a:lnSpc>
            </a:pPr>
            <a:r>
              <a:rPr spc="-10" dirty="0">
                <a:hlinkClick r:id="rId2"/>
              </a:rPr>
              <a:t>Fontian@trisakti.ac.id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924800" y="6190488"/>
            <a:ext cx="443293" cy="405193"/>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8029447" y="6236919"/>
            <a:ext cx="223520" cy="239395"/>
          </a:xfrm>
          <a:prstGeom prst="rect">
            <a:avLst/>
          </a:prstGeom>
        </p:spPr>
        <p:txBody>
          <a:bodyPr vert="horz" wrap="square" lIns="0" tIns="12700" rIns="0" bIns="0" rtlCol="0">
            <a:spAutoFit/>
          </a:bodyPr>
          <a:lstStyle/>
          <a:p>
            <a:pPr marL="12700">
              <a:lnSpc>
                <a:spcPct val="100000"/>
              </a:lnSpc>
              <a:spcBef>
                <a:spcPts val="100"/>
              </a:spcBef>
            </a:pPr>
            <a:r>
              <a:rPr sz="1400" b="1" spc="-5" dirty="0">
                <a:solidFill>
                  <a:srgbClr val="FFFFFF"/>
                </a:solidFill>
                <a:latin typeface="Arial"/>
                <a:cs typeface="Arial"/>
              </a:rPr>
              <a:t>32</a:t>
            </a:r>
            <a:endParaRPr sz="1400">
              <a:latin typeface="Arial"/>
              <a:cs typeface="Arial"/>
            </a:endParaRPr>
          </a:p>
        </p:txBody>
      </p:sp>
      <p:sp>
        <p:nvSpPr>
          <p:cNvPr id="4" name="object 4"/>
          <p:cNvSpPr txBox="1">
            <a:spLocks noGrp="1"/>
          </p:cNvSpPr>
          <p:nvPr>
            <p:ph type="title"/>
          </p:nvPr>
        </p:nvSpPr>
        <p:spPr>
          <a:xfrm>
            <a:off x="307340" y="1085113"/>
            <a:ext cx="2062480" cy="411480"/>
          </a:xfrm>
          <a:prstGeom prst="rect">
            <a:avLst/>
          </a:prstGeom>
        </p:spPr>
        <p:txBody>
          <a:bodyPr vert="horz" wrap="square" lIns="0" tIns="16510" rIns="0" bIns="0" rtlCol="0">
            <a:spAutoFit/>
          </a:bodyPr>
          <a:lstStyle/>
          <a:p>
            <a:pPr marL="12700">
              <a:lnSpc>
                <a:spcPct val="100000"/>
              </a:lnSpc>
              <a:spcBef>
                <a:spcPts val="130"/>
              </a:spcBef>
              <a:tabLst>
                <a:tab pos="919480" algn="l"/>
              </a:tabLst>
            </a:pPr>
            <a:r>
              <a:rPr sz="2500" b="0" i="1" spc="-45" dirty="0">
                <a:latin typeface="Tahoma"/>
                <a:cs typeface="Tahoma"/>
              </a:rPr>
              <a:t>Actio	</a:t>
            </a:r>
            <a:r>
              <a:rPr sz="2500" b="0" i="1" spc="-50" dirty="0">
                <a:latin typeface="Tahoma"/>
                <a:cs typeface="Tahoma"/>
              </a:rPr>
              <a:t>pauliana</a:t>
            </a:r>
            <a:endParaRPr sz="2500">
              <a:latin typeface="Tahoma"/>
              <a:cs typeface="Tahoma"/>
            </a:endParaRPr>
          </a:p>
        </p:txBody>
      </p:sp>
      <p:sp>
        <p:nvSpPr>
          <p:cNvPr id="5" name="object 5"/>
          <p:cNvSpPr txBox="1"/>
          <p:nvPr/>
        </p:nvSpPr>
        <p:spPr>
          <a:xfrm>
            <a:off x="2837814" y="346328"/>
            <a:ext cx="5999480" cy="1146810"/>
          </a:xfrm>
          <a:prstGeom prst="rect">
            <a:avLst/>
          </a:prstGeom>
        </p:spPr>
        <p:txBody>
          <a:bodyPr vert="horz" wrap="square" lIns="0" tIns="12700" rIns="0" bIns="0" rtlCol="0">
            <a:spAutoFit/>
          </a:bodyPr>
          <a:lstStyle/>
          <a:p>
            <a:pPr marL="128905">
              <a:lnSpc>
                <a:spcPct val="100000"/>
              </a:lnSpc>
              <a:spcBef>
                <a:spcPts val="100"/>
              </a:spcBef>
            </a:pPr>
            <a:r>
              <a:rPr sz="2400" b="1" dirty="0">
                <a:solidFill>
                  <a:srgbClr val="FFFFFF"/>
                </a:solidFill>
                <a:latin typeface="Tahoma"/>
                <a:cs typeface="Tahoma"/>
              </a:rPr>
              <a:t>AKIBAT</a:t>
            </a:r>
            <a:r>
              <a:rPr sz="2400" b="1" spc="-5" dirty="0">
                <a:solidFill>
                  <a:srgbClr val="FFFFFF"/>
                </a:solidFill>
                <a:latin typeface="Tahoma"/>
                <a:cs typeface="Tahoma"/>
              </a:rPr>
              <a:t> </a:t>
            </a:r>
            <a:r>
              <a:rPr sz="2400" b="1" spc="-10" dirty="0">
                <a:solidFill>
                  <a:srgbClr val="FFFFFF"/>
                </a:solidFill>
                <a:latin typeface="Tahoma"/>
                <a:cs typeface="Tahoma"/>
              </a:rPr>
              <a:t>PERJANJIAN</a:t>
            </a:r>
            <a:endParaRPr sz="2400">
              <a:latin typeface="Tahoma"/>
              <a:cs typeface="Tahoma"/>
            </a:endParaRPr>
          </a:p>
          <a:p>
            <a:pPr>
              <a:lnSpc>
                <a:spcPct val="100000"/>
              </a:lnSpc>
              <a:spcBef>
                <a:spcPts val="15"/>
              </a:spcBef>
            </a:pPr>
            <a:endParaRPr sz="2650">
              <a:latin typeface="Times New Roman"/>
              <a:cs typeface="Times New Roman"/>
            </a:endParaRPr>
          </a:p>
          <a:p>
            <a:pPr marL="12700">
              <a:lnSpc>
                <a:spcPct val="100000"/>
              </a:lnSpc>
              <a:spcBef>
                <a:spcPts val="5"/>
              </a:spcBef>
              <a:tabLst>
                <a:tab pos="1147445" algn="l"/>
                <a:tab pos="1876425" algn="l"/>
                <a:tab pos="3162935" algn="l"/>
                <a:tab pos="4171950" algn="l"/>
              </a:tabLst>
            </a:pPr>
            <a:r>
              <a:rPr sz="2400" dirty="0">
                <a:solidFill>
                  <a:srgbClr val="FFFFFF"/>
                </a:solidFill>
                <a:latin typeface="Tahoma"/>
                <a:cs typeface="Tahoma"/>
              </a:rPr>
              <a:t>adalah	hak	</a:t>
            </a:r>
            <a:r>
              <a:rPr sz="2400" spc="-5" dirty="0">
                <a:solidFill>
                  <a:srgbClr val="FFFFFF"/>
                </a:solidFill>
                <a:latin typeface="Tahoma"/>
                <a:cs typeface="Tahoma"/>
              </a:rPr>
              <a:t>kreditur	</a:t>
            </a:r>
            <a:r>
              <a:rPr sz="2400" spc="-10" dirty="0">
                <a:solidFill>
                  <a:srgbClr val="FFFFFF"/>
                </a:solidFill>
                <a:latin typeface="Tahoma"/>
                <a:cs typeface="Tahoma"/>
              </a:rPr>
              <a:t>untuk	</a:t>
            </a:r>
            <a:r>
              <a:rPr sz="2400" spc="-5" dirty="0">
                <a:solidFill>
                  <a:srgbClr val="FFFFFF"/>
                </a:solidFill>
                <a:latin typeface="Tahoma"/>
                <a:cs typeface="Tahoma"/>
              </a:rPr>
              <a:t>membatalkan</a:t>
            </a:r>
            <a:endParaRPr sz="2400">
              <a:latin typeface="Tahoma"/>
              <a:cs typeface="Tahoma"/>
            </a:endParaRPr>
          </a:p>
        </p:txBody>
      </p:sp>
      <p:sp>
        <p:nvSpPr>
          <p:cNvPr id="6" name="object 6"/>
          <p:cNvSpPr txBox="1"/>
          <p:nvPr/>
        </p:nvSpPr>
        <p:spPr>
          <a:xfrm>
            <a:off x="307340" y="1467358"/>
            <a:ext cx="8532495" cy="3318510"/>
          </a:xfrm>
          <a:prstGeom prst="rect">
            <a:avLst/>
          </a:prstGeom>
        </p:spPr>
        <p:txBody>
          <a:bodyPr vert="horz" wrap="square" lIns="0" tIns="12700" rIns="0" bIns="0" rtlCol="0">
            <a:spAutoFit/>
          </a:bodyPr>
          <a:lstStyle/>
          <a:p>
            <a:pPr marL="12700" marR="5080" algn="just">
              <a:lnSpc>
                <a:spcPct val="100000"/>
              </a:lnSpc>
              <a:spcBef>
                <a:spcPts val="100"/>
              </a:spcBef>
            </a:pPr>
            <a:r>
              <a:rPr sz="2400" dirty="0">
                <a:solidFill>
                  <a:srgbClr val="FFFFFF"/>
                </a:solidFill>
                <a:latin typeface="Tahoma"/>
                <a:cs typeface="Tahoma"/>
              </a:rPr>
              <a:t>perjanjian </a:t>
            </a:r>
            <a:r>
              <a:rPr sz="2400" spc="-15" dirty="0">
                <a:solidFill>
                  <a:srgbClr val="FFFFFF"/>
                </a:solidFill>
                <a:latin typeface="Tahoma"/>
                <a:cs typeface="Tahoma"/>
              </a:rPr>
              <a:t>yang </a:t>
            </a:r>
            <a:r>
              <a:rPr sz="2400" dirty="0">
                <a:solidFill>
                  <a:srgbClr val="FFFFFF"/>
                </a:solidFill>
                <a:latin typeface="Tahoma"/>
                <a:cs typeface="Tahoma"/>
              </a:rPr>
              <a:t>diadakan </a:t>
            </a:r>
            <a:r>
              <a:rPr sz="2400" spc="-10" dirty="0">
                <a:solidFill>
                  <a:srgbClr val="FFFFFF"/>
                </a:solidFill>
                <a:latin typeface="Tahoma"/>
                <a:cs typeface="Tahoma"/>
              </a:rPr>
              <a:t>debiturnya </a:t>
            </a:r>
            <a:r>
              <a:rPr sz="2400" spc="-5" dirty="0">
                <a:solidFill>
                  <a:srgbClr val="FFFFFF"/>
                </a:solidFill>
                <a:latin typeface="Tahoma"/>
                <a:cs typeface="Tahoma"/>
              </a:rPr>
              <a:t>dengan </a:t>
            </a:r>
            <a:r>
              <a:rPr sz="2400" dirty="0">
                <a:solidFill>
                  <a:srgbClr val="FFFFFF"/>
                </a:solidFill>
                <a:latin typeface="Tahoma"/>
                <a:cs typeface="Tahoma"/>
              </a:rPr>
              <a:t>pihak </a:t>
            </a:r>
            <a:r>
              <a:rPr sz="2400" spc="-5" dirty="0">
                <a:solidFill>
                  <a:srgbClr val="FFFFFF"/>
                </a:solidFill>
                <a:latin typeface="Tahoma"/>
                <a:cs typeface="Tahoma"/>
              </a:rPr>
              <a:t>ketiga, </a:t>
            </a:r>
            <a:r>
              <a:rPr sz="2400" dirty="0">
                <a:solidFill>
                  <a:srgbClr val="FFFFFF"/>
                </a:solidFill>
                <a:latin typeface="Tahoma"/>
                <a:cs typeface="Tahoma"/>
              </a:rPr>
              <a:t>hal  ini diatur dalam </a:t>
            </a:r>
            <a:r>
              <a:rPr sz="2400" spc="-5" dirty="0">
                <a:solidFill>
                  <a:srgbClr val="FFFFFF"/>
                </a:solidFill>
                <a:latin typeface="Tahoma"/>
                <a:cs typeface="Tahoma"/>
              </a:rPr>
              <a:t>pasal </a:t>
            </a:r>
            <a:r>
              <a:rPr sz="2400" dirty="0">
                <a:solidFill>
                  <a:srgbClr val="FFFFFF"/>
                </a:solidFill>
                <a:latin typeface="Tahoma"/>
                <a:cs typeface="Tahoma"/>
              </a:rPr>
              <a:t>1341 </a:t>
            </a:r>
            <a:r>
              <a:rPr sz="2400" spc="-10" dirty="0">
                <a:solidFill>
                  <a:srgbClr val="FFFFFF"/>
                </a:solidFill>
                <a:latin typeface="Tahoma"/>
                <a:cs typeface="Tahoma"/>
              </a:rPr>
              <a:t>yang </a:t>
            </a:r>
            <a:r>
              <a:rPr sz="2400" dirty="0">
                <a:solidFill>
                  <a:srgbClr val="FFFFFF"/>
                </a:solidFill>
                <a:latin typeface="Tahoma"/>
                <a:cs typeface="Tahoma"/>
              </a:rPr>
              <a:t>mengatakan </a:t>
            </a:r>
            <a:r>
              <a:rPr sz="2400" spc="-5" dirty="0">
                <a:solidFill>
                  <a:srgbClr val="FFFFFF"/>
                </a:solidFill>
                <a:latin typeface="Tahoma"/>
                <a:cs typeface="Tahoma"/>
              </a:rPr>
              <a:t>meskipun  </a:t>
            </a:r>
            <a:r>
              <a:rPr sz="2400" dirty="0">
                <a:solidFill>
                  <a:srgbClr val="FFFFFF"/>
                </a:solidFill>
                <a:latin typeface="Tahoma"/>
                <a:cs typeface="Tahoma"/>
              </a:rPr>
              <a:t>demikian </a:t>
            </a:r>
            <a:r>
              <a:rPr sz="2400" spc="-5" dirty="0">
                <a:solidFill>
                  <a:srgbClr val="FFFFFF"/>
                </a:solidFill>
                <a:latin typeface="Tahoma"/>
                <a:cs typeface="Tahoma"/>
              </a:rPr>
              <a:t>tiap </a:t>
            </a:r>
            <a:r>
              <a:rPr sz="2400" spc="-10" dirty="0">
                <a:solidFill>
                  <a:srgbClr val="FFFFFF"/>
                </a:solidFill>
                <a:latin typeface="Tahoma"/>
                <a:cs typeface="Tahoma"/>
              </a:rPr>
              <a:t>orang </a:t>
            </a:r>
            <a:r>
              <a:rPr sz="2400" dirty="0">
                <a:solidFill>
                  <a:srgbClr val="FFFFFF"/>
                </a:solidFill>
                <a:latin typeface="Tahoma"/>
                <a:cs typeface="Tahoma"/>
              </a:rPr>
              <a:t>berpiutang </a:t>
            </a:r>
            <a:r>
              <a:rPr sz="2400" spc="-5" dirty="0">
                <a:solidFill>
                  <a:srgbClr val="FFFFFF"/>
                </a:solidFill>
                <a:latin typeface="Tahoma"/>
                <a:cs typeface="Tahoma"/>
              </a:rPr>
              <a:t>boleh mengajukan </a:t>
            </a:r>
            <a:r>
              <a:rPr sz="2400" spc="-10" dirty="0">
                <a:solidFill>
                  <a:srgbClr val="FFFFFF"/>
                </a:solidFill>
                <a:latin typeface="Tahoma"/>
                <a:cs typeface="Tahoma"/>
              </a:rPr>
              <a:t>batalnya  </a:t>
            </a:r>
            <a:r>
              <a:rPr sz="2400" spc="-5" dirty="0">
                <a:solidFill>
                  <a:srgbClr val="FFFFFF"/>
                </a:solidFill>
                <a:latin typeface="Tahoma"/>
                <a:cs typeface="Tahoma"/>
              </a:rPr>
              <a:t>segala </a:t>
            </a:r>
            <a:r>
              <a:rPr sz="2400" dirty="0">
                <a:solidFill>
                  <a:srgbClr val="FFFFFF"/>
                </a:solidFill>
                <a:latin typeface="Tahoma"/>
                <a:cs typeface="Tahoma"/>
              </a:rPr>
              <a:t>perbuatan </a:t>
            </a:r>
            <a:r>
              <a:rPr sz="2400" spc="-15" dirty="0">
                <a:solidFill>
                  <a:srgbClr val="FFFFFF"/>
                </a:solidFill>
                <a:latin typeface="Tahoma"/>
                <a:cs typeface="Tahoma"/>
              </a:rPr>
              <a:t>yang </a:t>
            </a:r>
            <a:r>
              <a:rPr sz="2400" spc="-5" dirty="0">
                <a:solidFill>
                  <a:srgbClr val="FFFFFF"/>
                </a:solidFill>
                <a:latin typeface="Tahoma"/>
                <a:cs typeface="Tahoma"/>
              </a:rPr>
              <a:t>tidak diwajibkan </a:t>
            </a:r>
            <a:r>
              <a:rPr sz="2400" spc="-15" dirty="0">
                <a:solidFill>
                  <a:srgbClr val="FFFFFF"/>
                </a:solidFill>
                <a:latin typeface="Tahoma"/>
                <a:cs typeface="Tahoma"/>
              </a:rPr>
              <a:t>yang </a:t>
            </a:r>
            <a:r>
              <a:rPr sz="2400" dirty="0">
                <a:solidFill>
                  <a:srgbClr val="FFFFFF"/>
                </a:solidFill>
                <a:latin typeface="Tahoma"/>
                <a:cs typeface="Tahoma"/>
              </a:rPr>
              <a:t>dilakukan </a:t>
            </a:r>
            <a:r>
              <a:rPr sz="2400" spc="-5" dirty="0">
                <a:solidFill>
                  <a:srgbClr val="FFFFFF"/>
                </a:solidFill>
                <a:latin typeface="Tahoma"/>
                <a:cs typeface="Tahoma"/>
              </a:rPr>
              <a:t>oleh si  berutang dengan nama apapun juga </a:t>
            </a:r>
            <a:r>
              <a:rPr sz="2400" spc="-15" dirty="0">
                <a:solidFill>
                  <a:srgbClr val="FFFFFF"/>
                </a:solidFill>
                <a:latin typeface="Tahoma"/>
                <a:cs typeface="Tahoma"/>
              </a:rPr>
              <a:t>yang </a:t>
            </a:r>
            <a:r>
              <a:rPr sz="2400" spc="-5" dirty="0">
                <a:solidFill>
                  <a:srgbClr val="FFFFFF"/>
                </a:solidFill>
                <a:latin typeface="Tahoma"/>
                <a:cs typeface="Tahoma"/>
              </a:rPr>
              <a:t>merugikan </a:t>
            </a:r>
            <a:r>
              <a:rPr sz="2400" spc="-10" dirty="0">
                <a:solidFill>
                  <a:srgbClr val="FFFFFF"/>
                </a:solidFill>
                <a:latin typeface="Tahoma"/>
                <a:cs typeface="Tahoma"/>
              </a:rPr>
              <a:t>orang-  orang </a:t>
            </a:r>
            <a:r>
              <a:rPr sz="2400" spc="-5" dirty="0">
                <a:solidFill>
                  <a:srgbClr val="FFFFFF"/>
                </a:solidFill>
                <a:latin typeface="Tahoma"/>
                <a:cs typeface="Tahoma"/>
              </a:rPr>
              <a:t>berpiutang, </a:t>
            </a:r>
            <a:r>
              <a:rPr sz="2400" spc="-10" dirty="0">
                <a:solidFill>
                  <a:srgbClr val="FFFFFF"/>
                </a:solidFill>
                <a:latin typeface="Tahoma"/>
                <a:cs typeface="Tahoma"/>
              </a:rPr>
              <a:t>asal </a:t>
            </a:r>
            <a:r>
              <a:rPr sz="2400" spc="-5" dirty="0">
                <a:solidFill>
                  <a:srgbClr val="FFFFFF"/>
                </a:solidFill>
                <a:latin typeface="Tahoma"/>
                <a:cs typeface="Tahoma"/>
              </a:rPr>
              <a:t>dibuktikan </a:t>
            </a:r>
            <a:r>
              <a:rPr sz="2400" spc="-10" dirty="0">
                <a:solidFill>
                  <a:srgbClr val="FFFFFF"/>
                </a:solidFill>
                <a:latin typeface="Tahoma"/>
                <a:cs typeface="Tahoma"/>
              </a:rPr>
              <a:t>bahwa ketika </a:t>
            </a:r>
            <a:r>
              <a:rPr sz="2400" spc="-5" dirty="0">
                <a:solidFill>
                  <a:srgbClr val="FFFFFF"/>
                </a:solidFill>
                <a:latin typeface="Tahoma"/>
                <a:cs typeface="Tahoma"/>
              </a:rPr>
              <a:t>perbuatan  </a:t>
            </a:r>
            <a:r>
              <a:rPr sz="2400" dirty="0">
                <a:solidFill>
                  <a:srgbClr val="FFFFFF"/>
                </a:solidFill>
                <a:latin typeface="Tahoma"/>
                <a:cs typeface="Tahoma"/>
              </a:rPr>
              <a:t>dilakukan baik </a:t>
            </a:r>
            <a:r>
              <a:rPr sz="2400" spc="-5" dirty="0">
                <a:solidFill>
                  <a:srgbClr val="FFFFFF"/>
                </a:solidFill>
                <a:latin typeface="Tahoma"/>
                <a:cs typeface="Tahoma"/>
              </a:rPr>
              <a:t>si berutang maupun </a:t>
            </a:r>
            <a:r>
              <a:rPr sz="2400" spc="-15" dirty="0">
                <a:solidFill>
                  <a:srgbClr val="FFFFFF"/>
                </a:solidFill>
                <a:latin typeface="Tahoma"/>
                <a:cs typeface="Tahoma"/>
              </a:rPr>
              <a:t>orang </a:t>
            </a:r>
            <a:r>
              <a:rPr sz="2400" spc="-5" dirty="0">
                <a:solidFill>
                  <a:srgbClr val="FFFFFF"/>
                </a:solidFill>
                <a:latin typeface="Tahoma"/>
                <a:cs typeface="Tahoma"/>
              </a:rPr>
              <a:t>dengan atau </a:t>
            </a:r>
            <a:r>
              <a:rPr sz="2400" dirty="0">
                <a:solidFill>
                  <a:srgbClr val="FFFFFF"/>
                </a:solidFill>
                <a:latin typeface="Tahoma"/>
                <a:cs typeface="Tahoma"/>
              </a:rPr>
              <a:t>untuk  </a:t>
            </a:r>
            <a:r>
              <a:rPr sz="2400" spc="-10" dirty="0">
                <a:solidFill>
                  <a:srgbClr val="FFFFFF"/>
                </a:solidFill>
                <a:latin typeface="Tahoma"/>
                <a:cs typeface="Tahoma"/>
              </a:rPr>
              <a:t>bahwa </a:t>
            </a:r>
            <a:r>
              <a:rPr sz="2400" dirty="0">
                <a:solidFill>
                  <a:srgbClr val="FFFFFF"/>
                </a:solidFill>
                <a:latin typeface="Tahoma"/>
                <a:cs typeface="Tahoma"/>
              </a:rPr>
              <a:t>perbuatan itu </a:t>
            </a:r>
            <a:r>
              <a:rPr sz="2400" spc="-10" dirty="0">
                <a:solidFill>
                  <a:srgbClr val="FFFFFF"/>
                </a:solidFill>
                <a:latin typeface="Tahoma"/>
                <a:cs typeface="Tahoma"/>
              </a:rPr>
              <a:t>membawa </a:t>
            </a:r>
            <a:r>
              <a:rPr sz="2400" spc="-15" dirty="0">
                <a:solidFill>
                  <a:srgbClr val="FFFFFF"/>
                </a:solidFill>
                <a:latin typeface="Tahoma"/>
                <a:cs typeface="Tahoma"/>
              </a:rPr>
              <a:t>yang </a:t>
            </a:r>
            <a:r>
              <a:rPr sz="2400" spc="-5" dirty="0">
                <a:solidFill>
                  <a:srgbClr val="FFFFFF"/>
                </a:solidFill>
                <a:latin typeface="Tahoma"/>
                <a:cs typeface="Tahoma"/>
              </a:rPr>
              <a:t>merugikan </a:t>
            </a:r>
            <a:r>
              <a:rPr sz="2400" spc="-10" dirty="0">
                <a:solidFill>
                  <a:srgbClr val="FFFFFF"/>
                </a:solidFill>
                <a:latin typeface="Tahoma"/>
                <a:cs typeface="Tahoma"/>
              </a:rPr>
              <a:t>orang-orang  </a:t>
            </a:r>
            <a:r>
              <a:rPr sz="2400" spc="-5" dirty="0">
                <a:solidFill>
                  <a:srgbClr val="FFFFFF"/>
                </a:solidFill>
                <a:latin typeface="Tahoma"/>
                <a:cs typeface="Tahoma"/>
              </a:rPr>
              <a:t>berpiutang</a:t>
            </a:r>
            <a:endParaRPr sz="2400">
              <a:latin typeface="Tahoma"/>
              <a:cs typeface="Tahom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924800" y="6190488"/>
            <a:ext cx="443293" cy="405193"/>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8029447" y="6236919"/>
            <a:ext cx="223520" cy="239395"/>
          </a:xfrm>
          <a:prstGeom prst="rect">
            <a:avLst/>
          </a:prstGeom>
        </p:spPr>
        <p:txBody>
          <a:bodyPr vert="horz" wrap="square" lIns="0" tIns="12700" rIns="0" bIns="0" rtlCol="0">
            <a:spAutoFit/>
          </a:bodyPr>
          <a:lstStyle/>
          <a:p>
            <a:pPr marL="12700">
              <a:lnSpc>
                <a:spcPct val="100000"/>
              </a:lnSpc>
              <a:spcBef>
                <a:spcPts val="100"/>
              </a:spcBef>
            </a:pPr>
            <a:r>
              <a:rPr sz="1400" b="1" spc="-5" dirty="0">
                <a:solidFill>
                  <a:srgbClr val="FFFFFF"/>
                </a:solidFill>
                <a:latin typeface="Arial"/>
                <a:cs typeface="Arial"/>
              </a:rPr>
              <a:t>33</a:t>
            </a:r>
            <a:endParaRPr sz="1400">
              <a:latin typeface="Arial"/>
              <a:cs typeface="Arial"/>
            </a:endParaRPr>
          </a:p>
        </p:txBody>
      </p:sp>
      <p:sp>
        <p:nvSpPr>
          <p:cNvPr id="4" name="object 4"/>
          <p:cNvSpPr txBox="1">
            <a:spLocks noGrp="1"/>
          </p:cNvSpPr>
          <p:nvPr>
            <p:ph type="title"/>
          </p:nvPr>
        </p:nvSpPr>
        <p:spPr>
          <a:xfrm>
            <a:off x="2287904" y="179959"/>
            <a:ext cx="4573905" cy="360680"/>
          </a:xfrm>
          <a:prstGeom prst="rect">
            <a:avLst/>
          </a:prstGeom>
        </p:spPr>
        <p:txBody>
          <a:bodyPr vert="horz" wrap="square" lIns="0" tIns="12065" rIns="0" bIns="0" rtlCol="0">
            <a:spAutoFit/>
          </a:bodyPr>
          <a:lstStyle/>
          <a:p>
            <a:pPr marL="12700">
              <a:lnSpc>
                <a:spcPct val="100000"/>
              </a:lnSpc>
              <a:spcBef>
                <a:spcPts val="95"/>
              </a:spcBef>
            </a:pPr>
            <a:r>
              <a:rPr sz="2200" spc="-5" dirty="0"/>
              <a:t>ASAS KEBEBASAN</a:t>
            </a:r>
            <a:r>
              <a:rPr sz="2200" spc="10" dirty="0"/>
              <a:t> </a:t>
            </a:r>
            <a:r>
              <a:rPr sz="2200" spc="-10" dirty="0"/>
              <a:t>BERKONTRAK</a:t>
            </a:r>
            <a:endParaRPr sz="2200"/>
          </a:p>
        </p:txBody>
      </p:sp>
      <p:sp>
        <p:nvSpPr>
          <p:cNvPr id="5" name="object 5"/>
          <p:cNvSpPr txBox="1"/>
          <p:nvPr/>
        </p:nvSpPr>
        <p:spPr>
          <a:xfrm>
            <a:off x="564591" y="6117742"/>
            <a:ext cx="1642745" cy="345440"/>
          </a:xfrm>
          <a:prstGeom prst="rect">
            <a:avLst/>
          </a:prstGeom>
        </p:spPr>
        <p:txBody>
          <a:bodyPr vert="horz" wrap="square" lIns="0" tIns="12700" rIns="0" bIns="0" rtlCol="0">
            <a:spAutoFit/>
          </a:bodyPr>
          <a:lstStyle/>
          <a:p>
            <a:pPr marL="12700">
              <a:lnSpc>
                <a:spcPct val="100000"/>
              </a:lnSpc>
              <a:spcBef>
                <a:spcPts val="100"/>
              </a:spcBef>
            </a:pPr>
            <a:r>
              <a:rPr sz="2100" dirty="0">
                <a:solidFill>
                  <a:srgbClr val="FFFFFF"/>
                </a:solidFill>
                <a:latin typeface="Tahoma"/>
                <a:cs typeface="Tahoma"/>
              </a:rPr>
              <a:t>diperjanjikan)</a:t>
            </a:r>
            <a:endParaRPr sz="2100">
              <a:latin typeface="Tahoma"/>
              <a:cs typeface="Tahoma"/>
            </a:endParaRPr>
          </a:p>
        </p:txBody>
      </p:sp>
      <p:sp>
        <p:nvSpPr>
          <p:cNvPr id="6" name="object 6"/>
          <p:cNvSpPr/>
          <p:nvPr/>
        </p:nvSpPr>
        <p:spPr>
          <a:xfrm>
            <a:off x="0" y="819861"/>
            <a:ext cx="548449" cy="597204"/>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217931" y="821372"/>
            <a:ext cx="955370" cy="595693"/>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1001267" y="821372"/>
            <a:ext cx="940104" cy="595693"/>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1769364" y="821372"/>
            <a:ext cx="866990" cy="595693"/>
          </a:xfrm>
          <a:prstGeom prst="rect">
            <a:avLst/>
          </a:prstGeom>
          <a:blipFill>
            <a:blip r:embed="rId6" cstate="print"/>
            <a:stretch>
              <a:fillRect/>
            </a:stretch>
          </a:blipFill>
        </p:spPr>
        <p:txBody>
          <a:bodyPr wrap="square" lIns="0" tIns="0" rIns="0" bIns="0" rtlCol="0"/>
          <a:lstStyle/>
          <a:p>
            <a:endParaRPr/>
          </a:p>
        </p:txBody>
      </p:sp>
      <p:sp>
        <p:nvSpPr>
          <p:cNvPr id="10" name="object 10"/>
          <p:cNvSpPr/>
          <p:nvPr/>
        </p:nvSpPr>
        <p:spPr>
          <a:xfrm>
            <a:off x="2464307" y="821372"/>
            <a:ext cx="1247978" cy="595693"/>
          </a:xfrm>
          <a:prstGeom prst="rect">
            <a:avLst/>
          </a:prstGeom>
          <a:blipFill>
            <a:blip r:embed="rId7" cstate="print"/>
            <a:stretch>
              <a:fillRect/>
            </a:stretch>
          </a:blipFill>
        </p:spPr>
        <p:txBody>
          <a:bodyPr wrap="square" lIns="0" tIns="0" rIns="0" bIns="0" rtlCol="0"/>
          <a:lstStyle/>
          <a:p>
            <a:endParaRPr/>
          </a:p>
        </p:txBody>
      </p:sp>
      <p:sp>
        <p:nvSpPr>
          <p:cNvPr id="11" name="object 11"/>
          <p:cNvSpPr/>
          <p:nvPr/>
        </p:nvSpPr>
        <p:spPr>
          <a:xfrm>
            <a:off x="3540252" y="821372"/>
            <a:ext cx="1944497" cy="595693"/>
          </a:xfrm>
          <a:prstGeom prst="rect">
            <a:avLst/>
          </a:prstGeom>
          <a:blipFill>
            <a:blip r:embed="rId8" cstate="print"/>
            <a:stretch>
              <a:fillRect/>
            </a:stretch>
          </a:blipFill>
        </p:spPr>
        <p:txBody>
          <a:bodyPr wrap="square" lIns="0" tIns="0" rIns="0" bIns="0" rtlCol="0"/>
          <a:lstStyle/>
          <a:p>
            <a:endParaRPr/>
          </a:p>
        </p:txBody>
      </p:sp>
      <p:sp>
        <p:nvSpPr>
          <p:cNvPr id="12" name="object 12"/>
          <p:cNvSpPr/>
          <p:nvPr/>
        </p:nvSpPr>
        <p:spPr>
          <a:xfrm>
            <a:off x="5312664" y="821372"/>
            <a:ext cx="1127569" cy="595693"/>
          </a:xfrm>
          <a:prstGeom prst="rect">
            <a:avLst/>
          </a:prstGeom>
          <a:blipFill>
            <a:blip r:embed="rId9" cstate="print"/>
            <a:stretch>
              <a:fillRect/>
            </a:stretch>
          </a:blipFill>
        </p:spPr>
        <p:txBody>
          <a:bodyPr wrap="square" lIns="0" tIns="0" rIns="0" bIns="0" rtlCol="0"/>
          <a:lstStyle/>
          <a:p>
            <a:endParaRPr/>
          </a:p>
        </p:txBody>
      </p:sp>
      <p:sp>
        <p:nvSpPr>
          <p:cNvPr id="13" name="object 13"/>
          <p:cNvSpPr/>
          <p:nvPr/>
        </p:nvSpPr>
        <p:spPr>
          <a:xfrm>
            <a:off x="6268211" y="821372"/>
            <a:ext cx="1528444" cy="595693"/>
          </a:xfrm>
          <a:prstGeom prst="rect">
            <a:avLst/>
          </a:prstGeom>
          <a:blipFill>
            <a:blip r:embed="rId10" cstate="print"/>
            <a:stretch>
              <a:fillRect/>
            </a:stretch>
          </a:blipFill>
        </p:spPr>
        <p:txBody>
          <a:bodyPr wrap="square" lIns="0" tIns="0" rIns="0" bIns="0" rtlCol="0"/>
          <a:lstStyle/>
          <a:p>
            <a:endParaRPr/>
          </a:p>
        </p:txBody>
      </p:sp>
      <p:sp>
        <p:nvSpPr>
          <p:cNvPr id="14" name="object 14"/>
          <p:cNvSpPr/>
          <p:nvPr/>
        </p:nvSpPr>
        <p:spPr>
          <a:xfrm>
            <a:off x="7623047" y="821372"/>
            <a:ext cx="633793" cy="595693"/>
          </a:xfrm>
          <a:prstGeom prst="rect">
            <a:avLst/>
          </a:prstGeom>
          <a:blipFill>
            <a:blip r:embed="rId11" cstate="print"/>
            <a:stretch>
              <a:fillRect/>
            </a:stretch>
          </a:blipFill>
        </p:spPr>
        <p:txBody>
          <a:bodyPr wrap="square" lIns="0" tIns="0" rIns="0" bIns="0" rtlCol="0"/>
          <a:lstStyle/>
          <a:p>
            <a:endParaRPr/>
          </a:p>
        </p:txBody>
      </p:sp>
      <p:sp>
        <p:nvSpPr>
          <p:cNvPr id="15" name="object 15"/>
          <p:cNvSpPr/>
          <p:nvPr/>
        </p:nvSpPr>
        <p:spPr>
          <a:xfrm>
            <a:off x="8084819" y="821372"/>
            <a:ext cx="1059179" cy="595693"/>
          </a:xfrm>
          <a:prstGeom prst="rect">
            <a:avLst/>
          </a:prstGeom>
          <a:blipFill>
            <a:blip r:embed="rId12" cstate="print"/>
            <a:stretch>
              <a:fillRect/>
            </a:stretch>
          </a:blipFill>
        </p:spPr>
        <p:txBody>
          <a:bodyPr wrap="square" lIns="0" tIns="0" rIns="0" bIns="0" rtlCol="0"/>
          <a:lstStyle/>
          <a:p>
            <a:endParaRPr/>
          </a:p>
        </p:txBody>
      </p:sp>
      <p:sp>
        <p:nvSpPr>
          <p:cNvPr id="16" name="object 16"/>
          <p:cNvSpPr/>
          <p:nvPr/>
        </p:nvSpPr>
        <p:spPr>
          <a:xfrm>
            <a:off x="217931" y="1141412"/>
            <a:ext cx="1109281" cy="595693"/>
          </a:xfrm>
          <a:prstGeom prst="rect">
            <a:avLst/>
          </a:prstGeom>
          <a:blipFill>
            <a:blip r:embed="rId13" cstate="print"/>
            <a:stretch>
              <a:fillRect/>
            </a:stretch>
          </a:blipFill>
        </p:spPr>
        <p:txBody>
          <a:bodyPr wrap="square" lIns="0" tIns="0" rIns="0" bIns="0" rtlCol="0"/>
          <a:lstStyle/>
          <a:p>
            <a:endParaRPr/>
          </a:p>
        </p:txBody>
      </p:sp>
      <p:sp>
        <p:nvSpPr>
          <p:cNvPr id="17" name="object 17"/>
          <p:cNvSpPr/>
          <p:nvPr/>
        </p:nvSpPr>
        <p:spPr>
          <a:xfrm>
            <a:off x="1094232" y="1141412"/>
            <a:ext cx="763358" cy="595693"/>
          </a:xfrm>
          <a:prstGeom prst="rect">
            <a:avLst/>
          </a:prstGeom>
          <a:blipFill>
            <a:blip r:embed="rId14" cstate="print"/>
            <a:stretch>
              <a:fillRect/>
            </a:stretch>
          </a:blipFill>
        </p:spPr>
        <p:txBody>
          <a:bodyPr wrap="square" lIns="0" tIns="0" rIns="0" bIns="0" rtlCol="0"/>
          <a:lstStyle/>
          <a:p>
            <a:endParaRPr/>
          </a:p>
        </p:txBody>
      </p:sp>
      <p:sp>
        <p:nvSpPr>
          <p:cNvPr id="18" name="object 18"/>
          <p:cNvSpPr/>
          <p:nvPr/>
        </p:nvSpPr>
        <p:spPr>
          <a:xfrm>
            <a:off x="1624583" y="1141412"/>
            <a:ext cx="1220546" cy="595693"/>
          </a:xfrm>
          <a:prstGeom prst="rect">
            <a:avLst/>
          </a:prstGeom>
          <a:blipFill>
            <a:blip r:embed="rId15" cstate="print"/>
            <a:stretch>
              <a:fillRect/>
            </a:stretch>
          </a:blipFill>
        </p:spPr>
        <p:txBody>
          <a:bodyPr wrap="square" lIns="0" tIns="0" rIns="0" bIns="0" rtlCol="0"/>
          <a:lstStyle/>
          <a:p>
            <a:endParaRPr/>
          </a:p>
        </p:txBody>
      </p:sp>
      <p:sp>
        <p:nvSpPr>
          <p:cNvPr id="19" name="object 19"/>
          <p:cNvSpPr/>
          <p:nvPr/>
        </p:nvSpPr>
        <p:spPr>
          <a:xfrm>
            <a:off x="2612135" y="1141412"/>
            <a:ext cx="1249502" cy="595693"/>
          </a:xfrm>
          <a:prstGeom prst="rect">
            <a:avLst/>
          </a:prstGeom>
          <a:blipFill>
            <a:blip r:embed="rId16" cstate="print"/>
            <a:stretch>
              <a:fillRect/>
            </a:stretch>
          </a:blipFill>
        </p:spPr>
        <p:txBody>
          <a:bodyPr wrap="square" lIns="0" tIns="0" rIns="0" bIns="0" rtlCol="0"/>
          <a:lstStyle/>
          <a:p>
            <a:endParaRPr/>
          </a:p>
        </p:txBody>
      </p:sp>
      <p:sp>
        <p:nvSpPr>
          <p:cNvPr id="20" name="object 20"/>
          <p:cNvSpPr/>
          <p:nvPr/>
        </p:nvSpPr>
        <p:spPr>
          <a:xfrm>
            <a:off x="3628644" y="1141412"/>
            <a:ext cx="703872" cy="595693"/>
          </a:xfrm>
          <a:prstGeom prst="rect">
            <a:avLst/>
          </a:prstGeom>
          <a:blipFill>
            <a:blip r:embed="rId17" cstate="print"/>
            <a:stretch>
              <a:fillRect/>
            </a:stretch>
          </a:blipFill>
        </p:spPr>
        <p:txBody>
          <a:bodyPr wrap="square" lIns="0" tIns="0" rIns="0" bIns="0" rtlCol="0"/>
          <a:lstStyle/>
          <a:p>
            <a:endParaRPr/>
          </a:p>
        </p:txBody>
      </p:sp>
      <p:sp>
        <p:nvSpPr>
          <p:cNvPr id="21" name="object 21"/>
          <p:cNvSpPr/>
          <p:nvPr/>
        </p:nvSpPr>
        <p:spPr>
          <a:xfrm>
            <a:off x="4099559" y="1141412"/>
            <a:ext cx="850214" cy="595693"/>
          </a:xfrm>
          <a:prstGeom prst="rect">
            <a:avLst/>
          </a:prstGeom>
          <a:blipFill>
            <a:blip r:embed="rId18" cstate="print"/>
            <a:stretch>
              <a:fillRect/>
            </a:stretch>
          </a:blipFill>
        </p:spPr>
        <p:txBody>
          <a:bodyPr wrap="square" lIns="0" tIns="0" rIns="0" bIns="0" rtlCol="0"/>
          <a:lstStyle/>
          <a:p>
            <a:endParaRPr/>
          </a:p>
        </p:txBody>
      </p:sp>
      <p:sp>
        <p:nvSpPr>
          <p:cNvPr id="22" name="object 22"/>
          <p:cNvSpPr/>
          <p:nvPr/>
        </p:nvSpPr>
        <p:spPr>
          <a:xfrm>
            <a:off x="4716779" y="1141412"/>
            <a:ext cx="633793" cy="595693"/>
          </a:xfrm>
          <a:prstGeom prst="rect">
            <a:avLst/>
          </a:prstGeom>
          <a:blipFill>
            <a:blip r:embed="rId11" cstate="print"/>
            <a:stretch>
              <a:fillRect/>
            </a:stretch>
          </a:blipFill>
        </p:spPr>
        <p:txBody>
          <a:bodyPr wrap="square" lIns="0" tIns="0" rIns="0" bIns="0" rtlCol="0"/>
          <a:lstStyle/>
          <a:p>
            <a:endParaRPr/>
          </a:p>
        </p:txBody>
      </p:sp>
      <p:sp>
        <p:nvSpPr>
          <p:cNvPr id="23" name="object 23"/>
          <p:cNvSpPr/>
          <p:nvPr/>
        </p:nvSpPr>
        <p:spPr>
          <a:xfrm>
            <a:off x="5117591" y="1141412"/>
            <a:ext cx="1881886" cy="595693"/>
          </a:xfrm>
          <a:prstGeom prst="rect">
            <a:avLst/>
          </a:prstGeom>
          <a:blipFill>
            <a:blip r:embed="rId19" cstate="print"/>
            <a:stretch>
              <a:fillRect/>
            </a:stretch>
          </a:blipFill>
        </p:spPr>
        <p:txBody>
          <a:bodyPr wrap="square" lIns="0" tIns="0" rIns="0" bIns="0" rtlCol="0"/>
          <a:lstStyle/>
          <a:p>
            <a:endParaRPr/>
          </a:p>
        </p:txBody>
      </p:sp>
      <p:sp>
        <p:nvSpPr>
          <p:cNvPr id="24" name="object 24"/>
          <p:cNvSpPr/>
          <p:nvPr/>
        </p:nvSpPr>
        <p:spPr>
          <a:xfrm>
            <a:off x="6644640" y="1141412"/>
            <a:ext cx="435648" cy="595693"/>
          </a:xfrm>
          <a:prstGeom prst="rect">
            <a:avLst/>
          </a:prstGeom>
          <a:blipFill>
            <a:blip r:embed="rId20" cstate="print"/>
            <a:stretch>
              <a:fillRect/>
            </a:stretch>
          </a:blipFill>
        </p:spPr>
        <p:txBody>
          <a:bodyPr wrap="square" lIns="0" tIns="0" rIns="0" bIns="0" rtlCol="0"/>
          <a:lstStyle/>
          <a:p>
            <a:endParaRPr/>
          </a:p>
        </p:txBody>
      </p:sp>
      <p:sp>
        <p:nvSpPr>
          <p:cNvPr id="25" name="object 25"/>
          <p:cNvSpPr/>
          <p:nvPr/>
        </p:nvSpPr>
        <p:spPr>
          <a:xfrm>
            <a:off x="6847331" y="1141412"/>
            <a:ext cx="1031570" cy="595693"/>
          </a:xfrm>
          <a:prstGeom prst="rect">
            <a:avLst/>
          </a:prstGeom>
          <a:blipFill>
            <a:blip r:embed="rId21" cstate="print"/>
            <a:stretch>
              <a:fillRect/>
            </a:stretch>
          </a:blipFill>
        </p:spPr>
        <p:txBody>
          <a:bodyPr wrap="square" lIns="0" tIns="0" rIns="0" bIns="0" rtlCol="0"/>
          <a:lstStyle/>
          <a:p>
            <a:endParaRPr/>
          </a:p>
        </p:txBody>
      </p:sp>
      <p:sp>
        <p:nvSpPr>
          <p:cNvPr id="26" name="object 26"/>
          <p:cNvSpPr/>
          <p:nvPr/>
        </p:nvSpPr>
        <p:spPr>
          <a:xfrm>
            <a:off x="7645907" y="1141412"/>
            <a:ext cx="1498092" cy="595693"/>
          </a:xfrm>
          <a:prstGeom prst="rect">
            <a:avLst/>
          </a:prstGeom>
          <a:blipFill>
            <a:blip r:embed="rId22" cstate="print"/>
            <a:stretch>
              <a:fillRect/>
            </a:stretch>
          </a:blipFill>
        </p:spPr>
        <p:txBody>
          <a:bodyPr wrap="square" lIns="0" tIns="0" rIns="0" bIns="0" rtlCol="0"/>
          <a:lstStyle/>
          <a:p>
            <a:endParaRPr/>
          </a:p>
        </p:txBody>
      </p:sp>
      <p:sp>
        <p:nvSpPr>
          <p:cNvPr id="27" name="object 27"/>
          <p:cNvSpPr/>
          <p:nvPr/>
        </p:nvSpPr>
        <p:spPr>
          <a:xfrm>
            <a:off x="217931" y="1461452"/>
            <a:ext cx="924902" cy="595693"/>
          </a:xfrm>
          <a:prstGeom prst="rect">
            <a:avLst/>
          </a:prstGeom>
          <a:blipFill>
            <a:blip r:embed="rId23" cstate="print"/>
            <a:stretch>
              <a:fillRect/>
            </a:stretch>
          </a:blipFill>
        </p:spPr>
        <p:txBody>
          <a:bodyPr wrap="square" lIns="0" tIns="0" rIns="0" bIns="0" rtlCol="0"/>
          <a:lstStyle/>
          <a:p>
            <a:endParaRPr/>
          </a:p>
        </p:txBody>
      </p:sp>
      <p:sp>
        <p:nvSpPr>
          <p:cNvPr id="28" name="object 28"/>
          <p:cNvSpPr/>
          <p:nvPr/>
        </p:nvSpPr>
        <p:spPr>
          <a:xfrm>
            <a:off x="880872" y="1461452"/>
            <a:ext cx="1020902" cy="595693"/>
          </a:xfrm>
          <a:prstGeom prst="rect">
            <a:avLst/>
          </a:prstGeom>
          <a:blipFill>
            <a:blip r:embed="rId24" cstate="print"/>
            <a:stretch>
              <a:fillRect/>
            </a:stretch>
          </a:blipFill>
        </p:spPr>
        <p:txBody>
          <a:bodyPr wrap="square" lIns="0" tIns="0" rIns="0" bIns="0" rtlCol="0"/>
          <a:lstStyle/>
          <a:p>
            <a:endParaRPr/>
          </a:p>
        </p:txBody>
      </p:sp>
      <p:sp>
        <p:nvSpPr>
          <p:cNvPr id="29" name="object 29"/>
          <p:cNvSpPr/>
          <p:nvPr/>
        </p:nvSpPr>
        <p:spPr>
          <a:xfrm>
            <a:off x="1638300" y="1461452"/>
            <a:ext cx="1083360" cy="595693"/>
          </a:xfrm>
          <a:prstGeom prst="rect">
            <a:avLst/>
          </a:prstGeom>
          <a:blipFill>
            <a:blip r:embed="rId25" cstate="print"/>
            <a:stretch>
              <a:fillRect/>
            </a:stretch>
          </a:blipFill>
        </p:spPr>
        <p:txBody>
          <a:bodyPr wrap="square" lIns="0" tIns="0" rIns="0" bIns="0" rtlCol="0"/>
          <a:lstStyle/>
          <a:p>
            <a:endParaRPr/>
          </a:p>
        </p:txBody>
      </p:sp>
      <p:sp>
        <p:nvSpPr>
          <p:cNvPr id="30" name="object 30"/>
          <p:cNvSpPr/>
          <p:nvPr/>
        </p:nvSpPr>
        <p:spPr>
          <a:xfrm>
            <a:off x="2459735" y="1461452"/>
            <a:ext cx="1258646" cy="595693"/>
          </a:xfrm>
          <a:prstGeom prst="rect">
            <a:avLst/>
          </a:prstGeom>
          <a:blipFill>
            <a:blip r:embed="rId26" cstate="print"/>
            <a:stretch>
              <a:fillRect/>
            </a:stretch>
          </a:blipFill>
        </p:spPr>
        <p:txBody>
          <a:bodyPr wrap="square" lIns="0" tIns="0" rIns="0" bIns="0" rtlCol="0"/>
          <a:lstStyle/>
          <a:p>
            <a:endParaRPr/>
          </a:p>
        </p:txBody>
      </p:sp>
      <p:sp>
        <p:nvSpPr>
          <p:cNvPr id="31" name="object 31"/>
          <p:cNvSpPr/>
          <p:nvPr/>
        </p:nvSpPr>
        <p:spPr>
          <a:xfrm>
            <a:off x="3456432" y="1461452"/>
            <a:ext cx="1023937" cy="595693"/>
          </a:xfrm>
          <a:prstGeom prst="rect">
            <a:avLst/>
          </a:prstGeom>
          <a:blipFill>
            <a:blip r:embed="rId27" cstate="print"/>
            <a:stretch>
              <a:fillRect/>
            </a:stretch>
          </a:blipFill>
        </p:spPr>
        <p:txBody>
          <a:bodyPr wrap="square" lIns="0" tIns="0" rIns="0" bIns="0" rtlCol="0"/>
          <a:lstStyle/>
          <a:p>
            <a:endParaRPr/>
          </a:p>
        </p:txBody>
      </p:sp>
      <p:sp>
        <p:nvSpPr>
          <p:cNvPr id="32" name="object 32"/>
          <p:cNvSpPr/>
          <p:nvPr/>
        </p:nvSpPr>
        <p:spPr>
          <a:xfrm>
            <a:off x="4218432" y="1461452"/>
            <a:ext cx="798372" cy="595693"/>
          </a:xfrm>
          <a:prstGeom prst="rect">
            <a:avLst/>
          </a:prstGeom>
          <a:blipFill>
            <a:blip r:embed="rId28" cstate="print"/>
            <a:stretch>
              <a:fillRect/>
            </a:stretch>
          </a:blipFill>
        </p:spPr>
        <p:txBody>
          <a:bodyPr wrap="square" lIns="0" tIns="0" rIns="0" bIns="0" rtlCol="0"/>
          <a:lstStyle/>
          <a:p>
            <a:endParaRPr/>
          </a:p>
        </p:txBody>
      </p:sp>
      <p:sp>
        <p:nvSpPr>
          <p:cNvPr id="33" name="object 33"/>
          <p:cNvSpPr/>
          <p:nvPr/>
        </p:nvSpPr>
        <p:spPr>
          <a:xfrm>
            <a:off x="4754879" y="1461452"/>
            <a:ext cx="1264716" cy="595693"/>
          </a:xfrm>
          <a:prstGeom prst="rect">
            <a:avLst/>
          </a:prstGeom>
          <a:blipFill>
            <a:blip r:embed="rId29" cstate="print"/>
            <a:stretch>
              <a:fillRect/>
            </a:stretch>
          </a:blipFill>
        </p:spPr>
        <p:txBody>
          <a:bodyPr wrap="square" lIns="0" tIns="0" rIns="0" bIns="0" rtlCol="0"/>
          <a:lstStyle/>
          <a:p>
            <a:endParaRPr/>
          </a:p>
        </p:txBody>
      </p:sp>
      <p:sp>
        <p:nvSpPr>
          <p:cNvPr id="34" name="object 34"/>
          <p:cNvSpPr/>
          <p:nvPr/>
        </p:nvSpPr>
        <p:spPr>
          <a:xfrm>
            <a:off x="5757671" y="1461452"/>
            <a:ext cx="1062037" cy="595693"/>
          </a:xfrm>
          <a:prstGeom prst="rect">
            <a:avLst/>
          </a:prstGeom>
          <a:blipFill>
            <a:blip r:embed="rId30" cstate="print"/>
            <a:stretch>
              <a:fillRect/>
            </a:stretch>
          </a:blipFill>
        </p:spPr>
        <p:txBody>
          <a:bodyPr wrap="square" lIns="0" tIns="0" rIns="0" bIns="0" rtlCol="0"/>
          <a:lstStyle/>
          <a:p>
            <a:endParaRPr/>
          </a:p>
        </p:txBody>
      </p:sp>
      <p:sp>
        <p:nvSpPr>
          <p:cNvPr id="35" name="object 35"/>
          <p:cNvSpPr/>
          <p:nvPr/>
        </p:nvSpPr>
        <p:spPr>
          <a:xfrm>
            <a:off x="6557771" y="1461452"/>
            <a:ext cx="993470" cy="595693"/>
          </a:xfrm>
          <a:prstGeom prst="rect">
            <a:avLst/>
          </a:prstGeom>
          <a:blipFill>
            <a:blip r:embed="rId31" cstate="print"/>
            <a:stretch>
              <a:fillRect/>
            </a:stretch>
          </a:blipFill>
        </p:spPr>
        <p:txBody>
          <a:bodyPr wrap="square" lIns="0" tIns="0" rIns="0" bIns="0" rtlCol="0"/>
          <a:lstStyle/>
          <a:p>
            <a:endParaRPr/>
          </a:p>
        </p:txBody>
      </p:sp>
      <p:sp>
        <p:nvSpPr>
          <p:cNvPr id="36" name="object 36"/>
          <p:cNvSpPr/>
          <p:nvPr/>
        </p:nvSpPr>
        <p:spPr>
          <a:xfrm>
            <a:off x="7289292" y="1461452"/>
            <a:ext cx="1854707" cy="595693"/>
          </a:xfrm>
          <a:prstGeom prst="rect">
            <a:avLst/>
          </a:prstGeom>
          <a:blipFill>
            <a:blip r:embed="rId32" cstate="print"/>
            <a:stretch>
              <a:fillRect/>
            </a:stretch>
          </a:blipFill>
        </p:spPr>
        <p:txBody>
          <a:bodyPr wrap="square" lIns="0" tIns="0" rIns="0" bIns="0" rtlCol="0"/>
          <a:lstStyle/>
          <a:p>
            <a:endParaRPr/>
          </a:p>
        </p:txBody>
      </p:sp>
      <p:sp>
        <p:nvSpPr>
          <p:cNvPr id="37" name="object 37"/>
          <p:cNvSpPr/>
          <p:nvPr/>
        </p:nvSpPr>
        <p:spPr>
          <a:xfrm>
            <a:off x="217931" y="1781492"/>
            <a:ext cx="1103172" cy="595693"/>
          </a:xfrm>
          <a:prstGeom prst="rect">
            <a:avLst/>
          </a:prstGeom>
          <a:blipFill>
            <a:blip r:embed="rId33" cstate="print"/>
            <a:stretch>
              <a:fillRect/>
            </a:stretch>
          </a:blipFill>
        </p:spPr>
        <p:txBody>
          <a:bodyPr wrap="square" lIns="0" tIns="0" rIns="0" bIns="0" rtlCol="0"/>
          <a:lstStyle/>
          <a:p>
            <a:endParaRPr/>
          </a:p>
        </p:txBody>
      </p:sp>
      <p:sp>
        <p:nvSpPr>
          <p:cNvPr id="38" name="object 38"/>
          <p:cNvSpPr/>
          <p:nvPr/>
        </p:nvSpPr>
        <p:spPr>
          <a:xfrm>
            <a:off x="1019555" y="1816582"/>
            <a:ext cx="345782" cy="408203"/>
          </a:xfrm>
          <a:prstGeom prst="rect">
            <a:avLst/>
          </a:prstGeom>
          <a:blipFill>
            <a:blip r:embed="rId34" cstate="print"/>
            <a:stretch>
              <a:fillRect/>
            </a:stretch>
          </a:blipFill>
        </p:spPr>
        <p:txBody>
          <a:bodyPr wrap="square" lIns="0" tIns="0" rIns="0" bIns="0" rtlCol="0"/>
          <a:lstStyle/>
          <a:p>
            <a:endParaRPr/>
          </a:p>
        </p:txBody>
      </p:sp>
      <p:sp>
        <p:nvSpPr>
          <p:cNvPr id="39" name="object 39"/>
          <p:cNvSpPr/>
          <p:nvPr/>
        </p:nvSpPr>
        <p:spPr>
          <a:xfrm>
            <a:off x="1124711" y="1781492"/>
            <a:ext cx="633793" cy="595693"/>
          </a:xfrm>
          <a:prstGeom prst="rect">
            <a:avLst/>
          </a:prstGeom>
          <a:blipFill>
            <a:blip r:embed="rId11" cstate="print"/>
            <a:stretch>
              <a:fillRect/>
            </a:stretch>
          </a:blipFill>
        </p:spPr>
        <p:txBody>
          <a:bodyPr wrap="square" lIns="0" tIns="0" rIns="0" bIns="0" rtlCol="0"/>
          <a:lstStyle/>
          <a:p>
            <a:endParaRPr/>
          </a:p>
        </p:txBody>
      </p:sp>
      <p:sp>
        <p:nvSpPr>
          <p:cNvPr id="40" name="object 40"/>
          <p:cNvSpPr/>
          <p:nvPr/>
        </p:nvSpPr>
        <p:spPr>
          <a:xfrm>
            <a:off x="1507236" y="1781492"/>
            <a:ext cx="848702" cy="595693"/>
          </a:xfrm>
          <a:prstGeom prst="rect">
            <a:avLst/>
          </a:prstGeom>
          <a:blipFill>
            <a:blip r:embed="rId35" cstate="print"/>
            <a:stretch>
              <a:fillRect/>
            </a:stretch>
          </a:blipFill>
        </p:spPr>
        <p:txBody>
          <a:bodyPr wrap="square" lIns="0" tIns="0" rIns="0" bIns="0" rtlCol="0"/>
          <a:lstStyle/>
          <a:p>
            <a:endParaRPr/>
          </a:p>
        </p:txBody>
      </p:sp>
      <p:sp>
        <p:nvSpPr>
          <p:cNvPr id="41" name="object 41"/>
          <p:cNvSpPr/>
          <p:nvPr/>
        </p:nvSpPr>
        <p:spPr>
          <a:xfrm>
            <a:off x="2104644" y="1781492"/>
            <a:ext cx="705446" cy="595693"/>
          </a:xfrm>
          <a:prstGeom prst="rect">
            <a:avLst/>
          </a:prstGeom>
          <a:blipFill>
            <a:blip r:embed="rId36" cstate="print"/>
            <a:stretch>
              <a:fillRect/>
            </a:stretch>
          </a:blipFill>
        </p:spPr>
        <p:txBody>
          <a:bodyPr wrap="square" lIns="0" tIns="0" rIns="0" bIns="0" rtlCol="0"/>
          <a:lstStyle/>
          <a:p>
            <a:endParaRPr/>
          </a:p>
        </p:txBody>
      </p:sp>
      <p:sp>
        <p:nvSpPr>
          <p:cNvPr id="42" name="object 42"/>
          <p:cNvSpPr/>
          <p:nvPr/>
        </p:nvSpPr>
        <p:spPr>
          <a:xfrm>
            <a:off x="2558795" y="1781492"/>
            <a:ext cx="1629029" cy="595693"/>
          </a:xfrm>
          <a:prstGeom prst="rect">
            <a:avLst/>
          </a:prstGeom>
          <a:blipFill>
            <a:blip r:embed="rId37" cstate="print"/>
            <a:stretch>
              <a:fillRect/>
            </a:stretch>
          </a:blipFill>
        </p:spPr>
        <p:txBody>
          <a:bodyPr wrap="square" lIns="0" tIns="0" rIns="0" bIns="0" rtlCol="0"/>
          <a:lstStyle/>
          <a:p>
            <a:endParaRPr/>
          </a:p>
        </p:txBody>
      </p:sp>
      <p:sp>
        <p:nvSpPr>
          <p:cNvPr id="43" name="object 43"/>
          <p:cNvSpPr/>
          <p:nvPr/>
        </p:nvSpPr>
        <p:spPr>
          <a:xfrm>
            <a:off x="3936491" y="1781492"/>
            <a:ext cx="1057490" cy="595693"/>
          </a:xfrm>
          <a:prstGeom prst="rect">
            <a:avLst/>
          </a:prstGeom>
          <a:blipFill>
            <a:blip r:embed="rId38" cstate="print"/>
            <a:stretch>
              <a:fillRect/>
            </a:stretch>
          </a:blipFill>
        </p:spPr>
        <p:txBody>
          <a:bodyPr wrap="square" lIns="0" tIns="0" rIns="0" bIns="0" rtlCol="0"/>
          <a:lstStyle/>
          <a:p>
            <a:endParaRPr/>
          </a:p>
        </p:txBody>
      </p:sp>
      <p:sp>
        <p:nvSpPr>
          <p:cNvPr id="44" name="object 44"/>
          <p:cNvSpPr/>
          <p:nvPr/>
        </p:nvSpPr>
        <p:spPr>
          <a:xfrm>
            <a:off x="4744211" y="1781492"/>
            <a:ext cx="1025448" cy="595693"/>
          </a:xfrm>
          <a:prstGeom prst="rect">
            <a:avLst/>
          </a:prstGeom>
          <a:blipFill>
            <a:blip r:embed="rId39" cstate="print"/>
            <a:stretch>
              <a:fillRect/>
            </a:stretch>
          </a:blipFill>
        </p:spPr>
        <p:txBody>
          <a:bodyPr wrap="square" lIns="0" tIns="0" rIns="0" bIns="0" rtlCol="0"/>
          <a:lstStyle/>
          <a:p>
            <a:endParaRPr/>
          </a:p>
        </p:txBody>
      </p:sp>
      <p:sp>
        <p:nvSpPr>
          <p:cNvPr id="45" name="object 45"/>
          <p:cNvSpPr/>
          <p:nvPr/>
        </p:nvSpPr>
        <p:spPr>
          <a:xfrm>
            <a:off x="5518403" y="1781492"/>
            <a:ext cx="655104" cy="595693"/>
          </a:xfrm>
          <a:prstGeom prst="rect">
            <a:avLst/>
          </a:prstGeom>
          <a:blipFill>
            <a:blip r:embed="rId40" cstate="print"/>
            <a:stretch>
              <a:fillRect/>
            </a:stretch>
          </a:blipFill>
        </p:spPr>
        <p:txBody>
          <a:bodyPr wrap="square" lIns="0" tIns="0" rIns="0" bIns="0" rtlCol="0"/>
          <a:lstStyle/>
          <a:p>
            <a:endParaRPr/>
          </a:p>
        </p:txBody>
      </p:sp>
      <p:sp>
        <p:nvSpPr>
          <p:cNvPr id="46" name="object 46"/>
          <p:cNvSpPr/>
          <p:nvPr/>
        </p:nvSpPr>
        <p:spPr>
          <a:xfrm>
            <a:off x="5818632" y="1781492"/>
            <a:ext cx="435648" cy="595693"/>
          </a:xfrm>
          <a:prstGeom prst="rect">
            <a:avLst/>
          </a:prstGeom>
          <a:blipFill>
            <a:blip r:embed="rId20" cstate="print"/>
            <a:stretch>
              <a:fillRect/>
            </a:stretch>
          </a:blipFill>
        </p:spPr>
        <p:txBody>
          <a:bodyPr wrap="square" lIns="0" tIns="0" rIns="0" bIns="0" rtlCol="0"/>
          <a:lstStyle/>
          <a:p>
            <a:endParaRPr/>
          </a:p>
        </p:txBody>
      </p:sp>
      <p:sp>
        <p:nvSpPr>
          <p:cNvPr id="47" name="object 47"/>
          <p:cNvSpPr/>
          <p:nvPr/>
        </p:nvSpPr>
        <p:spPr>
          <a:xfrm>
            <a:off x="6003035" y="1781492"/>
            <a:ext cx="1033081" cy="595693"/>
          </a:xfrm>
          <a:prstGeom prst="rect">
            <a:avLst/>
          </a:prstGeom>
          <a:blipFill>
            <a:blip r:embed="rId41" cstate="print"/>
            <a:stretch>
              <a:fillRect/>
            </a:stretch>
          </a:blipFill>
        </p:spPr>
        <p:txBody>
          <a:bodyPr wrap="square" lIns="0" tIns="0" rIns="0" bIns="0" rtlCol="0"/>
          <a:lstStyle/>
          <a:p>
            <a:endParaRPr/>
          </a:p>
        </p:txBody>
      </p:sp>
      <p:sp>
        <p:nvSpPr>
          <p:cNvPr id="48" name="object 48"/>
          <p:cNvSpPr/>
          <p:nvPr/>
        </p:nvSpPr>
        <p:spPr>
          <a:xfrm>
            <a:off x="6784847" y="1781492"/>
            <a:ext cx="1525397" cy="595693"/>
          </a:xfrm>
          <a:prstGeom prst="rect">
            <a:avLst/>
          </a:prstGeom>
          <a:blipFill>
            <a:blip r:embed="rId42" cstate="print"/>
            <a:stretch>
              <a:fillRect/>
            </a:stretch>
          </a:blipFill>
        </p:spPr>
        <p:txBody>
          <a:bodyPr wrap="square" lIns="0" tIns="0" rIns="0" bIns="0" rtlCol="0"/>
          <a:lstStyle/>
          <a:p>
            <a:endParaRPr/>
          </a:p>
        </p:txBody>
      </p:sp>
      <p:sp>
        <p:nvSpPr>
          <p:cNvPr id="49" name="object 49"/>
          <p:cNvSpPr/>
          <p:nvPr/>
        </p:nvSpPr>
        <p:spPr>
          <a:xfrm>
            <a:off x="8162543" y="1781492"/>
            <a:ext cx="981455" cy="595693"/>
          </a:xfrm>
          <a:prstGeom prst="rect">
            <a:avLst/>
          </a:prstGeom>
          <a:blipFill>
            <a:blip r:embed="rId43" cstate="print"/>
            <a:stretch>
              <a:fillRect/>
            </a:stretch>
          </a:blipFill>
        </p:spPr>
        <p:txBody>
          <a:bodyPr wrap="square" lIns="0" tIns="0" rIns="0" bIns="0" rtlCol="0"/>
          <a:lstStyle/>
          <a:p>
            <a:endParaRPr/>
          </a:p>
        </p:txBody>
      </p:sp>
      <p:sp>
        <p:nvSpPr>
          <p:cNvPr id="50" name="object 50"/>
          <p:cNvSpPr/>
          <p:nvPr/>
        </p:nvSpPr>
        <p:spPr>
          <a:xfrm>
            <a:off x="217931" y="2101532"/>
            <a:ext cx="1866645" cy="595693"/>
          </a:xfrm>
          <a:prstGeom prst="rect">
            <a:avLst/>
          </a:prstGeom>
          <a:blipFill>
            <a:blip r:embed="rId44" cstate="print"/>
            <a:stretch>
              <a:fillRect/>
            </a:stretch>
          </a:blipFill>
        </p:spPr>
        <p:txBody>
          <a:bodyPr wrap="square" lIns="0" tIns="0" rIns="0" bIns="0" rtlCol="0"/>
          <a:lstStyle/>
          <a:p>
            <a:endParaRPr/>
          </a:p>
        </p:txBody>
      </p:sp>
      <p:sp>
        <p:nvSpPr>
          <p:cNvPr id="51" name="object 51"/>
          <p:cNvSpPr/>
          <p:nvPr/>
        </p:nvSpPr>
        <p:spPr>
          <a:xfrm>
            <a:off x="1918716" y="2101532"/>
            <a:ext cx="799884" cy="595693"/>
          </a:xfrm>
          <a:prstGeom prst="rect">
            <a:avLst/>
          </a:prstGeom>
          <a:blipFill>
            <a:blip r:embed="rId45" cstate="print"/>
            <a:stretch>
              <a:fillRect/>
            </a:stretch>
          </a:blipFill>
        </p:spPr>
        <p:txBody>
          <a:bodyPr wrap="square" lIns="0" tIns="0" rIns="0" bIns="0" rtlCol="0"/>
          <a:lstStyle/>
          <a:p>
            <a:endParaRPr/>
          </a:p>
        </p:txBody>
      </p:sp>
      <p:sp>
        <p:nvSpPr>
          <p:cNvPr id="52" name="object 52"/>
          <p:cNvSpPr/>
          <p:nvPr/>
        </p:nvSpPr>
        <p:spPr>
          <a:xfrm>
            <a:off x="2552700" y="2101532"/>
            <a:ext cx="985837" cy="595693"/>
          </a:xfrm>
          <a:prstGeom prst="rect">
            <a:avLst/>
          </a:prstGeom>
          <a:blipFill>
            <a:blip r:embed="rId46" cstate="print"/>
            <a:stretch>
              <a:fillRect/>
            </a:stretch>
          </a:blipFill>
        </p:spPr>
        <p:txBody>
          <a:bodyPr wrap="square" lIns="0" tIns="0" rIns="0" bIns="0" rtlCol="0"/>
          <a:lstStyle/>
          <a:p>
            <a:endParaRPr/>
          </a:p>
        </p:txBody>
      </p:sp>
      <p:sp>
        <p:nvSpPr>
          <p:cNvPr id="53" name="object 53"/>
          <p:cNvSpPr/>
          <p:nvPr/>
        </p:nvSpPr>
        <p:spPr>
          <a:xfrm>
            <a:off x="3372611" y="2101532"/>
            <a:ext cx="836472" cy="595693"/>
          </a:xfrm>
          <a:prstGeom prst="rect">
            <a:avLst/>
          </a:prstGeom>
          <a:blipFill>
            <a:blip r:embed="rId47" cstate="print"/>
            <a:stretch>
              <a:fillRect/>
            </a:stretch>
          </a:blipFill>
        </p:spPr>
        <p:txBody>
          <a:bodyPr wrap="square" lIns="0" tIns="0" rIns="0" bIns="0" rtlCol="0"/>
          <a:lstStyle/>
          <a:p>
            <a:endParaRPr/>
          </a:p>
        </p:txBody>
      </p:sp>
      <p:sp>
        <p:nvSpPr>
          <p:cNvPr id="54" name="object 54"/>
          <p:cNvSpPr/>
          <p:nvPr/>
        </p:nvSpPr>
        <p:spPr>
          <a:xfrm>
            <a:off x="3854196" y="2101532"/>
            <a:ext cx="435648" cy="595693"/>
          </a:xfrm>
          <a:prstGeom prst="rect">
            <a:avLst/>
          </a:prstGeom>
          <a:blipFill>
            <a:blip r:embed="rId20" cstate="print"/>
            <a:stretch>
              <a:fillRect/>
            </a:stretch>
          </a:blipFill>
        </p:spPr>
        <p:txBody>
          <a:bodyPr wrap="square" lIns="0" tIns="0" rIns="0" bIns="0" rtlCol="0"/>
          <a:lstStyle/>
          <a:p>
            <a:endParaRPr/>
          </a:p>
        </p:txBody>
      </p:sp>
      <p:sp>
        <p:nvSpPr>
          <p:cNvPr id="55" name="object 55"/>
          <p:cNvSpPr/>
          <p:nvPr/>
        </p:nvSpPr>
        <p:spPr>
          <a:xfrm>
            <a:off x="4123944" y="2101532"/>
            <a:ext cx="1025448" cy="595693"/>
          </a:xfrm>
          <a:prstGeom prst="rect">
            <a:avLst/>
          </a:prstGeom>
          <a:blipFill>
            <a:blip r:embed="rId48" cstate="print"/>
            <a:stretch>
              <a:fillRect/>
            </a:stretch>
          </a:blipFill>
        </p:spPr>
        <p:txBody>
          <a:bodyPr wrap="square" lIns="0" tIns="0" rIns="0" bIns="0" rtlCol="0"/>
          <a:lstStyle/>
          <a:p>
            <a:endParaRPr/>
          </a:p>
        </p:txBody>
      </p:sp>
      <p:sp>
        <p:nvSpPr>
          <p:cNvPr id="56" name="object 56"/>
          <p:cNvSpPr/>
          <p:nvPr/>
        </p:nvSpPr>
        <p:spPr>
          <a:xfrm>
            <a:off x="4983479" y="2101532"/>
            <a:ext cx="836472" cy="595693"/>
          </a:xfrm>
          <a:prstGeom prst="rect">
            <a:avLst/>
          </a:prstGeom>
          <a:blipFill>
            <a:blip r:embed="rId47" cstate="print"/>
            <a:stretch>
              <a:fillRect/>
            </a:stretch>
          </a:blipFill>
        </p:spPr>
        <p:txBody>
          <a:bodyPr wrap="square" lIns="0" tIns="0" rIns="0" bIns="0" rtlCol="0"/>
          <a:lstStyle/>
          <a:p>
            <a:endParaRPr/>
          </a:p>
        </p:txBody>
      </p:sp>
      <p:sp>
        <p:nvSpPr>
          <p:cNvPr id="57" name="object 57"/>
          <p:cNvSpPr/>
          <p:nvPr/>
        </p:nvSpPr>
        <p:spPr>
          <a:xfrm>
            <a:off x="5654040" y="2101532"/>
            <a:ext cx="1066584" cy="595693"/>
          </a:xfrm>
          <a:prstGeom prst="rect">
            <a:avLst/>
          </a:prstGeom>
          <a:blipFill>
            <a:blip r:embed="rId49" cstate="print"/>
            <a:stretch>
              <a:fillRect/>
            </a:stretch>
          </a:blipFill>
        </p:spPr>
        <p:txBody>
          <a:bodyPr wrap="square" lIns="0" tIns="0" rIns="0" bIns="0" rtlCol="0"/>
          <a:lstStyle/>
          <a:p>
            <a:endParaRPr/>
          </a:p>
        </p:txBody>
      </p:sp>
      <p:sp>
        <p:nvSpPr>
          <p:cNvPr id="58" name="object 58"/>
          <p:cNvSpPr/>
          <p:nvPr/>
        </p:nvSpPr>
        <p:spPr>
          <a:xfrm>
            <a:off x="6554723" y="2101532"/>
            <a:ext cx="1150416" cy="595693"/>
          </a:xfrm>
          <a:prstGeom prst="rect">
            <a:avLst/>
          </a:prstGeom>
          <a:blipFill>
            <a:blip r:embed="rId50" cstate="print"/>
            <a:stretch>
              <a:fillRect/>
            </a:stretch>
          </a:blipFill>
        </p:spPr>
        <p:txBody>
          <a:bodyPr wrap="square" lIns="0" tIns="0" rIns="0" bIns="0" rtlCol="0"/>
          <a:lstStyle/>
          <a:p>
            <a:endParaRPr/>
          </a:p>
        </p:txBody>
      </p:sp>
      <p:sp>
        <p:nvSpPr>
          <p:cNvPr id="59" name="object 59"/>
          <p:cNvSpPr/>
          <p:nvPr/>
        </p:nvSpPr>
        <p:spPr>
          <a:xfrm>
            <a:off x="7539228" y="2101532"/>
            <a:ext cx="1604771" cy="595693"/>
          </a:xfrm>
          <a:prstGeom prst="rect">
            <a:avLst/>
          </a:prstGeom>
          <a:blipFill>
            <a:blip r:embed="rId51" cstate="print"/>
            <a:stretch>
              <a:fillRect/>
            </a:stretch>
          </a:blipFill>
        </p:spPr>
        <p:txBody>
          <a:bodyPr wrap="square" lIns="0" tIns="0" rIns="0" bIns="0" rtlCol="0"/>
          <a:lstStyle/>
          <a:p>
            <a:endParaRPr/>
          </a:p>
        </p:txBody>
      </p:sp>
      <p:sp>
        <p:nvSpPr>
          <p:cNvPr id="60" name="object 60"/>
          <p:cNvSpPr/>
          <p:nvPr/>
        </p:nvSpPr>
        <p:spPr>
          <a:xfrm>
            <a:off x="217931" y="2421572"/>
            <a:ext cx="1133678" cy="595693"/>
          </a:xfrm>
          <a:prstGeom prst="rect">
            <a:avLst/>
          </a:prstGeom>
          <a:blipFill>
            <a:blip r:embed="rId52" cstate="print"/>
            <a:stretch>
              <a:fillRect/>
            </a:stretch>
          </a:blipFill>
        </p:spPr>
        <p:txBody>
          <a:bodyPr wrap="square" lIns="0" tIns="0" rIns="0" bIns="0" rtlCol="0"/>
          <a:lstStyle/>
          <a:p>
            <a:endParaRPr/>
          </a:p>
        </p:txBody>
      </p:sp>
      <p:sp>
        <p:nvSpPr>
          <p:cNvPr id="61" name="object 61"/>
          <p:cNvSpPr/>
          <p:nvPr/>
        </p:nvSpPr>
        <p:spPr>
          <a:xfrm>
            <a:off x="1078991" y="2421572"/>
            <a:ext cx="1855977" cy="595693"/>
          </a:xfrm>
          <a:prstGeom prst="rect">
            <a:avLst/>
          </a:prstGeom>
          <a:blipFill>
            <a:blip r:embed="rId53" cstate="print"/>
            <a:stretch>
              <a:fillRect/>
            </a:stretch>
          </a:blipFill>
        </p:spPr>
        <p:txBody>
          <a:bodyPr wrap="square" lIns="0" tIns="0" rIns="0" bIns="0" rtlCol="0"/>
          <a:lstStyle/>
          <a:p>
            <a:endParaRPr/>
          </a:p>
        </p:txBody>
      </p:sp>
      <p:sp>
        <p:nvSpPr>
          <p:cNvPr id="62" name="object 62"/>
          <p:cNvSpPr/>
          <p:nvPr/>
        </p:nvSpPr>
        <p:spPr>
          <a:xfrm>
            <a:off x="2660904" y="2421572"/>
            <a:ext cx="1528445" cy="595693"/>
          </a:xfrm>
          <a:prstGeom prst="rect">
            <a:avLst/>
          </a:prstGeom>
          <a:blipFill>
            <a:blip r:embed="rId10" cstate="print"/>
            <a:stretch>
              <a:fillRect/>
            </a:stretch>
          </a:blipFill>
        </p:spPr>
        <p:txBody>
          <a:bodyPr wrap="square" lIns="0" tIns="0" rIns="0" bIns="0" rtlCol="0"/>
          <a:lstStyle/>
          <a:p>
            <a:endParaRPr/>
          </a:p>
        </p:txBody>
      </p:sp>
      <p:sp>
        <p:nvSpPr>
          <p:cNvPr id="63" name="object 63"/>
          <p:cNvSpPr/>
          <p:nvPr/>
        </p:nvSpPr>
        <p:spPr>
          <a:xfrm>
            <a:off x="3916679" y="2421572"/>
            <a:ext cx="1109281" cy="595693"/>
          </a:xfrm>
          <a:prstGeom prst="rect">
            <a:avLst/>
          </a:prstGeom>
          <a:blipFill>
            <a:blip r:embed="rId13" cstate="print"/>
            <a:stretch>
              <a:fillRect/>
            </a:stretch>
          </a:blipFill>
        </p:spPr>
        <p:txBody>
          <a:bodyPr wrap="square" lIns="0" tIns="0" rIns="0" bIns="0" rtlCol="0"/>
          <a:lstStyle/>
          <a:p>
            <a:endParaRPr/>
          </a:p>
        </p:txBody>
      </p:sp>
      <p:sp>
        <p:nvSpPr>
          <p:cNvPr id="64" name="object 64"/>
          <p:cNvSpPr/>
          <p:nvPr/>
        </p:nvSpPr>
        <p:spPr>
          <a:xfrm>
            <a:off x="4754879" y="2421572"/>
            <a:ext cx="1141272" cy="595693"/>
          </a:xfrm>
          <a:prstGeom prst="rect">
            <a:avLst/>
          </a:prstGeom>
          <a:blipFill>
            <a:blip r:embed="rId54" cstate="print"/>
            <a:stretch>
              <a:fillRect/>
            </a:stretch>
          </a:blipFill>
        </p:spPr>
        <p:txBody>
          <a:bodyPr wrap="square" lIns="0" tIns="0" rIns="0" bIns="0" rtlCol="0"/>
          <a:lstStyle/>
          <a:p>
            <a:endParaRPr/>
          </a:p>
        </p:txBody>
      </p:sp>
      <p:sp>
        <p:nvSpPr>
          <p:cNvPr id="65" name="object 65"/>
          <p:cNvSpPr/>
          <p:nvPr/>
        </p:nvSpPr>
        <p:spPr>
          <a:xfrm>
            <a:off x="5623559" y="2421572"/>
            <a:ext cx="534758" cy="595693"/>
          </a:xfrm>
          <a:prstGeom prst="rect">
            <a:avLst/>
          </a:prstGeom>
          <a:blipFill>
            <a:blip r:embed="rId55" cstate="print"/>
            <a:stretch>
              <a:fillRect/>
            </a:stretch>
          </a:blipFill>
        </p:spPr>
        <p:txBody>
          <a:bodyPr wrap="square" lIns="0" tIns="0" rIns="0" bIns="0" rtlCol="0"/>
          <a:lstStyle/>
          <a:p>
            <a:endParaRPr/>
          </a:p>
        </p:txBody>
      </p:sp>
      <p:sp>
        <p:nvSpPr>
          <p:cNvPr id="66" name="object 66"/>
          <p:cNvSpPr/>
          <p:nvPr/>
        </p:nvSpPr>
        <p:spPr>
          <a:xfrm>
            <a:off x="5887211" y="2421572"/>
            <a:ext cx="972146" cy="595693"/>
          </a:xfrm>
          <a:prstGeom prst="rect">
            <a:avLst/>
          </a:prstGeom>
          <a:blipFill>
            <a:blip r:embed="rId56" cstate="print"/>
            <a:stretch>
              <a:fillRect/>
            </a:stretch>
          </a:blipFill>
        </p:spPr>
        <p:txBody>
          <a:bodyPr wrap="square" lIns="0" tIns="0" rIns="0" bIns="0" rtlCol="0"/>
          <a:lstStyle/>
          <a:p>
            <a:endParaRPr/>
          </a:p>
        </p:txBody>
      </p:sp>
      <p:sp>
        <p:nvSpPr>
          <p:cNvPr id="67" name="object 67"/>
          <p:cNvSpPr/>
          <p:nvPr/>
        </p:nvSpPr>
        <p:spPr>
          <a:xfrm>
            <a:off x="0" y="3060141"/>
            <a:ext cx="548449" cy="597204"/>
          </a:xfrm>
          <a:prstGeom prst="rect">
            <a:avLst/>
          </a:prstGeom>
          <a:blipFill>
            <a:blip r:embed="rId57" cstate="print"/>
            <a:stretch>
              <a:fillRect/>
            </a:stretch>
          </a:blipFill>
        </p:spPr>
        <p:txBody>
          <a:bodyPr wrap="square" lIns="0" tIns="0" rIns="0" bIns="0" rtlCol="0"/>
          <a:lstStyle/>
          <a:p>
            <a:endParaRPr/>
          </a:p>
        </p:txBody>
      </p:sp>
      <p:sp>
        <p:nvSpPr>
          <p:cNvPr id="68" name="object 68"/>
          <p:cNvSpPr/>
          <p:nvPr/>
        </p:nvSpPr>
        <p:spPr>
          <a:xfrm>
            <a:off x="217931" y="3061652"/>
            <a:ext cx="955370" cy="595693"/>
          </a:xfrm>
          <a:prstGeom prst="rect">
            <a:avLst/>
          </a:prstGeom>
          <a:blipFill>
            <a:blip r:embed="rId4" cstate="print"/>
            <a:stretch>
              <a:fillRect/>
            </a:stretch>
          </a:blipFill>
        </p:spPr>
        <p:txBody>
          <a:bodyPr wrap="square" lIns="0" tIns="0" rIns="0" bIns="0" rtlCol="0"/>
          <a:lstStyle/>
          <a:p>
            <a:endParaRPr/>
          </a:p>
        </p:txBody>
      </p:sp>
      <p:sp>
        <p:nvSpPr>
          <p:cNvPr id="69" name="object 69"/>
          <p:cNvSpPr/>
          <p:nvPr/>
        </p:nvSpPr>
        <p:spPr>
          <a:xfrm>
            <a:off x="976883" y="3061652"/>
            <a:ext cx="940104" cy="595693"/>
          </a:xfrm>
          <a:prstGeom prst="rect">
            <a:avLst/>
          </a:prstGeom>
          <a:blipFill>
            <a:blip r:embed="rId58" cstate="print"/>
            <a:stretch>
              <a:fillRect/>
            </a:stretch>
          </a:blipFill>
        </p:spPr>
        <p:txBody>
          <a:bodyPr wrap="square" lIns="0" tIns="0" rIns="0" bIns="0" rtlCol="0"/>
          <a:lstStyle/>
          <a:p>
            <a:endParaRPr/>
          </a:p>
        </p:txBody>
      </p:sp>
      <p:sp>
        <p:nvSpPr>
          <p:cNvPr id="70" name="object 70"/>
          <p:cNvSpPr/>
          <p:nvPr/>
        </p:nvSpPr>
        <p:spPr>
          <a:xfrm>
            <a:off x="1719072" y="3061652"/>
            <a:ext cx="866990" cy="595693"/>
          </a:xfrm>
          <a:prstGeom prst="rect">
            <a:avLst/>
          </a:prstGeom>
          <a:blipFill>
            <a:blip r:embed="rId6" cstate="print"/>
            <a:stretch>
              <a:fillRect/>
            </a:stretch>
          </a:blipFill>
        </p:spPr>
        <p:txBody>
          <a:bodyPr wrap="square" lIns="0" tIns="0" rIns="0" bIns="0" rtlCol="0"/>
          <a:lstStyle/>
          <a:p>
            <a:endParaRPr/>
          </a:p>
        </p:txBody>
      </p:sp>
      <p:sp>
        <p:nvSpPr>
          <p:cNvPr id="71" name="object 71"/>
          <p:cNvSpPr/>
          <p:nvPr/>
        </p:nvSpPr>
        <p:spPr>
          <a:xfrm>
            <a:off x="2389632" y="3061652"/>
            <a:ext cx="1247978" cy="595693"/>
          </a:xfrm>
          <a:prstGeom prst="rect">
            <a:avLst/>
          </a:prstGeom>
          <a:blipFill>
            <a:blip r:embed="rId7" cstate="print"/>
            <a:stretch>
              <a:fillRect/>
            </a:stretch>
          </a:blipFill>
        </p:spPr>
        <p:txBody>
          <a:bodyPr wrap="square" lIns="0" tIns="0" rIns="0" bIns="0" rtlCol="0"/>
          <a:lstStyle/>
          <a:p>
            <a:endParaRPr/>
          </a:p>
        </p:txBody>
      </p:sp>
      <p:sp>
        <p:nvSpPr>
          <p:cNvPr id="72" name="object 72"/>
          <p:cNvSpPr/>
          <p:nvPr/>
        </p:nvSpPr>
        <p:spPr>
          <a:xfrm>
            <a:off x="3441191" y="3061652"/>
            <a:ext cx="1805686" cy="595693"/>
          </a:xfrm>
          <a:prstGeom prst="rect">
            <a:avLst/>
          </a:prstGeom>
          <a:blipFill>
            <a:blip r:embed="rId59" cstate="print"/>
            <a:stretch>
              <a:fillRect/>
            </a:stretch>
          </a:blipFill>
        </p:spPr>
        <p:txBody>
          <a:bodyPr wrap="square" lIns="0" tIns="0" rIns="0" bIns="0" rtlCol="0"/>
          <a:lstStyle/>
          <a:p>
            <a:endParaRPr/>
          </a:p>
        </p:txBody>
      </p:sp>
      <p:sp>
        <p:nvSpPr>
          <p:cNvPr id="73" name="object 73"/>
          <p:cNvSpPr/>
          <p:nvPr/>
        </p:nvSpPr>
        <p:spPr>
          <a:xfrm>
            <a:off x="5050535" y="3061652"/>
            <a:ext cx="1126058" cy="595693"/>
          </a:xfrm>
          <a:prstGeom prst="rect">
            <a:avLst/>
          </a:prstGeom>
          <a:blipFill>
            <a:blip r:embed="rId60" cstate="print"/>
            <a:stretch>
              <a:fillRect/>
            </a:stretch>
          </a:blipFill>
        </p:spPr>
        <p:txBody>
          <a:bodyPr wrap="square" lIns="0" tIns="0" rIns="0" bIns="0" rtlCol="0"/>
          <a:lstStyle/>
          <a:p>
            <a:endParaRPr/>
          </a:p>
        </p:txBody>
      </p:sp>
      <p:sp>
        <p:nvSpPr>
          <p:cNvPr id="74" name="object 74"/>
          <p:cNvSpPr/>
          <p:nvPr/>
        </p:nvSpPr>
        <p:spPr>
          <a:xfrm>
            <a:off x="5980176" y="3061652"/>
            <a:ext cx="1002614" cy="595693"/>
          </a:xfrm>
          <a:prstGeom prst="rect">
            <a:avLst/>
          </a:prstGeom>
          <a:blipFill>
            <a:blip r:embed="rId61" cstate="print"/>
            <a:stretch>
              <a:fillRect/>
            </a:stretch>
          </a:blipFill>
        </p:spPr>
        <p:txBody>
          <a:bodyPr wrap="square" lIns="0" tIns="0" rIns="0" bIns="0" rtlCol="0"/>
          <a:lstStyle/>
          <a:p>
            <a:endParaRPr/>
          </a:p>
        </p:txBody>
      </p:sp>
      <p:sp>
        <p:nvSpPr>
          <p:cNvPr id="75" name="object 75"/>
          <p:cNvSpPr/>
          <p:nvPr/>
        </p:nvSpPr>
        <p:spPr>
          <a:xfrm>
            <a:off x="6786371" y="3061652"/>
            <a:ext cx="1525397" cy="595693"/>
          </a:xfrm>
          <a:prstGeom prst="rect">
            <a:avLst/>
          </a:prstGeom>
          <a:blipFill>
            <a:blip r:embed="rId62" cstate="print"/>
            <a:stretch>
              <a:fillRect/>
            </a:stretch>
          </a:blipFill>
        </p:spPr>
        <p:txBody>
          <a:bodyPr wrap="square" lIns="0" tIns="0" rIns="0" bIns="0" rtlCol="0"/>
          <a:lstStyle/>
          <a:p>
            <a:endParaRPr/>
          </a:p>
        </p:txBody>
      </p:sp>
      <p:sp>
        <p:nvSpPr>
          <p:cNvPr id="76" name="object 76"/>
          <p:cNvSpPr/>
          <p:nvPr/>
        </p:nvSpPr>
        <p:spPr>
          <a:xfrm>
            <a:off x="8115300" y="3061652"/>
            <a:ext cx="1028699" cy="595693"/>
          </a:xfrm>
          <a:prstGeom prst="rect">
            <a:avLst/>
          </a:prstGeom>
          <a:blipFill>
            <a:blip r:embed="rId63" cstate="print"/>
            <a:stretch>
              <a:fillRect/>
            </a:stretch>
          </a:blipFill>
        </p:spPr>
        <p:txBody>
          <a:bodyPr wrap="square" lIns="0" tIns="0" rIns="0" bIns="0" rtlCol="0"/>
          <a:lstStyle/>
          <a:p>
            <a:endParaRPr/>
          </a:p>
        </p:txBody>
      </p:sp>
      <p:sp>
        <p:nvSpPr>
          <p:cNvPr id="77" name="object 77"/>
          <p:cNvSpPr/>
          <p:nvPr/>
        </p:nvSpPr>
        <p:spPr>
          <a:xfrm>
            <a:off x="217931" y="3381692"/>
            <a:ext cx="1438529" cy="595693"/>
          </a:xfrm>
          <a:prstGeom prst="rect">
            <a:avLst/>
          </a:prstGeom>
          <a:blipFill>
            <a:blip r:embed="rId64" cstate="print"/>
            <a:stretch>
              <a:fillRect/>
            </a:stretch>
          </a:blipFill>
        </p:spPr>
        <p:txBody>
          <a:bodyPr wrap="square" lIns="0" tIns="0" rIns="0" bIns="0" rtlCol="0"/>
          <a:lstStyle/>
          <a:p>
            <a:endParaRPr/>
          </a:p>
        </p:txBody>
      </p:sp>
      <p:sp>
        <p:nvSpPr>
          <p:cNvPr id="78" name="object 78"/>
          <p:cNvSpPr/>
          <p:nvPr/>
        </p:nvSpPr>
        <p:spPr>
          <a:xfrm>
            <a:off x="1432560" y="3381692"/>
            <a:ext cx="1023937" cy="595693"/>
          </a:xfrm>
          <a:prstGeom prst="rect">
            <a:avLst/>
          </a:prstGeom>
          <a:blipFill>
            <a:blip r:embed="rId65" cstate="print"/>
            <a:stretch>
              <a:fillRect/>
            </a:stretch>
          </a:blipFill>
        </p:spPr>
        <p:txBody>
          <a:bodyPr wrap="square" lIns="0" tIns="0" rIns="0" bIns="0" rtlCol="0"/>
          <a:lstStyle/>
          <a:p>
            <a:endParaRPr/>
          </a:p>
        </p:txBody>
      </p:sp>
      <p:sp>
        <p:nvSpPr>
          <p:cNvPr id="79" name="object 79"/>
          <p:cNvSpPr/>
          <p:nvPr/>
        </p:nvSpPr>
        <p:spPr>
          <a:xfrm>
            <a:off x="2232660" y="3381692"/>
            <a:ext cx="703872" cy="595693"/>
          </a:xfrm>
          <a:prstGeom prst="rect">
            <a:avLst/>
          </a:prstGeom>
          <a:blipFill>
            <a:blip r:embed="rId66" cstate="print"/>
            <a:stretch>
              <a:fillRect/>
            </a:stretch>
          </a:blipFill>
        </p:spPr>
        <p:txBody>
          <a:bodyPr wrap="square" lIns="0" tIns="0" rIns="0" bIns="0" rtlCol="0"/>
          <a:lstStyle/>
          <a:p>
            <a:endParaRPr/>
          </a:p>
        </p:txBody>
      </p:sp>
      <p:sp>
        <p:nvSpPr>
          <p:cNvPr id="80" name="object 80"/>
          <p:cNvSpPr/>
          <p:nvPr/>
        </p:nvSpPr>
        <p:spPr>
          <a:xfrm>
            <a:off x="2634995" y="3416782"/>
            <a:ext cx="345782" cy="408203"/>
          </a:xfrm>
          <a:prstGeom prst="rect">
            <a:avLst/>
          </a:prstGeom>
          <a:blipFill>
            <a:blip r:embed="rId34" cstate="print"/>
            <a:stretch>
              <a:fillRect/>
            </a:stretch>
          </a:blipFill>
        </p:spPr>
        <p:txBody>
          <a:bodyPr wrap="square" lIns="0" tIns="0" rIns="0" bIns="0" rtlCol="0"/>
          <a:lstStyle/>
          <a:p>
            <a:endParaRPr/>
          </a:p>
        </p:txBody>
      </p:sp>
      <p:sp>
        <p:nvSpPr>
          <p:cNvPr id="81" name="object 81"/>
          <p:cNvSpPr/>
          <p:nvPr/>
        </p:nvSpPr>
        <p:spPr>
          <a:xfrm>
            <a:off x="2810255" y="3381692"/>
            <a:ext cx="633793" cy="595693"/>
          </a:xfrm>
          <a:prstGeom prst="rect">
            <a:avLst/>
          </a:prstGeom>
          <a:blipFill>
            <a:blip r:embed="rId11" cstate="print"/>
            <a:stretch>
              <a:fillRect/>
            </a:stretch>
          </a:blipFill>
        </p:spPr>
        <p:txBody>
          <a:bodyPr wrap="square" lIns="0" tIns="0" rIns="0" bIns="0" rtlCol="0"/>
          <a:lstStyle/>
          <a:p>
            <a:endParaRPr/>
          </a:p>
        </p:txBody>
      </p:sp>
      <p:sp>
        <p:nvSpPr>
          <p:cNvPr id="82" name="object 82"/>
          <p:cNvSpPr/>
          <p:nvPr/>
        </p:nvSpPr>
        <p:spPr>
          <a:xfrm>
            <a:off x="3220211" y="3381692"/>
            <a:ext cx="799884" cy="595693"/>
          </a:xfrm>
          <a:prstGeom prst="rect">
            <a:avLst/>
          </a:prstGeom>
          <a:blipFill>
            <a:blip r:embed="rId45" cstate="print"/>
            <a:stretch>
              <a:fillRect/>
            </a:stretch>
          </a:blipFill>
        </p:spPr>
        <p:txBody>
          <a:bodyPr wrap="square" lIns="0" tIns="0" rIns="0" bIns="0" rtlCol="0"/>
          <a:lstStyle/>
          <a:p>
            <a:endParaRPr/>
          </a:p>
        </p:txBody>
      </p:sp>
      <p:sp>
        <p:nvSpPr>
          <p:cNvPr id="83" name="object 83"/>
          <p:cNvSpPr/>
          <p:nvPr/>
        </p:nvSpPr>
        <p:spPr>
          <a:xfrm>
            <a:off x="3796284" y="3381692"/>
            <a:ext cx="990384" cy="595693"/>
          </a:xfrm>
          <a:prstGeom prst="rect">
            <a:avLst/>
          </a:prstGeom>
          <a:blipFill>
            <a:blip r:embed="rId67" cstate="print"/>
            <a:stretch>
              <a:fillRect/>
            </a:stretch>
          </a:blipFill>
        </p:spPr>
        <p:txBody>
          <a:bodyPr wrap="square" lIns="0" tIns="0" rIns="0" bIns="0" rtlCol="0"/>
          <a:lstStyle/>
          <a:p>
            <a:endParaRPr/>
          </a:p>
        </p:txBody>
      </p:sp>
      <p:sp>
        <p:nvSpPr>
          <p:cNvPr id="84" name="object 84"/>
          <p:cNvSpPr/>
          <p:nvPr/>
        </p:nvSpPr>
        <p:spPr>
          <a:xfrm>
            <a:off x="4562855" y="3381692"/>
            <a:ext cx="1629028" cy="595693"/>
          </a:xfrm>
          <a:prstGeom prst="rect">
            <a:avLst/>
          </a:prstGeom>
          <a:blipFill>
            <a:blip r:embed="rId68" cstate="print"/>
            <a:stretch>
              <a:fillRect/>
            </a:stretch>
          </a:blipFill>
        </p:spPr>
        <p:txBody>
          <a:bodyPr wrap="square" lIns="0" tIns="0" rIns="0" bIns="0" rtlCol="0"/>
          <a:lstStyle/>
          <a:p>
            <a:endParaRPr/>
          </a:p>
        </p:txBody>
      </p:sp>
      <p:sp>
        <p:nvSpPr>
          <p:cNvPr id="85" name="object 85"/>
          <p:cNvSpPr/>
          <p:nvPr/>
        </p:nvSpPr>
        <p:spPr>
          <a:xfrm>
            <a:off x="5967984" y="3381692"/>
            <a:ext cx="1770634" cy="595693"/>
          </a:xfrm>
          <a:prstGeom prst="rect">
            <a:avLst/>
          </a:prstGeom>
          <a:blipFill>
            <a:blip r:embed="rId69" cstate="print"/>
            <a:stretch>
              <a:fillRect/>
            </a:stretch>
          </a:blipFill>
        </p:spPr>
        <p:txBody>
          <a:bodyPr wrap="square" lIns="0" tIns="0" rIns="0" bIns="0" rtlCol="0"/>
          <a:lstStyle/>
          <a:p>
            <a:endParaRPr/>
          </a:p>
        </p:txBody>
      </p:sp>
      <p:sp>
        <p:nvSpPr>
          <p:cNvPr id="86" name="object 86"/>
          <p:cNvSpPr/>
          <p:nvPr/>
        </p:nvSpPr>
        <p:spPr>
          <a:xfrm>
            <a:off x="7513319" y="3381692"/>
            <a:ext cx="1020902" cy="595693"/>
          </a:xfrm>
          <a:prstGeom prst="rect">
            <a:avLst/>
          </a:prstGeom>
          <a:blipFill>
            <a:blip r:embed="rId70" cstate="print"/>
            <a:stretch>
              <a:fillRect/>
            </a:stretch>
          </a:blipFill>
        </p:spPr>
        <p:txBody>
          <a:bodyPr wrap="square" lIns="0" tIns="0" rIns="0" bIns="0" rtlCol="0"/>
          <a:lstStyle/>
          <a:p>
            <a:endParaRPr/>
          </a:p>
        </p:txBody>
      </p:sp>
      <p:sp>
        <p:nvSpPr>
          <p:cNvPr id="87" name="object 87"/>
          <p:cNvSpPr/>
          <p:nvPr/>
        </p:nvSpPr>
        <p:spPr>
          <a:xfrm>
            <a:off x="8310371" y="3381692"/>
            <a:ext cx="833627" cy="595693"/>
          </a:xfrm>
          <a:prstGeom prst="rect">
            <a:avLst/>
          </a:prstGeom>
          <a:blipFill>
            <a:blip r:embed="rId71" cstate="print"/>
            <a:stretch>
              <a:fillRect/>
            </a:stretch>
          </a:blipFill>
        </p:spPr>
        <p:txBody>
          <a:bodyPr wrap="square" lIns="0" tIns="0" rIns="0" bIns="0" rtlCol="0"/>
          <a:lstStyle/>
          <a:p>
            <a:endParaRPr/>
          </a:p>
        </p:txBody>
      </p:sp>
      <p:sp>
        <p:nvSpPr>
          <p:cNvPr id="88" name="object 88"/>
          <p:cNvSpPr/>
          <p:nvPr/>
        </p:nvSpPr>
        <p:spPr>
          <a:xfrm>
            <a:off x="217931" y="3701732"/>
            <a:ext cx="1025448" cy="595693"/>
          </a:xfrm>
          <a:prstGeom prst="rect">
            <a:avLst/>
          </a:prstGeom>
          <a:blipFill>
            <a:blip r:embed="rId39" cstate="print"/>
            <a:stretch>
              <a:fillRect/>
            </a:stretch>
          </a:blipFill>
        </p:spPr>
        <p:txBody>
          <a:bodyPr wrap="square" lIns="0" tIns="0" rIns="0" bIns="0" rtlCol="0"/>
          <a:lstStyle/>
          <a:p>
            <a:endParaRPr/>
          </a:p>
        </p:txBody>
      </p:sp>
      <p:sp>
        <p:nvSpPr>
          <p:cNvPr id="89" name="object 89"/>
          <p:cNvSpPr/>
          <p:nvPr/>
        </p:nvSpPr>
        <p:spPr>
          <a:xfrm>
            <a:off x="1072896" y="3701732"/>
            <a:ext cx="1101648" cy="595693"/>
          </a:xfrm>
          <a:prstGeom prst="rect">
            <a:avLst/>
          </a:prstGeom>
          <a:blipFill>
            <a:blip r:embed="rId72" cstate="print"/>
            <a:stretch>
              <a:fillRect/>
            </a:stretch>
          </a:blipFill>
        </p:spPr>
        <p:txBody>
          <a:bodyPr wrap="square" lIns="0" tIns="0" rIns="0" bIns="0" rtlCol="0"/>
          <a:lstStyle/>
          <a:p>
            <a:endParaRPr/>
          </a:p>
        </p:txBody>
      </p:sp>
      <p:sp>
        <p:nvSpPr>
          <p:cNvPr id="90" name="object 90"/>
          <p:cNvSpPr/>
          <p:nvPr/>
        </p:nvSpPr>
        <p:spPr>
          <a:xfrm>
            <a:off x="2004060" y="3701732"/>
            <a:ext cx="1261681" cy="595693"/>
          </a:xfrm>
          <a:prstGeom prst="rect">
            <a:avLst/>
          </a:prstGeom>
          <a:blipFill>
            <a:blip r:embed="rId73" cstate="print"/>
            <a:stretch>
              <a:fillRect/>
            </a:stretch>
          </a:blipFill>
        </p:spPr>
        <p:txBody>
          <a:bodyPr wrap="square" lIns="0" tIns="0" rIns="0" bIns="0" rtlCol="0"/>
          <a:lstStyle/>
          <a:p>
            <a:endParaRPr/>
          </a:p>
        </p:txBody>
      </p:sp>
      <p:sp>
        <p:nvSpPr>
          <p:cNvPr id="91" name="object 91"/>
          <p:cNvSpPr/>
          <p:nvPr/>
        </p:nvSpPr>
        <p:spPr>
          <a:xfrm>
            <a:off x="3095244" y="3701732"/>
            <a:ext cx="633793" cy="595693"/>
          </a:xfrm>
          <a:prstGeom prst="rect">
            <a:avLst/>
          </a:prstGeom>
          <a:blipFill>
            <a:blip r:embed="rId11" cstate="print"/>
            <a:stretch>
              <a:fillRect/>
            </a:stretch>
          </a:blipFill>
        </p:spPr>
        <p:txBody>
          <a:bodyPr wrap="square" lIns="0" tIns="0" rIns="0" bIns="0" rtlCol="0"/>
          <a:lstStyle/>
          <a:p>
            <a:endParaRPr/>
          </a:p>
        </p:txBody>
      </p:sp>
      <p:sp>
        <p:nvSpPr>
          <p:cNvPr id="92" name="object 92"/>
          <p:cNvSpPr/>
          <p:nvPr/>
        </p:nvSpPr>
        <p:spPr>
          <a:xfrm>
            <a:off x="3558540" y="3701732"/>
            <a:ext cx="1353185" cy="595693"/>
          </a:xfrm>
          <a:prstGeom prst="rect">
            <a:avLst/>
          </a:prstGeom>
          <a:blipFill>
            <a:blip r:embed="rId74" cstate="print"/>
            <a:stretch>
              <a:fillRect/>
            </a:stretch>
          </a:blipFill>
        </p:spPr>
        <p:txBody>
          <a:bodyPr wrap="square" lIns="0" tIns="0" rIns="0" bIns="0" rtlCol="0"/>
          <a:lstStyle/>
          <a:p>
            <a:endParaRPr/>
          </a:p>
        </p:txBody>
      </p:sp>
      <p:sp>
        <p:nvSpPr>
          <p:cNvPr id="93" name="object 93"/>
          <p:cNvSpPr/>
          <p:nvPr/>
        </p:nvSpPr>
        <p:spPr>
          <a:xfrm>
            <a:off x="4741164" y="3701732"/>
            <a:ext cx="845616" cy="595693"/>
          </a:xfrm>
          <a:prstGeom prst="rect">
            <a:avLst/>
          </a:prstGeom>
          <a:blipFill>
            <a:blip r:embed="rId75" cstate="print"/>
            <a:stretch>
              <a:fillRect/>
            </a:stretch>
          </a:blipFill>
        </p:spPr>
        <p:txBody>
          <a:bodyPr wrap="square" lIns="0" tIns="0" rIns="0" bIns="0" rtlCol="0"/>
          <a:lstStyle/>
          <a:p>
            <a:endParaRPr/>
          </a:p>
        </p:txBody>
      </p:sp>
      <p:sp>
        <p:nvSpPr>
          <p:cNvPr id="94" name="object 94"/>
          <p:cNvSpPr/>
          <p:nvPr/>
        </p:nvSpPr>
        <p:spPr>
          <a:xfrm>
            <a:off x="5416296" y="3701732"/>
            <a:ext cx="1607566" cy="595693"/>
          </a:xfrm>
          <a:prstGeom prst="rect">
            <a:avLst/>
          </a:prstGeom>
          <a:blipFill>
            <a:blip r:embed="rId76" cstate="print"/>
            <a:stretch>
              <a:fillRect/>
            </a:stretch>
          </a:blipFill>
        </p:spPr>
        <p:txBody>
          <a:bodyPr wrap="square" lIns="0" tIns="0" rIns="0" bIns="0" rtlCol="0"/>
          <a:lstStyle/>
          <a:p>
            <a:endParaRPr/>
          </a:p>
        </p:txBody>
      </p:sp>
      <p:sp>
        <p:nvSpPr>
          <p:cNvPr id="95" name="object 95"/>
          <p:cNvSpPr/>
          <p:nvPr/>
        </p:nvSpPr>
        <p:spPr>
          <a:xfrm>
            <a:off x="6853428" y="3701732"/>
            <a:ext cx="1639697" cy="595693"/>
          </a:xfrm>
          <a:prstGeom prst="rect">
            <a:avLst/>
          </a:prstGeom>
          <a:blipFill>
            <a:blip r:embed="rId77" cstate="print"/>
            <a:stretch>
              <a:fillRect/>
            </a:stretch>
          </a:blipFill>
        </p:spPr>
        <p:txBody>
          <a:bodyPr wrap="square" lIns="0" tIns="0" rIns="0" bIns="0" rtlCol="0"/>
          <a:lstStyle/>
          <a:p>
            <a:endParaRPr/>
          </a:p>
        </p:txBody>
      </p:sp>
      <p:sp>
        <p:nvSpPr>
          <p:cNvPr id="96" name="object 96"/>
          <p:cNvSpPr/>
          <p:nvPr/>
        </p:nvSpPr>
        <p:spPr>
          <a:xfrm>
            <a:off x="8322564" y="3701732"/>
            <a:ext cx="821435" cy="595693"/>
          </a:xfrm>
          <a:prstGeom prst="rect">
            <a:avLst/>
          </a:prstGeom>
          <a:blipFill>
            <a:blip r:embed="rId78" cstate="print"/>
            <a:stretch>
              <a:fillRect/>
            </a:stretch>
          </a:blipFill>
        </p:spPr>
        <p:txBody>
          <a:bodyPr wrap="square" lIns="0" tIns="0" rIns="0" bIns="0" rtlCol="0"/>
          <a:lstStyle/>
          <a:p>
            <a:endParaRPr/>
          </a:p>
        </p:txBody>
      </p:sp>
      <p:sp>
        <p:nvSpPr>
          <p:cNvPr id="97" name="object 97"/>
          <p:cNvSpPr/>
          <p:nvPr/>
        </p:nvSpPr>
        <p:spPr>
          <a:xfrm>
            <a:off x="217931" y="4021772"/>
            <a:ext cx="1612265" cy="595693"/>
          </a:xfrm>
          <a:prstGeom prst="rect">
            <a:avLst/>
          </a:prstGeom>
          <a:blipFill>
            <a:blip r:embed="rId79" cstate="print"/>
            <a:stretch>
              <a:fillRect/>
            </a:stretch>
          </a:blipFill>
        </p:spPr>
        <p:txBody>
          <a:bodyPr wrap="square" lIns="0" tIns="0" rIns="0" bIns="0" rtlCol="0"/>
          <a:lstStyle/>
          <a:p>
            <a:endParaRPr/>
          </a:p>
        </p:txBody>
      </p:sp>
      <p:sp>
        <p:nvSpPr>
          <p:cNvPr id="98" name="object 98"/>
          <p:cNvSpPr/>
          <p:nvPr/>
        </p:nvSpPr>
        <p:spPr>
          <a:xfrm>
            <a:off x="1557527" y="4021772"/>
            <a:ext cx="1624330" cy="595693"/>
          </a:xfrm>
          <a:prstGeom prst="rect">
            <a:avLst/>
          </a:prstGeom>
          <a:blipFill>
            <a:blip r:embed="rId80" cstate="print"/>
            <a:stretch>
              <a:fillRect/>
            </a:stretch>
          </a:blipFill>
        </p:spPr>
        <p:txBody>
          <a:bodyPr wrap="square" lIns="0" tIns="0" rIns="0" bIns="0" rtlCol="0"/>
          <a:lstStyle/>
          <a:p>
            <a:endParaRPr/>
          </a:p>
        </p:txBody>
      </p:sp>
      <p:sp>
        <p:nvSpPr>
          <p:cNvPr id="99" name="object 99"/>
          <p:cNvSpPr/>
          <p:nvPr/>
        </p:nvSpPr>
        <p:spPr>
          <a:xfrm>
            <a:off x="2909316" y="4021772"/>
            <a:ext cx="705446" cy="595693"/>
          </a:xfrm>
          <a:prstGeom prst="rect">
            <a:avLst/>
          </a:prstGeom>
          <a:blipFill>
            <a:blip r:embed="rId36" cstate="print"/>
            <a:stretch>
              <a:fillRect/>
            </a:stretch>
          </a:blipFill>
        </p:spPr>
        <p:txBody>
          <a:bodyPr wrap="square" lIns="0" tIns="0" rIns="0" bIns="0" rtlCol="0"/>
          <a:lstStyle/>
          <a:p>
            <a:endParaRPr/>
          </a:p>
        </p:txBody>
      </p:sp>
      <p:sp>
        <p:nvSpPr>
          <p:cNvPr id="100" name="object 100"/>
          <p:cNvSpPr txBox="1"/>
          <p:nvPr/>
        </p:nvSpPr>
        <p:spPr>
          <a:xfrm>
            <a:off x="82194" y="908050"/>
            <a:ext cx="8981440" cy="5235575"/>
          </a:xfrm>
          <a:prstGeom prst="rect">
            <a:avLst/>
          </a:prstGeom>
        </p:spPr>
        <p:txBody>
          <a:bodyPr vert="horz" wrap="square" lIns="0" tIns="12700" rIns="0" bIns="0" rtlCol="0">
            <a:spAutoFit/>
          </a:bodyPr>
          <a:lstStyle/>
          <a:p>
            <a:pPr marL="314325" marR="56515" indent="-251460" algn="just">
              <a:lnSpc>
                <a:spcPct val="100000"/>
              </a:lnSpc>
              <a:spcBef>
                <a:spcPts val="100"/>
              </a:spcBef>
              <a:buAutoNum type="arabicPeriod"/>
              <a:tabLst>
                <a:tab pos="314960" algn="l"/>
              </a:tabLst>
            </a:pPr>
            <a:r>
              <a:rPr sz="2100" spc="-15" dirty="0">
                <a:solidFill>
                  <a:srgbClr val="FFFFFF"/>
                </a:solidFill>
                <a:latin typeface="Tahoma"/>
                <a:cs typeface="Tahoma"/>
              </a:rPr>
              <a:t>Pasal </a:t>
            </a:r>
            <a:r>
              <a:rPr sz="2100" dirty="0">
                <a:solidFill>
                  <a:srgbClr val="FFFFFF"/>
                </a:solidFill>
                <a:latin typeface="Tahoma"/>
                <a:cs typeface="Tahoma"/>
              </a:rPr>
              <a:t>1338 KUH </a:t>
            </a:r>
            <a:r>
              <a:rPr sz="2100" spc="-10" dirty="0">
                <a:solidFill>
                  <a:srgbClr val="FFFFFF"/>
                </a:solidFill>
                <a:latin typeface="Tahoma"/>
                <a:cs typeface="Tahoma"/>
              </a:rPr>
              <a:t>Perdata menyebutkan </a:t>
            </a:r>
            <a:r>
              <a:rPr sz="2100" spc="-5" dirty="0">
                <a:solidFill>
                  <a:srgbClr val="FFFFFF"/>
                </a:solidFill>
                <a:latin typeface="Tahoma"/>
                <a:cs typeface="Tahoma"/>
              </a:rPr>
              <a:t>semua </a:t>
            </a:r>
            <a:r>
              <a:rPr sz="2100" dirty="0">
                <a:solidFill>
                  <a:srgbClr val="FFFFFF"/>
                </a:solidFill>
                <a:latin typeface="Tahoma"/>
                <a:cs typeface="Tahoma"/>
              </a:rPr>
              <a:t>perjanjian </a:t>
            </a:r>
            <a:r>
              <a:rPr sz="2100" spc="-10" dirty="0">
                <a:solidFill>
                  <a:srgbClr val="FFFFFF"/>
                </a:solidFill>
                <a:latin typeface="Tahoma"/>
                <a:cs typeface="Tahoma"/>
              </a:rPr>
              <a:t>yg </a:t>
            </a:r>
            <a:r>
              <a:rPr sz="2100" spc="-5" dirty="0">
                <a:solidFill>
                  <a:srgbClr val="FFFFFF"/>
                </a:solidFill>
                <a:latin typeface="Tahoma"/>
                <a:cs typeface="Tahoma"/>
              </a:rPr>
              <a:t>dibuat  </a:t>
            </a:r>
            <a:r>
              <a:rPr sz="2100" spc="-10" dirty="0">
                <a:solidFill>
                  <a:srgbClr val="FFFFFF"/>
                </a:solidFill>
                <a:latin typeface="Tahoma"/>
                <a:cs typeface="Tahoma"/>
              </a:rPr>
              <a:t>secara </a:t>
            </a:r>
            <a:r>
              <a:rPr sz="2100" spc="-5" dirty="0">
                <a:solidFill>
                  <a:srgbClr val="FFFFFF"/>
                </a:solidFill>
                <a:latin typeface="Tahoma"/>
                <a:cs typeface="Tahoma"/>
              </a:rPr>
              <a:t>sah berlaku sebagai UU </a:t>
            </a:r>
            <a:r>
              <a:rPr sz="2100" dirty="0">
                <a:solidFill>
                  <a:srgbClr val="FFFFFF"/>
                </a:solidFill>
                <a:latin typeface="Tahoma"/>
                <a:cs typeface="Tahoma"/>
              </a:rPr>
              <a:t>bagi </a:t>
            </a:r>
            <a:r>
              <a:rPr sz="2100" spc="-10" dirty="0">
                <a:solidFill>
                  <a:srgbClr val="FFFFFF"/>
                </a:solidFill>
                <a:latin typeface="Tahoma"/>
                <a:cs typeface="Tahoma"/>
              </a:rPr>
              <a:t>yg membuatnya. </a:t>
            </a:r>
            <a:r>
              <a:rPr sz="2100" spc="-5" dirty="0">
                <a:solidFill>
                  <a:srgbClr val="FFFFFF"/>
                </a:solidFill>
                <a:latin typeface="Tahoma"/>
                <a:cs typeface="Tahoma"/>
              </a:rPr>
              <a:t>Suatu perjanjian  tidak </a:t>
            </a:r>
            <a:r>
              <a:rPr sz="2100" dirty="0">
                <a:solidFill>
                  <a:srgbClr val="FFFFFF"/>
                </a:solidFill>
                <a:latin typeface="Tahoma"/>
                <a:cs typeface="Tahoma"/>
              </a:rPr>
              <a:t>dapat ditarik </a:t>
            </a:r>
            <a:r>
              <a:rPr sz="2100" spc="-10" dirty="0">
                <a:solidFill>
                  <a:srgbClr val="FFFFFF"/>
                </a:solidFill>
                <a:latin typeface="Tahoma"/>
                <a:cs typeface="Tahoma"/>
              </a:rPr>
              <a:t>kembali </a:t>
            </a:r>
            <a:r>
              <a:rPr sz="2100" spc="-5" dirty="0">
                <a:solidFill>
                  <a:srgbClr val="FFFFFF"/>
                </a:solidFill>
                <a:latin typeface="Tahoma"/>
                <a:cs typeface="Tahoma"/>
              </a:rPr>
              <a:t>selain dgn sepakat </a:t>
            </a:r>
            <a:r>
              <a:rPr sz="2100" spc="-10" dirty="0">
                <a:solidFill>
                  <a:srgbClr val="FFFFFF"/>
                </a:solidFill>
                <a:latin typeface="Tahoma"/>
                <a:cs typeface="Tahoma"/>
              </a:rPr>
              <a:t>kedua </a:t>
            </a:r>
            <a:r>
              <a:rPr sz="2100" dirty="0">
                <a:solidFill>
                  <a:srgbClr val="FFFFFF"/>
                </a:solidFill>
                <a:latin typeface="Tahoma"/>
                <a:cs typeface="Tahoma"/>
              </a:rPr>
              <a:t>belah </a:t>
            </a:r>
            <a:r>
              <a:rPr sz="2100" spc="-5" dirty="0">
                <a:solidFill>
                  <a:srgbClr val="FFFFFF"/>
                </a:solidFill>
                <a:latin typeface="Tahoma"/>
                <a:cs typeface="Tahoma"/>
              </a:rPr>
              <a:t>pihak/karena  alasan</a:t>
            </a:r>
            <a:r>
              <a:rPr sz="2100" spc="-7" baseline="25793" dirty="0">
                <a:solidFill>
                  <a:srgbClr val="FFFFFF"/>
                </a:solidFill>
                <a:latin typeface="Tahoma"/>
                <a:cs typeface="Tahoma"/>
              </a:rPr>
              <a:t>2 </a:t>
            </a:r>
            <a:r>
              <a:rPr sz="2100" spc="-10" dirty="0">
                <a:solidFill>
                  <a:srgbClr val="FFFFFF"/>
                </a:solidFill>
                <a:latin typeface="Tahoma"/>
                <a:cs typeface="Tahoma"/>
              </a:rPr>
              <a:t>yg </a:t>
            </a:r>
            <a:r>
              <a:rPr sz="2100" spc="-5" dirty="0">
                <a:solidFill>
                  <a:srgbClr val="FFFFFF"/>
                </a:solidFill>
                <a:latin typeface="Tahoma"/>
                <a:cs typeface="Tahoma"/>
              </a:rPr>
              <a:t>oleh </a:t>
            </a:r>
            <a:r>
              <a:rPr sz="2100" dirty="0">
                <a:solidFill>
                  <a:srgbClr val="FFFFFF"/>
                </a:solidFill>
                <a:latin typeface="Tahoma"/>
                <a:cs typeface="Tahoma"/>
              </a:rPr>
              <a:t>UU </a:t>
            </a:r>
            <a:r>
              <a:rPr sz="2100" spc="-10" dirty="0">
                <a:solidFill>
                  <a:srgbClr val="FFFFFF"/>
                </a:solidFill>
                <a:latin typeface="Tahoma"/>
                <a:cs typeface="Tahoma"/>
              </a:rPr>
              <a:t>dinyatakan </a:t>
            </a:r>
            <a:r>
              <a:rPr sz="2100" spc="-5" dirty="0">
                <a:solidFill>
                  <a:srgbClr val="FFFFFF"/>
                </a:solidFill>
                <a:latin typeface="Tahoma"/>
                <a:cs typeface="Tahoma"/>
              </a:rPr>
              <a:t>cukup </a:t>
            </a:r>
            <a:r>
              <a:rPr sz="2100" dirty="0">
                <a:solidFill>
                  <a:srgbClr val="FFFFFF"/>
                </a:solidFill>
                <a:latin typeface="Tahoma"/>
                <a:cs typeface="Tahoma"/>
              </a:rPr>
              <a:t>untuk itu. Suatu </a:t>
            </a:r>
            <a:r>
              <a:rPr sz="2100" spc="-5" dirty="0">
                <a:solidFill>
                  <a:srgbClr val="FFFFFF"/>
                </a:solidFill>
                <a:latin typeface="Tahoma"/>
                <a:cs typeface="Tahoma"/>
              </a:rPr>
              <a:t>perjanjian </a:t>
            </a:r>
            <a:r>
              <a:rPr sz="2100" dirty="0">
                <a:solidFill>
                  <a:srgbClr val="FFFFFF"/>
                </a:solidFill>
                <a:latin typeface="Tahoma"/>
                <a:cs typeface="Tahoma"/>
              </a:rPr>
              <a:t>harus  </a:t>
            </a:r>
            <a:r>
              <a:rPr sz="2100" spc="-5" dirty="0">
                <a:solidFill>
                  <a:srgbClr val="FFFFFF"/>
                </a:solidFill>
                <a:latin typeface="Tahoma"/>
                <a:cs typeface="Tahoma"/>
              </a:rPr>
              <a:t>dilaksanakan </a:t>
            </a:r>
            <a:r>
              <a:rPr sz="2100" dirty="0">
                <a:solidFill>
                  <a:srgbClr val="FFFFFF"/>
                </a:solidFill>
                <a:latin typeface="Tahoma"/>
                <a:cs typeface="Tahoma"/>
              </a:rPr>
              <a:t>dgn itikad baik. </a:t>
            </a:r>
            <a:r>
              <a:rPr sz="2100" spc="-5" dirty="0">
                <a:solidFill>
                  <a:srgbClr val="FFFFFF"/>
                </a:solidFill>
                <a:latin typeface="Tahoma"/>
                <a:cs typeface="Tahoma"/>
              </a:rPr>
              <a:t>Itikad </a:t>
            </a:r>
            <a:r>
              <a:rPr sz="2100" dirty="0">
                <a:solidFill>
                  <a:srgbClr val="FFFFFF"/>
                </a:solidFill>
                <a:latin typeface="Tahoma"/>
                <a:cs typeface="Tahoma"/>
              </a:rPr>
              <a:t>baik </a:t>
            </a:r>
            <a:r>
              <a:rPr sz="2100" spc="-5" dirty="0">
                <a:solidFill>
                  <a:srgbClr val="FFFFFF"/>
                </a:solidFill>
                <a:latin typeface="Tahoma"/>
                <a:cs typeface="Tahoma"/>
              </a:rPr>
              <a:t>dalam praktik pengadilan  </a:t>
            </a:r>
            <a:r>
              <a:rPr sz="2100" dirty="0">
                <a:solidFill>
                  <a:srgbClr val="FFFFFF"/>
                </a:solidFill>
                <a:latin typeface="Tahoma"/>
                <a:cs typeface="Tahoma"/>
              </a:rPr>
              <a:t>adalah menjalankan perjanjian </a:t>
            </a:r>
            <a:r>
              <a:rPr sz="2100" spc="-10" dirty="0">
                <a:solidFill>
                  <a:srgbClr val="FFFFFF"/>
                </a:solidFill>
                <a:latin typeface="Tahoma"/>
                <a:cs typeface="Tahoma"/>
              </a:rPr>
              <a:t>secara </a:t>
            </a:r>
            <a:r>
              <a:rPr sz="2100" dirty="0">
                <a:solidFill>
                  <a:srgbClr val="FFFFFF"/>
                </a:solidFill>
                <a:latin typeface="Tahoma"/>
                <a:cs typeface="Tahoma"/>
              </a:rPr>
              <a:t>pantas &amp;</a:t>
            </a:r>
            <a:r>
              <a:rPr sz="2100" spc="-25" dirty="0">
                <a:solidFill>
                  <a:srgbClr val="FFFFFF"/>
                </a:solidFill>
                <a:latin typeface="Tahoma"/>
                <a:cs typeface="Tahoma"/>
              </a:rPr>
              <a:t> </a:t>
            </a:r>
            <a:r>
              <a:rPr sz="2100" dirty="0">
                <a:solidFill>
                  <a:srgbClr val="FFFFFF"/>
                </a:solidFill>
                <a:latin typeface="Tahoma"/>
                <a:cs typeface="Tahoma"/>
              </a:rPr>
              <a:t>patut</a:t>
            </a:r>
            <a:endParaRPr sz="2100">
              <a:latin typeface="Tahoma"/>
              <a:cs typeface="Tahoma"/>
            </a:endParaRPr>
          </a:p>
          <a:p>
            <a:pPr>
              <a:lnSpc>
                <a:spcPct val="100000"/>
              </a:lnSpc>
              <a:spcBef>
                <a:spcPts val="50"/>
              </a:spcBef>
              <a:buClr>
                <a:srgbClr val="FFFFFF"/>
              </a:buClr>
              <a:buFont typeface="Tahoma"/>
              <a:buAutoNum type="arabicPeriod"/>
            </a:pPr>
            <a:endParaRPr sz="2150">
              <a:latin typeface="Times New Roman"/>
              <a:cs typeface="Times New Roman"/>
            </a:endParaRPr>
          </a:p>
          <a:p>
            <a:pPr marL="314325" marR="55880" indent="-251460" algn="just">
              <a:lnSpc>
                <a:spcPct val="100000"/>
              </a:lnSpc>
              <a:buAutoNum type="arabicPeriod"/>
              <a:tabLst>
                <a:tab pos="314960" algn="l"/>
              </a:tabLst>
            </a:pPr>
            <a:r>
              <a:rPr sz="2100" spc="-15" dirty="0">
                <a:solidFill>
                  <a:srgbClr val="FFFFFF"/>
                </a:solidFill>
                <a:latin typeface="Tahoma"/>
                <a:cs typeface="Tahoma"/>
              </a:rPr>
              <a:t>Pasal </a:t>
            </a:r>
            <a:r>
              <a:rPr sz="2100" dirty="0">
                <a:solidFill>
                  <a:srgbClr val="FFFFFF"/>
                </a:solidFill>
                <a:latin typeface="Tahoma"/>
                <a:cs typeface="Tahoma"/>
              </a:rPr>
              <a:t>1339 KUH </a:t>
            </a:r>
            <a:r>
              <a:rPr sz="2100" spc="-10" dirty="0">
                <a:solidFill>
                  <a:srgbClr val="FFFFFF"/>
                </a:solidFill>
                <a:latin typeface="Tahoma"/>
                <a:cs typeface="Tahoma"/>
              </a:rPr>
              <a:t>Perdata </a:t>
            </a:r>
            <a:r>
              <a:rPr sz="2100" spc="-5" dirty="0">
                <a:solidFill>
                  <a:srgbClr val="FFFFFF"/>
                </a:solidFill>
                <a:latin typeface="Tahoma"/>
                <a:cs typeface="Tahoma"/>
              </a:rPr>
              <a:t>mengatakan bahwa suatu </a:t>
            </a:r>
            <a:r>
              <a:rPr sz="2100" spc="-10" dirty="0">
                <a:solidFill>
                  <a:srgbClr val="FFFFFF"/>
                </a:solidFill>
                <a:latin typeface="Tahoma"/>
                <a:cs typeface="Tahoma"/>
              </a:rPr>
              <a:t>perjanjian </a:t>
            </a:r>
            <a:r>
              <a:rPr sz="2100" spc="-15" dirty="0">
                <a:solidFill>
                  <a:srgbClr val="FFFFFF"/>
                </a:solidFill>
                <a:latin typeface="Tahoma"/>
                <a:cs typeface="Tahoma"/>
              </a:rPr>
              <a:t>hanya </a:t>
            </a:r>
            <a:r>
              <a:rPr sz="2100" spc="625" dirty="0">
                <a:solidFill>
                  <a:srgbClr val="FFFFFF"/>
                </a:solidFill>
                <a:latin typeface="Tahoma"/>
                <a:cs typeface="Tahoma"/>
              </a:rPr>
              <a:t> </a:t>
            </a:r>
            <a:r>
              <a:rPr sz="2100" spc="-5" dirty="0">
                <a:solidFill>
                  <a:srgbClr val="FFFFFF"/>
                </a:solidFill>
                <a:latin typeface="Tahoma"/>
                <a:cs typeface="Tahoma"/>
              </a:rPr>
              <a:t>mengikat </a:t>
            </a:r>
            <a:r>
              <a:rPr sz="2100" dirty="0">
                <a:solidFill>
                  <a:srgbClr val="FFFFFF"/>
                </a:solidFill>
                <a:latin typeface="Tahoma"/>
                <a:cs typeface="Tahoma"/>
              </a:rPr>
              <a:t>untuk </a:t>
            </a:r>
            <a:r>
              <a:rPr sz="2100" spc="-5" dirty="0">
                <a:solidFill>
                  <a:srgbClr val="FFFFFF"/>
                </a:solidFill>
                <a:latin typeface="Tahoma"/>
                <a:cs typeface="Tahoma"/>
              </a:rPr>
              <a:t>hal</a:t>
            </a:r>
            <a:r>
              <a:rPr sz="2100" spc="-7" baseline="25793" dirty="0">
                <a:solidFill>
                  <a:srgbClr val="FFFFFF"/>
                </a:solidFill>
                <a:latin typeface="Tahoma"/>
                <a:cs typeface="Tahoma"/>
              </a:rPr>
              <a:t>2 </a:t>
            </a:r>
            <a:r>
              <a:rPr sz="2100" spc="-10" dirty="0">
                <a:solidFill>
                  <a:srgbClr val="FFFFFF"/>
                </a:solidFill>
                <a:latin typeface="Tahoma"/>
                <a:cs typeface="Tahoma"/>
              </a:rPr>
              <a:t>yg </a:t>
            </a:r>
            <a:r>
              <a:rPr sz="2100" dirty="0">
                <a:solidFill>
                  <a:srgbClr val="FFFFFF"/>
                </a:solidFill>
                <a:latin typeface="Tahoma"/>
                <a:cs typeface="Tahoma"/>
              </a:rPr>
              <a:t>dgn </a:t>
            </a:r>
            <a:r>
              <a:rPr sz="2100" spc="-5" dirty="0">
                <a:solidFill>
                  <a:srgbClr val="FFFFFF"/>
                </a:solidFill>
                <a:latin typeface="Tahoma"/>
                <a:cs typeface="Tahoma"/>
              </a:rPr>
              <a:t>tegas </a:t>
            </a:r>
            <a:r>
              <a:rPr sz="2100" spc="-10" dirty="0">
                <a:solidFill>
                  <a:srgbClr val="FFFFFF"/>
                </a:solidFill>
                <a:latin typeface="Tahoma"/>
                <a:cs typeface="Tahoma"/>
              </a:rPr>
              <a:t>dinyatakan didalamnya, </a:t>
            </a:r>
            <a:r>
              <a:rPr sz="2100" spc="-5" dirty="0">
                <a:solidFill>
                  <a:srgbClr val="FFFFFF"/>
                </a:solidFill>
                <a:latin typeface="Tahoma"/>
                <a:cs typeface="Tahoma"/>
              </a:rPr>
              <a:t>tetapi </a:t>
            </a:r>
            <a:r>
              <a:rPr sz="2100" spc="-10" dirty="0">
                <a:solidFill>
                  <a:srgbClr val="FFFFFF"/>
                </a:solidFill>
                <a:latin typeface="Tahoma"/>
                <a:cs typeface="Tahoma"/>
              </a:rPr>
              <a:t>juga  </a:t>
            </a:r>
            <a:r>
              <a:rPr sz="2100" dirty="0">
                <a:solidFill>
                  <a:srgbClr val="FFFFFF"/>
                </a:solidFill>
                <a:latin typeface="Tahoma"/>
                <a:cs typeface="Tahoma"/>
              </a:rPr>
              <a:t>untuk </a:t>
            </a:r>
            <a:r>
              <a:rPr sz="2100" spc="-10" dirty="0">
                <a:solidFill>
                  <a:srgbClr val="FFFFFF"/>
                </a:solidFill>
                <a:latin typeface="Tahoma"/>
                <a:cs typeface="Tahoma"/>
              </a:rPr>
              <a:t>segala </a:t>
            </a:r>
            <a:r>
              <a:rPr sz="2100" spc="-5" dirty="0">
                <a:solidFill>
                  <a:srgbClr val="FFFFFF"/>
                </a:solidFill>
                <a:latin typeface="Tahoma"/>
                <a:cs typeface="Tahoma"/>
              </a:rPr>
              <a:t>sesuatu </a:t>
            </a:r>
            <a:r>
              <a:rPr sz="2100" spc="-10" dirty="0">
                <a:solidFill>
                  <a:srgbClr val="FFFFFF"/>
                </a:solidFill>
                <a:latin typeface="Tahoma"/>
                <a:cs typeface="Tahoma"/>
              </a:rPr>
              <a:t>yg </a:t>
            </a:r>
            <a:r>
              <a:rPr sz="2100" spc="-5" dirty="0">
                <a:solidFill>
                  <a:srgbClr val="FFFFFF"/>
                </a:solidFill>
                <a:latin typeface="Tahoma"/>
                <a:cs typeface="Tahoma"/>
              </a:rPr>
              <a:t>menurut </a:t>
            </a:r>
            <a:r>
              <a:rPr sz="2100" spc="-10" dirty="0">
                <a:solidFill>
                  <a:srgbClr val="FFFFFF"/>
                </a:solidFill>
                <a:latin typeface="Tahoma"/>
                <a:cs typeface="Tahoma"/>
              </a:rPr>
              <a:t>sifat </a:t>
            </a:r>
            <a:r>
              <a:rPr sz="2100" spc="-5" dirty="0">
                <a:solidFill>
                  <a:srgbClr val="FFFFFF"/>
                </a:solidFill>
                <a:latin typeface="Tahoma"/>
                <a:cs typeface="Tahoma"/>
              </a:rPr>
              <a:t>perjanjian, diharuskan oleh  kepatutan, </a:t>
            </a:r>
            <a:r>
              <a:rPr sz="2100" spc="-10" dirty="0">
                <a:solidFill>
                  <a:srgbClr val="FFFFFF"/>
                </a:solidFill>
                <a:latin typeface="Tahoma"/>
                <a:cs typeface="Tahoma"/>
              </a:rPr>
              <a:t>kebiasaan/</a:t>
            </a:r>
            <a:r>
              <a:rPr sz="2100" spc="10" dirty="0">
                <a:solidFill>
                  <a:srgbClr val="FFFFFF"/>
                </a:solidFill>
                <a:latin typeface="Tahoma"/>
                <a:cs typeface="Tahoma"/>
              </a:rPr>
              <a:t> </a:t>
            </a:r>
            <a:r>
              <a:rPr sz="2100" dirty="0">
                <a:solidFill>
                  <a:srgbClr val="FFFFFF"/>
                </a:solidFill>
                <a:latin typeface="Tahoma"/>
                <a:cs typeface="Tahoma"/>
              </a:rPr>
              <a:t>UU</a:t>
            </a:r>
            <a:endParaRPr sz="2100">
              <a:latin typeface="Tahoma"/>
              <a:cs typeface="Tahoma"/>
            </a:endParaRPr>
          </a:p>
          <a:p>
            <a:pPr>
              <a:lnSpc>
                <a:spcPct val="100000"/>
              </a:lnSpc>
              <a:spcBef>
                <a:spcPts val="50"/>
              </a:spcBef>
              <a:buClr>
                <a:srgbClr val="FFFFFF"/>
              </a:buClr>
              <a:buFont typeface="Tahoma"/>
              <a:buAutoNum type="arabicPeriod"/>
            </a:pPr>
            <a:endParaRPr sz="2750">
              <a:latin typeface="Times New Roman"/>
              <a:cs typeface="Times New Roman"/>
            </a:endParaRPr>
          </a:p>
          <a:p>
            <a:pPr marL="494665" lvl="1" indent="-252095">
              <a:lnSpc>
                <a:spcPct val="100000"/>
              </a:lnSpc>
              <a:spcBef>
                <a:spcPts val="5"/>
              </a:spcBef>
              <a:buFont typeface="Arial"/>
              <a:buChar char="•"/>
              <a:tabLst>
                <a:tab pos="494665" algn="l"/>
                <a:tab pos="495300" algn="l"/>
                <a:tab pos="1238885" algn="l"/>
                <a:tab pos="1967230" algn="l"/>
                <a:tab pos="2622550" algn="l"/>
                <a:tab pos="3741420" algn="l"/>
                <a:tab pos="5050790" algn="l"/>
                <a:tab pos="5762625" algn="l"/>
                <a:tab pos="6552565" algn="l"/>
                <a:tab pos="7745730" algn="l"/>
                <a:tab pos="8168005" algn="l"/>
              </a:tabLst>
            </a:pPr>
            <a:r>
              <a:rPr sz="2100" spc="-15" dirty="0">
                <a:solidFill>
                  <a:srgbClr val="FFFFFF"/>
                </a:solidFill>
                <a:latin typeface="Tahoma"/>
                <a:cs typeface="Tahoma"/>
              </a:rPr>
              <a:t>Pasal	</a:t>
            </a:r>
            <a:r>
              <a:rPr sz="2100" dirty="0">
                <a:solidFill>
                  <a:srgbClr val="FFFFFF"/>
                </a:solidFill>
                <a:latin typeface="Tahoma"/>
                <a:cs typeface="Tahoma"/>
              </a:rPr>
              <a:t>1339	KUH	</a:t>
            </a:r>
            <a:r>
              <a:rPr sz="2100" spc="-10" dirty="0">
                <a:solidFill>
                  <a:srgbClr val="FFFFFF"/>
                </a:solidFill>
                <a:latin typeface="Tahoma"/>
                <a:cs typeface="Tahoma"/>
              </a:rPr>
              <a:t>Perdata,	kebiasaan	yaitu	</a:t>
            </a:r>
            <a:r>
              <a:rPr sz="2100" spc="-5" dirty="0">
                <a:solidFill>
                  <a:srgbClr val="FFFFFF"/>
                </a:solidFill>
                <a:latin typeface="Tahoma"/>
                <a:cs typeface="Tahoma"/>
              </a:rPr>
              <a:t>suatu	peristiwa	</a:t>
            </a:r>
            <a:r>
              <a:rPr sz="2100" spc="-10" dirty="0">
                <a:solidFill>
                  <a:srgbClr val="FFFFFF"/>
                </a:solidFill>
                <a:latin typeface="Tahoma"/>
                <a:cs typeface="Tahoma"/>
              </a:rPr>
              <a:t>yg	</a:t>
            </a:r>
            <a:r>
              <a:rPr sz="2100" spc="-5" dirty="0">
                <a:solidFill>
                  <a:srgbClr val="FFFFFF"/>
                </a:solidFill>
                <a:latin typeface="Tahoma"/>
                <a:cs typeface="Tahoma"/>
              </a:rPr>
              <a:t>terjadi</a:t>
            </a:r>
            <a:endParaRPr sz="2100">
              <a:latin typeface="Tahoma"/>
              <a:cs typeface="Tahoma"/>
            </a:endParaRPr>
          </a:p>
          <a:p>
            <a:pPr marL="494665">
              <a:lnSpc>
                <a:spcPct val="100000"/>
              </a:lnSpc>
            </a:pPr>
            <a:r>
              <a:rPr sz="2100" dirty="0">
                <a:solidFill>
                  <a:srgbClr val="FFFFFF"/>
                </a:solidFill>
                <a:latin typeface="Tahoma"/>
                <a:cs typeface="Tahoma"/>
              </a:rPr>
              <a:t>berulang-ulang dalam hubungan </a:t>
            </a:r>
            <a:r>
              <a:rPr sz="2100" spc="-10" dirty="0">
                <a:solidFill>
                  <a:srgbClr val="FFFFFF"/>
                </a:solidFill>
                <a:latin typeface="Tahoma"/>
                <a:cs typeface="Tahoma"/>
              </a:rPr>
              <a:t>yg </a:t>
            </a:r>
            <a:r>
              <a:rPr sz="2100" spc="-5" dirty="0">
                <a:solidFill>
                  <a:srgbClr val="FFFFFF"/>
                </a:solidFill>
                <a:latin typeface="Tahoma"/>
                <a:cs typeface="Tahoma"/>
              </a:rPr>
              <a:t>jenis </a:t>
            </a:r>
            <a:r>
              <a:rPr sz="2100" dirty="0">
                <a:solidFill>
                  <a:srgbClr val="FFFFFF"/>
                </a:solidFill>
                <a:latin typeface="Tahoma"/>
                <a:cs typeface="Tahoma"/>
              </a:rPr>
              <a:t>berlaku disuatu</a:t>
            </a:r>
            <a:r>
              <a:rPr sz="2100" spc="-25" dirty="0">
                <a:solidFill>
                  <a:srgbClr val="FFFFFF"/>
                </a:solidFill>
                <a:latin typeface="Tahoma"/>
                <a:cs typeface="Tahoma"/>
              </a:rPr>
              <a:t> </a:t>
            </a:r>
            <a:r>
              <a:rPr sz="2100" spc="-10" dirty="0">
                <a:solidFill>
                  <a:srgbClr val="FFFFFF"/>
                </a:solidFill>
                <a:latin typeface="Tahoma"/>
                <a:cs typeface="Tahoma"/>
              </a:rPr>
              <a:t>wilayah</a:t>
            </a:r>
            <a:endParaRPr sz="2100">
              <a:latin typeface="Tahoma"/>
              <a:cs typeface="Tahoma"/>
            </a:endParaRPr>
          </a:p>
          <a:p>
            <a:pPr marL="494665" marR="55880" lvl="1" indent="-251460">
              <a:lnSpc>
                <a:spcPct val="100000"/>
              </a:lnSpc>
              <a:buFont typeface="Arial"/>
              <a:buChar char="•"/>
              <a:tabLst>
                <a:tab pos="494665" algn="l"/>
                <a:tab pos="495300" algn="l"/>
                <a:tab pos="2515870" algn="l"/>
                <a:tab pos="3473450" algn="l"/>
                <a:tab pos="4892675" algn="l"/>
                <a:tab pos="5680075" algn="l"/>
                <a:tab pos="6867525" algn="l"/>
                <a:tab pos="7720965" algn="l"/>
                <a:tab pos="8247380" algn="l"/>
              </a:tabLst>
            </a:pPr>
            <a:r>
              <a:rPr sz="2100" spc="-15" dirty="0">
                <a:solidFill>
                  <a:srgbClr val="FFFFFF"/>
                </a:solidFill>
                <a:latin typeface="Tahoma"/>
                <a:cs typeface="Tahoma"/>
              </a:rPr>
              <a:t>Pasal </a:t>
            </a:r>
            <a:r>
              <a:rPr sz="2100" dirty="0">
                <a:solidFill>
                  <a:srgbClr val="FFFFFF"/>
                </a:solidFill>
                <a:latin typeface="Tahoma"/>
                <a:cs typeface="Tahoma"/>
              </a:rPr>
              <a:t>1347 KUH </a:t>
            </a:r>
            <a:r>
              <a:rPr sz="2100" spc="-10" dirty="0">
                <a:solidFill>
                  <a:srgbClr val="FFFFFF"/>
                </a:solidFill>
                <a:latin typeface="Tahoma"/>
                <a:cs typeface="Tahoma"/>
              </a:rPr>
              <a:t>Perdata </a:t>
            </a:r>
            <a:r>
              <a:rPr sz="2100" spc="-5" dirty="0">
                <a:solidFill>
                  <a:srgbClr val="FFFFFF"/>
                </a:solidFill>
                <a:latin typeface="Tahoma"/>
                <a:cs typeface="Tahoma"/>
              </a:rPr>
              <a:t>suatu ketentuan/janji tertentu </a:t>
            </a:r>
            <a:r>
              <a:rPr sz="2100" spc="-10" dirty="0">
                <a:solidFill>
                  <a:srgbClr val="FFFFFF"/>
                </a:solidFill>
                <a:latin typeface="Tahoma"/>
                <a:cs typeface="Tahoma"/>
              </a:rPr>
              <a:t>yg </a:t>
            </a:r>
            <a:r>
              <a:rPr sz="2100" dirty="0">
                <a:solidFill>
                  <a:srgbClr val="FFFFFF"/>
                </a:solidFill>
                <a:latin typeface="Tahoma"/>
                <a:cs typeface="Tahoma"/>
              </a:rPr>
              <a:t>diperjanjikan  berulan</a:t>
            </a:r>
            <a:r>
              <a:rPr sz="2100" spc="10" dirty="0">
                <a:solidFill>
                  <a:srgbClr val="FFFFFF"/>
                </a:solidFill>
                <a:latin typeface="Tahoma"/>
                <a:cs typeface="Tahoma"/>
              </a:rPr>
              <a:t>g</a:t>
            </a:r>
            <a:r>
              <a:rPr sz="2100" spc="-10" dirty="0">
                <a:solidFill>
                  <a:srgbClr val="FFFFFF"/>
                </a:solidFill>
                <a:latin typeface="Tahoma"/>
                <a:cs typeface="Tahoma"/>
              </a:rPr>
              <a:t>-</a:t>
            </a:r>
            <a:r>
              <a:rPr sz="2100" dirty="0">
                <a:solidFill>
                  <a:srgbClr val="FFFFFF"/>
                </a:solidFill>
                <a:latin typeface="Tahoma"/>
                <a:cs typeface="Tahoma"/>
              </a:rPr>
              <a:t>ul</a:t>
            </a:r>
            <a:r>
              <a:rPr sz="2100" spc="-10" dirty="0">
                <a:solidFill>
                  <a:srgbClr val="FFFFFF"/>
                </a:solidFill>
                <a:latin typeface="Tahoma"/>
                <a:cs typeface="Tahoma"/>
              </a:rPr>
              <a:t>a</a:t>
            </a:r>
            <a:r>
              <a:rPr sz="2100" dirty="0">
                <a:solidFill>
                  <a:srgbClr val="FFFFFF"/>
                </a:solidFill>
                <a:latin typeface="Tahoma"/>
                <a:cs typeface="Tahoma"/>
              </a:rPr>
              <a:t>ng	da</a:t>
            </a:r>
            <a:r>
              <a:rPr sz="2100" spc="-10" dirty="0">
                <a:solidFill>
                  <a:srgbClr val="FFFFFF"/>
                </a:solidFill>
                <a:latin typeface="Tahoma"/>
                <a:cs typeface="Tahoma"/>
              </a:rPr>
              <a:t>l</a:t>
            </a:r>
            <a:r>
              <a:rPr sz="2100" dirty="0">
                <a:solidFill>
                  <a:srgbClr val="FFFFFF"/>
                </a:solidFill>
                <a:latin typeface="Tahoma"/>
                <a:cs typeface="Tahoma"/>
              </a:rPr>
              <a:t>am	perjanjian	</a:t>
            </a:r>
            <a:r>
              <a:rPr sz="2100" spc="-20" dirty="0">
                <a:solidFill>
                  <a:srgbClr val="FFFFFF"/>
                </a:solidFill>
                <a:latin typeface="Tahoma"/>
                <a:cs typeface="Tahoma"/>
              </a:rPr>
              <a:t>j</a:t>
            </a:r>
            <a:r>
              <a:rPr sz="2100" spc="-5" dirty="0">
                <a:solidFill>
                  <a:srgbClr val="FFFFFF"/>
                </a:solidFill>
                <a:latin typeface="Tahoma"/>
                <a:cs typeface="Tahoma"/>
              </a:rPr>
              <a:t>eni</a:t>
            </a:r>
            <a:r>
              <a:rPr sz="2100" dirty="0">
                <a:solidFill>
                  <a:srgbClr val="FFFFFF"/>
                </a:solidFill>
                <a:latin typeface="Tahoma"/>
                <a:cs typeface="Tahoma"/>
              </a:rPr>
              <a:t>s	t</a:t>
            </a:r>
            <a:r>
              <a:rPr sz="2100" spc="-5" dirty="0">
                <a:solidFill>
                  <a:srgbClr val="FFFFFF"/>
                </a:solidFill>
                <a:latin typeface="Tahoma"/>
                <a:cs typeface="Tahoma"/>
              </a:rPr>
              <a:t>ert</a:t>
            </a:r>
            <a:r>
              <a:rPr sz="2100" spc="-10" dirty="0">
                <a:solidFill>
                  <a:srgbClr val="FFFFFF"/>
                </a:solidFill>
                <a:latin typeface="Tahoma"/>
                <a:cs typeface="Tahoma"/>
              </a:rPr>
              <a:t>e</a:t>
            </a:r>
            <a:r>
              <a:rPr sz="2100" dirty="0">
                <a:solidFill>
                  <a:srgbClr val="FFFFFF"/>
                </a:solidFill>
                <a:latin typeface="Tahoma"/>
                <a:cs typeface="Tahoma"/>
              </a:rPr>
              <a:t>ntu	</a:t>
            </a:r>
            <a:r>
              <a:rPr sz="2100" spc="45" dirty="0">
                <a:solidFill>
                  <a:srgbClr val="FFFFFF"/>
                </a:solidFill>
                <a:latin typeface="Tahoma"/>
                <a:cs typeface="Tahoma"/>
              </a:rPr>
              <a:t>(</a:t>
            </a:r>
            <a:r>
              <a:rPr sz="2100" dirty="0">
                <a:solidFill>
                  <a:srgbClr val="FFFFFF"/>
                </a:solidFill>
                <a:latin typeface="Tahoma"/>
                <a:cs typeface="Tahoma"/>
              </a:rPr>
              <a:t>janji	</a:t>
            </a:r>
            <a:r>
              <a:rPr sz="2100" spc="-15" dirty="0">
                <a:solidFill>
                  <a:srgbClr val="FFFFFF"/>
                </a:solidFill>
                <a:latin typeface="Tahoma"/>
                <a:cs typeface="Tahoma"/>
              </a:rPr>
              <a:t>y</a:t>
            </a:r>
            <a:r>
              <a:rPr sz="2100" dirty="0">
                <a:solidFill>
                  <a:srgbClr val="FFFFFF"/>
                </a:solidFill>
                <a:latin typeface="Tahoma"/>
                <a:cs typeface="Tahoma"/>
              </a:rPr>
              <a:t>g	</a:t>
            </a:r>
            <a:r>
              <a:rPr sz="2100" spc="-5" dirty="0">
                <a:solidFill>
                  <a:srgbClr val="FFFFFF"/>
                </a:solidFill>
                <a:latin typeface="Tahoma"/>
                <a:cs typeface="Tahoma"/>
              </a:rPr>
              <a:t>selalu</a:t>
            </a:r>
            <a:endParaRPr sz="2100">
              <a:latin typeface="Tahoma"/>
              <a:cs typeface="Tahom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924800" y="6190488"/>
            <a:ext cx="443293" cy="405193"/>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8029447" y="6236919"/>
            <a:ext cx="223520" cy="239395"/>
          </a:xfrm>
          <a:prstGeom prst="rect">
            <a:avLst/>
          </a:prstGeom>
        </p:spPr>
        <p:txBody>
          <a:bodyPr vert="horz" wrap="square" lIns="0" tIns="12700" rIns="0" bIns="0" rtlCol="0">
            <a:spAutoFit/>
          </a:bodyPr>
          <a:lstStyle/>
          <a:p>
            <a:pPr marL="12700">
              <a:lnSpc>
                <a:spcPct val="100000"/>
              </a:lnSpc>
              <a:spcBef>
                <a:spcPts val="100"/>
              </a:spcBef>
            </a:pPr>
            <a:r>
              <a:rPr sz="1400" b="1" spc="-5" dirty="0">
                <a:solidFill>
                  <a:srgbClr val="FFFFFF"/>
                </a:solidFill>
                <a:latin typeface="Arial"/>
                <a:cs typeface="Arial"/>
              </a:rPr>
              <a:t>34</a:t>
            </a:r>
            <a:endParaRPr sz="1400">
              <a:latin typeface="Arial"/>
              <a:cs typeface="Arial"/>
            </a:endParaRPr>
          </a:p>
        </p:txBody>
      </p:sp>
      <p:sp>
        <p:nvSpPr>
          <p:cNvPr id="4" name="object 4"/>
          <p:cNvSpPr txBox="1">
            <a:spLocks noGrp="1"/>
          </p:cNvSpPr>
          <p:nvPr>
            <p:ph type="title"/>
          </p:nvPr>
        </p:nvSpPr>
        <p:spPr>
          <a:xfrm>
            <a:off x="2402839" y="201294"/>
            <a:ext cx="4567555" cy="360680"/>
          </a:xfrm>
          <a:prstGeom prst="rect">
            <a:avLst/>
          </a:prstGeom>
        </p:spPr>
        <p:txBody>
          <a:bodyPr vert="horz" wrap="square" lIns="0" tIns="12065" rIns="0" bIns="0" rtlCol="0">
            <a:spAutoFit/>
          </a:bodyPr>
          <a:lstStyle/>
          <a:p>
            <a:pPr marL="12700">
              <a:lnSpc>
                <a:spcPct val="100000"/>
              </a:lnSpc>
              <a:spcBef>
                <a:spcPts val="95"/>
              </a:spcBef>
            </a:pPr>
            <a:r>
              <a:rPr sz="2200" spc="-10" dirty="0"/>
              <a:t>ASAS KEBEBASAN</a:t>
            </a:r>
            <a:r>
              <a:rPr sz="2200" spc="5" dirty="0"/>
              <a:t> </a:t>
            </a:r>
            <a:r>
              <a:rPr sz="2200" spc="-10" dirty="0"/>
              <a:t>BERKONTRAK</a:t>
            </a:r>
            <a:endParaRPr sz="2200"/>
          </a:p>
        </p:txBody>
      </p:sp>
      <p:sp>
        <p:nvSpPr>
          <p:cNvPr id="5" name="object 5"/>
          <p:cNvSpPr txBox="1"/>
          <p:nvPr/>
        </p:nvSpPr>
        <p:spPr>
          <a:xfrm>
            <a:off x="281330" y="885571"/>
            <a:ext cx="8697595" cy="5390515"/>
          </a:xfrm>
          <a:prstGeom prst="rect">
            <a:avLst/>
          </a:prstGeom>
        </p:spPr>
        <p:txBody>
          <a:bodyPr vert="horz" wrap="square" lIns="0" tIns="12065" rIns="0" bIns="0" rtlCol="0">
            <a:spAutoFit/>
          </a:bodyPr>
          <a:lstStyle/>
          <a:p>
            <a:pPr marL="76200" marR="71755">
              <a:lnSpc>
                <a:spcPct val="100000"/>
              </a:lnSpc>
              <a:spcBef>
                <a:spcPts val="95"/>
              </a:spcBef>
            </a:pPr>
            <a:r>
              <a:rPr sz="2200" spc="-5" dirty="0">
                <a:solidFill>
                  <a:srgbClr val="FFFFFF"/>
                </a:solidFill>
                <a:latin typeface="Tahoma"/>
                <a:cs typeface="Tahoma"/>
              </a:rPr>
              <a:t>Asas kebebasan </a:t>
            </a:r>
            <a:r>
              <a:rPr sz="2200" spc="-10" dirty="0">
                <a:solidFill>
                  <a:srgbClr val="FFFFFF"/>
                </a:solidFill>
                <a:latin typeface="Tahoma"/>
                <a:cs typeface="Tahoma"/>
              </a:rPr>
              <a:t>berkontrak </a:t>
            </a:r>
            <a:r>
              <a:rPr sz="2200" spc="-5" dirty="0">
                <a:solidFill>
                  <a:srgbClr val="FFFFFF"/>
                </a:solidFill>
                <a:latin typeface="Tahoma"/>
                <a:cs typeface="Tahoma"/>
              </a:rPr>
              <a:t>adalah sepakat mereka </a:t>
            </a:r>
            <a:r>
              <a:rPr sz="2200" spc="-10" dirty="0">
                <a:solidFill>
                  <a:srgbClr val="FFFFFF"/>
                </a:solidFill>
                <a:latin typeface="Tahoma"/>
                <a:cs typeface="Tahoma"/>
              </a:rPr>
              <a:t>yg </a:t>
            </a:r>
            <a:r>
              <a:rPr sz="2200" spc="-5" dirty="0">
                <a:solidFill>
                  <a:srgbClr val="FFFFFF"/>
                </a:solidFill>
                <a:latin typeface="Tahoma"/>
                <a:cs typeface="Tahoma"/>
              </a:rPr>
              <a:t>mengikatkan  diri. </a:t>
            </a:r>
            <a:r>
              <a:rPr sz="2200" spc="-15" dirty="0">
                <a:solidFill>
                  <a:srgbClr val="FFFFFF"/>
                </a:solidFill>
                <a:latin typeface="Tahoma"/>
                <a:cs typeface="Tahoma"/>
              </a:rPr>
              <a:t>Kebebasan </a:t>
            </a:r>
            <a:r>
              <a:rPr sz="2200" spc="-5" dirty="0">
                <a:solidFill>
                  <a:srgbClr val="FFFFFF"/>
                </a:solidFill>
                <a:latin typeface="Tahoma"/>
                <a:cs typeface="Tahoma"/>
              </a:rPr>
              <a:t>berupa</a:t>
            </a:r>
            <a:r>
              <a:rPr sz="2200" spc="5" dirty="0">
                <a:solidFill>
                  <a:srgbClr val="FFFFFF"/>
                </a:solidFill>
                <a:latin typeface="Tahoma"/>
                <a:cs typeface="Tahoma"/>
              </a:rPr>
              <a:t> </a:t>
            </a:r>
            <a:r>
              <a:rPr sz="2200" spc="-5" dirty="0">
                <a:solidFill>
                  <a:srgbClr val="FFFFFF"/>
                </a:solidFill>
                <a:latin typeface="Tahoma"/>
                <a:cs typeface="Tahoma"/>
              </a:rPr>
              <a:t>:</a:t>
            </a:r>
            <a:endParaRPr sz="2200">
              <a:latin typeface="Tahoma"/>
              <a:cs typeface="Tahoma"/>
            </a:endParaRPr>
          </a:p>
          <a:p>
            <a:pPr marL="419100" indent="-343535">
              <a:lnSpc>
                <a:spcPct val="100000"/>
              </a:lnSpc>
              <a:buFont typeface="Arial"/>
              <a:buChar char="•"/>
              <a:tabLst>
                <a:tab pos="419100" algn="l"/>
                <a:tab pos="419734" algn="l"/>
              </a:tabLst>
            </a:pPr>
            <a:r>
              <a:rPr sz="2200" spc="-5" dirty="0">
                <a:solidFill>
                  <a:srgbClr val="FFFFFF"/>
                </a:solidFill>
                <a:latin typeface="Tahoma"/>
                <a:cs typeface="Tahoma"/>
              </a:rPr>
              <a:t>Membuat/tidak membuat</a:t>
            </a:r>
            <a:r>
              <a:rPr sz="2200" spc="45" dirty="0">
                <a:solidFill>
                  <a:srgbClr val="FFFFFF"/>
                </a:solidFill>
                <a:latin typeface="Tahoma"/>
                <a:cs typeface="Tahoma"/>
              </a:rPr>
              <a:t> </a:t>
            </a:r>
            <a:r>
              <a:rPr sz="2200" spc="-10" dirty="0">
                <a:solidFill>
                  <a:srgbClr val="FFFFFF"/>
                </a:solidFill>
                <a:latin typeface="Tahoma"/>
                <a:cs typeface="Tahoma"/>
              </a:rPr>
              <a:t>perjanjian</a:t>
            </a:r>
            <a:endParaRPr sz="2200">
              <a:latin typeface="Tahoma"/>
              <a:cs typeface="Tahoma"/>
            </a:endParaRPr>
          </a:p>
          <a:p>
            <a:pPr marL="419100" indent="-343535">
              <a:lnSpc>
                <a:spcPct val="100000"/>
              </a:lnSpc>
              <a:buFont typeface="Arial"/>
              <a:buChar char="•"/>
              <a:tabLst>
                <a:tab pos="419100" algn="l"/>
                <a:tab pos="419734" algn="l"/>
              </a:tabLst>
            </a:pPr>
            <a:r>
              <a:rPr sz="2200" spc="-5" dirty="0">
                <a:solidFill>
                  <a:srgbClr val="FFFFFF"/>
                </a:solidFill>
                <a:latin typeface="Tahoma"/>
                <a:cs typeface="Tahoma"/>
              </a:rPr>
              <a:t>Mengadakan perjanjian </a:t>
            </a:r>
            <a:r>
              <a:rPr sz="2200" spc="-10" dirty="0">
                <a:solidFill>
                  <a:srgbClr val="FFFFFF"/>
                </a:solidFill>
                <a:latin typeface="Tahoma"/>
                <a:cs typeface="Tahoma"/>
              </a:rPr>
              <a:t>dgn</a:t>
            </a:r>
            <a:r>
              <a:rPr sz="2200" spc="10" dirty="0">
                <a:solidFill>
                  <a:srgbClr val="FFFFFF"/>
                </a:solidFill>
                <a:latin typeface="Tahoma"/>
                <a:cs typeface="Tahoma"/>
              </a:rPr>
              <a:t> </a:t>
            </a:r>
            <a:r>
              <a:rPr sz="2200" spc="-5" dirty="0">
                <a:solidFill>
                  <a:srgbClr val="FFFFFF"/>
                </a:solidFill>
                <a:latin typeface="Tahoma"/>
                <a:cs typeface="Tahoma"/>
              </a:rPr>
              <a:t>siapapun</a:t>
            </a:r>
            <a:endParaRPr sz="2200">
              <a:latin typeface="Tahoma"/>
              <a:cs typeface="Tahoma"/>
            </a:endParaRPr>
          </a:p>
          <a:p>
            <a:pPr marL="419100" indent="-343535">
              <a:lnSpc>
                <a:spcPct val="100000"/>
              </a:lnSpc>
              <a:buFont typeface="Arial"/>
              <a:buChar char="•"/>
              <a:tabLst>
                <a:tab pos="419100" algn="l"/>
                <a:tab pos="419734" algn="l"/>
              </a:tabLst>
            </a:pPr>
            <a:r>
              <a:rPr sz="2200" spc="-5" dirty="0">
                <a:solidFill>
                  <a:srgbClr val="FFFFFF"/>
                </a:solidFill>
                <a:latin typeface="Tahoma"/>
                <a:cs typeface="Tahoma"/>
              </a:rPr>
              <a:t>Menentukan isi perjanjian, </a:t>
            </a:r>
            <a:r>
              <a:rPr sz="2200" spc="-10" dirty="0">
                <a:solidFill>
                  <a:srgbClr val="FFFFFF"/>
                </a:solidFill>
                <a:latin typeface="Tahoma"/>
                <a:cs typeface="Tahoma"/>
              </a:rPr>
              <a:t>pelaksanaan </a:t>
            </a:r>
            <a:r>
              <a:rPr sz="2200" spc="-5" dirty="0">
                <a:solidFill>
                  <a:srgbClr val="FFFFFF"/>
                </a:solidFill>
                <a:latin typeface="Tahoma"/>
                <a:cs typeface="Tahoma"/>
              </a:rPr>
              <a:t>&amp;</a:t>
            </a:r>
            <a:r>
              <a:rPr sz="2200" spc="85" dirty="0">
                <a:solidFill>
                  <a:srgbClr val="FFFFFF"/>
                </a:solidFill>
                <a:latin typeface="Tahoma"/>
                <a:cs typeface="Tahoma"/>
              </a:rPr>
              <a:t> </a:t>
            </a:r>
            <a:r>
              <a:rPr sz="2200" spc="-15" dirty="0">
                <a:solidFill>
                  <a:srgbClr val="FFFFFF"/>
                </a:solidFill>
                <a:latin typeface="Tahoma"/>
                <a:cs typeface="Tahoma"/>
              </a:rPr>
              <a:t>persyaratannya</a:t>
            </a:r>
            <a:endParaRPr sz="2200">
              <a:latin typeface="Tahoma"/>
              <a:cs typeface="Tahoma"/>
            </a:endParaRPr>
          </a:p>
          <a:p>
            <a:pPr marL="419100" indent="-343535">
              <a:lnSpc>
                <a:spcPct val="100000"/>
              </a:lnSpc>
              <a:buFont typeface="Arial"/>
              <a:buChar char="•"/>
              <a:tabLst>
                <a:tab pos="419100" algn="l"/>
                <a:tab pos="419734" algn="l"/>
              </a:tabLst>
            </a:pPr>
            <a:r>
              <a:rPr sz="2200" spc="-5" dirty="0">
                <a:solidFill>
                  <a:srgbClr val="FFFFFF"/>
                </a:solidFill>
                <a:latin typeface="Tahoma"/>
                <a:cs typeface="Tahoma"/>
              </a:rPr>
              <a:t>Menentukan </a:t>
            </a:r>
            <a:r>
              <a:rPr sz="2200" spc="-15" dirty="0">
                <a:solidFill>
                  <a:srgbClr val="FFFFFF"/>
                </a:solidFill>
                <a:latin typeface="Tahoma"/>
                <a:cs typeface="Tahoma"/>
              </a:rPr>
              <a:t>bentuknya </a:t>
            </a:r>
            <a:r>
              <a:rPr sz="2200" spc="-10" dirty="0">
                <a:solidFill>
                  <a:srgbClr val="FFFFFF"/>
                </a:solidFill>
                <a:latin typeface="Tahoma"/>
                <a:cs typeface="Tahoma"/>
              </a:rPr>
              <a:t>perjanjian tertulis</a:t>
            </a:r>
            <a:r>
              <a:rPr sz="2200" spc="120" dirty="0">
                <a:solidFill>
                  <a:srgbClr val="FFFFFF"/>
                </a:solidFill>
                <a:latin typeface="Tahoma"/>
                <a:cs typeface="Tahoma"/>
              </a:rPr>
              <a:t> </a:t>
            </a:r>
            <a:r>
              <a:rPr sz="2200" spc="-10" dirty="0">
                <a:solidFill>
                  <a:srgbClr val="FFFFFF"/>
                </a:solidFill>
                <a:latin typeface="Tahoma"/>
                <a:cs typeface="Tahoma"/>
              </a:rPr>
              <a:t>/lisan</a:t>
            </a:r>
            <a:endParaRPr sz="2200">
              <a:latin typeface="Tahoma"/>
              <a:cs typeface="Tahoma"/>
            </a:endParaRPr>
          </a:p>
          <a:p>
            <a:pPr marL="476884">
              <a:lnSpc>
                <a:spcPct val="100000"/>
              </a:lnSpc>
              <a:spcBef>
                <a:spcPts val="5"/>
              </a:spcBef>
            </a:pPr>
            <a:r>
              <a:rPr sz="2200" spc="-5" dirty="0">
                <a:solidFill>
                  <a:srgbClr val="FFFFFF"/>
                </a:solidFill>
                <a:latin typeface="Arial"/>
                <a:cs typeface="Arial"/>
              </a:rPr>
              <a:t>•</a:t>
            </a:r>
            <a:endParaRPr sz="2200">
              <a:latin typeface="Arial"/>
              <a:cs typeface="Arial"/>
            </a:endParaRPr>
          </a:p>
          <a:p>
            <a:pPr marL="76200">
              <a:lnSpc>
                <a:spcPct val="100000"/>
              </a:lnSpc>
            </a:pPr>
            <a:r>
              <a:rPr sz="2200" spc="-15" dirty="0">
                <a:solidFill>
                  <a:srgbClr val="FFFFFF"/>
                </a:solidFill>
                <a:latin typeface="Tahoma"/>
                <a:cs typeface="Tahoma"/>
              </a:rPr>
              <a:t>Pembatasan </a:t>
            </a:r>
            <a:r>
              <a:rPr sz="2200" spc="-5" dirty="0">
                <a:solidFill>
                  <a:srgbClr val="FFFFFF"/>
                </a:solidFill>
                <a:latin typeface="Tahoma"/>
                <a:cs typeface="Tahoma"/>
              </a:rPr>
              <a:t>perjanjian </a:t>
            </a:r>
            <a:r>
              <a:rPr sz="2200" spc="-15" dirty="0">
                <a:solidFill>
                  <a:srgbClr val="FFFFFF"/>
                </a:solidFill>
                <a:latin typeface="Tahoma"/>
                <a:cs typeface="Tahoma"/>
              </a:rPr>
              <a:t>(Pasal </a:t>
            </a:r>
            <a:r>
              <a:rPr sz="2200" spc="-5" dirty="0">
                <a:solidFill>
                  <a:srgbClr val="FFFFFF"/>
                </a:solidFill>
                <a:latin typeface="Tahoma"/>
                <a:cs typeface="Tahoma"/>
              </a:rPr>
              <a:t>1337 KUH </a:t>
            </a:r>
            <a:r>
              <a:rPr sz="2200" spc="-15" dirty="0">
                <a:solidFill>
                  <a:srgbClr val="FFFFFF"/>
                </a:solidFill>
                <a:latin typeface="Tahoma"/>
                <a:cs typeface="Tahoma"/>
              </a:rPr>
              <a:t>Perdata)</a:t>
            </a:r>
            <a:r>
              <a:rPr sz="2200" spc="55" dirty="0">
                <a:solidFill>
                  <a:srgbClr val="FFFFFF"/>
                </a:solidFill>
                <a:latin typeface="Tahoma"/>
                <a:cs typeface="Tahoma"/>
              </a:rPr>
              <a:t> </a:t>
            </a:r>
            <a:r>
              <a:rPr sz="2200" spc="-5" dirty="0">
                <a:solidFill>
                  <a:srgbClr val="FFFFFF"/>
                </a:solidFill>
                <a:latin typeface="Tahoma"/>
                <a:cs typeface="Tahoma"/>
              </a:rPr>
              <a:t>:</a:t>
            </a:r>
            <a:endParaRPr sz="2200">
              <a:latin typeface="Tahoma"/>
              <a:cs typeface="Tahoma"/>
            </a:endParaRPr>
          </a:p>
          <a:p>
            <a:pPr marL="819785" lvl="1" indent="-343535">
              <a:lnSpc>
                <a:spcPct val="100000"/>
              </a:lnSpc>
              <a:buFont typeface="Arial"/>
              <a:buChar char="•"/>
              <a:tabLst>
                <a:tab pos="819785" algn="l"/>
                <a:tab pos="820419" algn="l"/>
              </a:tabLst>
            </a:pPr>
            <a:r>
              <a:rPr sz="2200" spc="-5" dirty="0">
                <a:solidFill>
                  <a:srgbClr val="FFFFFF"/>
                </a:solidFill>
                <a:latin typeface="Tahoma"/>
                <a:cs typeface="Tahoma"/>
              </a:rPr>
              <a:t>Tidak </a:t>
            </a:r>
            <a:r>
              <a:rPr sz="2200" spc="-10" dirty="0">
                <a:solidFill>
                  <a:srgbClr val="FFFFFF"/>
                </a:solidFill>
                <a:latin typeface="Tahoma"/>
                <a:cs typeface="Tahoma"/>
              </a:rPr>
              <a:t>dilarang </a:t>
            </a:r>
            <a:r>
              <a:rPr sz="2200" spc="-5" dirty="0">
                <a:solidFill>
                  <a:srgbClr val="FFFFFF"/>
                </a:solidFill>
                <a:latin typeface="Tahoma"/>
                <a:cs typeface="Tahoma"/>
              </a:rPr>
              <a:t>oleh</a:t>
            </a:r>
            <a:r>
              <a:rPr sz="2200" spc="5" dirty="0">
                <a:solidFill>
                  <a:srgbClr val="FFFFFF"/>
                </a:solidFill>
                <a:latin typeface="Tahoma"/>
                <a:cs typeface="Tahoma"/>
              </a:rPr>
              <a:t> </a:t>
            </a:r>
            <a:r>
              <a:rPr sz="2200" spc="-10" dirty="0">
                <a:solidFill>
                  <a:srgbClr val="FFFFFF"/>
                </a:solidFill>
                <a:latin typeface="Tahoma"/>
                <a:cs typeface="Tahoma"/>
              </a:rPr>
              <a:t>UU</a:t>
            </a:r>
            <a:endParaRPr sz="2200">
              <a:latin typeface="Tahoma"/>
              <a:cs typeface="Tahoma"/>
            </a:endParaRPr>
          </a:p>
          <a:p>
            <a:pPr marL="819785" lvl="1" indent="-343535">
              <a:lnSpc>
                <a:spcPct val="100000"/>
              </a:lnSpc>
              <a:buFont typeface="Arial"/>
              <a:buChar char="•"/>
              <a:tabLst>
                <a:tab pos="819785" algn="l"/>
                <a:tab pos="820419" algn="l"/>
              </a:tabLst>
            </a:pPr>
            <a:r>
              <a:rPr sz="2200" spc="-5" dirty="0">
                <a:solidFill>
                  <a:srgbClr val="FFFFFF"/>
                </a:solidFill>
                <a:latin typeface="Tahoma"/>
                <a:cs typeface="Tahoma"/>
              </a:rPr>
              <a:t>Tidak </a:t>
            </a:r>
            <a:r>
              <a:rPr sz="2200" spc="-10" dirty="0">
                <a:solidFill>
                  <a:srgbClr val="FFFFFF"/>
                </a:solidFill>
                <a:latin typeface="Tahoma"/>
                <a:cs typeface="Tahoma"/>
              </a:rPr>
              <a:t>bertentangan </a:t>
            </a:r>
            <a:r>
              <a:rPr sz="2200" spc="-5" dirty="0">
                <a:solidFill>
                  <a:srgbClr val="FFFFFF"/>
                </a:solidFill>
                <a:latin typeface="Tahoma"/>
                <a:cs typeface="Tahoma"/>
              </a:rPr>
              <a:t>dgn</a:t>
            </a:r>
            <a:r>
              <a:rPr sz="2200" spc="30" dirty="0">
                <a:solidFill>
                  <a:srgbClr val="FFFFFF"/>
                </a:solidFill>
                <a:latin typeface="Tahoma"/>
                <a:cs typeface="Tahoma"/>
              </a:rPr>
              <a:t> </a:t>
            </a:r>
            <a:r>
              <a:rPr sz="2200" spc="-5" dirty="0">
                <a:solidFill>
                  <a:srgbClr val="FFFFFF"/>
                </a:solidFill>
                <a:latin typeface="Tahoma"/>
                <a:cs typeface="Tahoma"/>
              </a:rPr>
              <a:t>kesusilaan</a:t>
            </a:r>
            <a:endParaRPr sz="2200">
              <a:latin typeface="Tahoma"/>
              <a:cs typeface="Tahoma"/>
            </a:endParaRPr>
          </a:p>
          <a:p>
            <a:pPr marL="819785" lvl="1" indent="-343535">
              <a:lnSpc>
                <a:spcPct val="100000"/>
              </a:lnSpc>
              <a:buFont typeface="Arial"/>
              <a:buChar char="•"/>
              <a:tabLst>
                <a:tab pos="819785" algn="l"/>
                <a:tab pos="820419" algn="l"/>
              </a:tabLst>
            </a:pPr>
            <a:r>
              <a:rPr sz="2200" spc="-5" dirty="0">
                <a:solidFill>
                  <a:srgbClr val="FFFFFF"/>
                </a:solidFill>
                <a:latin typeface="Tahoma"/>
                <a:cs typeface="Tahoma"/>
              </a:rPr>
              <a:t>Tidak bertentangan </a:t>
            </a:r>
            <a:r>
              <a:rPr sz="2200" spc="-10" dirty="0">
                <a:solidFill>
                  <a:srgbClr val="FFFFFF"/>
                </a:solidFill>
                <a:latin typeface="Tahoma"/>
                <a:cs typeface="Tahoma"/>
              </a:rPr>
              <a:t>dgn ketertiban</a:t>
            </a:r>
            <a:r>
              <a:rPr sz="2200" spc="50" dirty="0">
                <a:solidFill>
                  <a:srgbClr val="FFFFFF"/>
                </a:solidFill>
                <a:latin typeface="Tahoma"/>
                <a:cs typeface="Tahoma"/>
              </a:rPr>
              <a:t> </a:t>
            </a:r>
            <a:r>
              <a:rPr sz="2200" spc="-5" dirty="0">
                <a:solidFill>
                  <a:srgbClr val="FFFFFF"/>
                </a:solidFill>
                <a:latin typeface="Tahoma"/>
                <a:cs typeface="Tahoma"/>
              </a:rPr>
              <a:t>umum</a:t>
            </a:r>
            <a:endParaRPr sz="2200">
              <a:latin typeface="Tahoma"/>
              <a:cs typeface="Tahoma"/>
            </a:endParaRPr>
          </a:p>
          <a:p>
            <a:pPr>
              <a:lnSpc>
                <a:spcPct val="100000"/>
              </a:lnSpc>
              <a:spcBef>
                <a:spcPts val="55"/>
              </a:spcBef>
            </a:pPr>
            <a:endParaRPr sz="2250">
              <a:latin typeface="Times New Roman"/>
              <a:cs typeface="Times New Roman"/>
            </a:endParaRPr>
          </a:p>
          <a:p>
            <a:pPr marL="76200" marR="66675" algn="just">
              <a:lnSpc>
                <a:spcPct val="100000"/>
              </a:lnSpc>
            </a:pPr>
            <a:r>
              <a:rPr sz="2200" spc="-15" dirty="0">
                <a:solidFill>
                  <a:srgbClr val="FFFFFF"/>
                </a:solidFill>
                <a:latin typeface="Tahoma"/>
                <a:cs typeface="Tahoma"/>
              </a:rPr>
              <a:t>Pasal </a:t>
            </a:r>
            <a:r>
              <a:rPr sz="2200" spc="-5" dirty="0">
                <a:solidFill>
                  <a:srgbClr val="FFFFFF"/>
                </a:solidFill>
                <a:latin typeface="Tahoma"/>
                <a:cs typeface="Tahoma"/>
              </a:rPr>
              <a:t>1340 KUH </a:t>
            </a:r>
            <a:r>
              <a:rPr sz="2200" spc="-15" dirty="0">
                <a:solidFill>
                  <a:srgbClr val="FFFFFF"/>
                </a:solidFill>
                <a:latin typeface="Tahoma"/>
                <a:cs typeface="Tahoma"/>
              </a:rPr>
              <a:t>Perdata </a:t>
            </a:r>
            <a:r>
              <a:rPr sz="2200" spc="-10" dirty="0">
                <a:solidFill>
                  <a:srgbClr val="FFFFFF"/>
                </a:solidFill>
                <a:latin typeface="Tahoma"/>
                <a:cs typeface="Tahoma"/>
              </a:rPr>
              <a:t>suatu </a:t>
            </a:r>
            <a:r>
              <a:rPr sz="2200" spc="-5" dirty="0">
                <a:solidFill>
                  <a:srgbClr val="FFFFFF"/>
                </a:solidFill>
                <a:latin typeface="Tahoma"/>
                <a:cs typeface="Tahoma"/>
              </a:rPr>
              <a:t>perjanjian </a:t>
            </a:r>
            <a:r>
              <a:rPr sz="2200" spc="-20" dirty="0">
                <a:solidFill>
                  <a:srgbClr val="FFFFFF"/>
                </a:solidFill>
                <a:latin typeface="Tahoma"/>
                <a:cs typeface="Tahoma"/>
              </a:rPr>
              <a:t>hanya </a:t>
            </a:r>
            <a:r>
              <a:rPr sz="2200" spc="-5" dirty="0">
                <a:solidFill>
                  <a:srgbClr val="FFFFFF"/>
                </a:solidFill>
                <a:latin typeface="Tahoma"/>
                <a:cs typeface="Tahoma"/>
              </a:rPr>
              <a:t>berlaku </a:t>
            </a:r>
            <a:r>
              <a:rPr sz="2200" spc="-10" dirty="0">
                <a:solidFill>
                  <a:srgbClr val="FFFFFF"/>
                </a:solidFill>
                <a:latin typeface="Tahoma"/>
                <a:cs typeface="Tahoma"/>
              </a:rPr>
              <a:t>antara  </a:t>
            </a:r>
            <a:r>
              <a:rPr sz="2200" spc="-5" dirty="0">
                <a:solidFill>
                  <a:srgbClr val="FFFFFF"/>
                </a:solidFill>
                <a:latin typeface="Tahoma"/>
                <a:cs typeface="Tahoma"/>
              </a:rPr>
              <a:t>pihak </a:t>
            </a:r>
            <a:r>
              <a:rPr sz="2200" spc="-10" dirty="0">
                <a:solidFill>
                  <a:srgbClr val="FFFFFF"/>
                </a:solidFill>
                <a:latin typeface="Tahoma"/>
                <a:cs typeface="Tahoma"/>
              </a:rPr>
              <a:t>yg membuatnya. Suatu </a:t>
            </a:r>
            <a:r>
              <a:rPr sz="2200" dirty="0">
                <a:solidFill>
                  <a:srgbClr val="FFFFFF"/>
                </a:solidFill>
                <a:latin typeface="Tahoma"/>
                <a:cs typeface="Tahoma"/>
              </a:rPr>
              <a:t>perjanjian </a:t>
            </a:r>
            <a:r>
              <a:rPr sz="2200" spc="-10" dirty="0">
                <a:solidFill>
                  <a:srgbClr val="FFFFFF"/>
                </a:solidFill>
                <a:latin typeface="Tahoma"/>
                <a:cs typeface="Tahoma"/>
              </a:rPr>
              <a:t>tidak </a:t>
            </a:r>
            <a:r>
              <a:rPr sz="2200" spc="-5" dirty="0">
                <a:solidFill>
                  <a:srgbClr val="FFFFFF"/>
                </a:solidFill>
                <a:latin typeface="Tahoma"/>
                <a:cs typeface="Tahoma"/>
              </a:rPr>
              <a:t>dapat </a:t>
            </a:r>
            <a:r>
              <a:rPr sz="2200" spc="-10" dirty="0">
                <a:solidFill>
                  <a:srgbClr val="FFFFFF"/>
                </a:solidFill>
                <a:latin typeface="Tahoma"/>
                <a:cs typeface="Tahoma"/>
              </a:rPr>
              <a:t>membawa rugi  kepada </a:t>
            </a:r>
            <a:r>
              <a:rPr sz="2200" spc="-5" dirty="0">
                <a:solidFill>
                  <a:srgbClr val="FFFFFF"/>
                </a:solidFill>
                <a:latin typeface="Tahoma"/>
                <a:cs typeface="Tahoma"/>
              </a:rPr>
              <a:t>pihak</a:t>
            </a:r>
            <a:r>
              <a:rPr sz="2175" spc="-7" baseline="24904" dirty="0">
                <a:solidFill>
                  <a:srgbClr val="FFFFFF"/>
                </a:solidFill>
                <a:latin typeface="Tahoma"/>
                <a:cs typeface="Tahoma"/>
              </a:rPr>
              <a:t>2 </a:t>
            </a:r>
            <a:r>
              <a:rPr sz="2200" spc="-10" dirty="0">
                <a:solidFill>
                  <a:srgbClr val="FFFFFF"/>
                </a:solidFill>
                <a:latin typeface="Tahoma"/>
                <a:cs typeface="Tahoma"/>
              </a:rPr>
              <a:t>ketiga, tak </a:t>
            </a:r>
            <a:r>
              <a:rPr sz="2200" spc="-5" dirty="0">
                <a:solidFill>
                  <a:srgbClr val="FFFFFF"/>
                </a:solidFill>
                <a:latin typeface="Tahoma"/>
                <a:cs typeface="Tahoma"/>
              </a:rPr>
              <a:t>dapat pihak</a:t>
            </a:r>
            <a:r>
              <a:rPr sz="2175" spc="-7" baseline="24904" dirty="0">
                <a:solidFill>
                  <a:srgbClr val="FFFFFF"/>
                </a:solidFill>
                <a:latin typeface="Tahoma"/>
                <a:cs typeface="Tahoma"/>
              </a:rPr>
              <a:t>2 </a:t>
            </a:r>
            <a:r>
              <a:rPr sz="2200" spc="-10" dirty="0">
                <a:solidFill>
                  <a:srgbClr val="FFFFFF"/>
                </a:solidFill>
                <a:latin typeface="Tahoma"/>
                <a:cs typeface="Tahoma"/>
              </a:rPr>
              <a:t>ketiga </a:t>
            </a:r>
            <a:r>
              <a:rPr sz="2200" spc="-5" dirty="0">
                <a:solidFill>
                  <a:srgbClr val="FFFFFF"/>
                </a:solidFill>
                <a:latin typeface="Tahoma"/>
                <a:cs typeface="Tahoma"/>
              </a:rPr>
              <a:t>mendapat </a:t>
            </a:r>
            <a:r>
              <a:rPr sz="2200" spc="-10" dirty="0">
                <a:solidFill>
                  <a:srgbClr val="FFFFFF"/>
                </a:solidFill>
                <a:latin typeface="Tahoma"/>
                <a:cs typeface="Tahoma"/>
              </a:rPr>
              <a:t>manfaat  </a:t>
            </a:r>
            <a:r>
              <a:rPr sz="2200" spc="-15" dirty="0">
                <a:solidFill>
                  <a:srgbClr val="FFFFFF"/>
                </a:solidFill>
                <a:latin typeface="Tahoma"/>
                <a:cs typeface="Tahoma"/>
              </a:rPr>
              <a:t>karenanya,</a:t>
            </a:r>
            <a:r>
              <a:rPr sz="2200" spc="180" dirty="0">
                <a:solidFill>
                  <a:srgbClr val="FFFFFF"/>
                </a:solidFill>
                <a:latin typeface="Tahoma"/>
                <a:cs typeface="Tahoma"/>
              </a:rPr>
              <a:t> </a:t>
            </a:r>
            <a:r>
              <a:rPr sz="2200" spc="-10" dirty="0">
                <a:solidFill>
                  <a:srgbClr val="FFFFFF"/>
                </a:solidFill>
                <a:latin typeface="Tahoma"/>
                <a:cs typeface="Tahoma"/>
              </a:rPr>
              <a:t>selain</a:t>
            </a:r>
            <a:r>
              <a:rPr sz="2200" spc="180" dirty="0">
                <a:solidFill>
                  <a:srgbClr val="FFFFFF"/>
                </a:solidFill>
                <a:latin typeface="Tahoma"/>
                <a:cs typeface="Tahoma"/>
              </a:rPr>
              <a:t> </a:t>
            </a:r>
            <a:r>
              <a:rPr sz="2200" spc="-5" dirty="0">
                <a:solidFill>
                  <a:srgbClr val="FFFFFF"/>
                </a:solidFill>
                <a:latin typeface="Tahoma"/>
                <a:cs typeface="Tahoma"/>
              </a:rPr>
              <a:t>dalam</a:t>
            </a:r>
            <a:r>
              <a:rPr sz="2200" spc="165" dirty="0">
                <a:solidFill>
                  <a:srgbClr val="FFFFFF"/>
                </a:solidFill>
                <a:latin typeface="Tahoma"/>
                <a:cs typeface="Tahoma"/>
              </a:rPr>
              <a:t> </a:t>
            </a:r>
            <a:r>
              <a:rPr sz="2200" spc="-10" dirty="0">
                <a:solidFill>
                  <a:srgbClr val="FFFFFF"/>
                </a:solidFill>
                <a:latin typeface="Tahoma"/>
                <a:cs typeface="Tahoma"/>
              </a:rPr>
              <a:t>hal</a:t>
            </a:r>
            <a:r>
              <a:rPr sz="2200" spc="175" dirty="0">
                <a:solidFill>
                  <a:srgbClr val="FFFFFF"/>
                </a:solidFill>
                <a:latin typeface="Tahoma"/>
                <a:cs typeface="Tahoma"/>
              </a:rPr>
              <a:t> </a:t>
            </a:r>
            <a:r>
              <a:rPr sz="2200" spc="-10" dirty="0">
                <a:solidFill>
                  <a:srgbClr val="FFFFFF"/>
                </a:solidFill>
                <a:latin typeface="Tahoma"/>
                <a:cs typeface="Tahoma"/>
              </a:rPr>
              <a:t>yg</a:t>
            </a:r>
            <a:r>
              <a:rPr sz="2200" spc="165" dirty="0">
                <a:solidFill>
                  <a:srgbClr val="FFFFFF"/>
                </a:solidFill>
                <a:latin typeface="Tahoma"/>
                <a:cs typeface="Tahoma"/>
              </a:rPr>
              <a:t> </a:t>
            </a:r>
            <a:r>
              <a:rPr sz="2200" spc="-5" dirty="0">
                <a:solidFill>
                  <a:srgbClr val="FFFFFF"/>
                </a:solidFill>
                <a:latin typeface="Tahoma"/>
                <a:cs typeface="Tahoma"/>
              </a:rPr>
              <a:t>diatur</a:t>
            </a:r>
            <a:r>
              <a:rPr sz="2200" spc="170" dirty="0">
                <a:solidFill>
                  <a:srgbClr val="FFFFFF"/>
                </a:solidFill>
                <a:latin typeface="Tahoma"/>
                <a:cs typeface="Tahoma"/>
              </a:rPr>
              <a:t> </a:t>
            </a:r>
            <a:r>
              <a:rPr sz="2200" spc="-5" dirty="0">
                <a:solidFill>
                  <a:srgbClr val="FFFFFF"/>
                </a:solidFill>
                <a:latin typeface="Tahoma"/>
                <a:cs typeface="Tahoma"/>
              </a:rPr>
              <a:t>dalam</a:t>
            </a:r>
            <a:r>
              <a:rPr sz="2200" spc="165" dirty="0">
                <a:solidFill>
                  <a:srgbClr val="FFFFFF"/>
                </a:solidFill>
                <a:latin typeface="Tahoma"/>
                <a:cs typeface="Tahoma"/>
              </a:rPr>
              <a:t> </a:t>
            </a:r>
            <a:r>
              <a:rPr sz="2200" spc="-5" dirty="0">
                <a:solidFill>
                  <a:srgbClr val="FFFFFF"/>
                </a:solidFill>
                <a:latin typeface="Tahoma"/>
                <a:cs typeface="Tahoma"/>
              </a:rPr>
              <a:t>pasal</a:t>
            </a:r>
            <a:r>
              <a:rPr sz="2200" spc="170" dirty="0">
                <a:solidFill>
                  <a:srgbClr val="FFFFFF"/>
                </a:solidFill>
                <a:latin typeface="Tahoma"/>
                <a:cs typeface="Tahoma"/>
              </a:rPr>
              <a:t> </a:t>
            </a:r>
            <a:r>
              <a:rPr sz="2200" spc="-35" dirty="0">
                <a:solidFill>
                  <a:srgbClr val="FFFFFF"/>
                </a:solidFill>
                <a:latin typeface="Tahoma"/>
                <a:cs typeface="Tahoma"/>
              </a:rPr>
              <a:t>1317.</a:t>
            </a:r>
            <a:r>
              <a:rPr sz="2200" spc="160" dirty="0">
                <a:solidFill>
                  <a:srgbClr val="FFFFFF"/>
                </a:solidFill>
                <a:latin typeface="Tahoma"/>
                <a:cs typeface="Tahoma"/>
              </a:rPr>
              <a:t> </a:t>
            </a:r>
            <a:r>
              <a:rPr sz="2200" spc="-15" dirty="0">
                <a:solidFill>
                  <a:srgbClr val="FFFFFF"/>
                </a:solidFill>
                <a:latin typeface="Tahoma"/>
                <a:cs typeface="Tahoma"/>
              </a:rPr>
              <a:t>Pasal</a:t>
            </a:r>
            <a:r>
              <a:rPr sz="2200" spc="180" dirty="0">
                <a:solidFill>
                  <a:srgbClr val="FFFFFF"/>
                </a:solidFill>
                <a:latin typeface="Tahoma"/>
                <a:cs typeface="Tahoma"/>
              </a:rPr>
              <a:t> </a:t>
            </a:r>
            <a:r>
              <a:rPr sz="2200" spc="-5" dirty="0">
                <a:solidFill>
                  <a:srgbClr val="FFFFFF"/>
                </a:solidFill>
                <a:latin typeface="Tahoma"/>
                <a:cs typeface="Tahoma"/>
              </a:rPr>
              <a:t>1317</a:t>
            </a:r>
            <a:endParaRPr sz="2200">
              <a:latin typeface="Tahoma"/>
              <a:cs typeface="Tahoma"/>
            </a:endParaRPr>
          </a:p>
        </p:txBody>
      </p:sp>
      <p:sp>
        <p:nvSpPr>
          <p:cNvPr id="6" name="object 6"/>
          <p:cNvSpPr txBox="1"/>
          <p:nvPr/>
        </p:nvSpPr>
        <p:spPr>
          <a:xfrm>
            <a:off x="344830" y="6251244"/>
            <a:ext cx="5685155" cy="360680"/>
          </a:xfrm>
          <a:prstGeom prst="rect">
            <a:avLst/>
          </a:prstGeom>
        </p:spPr>
        <p:txBody>
          <a:bodyPr vert="horz" wrap="square" lIns="0" tIns="12065" rIns="0" bIns="0" rtlCol="0">
            <a:spAutoFit/>
          </a:bodyPr>
          <a:lstStyle/>
          <a:p>
            <a:pPr marL="12700">
              <a:lnSpc>
                <a:spcPct val="100000"/>
              </a:lnSpc>
              <a:spcBef>
                <a:spcPts val="95"/>
              </a:spcBef>
            </a:pPr>
            <a:r>
              <a:rPr sz="2200" spc="-5" dirty="0">
                <a:solidFill>
                  <a:srgbClr val="FFFFFF"/>
                </a:solidFill>
                <a:latin typeface="Tahoma"/>
                <a:cs typeface="Tahoma"/>
              </a:rPr>
              <a:t>mengatur </a:t>
            </a:r>
            <a:r>
              <a:rPr sz="2200" spc="-10" dirty="0">
                <a:solidFill>
                  <a:srgbClr val="FFFFFF"/>
                </a:solidFill>
                <a:latin typeface="Tahoma"/>
                <a:cs typeface="Tahoma"/>
              </a:rPr>
              <a:t>tentang </a:t>
            </a:r>
            <a:r>
              <a:rPr sz="2200" spc="-5" dirty="0">
                <a:solidFill>
                  <a:srgbClr val="FFFFFF"/>
                </a:solidFill>
                <a:latin typeface="Tahoma"/>
                <a:cs typeface="Tahoma"/>
              </a:rPr>
              <a:t>perjanjian </a:t>
            </a:r>
            <a:r>
              <a:rPr sz="2200" spc="-10" dirty="0">
                <a:solidFill>
                  <a:srgbClr val="FFFFFF"/>
                </a:solidFill>
                <a:latin typeface="Tahoma"/>
                <a:cs typeface="Tahoma"/>
              </a:rPr>
              <a:t>dgn </a:t>
            </a:r>
            <a:r>
              <a:rPr sz="2200" spc="-5" dirty="0">
                <a:solidFill>
                  <a:srgbClr val="FFFFFF"/>
                </a:solidFill>
                <a:latin typeface="Tahoma"/>
                <a:cs typeface="Tahoma"/>
              </a:rPr>
              <a:t>pihak</a:t>
            </a:r>
            <a:r>
              <a:rPr sz="2200" spc="85" dirty="0">
                <a:solidFill>
                  <a:srgbClr val="FFFFFF"/>
                </a:solidFill>
                <a:latin typeface="Tahoma"/>
                <a:cs typeface="Tahoma"/>
              </a:rPr>
              <a:t> </a:t>
            </a:r>
            <a:r>
              <a:rPr sz="2200" spc="-15" dirty="0">
                <a:solidFill>
                  <a:srgbClr val="FFFFFF"/>
                </a:solidFill>
                <a:latin typeface="Tahoma"/>
                <a:cs typeface="Tahoma"/>
              </a:rPr>
              <a:t>ketiga</a:t>
            </a:r>
            <a:endParaRPr sz="2200">
              <a:latin typeface="Tahoma"/>
              <a:cs typeface="Tahom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924800" y="6190488"/>
            <a:ext cx="443293" cy="405193"/>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8029447" y="6236919"/>
            <a:ext cx="223520" cy="239395"/>
          </a:xfrm>
          <a:prstGeom prst="rect">
            <a:avLst/>
          </a:prstGeom>
        </p:spPr>
        <p:txBody>
          <a:bodyPr vert="horz" wrap="square" lIns="0" tIns="12700" rIns="0" bIns="0" rtlCol="0">
            <a:spAutoFit/>
          </a:bodyPr>
          <a:lstStyle/>
          <a:p>
            <a:pPr marL="12700">
              <a:lnSpc>
                <a:spcPct val="100000"/>
              </a:lnSpc>
              <a:spcBef>
                <a:spcPts val="100"/>
              </a:spcBef>
            </a:pPr>
            <a:r>
              <a:rPr sz="1400" b="1" spc="-5" dirty="0">
                <a:solidFill>
                  <a:srgbClr val="FFFFFF"/>
                </a:solidFill>
                <a:latin typeface="Arial"/>
                <a:cs typeface="Arial"/>
              </a:rPr>
              <a:t>35</a:t>
            </a:r>
            <a:endParaRPr sz="1400">
              <a:latin typeface="Arial"/>
              <a:cs typeface="Arial"/>
            </a:endParaRPr>
          </a:p>
        </p:txBody>
      </p:sp>
      <p:sp>
        <p:nvSpPr>
          <p:cNvPr id="4" name="object 4"/>
          <p:cNvSpPr/>
          <p:nvPr/>
        </p:nvSpPr>
        <p:spPr>
          <a:xfrm>
            <a:off x="586740" y="207213"/>
            <a:ext cx="7962646" cy="568248"/>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746861" y="289051"/>
            <a:ext cx="7644765" cy="330835"/>
          </a:xfrm>
          <a:prstGeom prst="rect">
            <a:avLst/>
          </a:prstGeom>
        </p:spPr>
        <p:txBody>
          <a:bodyPr vert="horz" wrap="square" lIns="0" tIns="12700" rIns="0" bIns="0" rtlCol="0">
            <a:spAutoFit/>
          </a:bodyPr>
          <a:lstStyle/>
          <a:p>
            <a:pPr marL="12700">
              <a:lnSpc>
                <a:spcPct val="100000"/>
              </a:lnSpc>
              <a:spcBef>
                <a:spcPts val="100"/>
              </a:spcBef>
            </a:pPr>
            <a:r>
              <a:rPr sz="2000" b="1" spc="-5" dirty="0">
                <a:solidFill>
                  <a:srgbClr val="FFFFFF"/>
                </a:solidFill>
                <a:latin typeface="Tahoma"/>
                <a:cs typeface="Tahoma"/>
              </a:rPr>
              <a:t>SYARAT SAHNYA PERJANJIAN </a:t>
            </a:r>
            <a:r>
              <a:rPr sz="2000" b="1" dirty="0">
                <a:solidFill>
                  <a:srgbClr val="FFFFFF"/>
                </a:solidFill>
                <a:latin typeface="Tahoma"/>
                <a:cs typeface="Tahoma"/>
              </a:rPr>
              <a:t>( PASAL 1320</a:t>
            </a:r>
            <a:r>
              <a:rPr sz="2000" b="1" spc="-60" dirty="0">
                <a:solidFill>
                  <a:srgbClr val="FFFFFF"/>
                </a:solidFill>
                <a:latin typeface="Tahoma"/>
                <a:cs typeface="Tahoma"/>
              </a:rPr>
              <a:t> </a:t>
            </a:r>
            <a:r>
              <a:rPr sz="2000" b="1" spc="-5" dirty="0">
                <a:solidFill>
                  <a:srgbClr val="FFFFFF"/>
                </a:solidFill>
                <a:latin typeface="Tahoma"/>
                <a:cs typeface="Tahoma"/>
              </a:rPr>
              <a:t>KUHPERDATA)</a:t>
            </a:r>
            <a:endParaRPr sz="2000">
              <a:latin typeface="Tahoma"/>
              <a:cs typeface="Tahoma"/>
            </a:endParaRPr>
          </a:p>
        </p:txBody>
      </p:sp>
      <p:sp>
        <p:nvSpPr>
          <p:cNvPr id="6" name="object 6"/>
          <p:cNvSpPr txBox="1">
            <a:spLocks noGrp="1"/>
          </p:cNvSpPr>
          <p:nvPr>
            <p:ph type="title"/>
          </p:nvPr>
        </p:nvSpPr>
        <p:spPr>
          <a:xfrm>
            <a:off x="382625" y="1175385"/>
            <a:ext cx="5566410" cy="360680"/>
          </a:xfrm>
          <a:prstGeom prst="rect">
            <a:avLst/>
          </a:prstGeom>
        </p:spPr>
        <p:txBody>
          <a:bodyPr vert="horz" wrap="square" lIns="0" tIns="12065" rIns="0" bIns="0" rtlCol="0">
            <a:spAutoFit/>
          </a:bodyPr>
          <a:lstStyle/>
          <a:p>
            <a:pPr marL="12700">
              <a:lnSpc>
                <a:spcPct val="100000"/>
              </a:lnSpc>
              <a:spcBef>
                <a:spcPts val="95"/>
              </a:spcBef>
              <a:tabLst>
                <a:tab pos="621665" algn="l"/>
              </a:tabLst>
            </a:pPr>
            <a:r>
              <a:rPr sz="2200" b="0" spc="-5" dirty="0">
                <a:latin typeface="Tahoma"/>
                <a:cs typeface="Tahoma"/>
              </a:rPr>
              <a:t>a.	</a:t>
            </a:r>
            <a:r>
              <a:rPr sz="2200" b="0" spc="-10" dirty="0">
                <a:latin typeface="Tahoma"/>
                <a:cs typeface="Tahoma"/>
              </a:rPr>
              <a:t>Sepakat mereka yg </a:t>
            </a:r>
            <a:r>
              <a:rPr sz="2200" b="0" spc="-5" dirty="0">
                <a:latin typeface="Tahoma"/>
                <a:cs typeface="Tahoma"/>
              </a:rPr>
              <a:t>mengikatkan</a:t>
            </a:r>
            <a:r>
              <a:rPr sz="2200" b="0" spc="80" dirty="0">
                <a:latin typeface="Tahoma"/>
                <a:cs typeface="Tahoma"/>
              </a:rPr>
              <a:t> </a:t>
            </a:r>
            <a:r>
              <a:rPr sz="2200" b="0" spc="-15" dirty="0">
                <a:latin typeface="Tahoma"/>
                <a:cs typeface="Tahoma"/>
              </a:rPr>
              <a:t>dirinya</a:t>
            </a:r>
            <a:endParaRPr sz="2200">
              <a:latin typeface="Tahoma"/>
              <a:cs typeface="Tahoma"/>
            </a:endParaRPr>
          </a:p>
        </p:txBody>
      </p:sp>
      <p:sp>
        <p:nvSpPr>
          <p:cNvPr id="7" name="object 7"/>
          <p:cNvSpPr txBox="1"/>
          <p:nvPr/>
        </p:nvSpPr>
        <p:spPr>
          <a:xfrm>
            <a:off x="382625" y="1509674"/>
            <a:ext cx="8356600" cy="3245485"/>
          </a:xfrm>
          <a:prstGeom prst="rect">
            <a:avLst/>
          </a:prstGeom>
        </p:spPr>
        <p:txBody>
          <a:bodyPr vert="horz" wrap="square" lIns="0" tIns="80010" rIns="0" bIns="0" rtlCol="0">
            <a:spAutoFit/>
          </a:bodyPr>
          <a:lstStyle/>
          <a:p>
            <a:pPr marL="622300" indent="-609600">
              <a:lnSpc>
                <a:spcPct val="100000"/>
              </a:lnSpc>
              <a:spcBef>
                <a:spcPts val="630"/>
              </a:spcBef>
              <a:buAutoNum type="alphaLcPeriod" startAt="2"/>
              <a:tabLst>
                <a:tab pos="621665" algn="l"/>
                <a:tab pos="622300" algn="l"/>
              </a:tabLst>
            </a:pPr>
            <a:r>
              <a:rPr sz="2200" spc="-15" dirty="0">
                <a:solidFill>
                  <a:srgbClr val="FFFFFF"/>
                </a:solidFill>
                <a:latin typeface="Tahoma"/>
                <a:cs typeface="Tahoma"/>
              </a:rPr>
              <a:t>Kecakapan </a:t>
            </a:r>
            <a:r>
              <a:rPr sz="2200" spc="-5" dirty="0">
                <a:solidFill>
                  <a:srgbClr val="FFFFFF"/>
                </a:solidFill>
                <a:latin typeface="Tahoma"/>
                <a:cs typeface="Tahoma"/>
              </a:rPr>
              <a:t>untuk membuat </a:t>
            </a:r>
            <a:r>
              <a:rPr sz="2200" spc="-10" dirty="0">
                <a:solidFill>
                  <a:srgbClr val="FFFFFF"/>
                </a:solidFill>
                <a:latin typeface="Tahoma"/>
                <a:cs typeface="Tahoma"/>
              </a:rPr>
              <a:t>suatu</a:t>
            </a:r>
            <a:r>
              <a:rPr sz="2200" spc="60" dirty="0">
                <a:solidFill>
                  <a:srgbClr val="FFFFFF"/>
                </a:solidFill>
                <a:latin typeface="Tahoma"/>
                <a:cs typeface="Tahoma"/>
              </a:rPr>
              <a:t> </a:t>
            </a:r>
            <a:r>
              <a:rPr sz="2200" spc="-5" dirty="0">
                <a:solidFill>
                  <a:srgbClr val="FFFFFF"/>
                </a:solidFill>
                <a:latin typeface="Tahoma"/>
                <a:cs typeface="Tahoma"/>
              </a:rPr>
              <a:t>perikatan</a:t>
            </a:r>
            <a:endParaRPr sz="2200">
              <a:latin typeface="Tahoma"/>
              <a:cs typeface="Tahoma"/>
            </a:endParaRPr>
          </a:p>
          <a:p>
            <a:pPr marL="622300" marR="5080">
              <a:lnSpc>
                <a:spcPct val="120000"/>
              </a:lnSpc>
              <a:spcBef>
                <a:spcPts val="5"/>
              </a:spcBef>
              <a:tabLst>
                <a:tab pos="2010410" algn="l"/>
              </a:tabLst>
            </a:pPr>
            <a:r>
              <a:rPr sz="2200" b="1" spc="-10" dirty="0">
                <a:solidFill>
                  <a:srgbClr val="FFFFFF"/>
                </a:solidFill>
                <a:latin typeface="Tahoma"/>
                <a:cs typeface="Tahoma"/>
              </a:rPr>
              <a:t>Kedua </a:t>
            </a:r>
            <a:r>
              <a:rPr sz="2200" b="1" spc="-5" dirty="0">
                <a:solidFill>
                  <a:srgbClr val="FFFFFF"/>
                </a:solidFill>
                <a:latin typeface="Tahoma"/>
                <a:cs typeface="Tahoma"/>
              </a:rPr>
              <a:t>syarat ini disebut syarat subyektif, apabila tidak  </a:t>
            </a:r>
            <a:r>
              <a:rPr sz="2200" b="1" spc="-10" dirty="0">
                <a:solidFill>
                  <a:srgbClr val="FFFFFF"/>
                </a:solidFill>
                <a:latin typeface="Tahoma"/>
                <a:cs typeface="Tahoma"/>
              </a:rPr>
              <a:t>dipenuhi	</a:t>
            </a:r>
            <a:r>
              <a:rPr sz="2200" b="1" spc="-5" dirty="0">
                <a:solidFill>
                  <a:srgbClr val="FFFFFF"/>
                </a:solidFill>
                <a:latin typeface="Tahoma"/>
                <a:cs typeface="Tahoma"/>
              </a:rPr>
              <a:t>akibatnya </a:t>
            </a:r>
            <a:r>
              <a:rPr sz="2200" b="1" spc="-10" dirty="0">
                <a:solidFill>
                  <a:srgbClr val="FFFFFF"/>
                </a:solidFill>
                <a:latin typeface="Tahoma"/>
                <a:cs typeface="Tahoma"/>
              </a:rPr>
              <a:t>dapat </a:t>
            </a:r>
            <a:r>
              <a:rPr sz="2200" b="1" spc="-5" dirty="0">
                <a:solidFill>
                  <a:srgbClr val="FFFFFF"/>
                </a:solidFill>
                <a:latin typeface="Tahoma"/>
                <a:cs typeface="Tahoma"/>
              </a:rPr>
              <a:t>dibatalkan </a:t>
            </a:r>
            <a:r>
              <a:rPr sz="2200" b="1" spc="-10" dirty="0">
                <a:solidFill>
                  <a:srgbClr val="FFFFFF"/>
                </a:solidFill>
                <a:latin typeface="Tahoma"/>
                <a:cs typeface="Tahoma"/>
              </a:rPr>
              <a:t>oleh</a:t>
            </a:r>
            <a:r>
              <a:rPr sz="2200" b="1" spc="45" dirty="0">
                <a:solidFill>
                  <a:srgbClr val="FFFFFF"/>
                </a:solidFill>
                <a:latin typeface="Tahoma"/>
                <a:cs typeface="Tahoma"/>
              </a:rPr>
              <a:t> </a:t>
            </a:r>
            <a:r>
              <a:rPr sz="2200" b="1" spc="-10" dirty="0">
                <a:solidFill>
                  <a:srgbClr val="FFFFFF"/>
                </a:solidFill>
                <a:latin typeface="Tahoma"/>
                <a:cs typeface="Tahoma"/>
              </a:rPr>
              <a:t>pengadilan</a:t>
            </a:r>
            <a:endParaRPr sz="2200">
              <a:latin typeface="Tahoma"/>
              <a:cs typeface="Tahoma"/>
            </a:endParaRPr>
          </a:p>
          <a:p>
            <a:pPr marL="622300" indent="-609600">
              <a:lnSpc>
                <a:spcPct val="100000"/>
              </a:lnSpc>
              <a:spcBef>
                <a:spcPts val="525"/>
              </a:spcBef>
              <a:buAutoNum type="alphaLcPeriod" startAt="3"/>
              <a:tabLst>
                <a:tab pos="621665" algn="l"/>
                <a:tab pos="622300" algn="l"/>
              </a:tabLst>
            </a:pPr>
            <a:r>
              <a:rPr sz="2200" spc="-10" dirty="0">
                <a:solidFill>
                  <a:srgbClr val="FFFFFF"/>
                </a:solidFill>
                <a:latin typeface="Tahoma"/>
                <a:cs typeface="Tahoma"/>
              </a:rPr>
              <a:t>Suatu </a:t>
            </a:r>
            <a:r>
              <a:rPr sz="2200" spc="-5" dirty="0">
                <a:solidFill>
                  <a:srgbClr val="FFFFFF"/>
                </a:solidFill>
                <a:latin typeface="Tahoma"/>
                <a:cs typeface="Tahoma"/>
              </a:rPr>
              <a:t>hal</a:t>
            </a:r>
            <a:r>
              <a:rPr sz="2200" dirty="0">
                <a:solidFill>
                  <a:srgbClr val="FFFFFF"/>
                </a:solidFill>
                <a:latin typeface="Tahoma"/>
                <a:cs typeface="Tahoma"/>
              </a:rPr>
              <a:t> </a:t>
            </a:r>
            <a:r>
              <a:rPr sz="2200" spc="-10" dirty="0">
                <a:solidFill>
                  <a:srgbClr val="FFFFFF"/>
                </a:solidFill>
                <a:latin typeface="Tahoma"/>
                <a:cs typeface="Tahoma"/>
              </a:rPr>
              <a:t>tertentu</a:t>
            </a:r>
            <a:endParaRPr sz="2200">
              <a:latin typeface="Tahoma"/>
              <a:cs typeface="Tahoma"/>
            </a:endParaRPr>
          </a:p>
          <a:p>
            <a:pPr marL="622300" indent="-609600">
              <a:lnSpc>
                <a:spcPct val="100000"/>
              </a:lnSpc>
              <a:spcBef>
                <a:spcPts val="530"/>
              </a:spcBef>
              <a:buAutoNum type="alphaLcPeriod" startAt="3"/>
              <a:tabLst>
                <a:tab pos="621665" algn="l"/>
                <a:tab pos="622300" algn="l"/>
              </a:tabLst>
            </a:pPr>
            <a:r>
              <a:rPr sz="2200" spc="-10" dirty="0">
                <a:solidFill>
                  <a:srgbClr val="FFFFFF"/>
                </a:solidFill>
                <a:latin typeface="Tahoma"/>
                <a:cs typeface="Tahoma"/>
              </a:rPr>
              <a:t>Suatu </a:t>
            </a:r>
            <a:r>
              <a:rPr sz="2200" spc="-5" dirty="0">
                <a:solidFill>
                  <a:srgbClr val="FFFFFF"/>
                </a:solidFill>
                <a:latin typeface="Tahoma"/>
                <a:cs typeface="Tahoma"/>
              </a:rPr>
              <a:t>sebab </a:t>
            </a:r>
            <a:r>
              <a:rPr sz="2200" spc="-15" dirty="0">
                <a:solidFill>
                  <a:srgbClr val="FFFFFF"/>
                </a:solidFill>
                <a:latin typeface="Tahoma"/>
                <a:cs typeface="Tahoma"/>
              </a:rPr>
              <a:t>yang</a:t>
            </a:r>
            <a:r>
              <a:rPr sz="2200" spc="5" dirty="0">
                <a:solidFill>
                  <a:srgbClr val="FFFFFF"/>
                </a:solidFill>
                <a:latin typeface="Tahoma"/>
                <a:cs typeface="Tahoma"/>
              </a:rPr>
              <a:t> </a:t>
            </a:r>
            <a:r>
              <a:rPr sz="2200" spc="-5" dirty="0">
                <a:solidFill>
                  <a:srgbClr val="FFFFFF"/>
                </a:solidFill>
                <a:latin typeface="Tahoma"/>
                <a:cs typeface="Tahoma"/>
              </a:rPr>
              <a:t>halal.</a:t>
            </a:r>
            <a:endParaRPr sz="2200">
              <a:latin typeface="Tahoma"/>
              <a:cs typeface="Tahoma"/>
            </a:endParaRPr>
          </a:p>
          <a:p>
            <a:pPr marL="622300" marR="244475">
              <a:lnSpc>
                <a:spcPct val="120000"/>
              </a:lnSpc>
            </a:pPr>
            <a:r>
              <a:rPr sz="2200" b="1" spc="-10" dirty="0">
                <a:solidFill>
                  <a:srgbClr val="FFFFFF"/>
                </a:solidFill>
                <a:latin typeface="Tahoma"/>
                <a:cs typeface="Tahoma"/>
              </a:rPr>
              <a:t>Kedua </a:t>
            </a:r>
            <a:r>
              <a:rPr sz="2200" b="1" spc="-5" dirty="0">
                <a:solidFill>
                  <a:srgbClr val="FFFFFF"/>
                </a:solidFill>
                <a:latin typeface="Tahoma"/>
                <a:cs typeface="Tahoma"/>
              </a:rPr>
              <a:t>syarat ini disebut syarat </a:t>
            </a:r>
            <a:r>
              <a:rPr sz="2200" b="1" spc="-10" dirty="0">
                <a:solidFill>
                  <a:srgbClr val="FFFFFF"/>
                </a:solidFill>
                <a:latin typeface="Tahoma"/>
                <a:cs typeface="Tahoma"/>
              </a:rPr>
              <a:t>obyektif </a:t>
            </a:r>
            <a:r>
              <a:rPr sz="2200" b="1" spc="-5" dirty="0">
                <a:solidFill>
                  <a:srgbClr val="FFFFFF"/>
                </a:solidFill>
                <a:latin typeface="Tahoma"/>
                <a:cs typeface="Tahoma"/>
              </a:rPr>
              <a:t>apabila tidak  </a:t>
            </a:r>
            <a:r>
              <a:rPr sz="2200" b="1" spc="-10" dirty="0">
                <a:solidFill>
                  <a:srgbClr val="FFFFFF"/>
                </a:solidFill>
                <a:latin typeface="Tahoma"/>
                <a:cs typeface="Tahoma"/>
              </a:rPr>
              <a:t>dipenuhi </a:t>
            </a:r>
            <a:r>
              <a:rPr sz="2200" b="1" spc="-5" dirty="0">
                <a:solidFill>
                  <a:srgbClr val="FFFFFF"/>
                </a:solidFill>
                <a:latin typeface="Tahoma"/>
                <a:cs typeface="Tahoma"/>
              </a:rPr>
              <a:t>akibatnya batal demi </a:t>
            </a:r>
            <a:r>
              <a:rPr sz="2200" b="1" spc="-10" dirty="0">
                <a:solidFill>
                  <a:srgbClr val="FFFFFF"/>
                </a:solidFill>
                <a:latin typeface="Tahoma"/>
                <a:cs typeface="Tahoma"/>
              </a:rPr>
              <a:t>hukum </a:t>
            </a:r>
            <a:r>
              <a:rPr sz="2200" b="1" spc="-5" dirty="0">
                <a:solidFill>
                  <a:srgbClr val="FFFFFF"/>
                </a:solidFill>
                <a:latin typeface="Tahoma"/>
                <a:cs typeface="Tahoma"/>
              </a:rPr>
              <a:t>(perjanjian  dianggap tidak </a:t>
            </a:r>
            <a:r>
              <a:rPr sz="2200" b="1" spc="-10" dirty="0">
                <a:solidFill>
                  <a:srgbClr val="FFFFFF"/>
                </a:solidFill>
                <a:latin typeface="Tahoma"/>
                <a:cs typeface="Tahoma"/>
              </a:rPr>
              <a:t>pernah</a:t>
            </a:r>
            <a:r>
              <a:rPr sz="2200" b="1" spc="55" dirty="0">
                <a:solidFill>
                  <a:srgbClr val="FFFFFF"/>
                </a:solidFill>
                <a:latin typeface="Tahoma"/>
                <a:cs typeface="Tahoma"/>
              </a:rPr>
              <a:t> </a:t>
            </a:r>
            <a:r>
              <a:rPr sz="2200" b="1" spc="-5" dirty="0">
                <a:solidFill>
                  <a:srgbClr val="FFFFFF"/>
                </a:solidFill>
                <a:latin typeface="Tahoma"/>
                <a:cs typeface="Tahoma"/>
              </a:rPr>
              <a:t>ada)</a:t>
            </a:r>
            <a:endParaRPr sz="2200">
              <a:latin typeface="Tahoma"/>
              <a:cs typeface="Tahom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924800" y="6190488"/>
            <a:ext cx="443293" cy="405193"/>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8029447" y="6236919"/>
            <a:ext cx="223520" cy="239395"/>
          </a:xfrm>
          <a:prstGeom prst="rect">
            <a:avLst/>
          </a:prstGeom>
        </p:spPr>
        <p:txBody>
          <a:bodyPr vert="horz" wrap="square" lIns="0" tIns="12700" rIns="0" bIns="0" rtlCol="0">
            <a:spAutoFit/>
          </a:bodyPr>
          <a:lstStyle/>
          <a:p>
            <a:pPr marL="12700">
              <a:lnSpc>
                <a:spcPct val="100000"/>
              </a:lnSpc>
              <a:spcBef>
                <a:spcPts val="100"/>
              </a:spcBef>
            </a:pPr>
            <a:r>
              <a:rPr sz="1400" b="1" spc="-5" dirty="0">
                <a:solidFill>
                  <a:srgbClr val="FFFFFF"/>
                </a:solidFill>
                <a:latin typeface="Arial"/>
                <a:cs typeface="Arial"/>
              </a:rPr>
              <a:t>36</a:t>
            </a:r>
            <a:endParaRPr sz="1400">
              <a:latin typeface="Arial"/>
              <a:cs typeface="Arial"/>
            </a:endParaRPr>
          </a:p>
        </p:txBody>
      </p:sp>
      <p:sp>
        <p:nvSpPr>
          <p:cNvPr id="4" name="object 4"/>
          <p:cNvSpPr/>
          <p:nvPr/>
        </p:nvSpPr>
        <p:spPr>
          <a:xfrm>
            <a:off x="586740" y="207213"/>
            <a:ext cx="7962646" cy="568248"/>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268325" y="289051"/>
            <a:ext cx="8378190" cy="4390390"/>
          </a:xfrm>
          <a:prstGeom prst="rect">
            <a:avLst/>
          </a:prstGeom>
        </p:spPr>
        <p:txBody>
          <a:bodyPr vert="horz" wrap="square" lIns="0" tIns="12700" rIns="0" bIns="0" rtlCol="0">
            <a:spAutoFit/>
          </a:bodyPr>
          <a:lstStyle/>
          <a:p>
            <a:pPr marL="490855">
              <a:lnSpc>
                <a:spcPct val="100000"/>
              </a:lnSpc>
              <a:spcBef>
                <a:spcPts val="100"/>
              </a:spcBef>
            </a:pPr>
            <a:r>
              <a:rPr sz="2000" b="1" spc="-5" dirty="0">
                <a:solidFill>
                  <a:srgbClr val="FFFFFF"/>
                </a:solidFill>
                <a:latin typeface="Tahoma"/>
                <a:cs typeface="Tahoma"/>
              </a:rPr>
              <a:t>SYARAT SAHNYA PERJANJIAN </a:t>
            </a:r>
            <a:r>
              <a:rPr sz="2000" b="1" dirty="0">
                <a:solidFill>
                  <a:srgbClr val="FFFFFF"/>
                </a:solidFill>
                <a:latin typeface="Tahoma"/>
                <a:cs typeface="Tahoma"/>
              </a:rPr>
              <a:t>( PASAL 1320</a:t>
            </a:r>
            <a:r>
              <a:rPr sz="2000" b="1" spc="-65" dirty="0">
                <a:solidFill>
                  <a:srgbClr val="FFFFFF"/>
                </a:solidFill>
                <a:latin typeface="Tahoma"/>
                <a:cs typeface="Tahoma"/>
              </a:rPr>
              <a:t> </a:t>
            </a:r>
            <a:r>
              <a:rPr sz="2000" b="1" spc="-5" dirty="0">
                <a:solidFill>
                  <a:srgbClr val="FFFFFF"/>
                </a:solidFill>
                <a:latin typeface="Tahoma"/>
                <a:cs typeface="Tahoma"/>
              </a:rPr>
              <a:t>KUHPERDATA)</a:t>
            </a:r>
            <a:endParaRPr sz="2000">
              <a:latin typeface="Tahoma"/>
              <a:cs typeface="Tahoma"/>
            </a:endParaRPr>
          </a:p>
          <a:p>
            <a:pPr>
              <a:lnSpc>
                <a:spcPct val="100000"/>
              </a:lnSpc>
              <a:spcBef>
                <a:spcPts val="20"/>
              </a:spcBef>
            </a:pPr>
            <a:endParaRPr sz="3450">
              <a:latin typeface="Times New Roman"/>
              <a:cs typeface="Times New Roman"/>
            </a:endParaRPr>
          </a:p>
          <a:p>
            <a:pPr marL="432434">
              <a:lnSpc>
                <a:spcPct val="100000"/>
              </a:lnSpc>
              <a:tabLst>
                <a:tab pos="889635" algn="l"/>
              </a:tabLst>
            </a:pPr>
            <a:r>
              <a:rPr sz="2000" b="1" spc="-5" dirty="0">
                <a:solidFill>
                  <a:srgbClr val="FFFFFF"/>
                </a:solidFill>
                <a:latin typeface="Tahoma"/>
                <a:cs typeface="Tahoma"/>
              </a:rPr>
              <a:t>A.	SEPAKAT MEREKA YANG MENGIKATKAN</a:t>
            </a:r>
            <a:r>
              <a:rPr sz="2000" b="1" spc="-90" dirty="0">
                <a:solidFill>
                  <a:srgbClr val="FFFFFF"/>
                </a:solidFill>
                <a:latin typeface="Tahoma"/>
                <a:cs typeface="Tahoma"/>
              </a:rPr>
              <a:t> </a:t>
            </a:r>
            <a:r>
              <a:rPr sz="2000" b="1" spc="-5" dirty="0">
                <a:solidFill>
                  <a:srgbClr val="FFFFFF"/>
                </a:solidFill>
                <a:latin typeface="Tahoma"/>
                <a:cs typeface="Tahoma"/>
              </a:rPr>
              <a:t>DIRINYA</a:t>
            </a:r>
            <a:endParaRPr sz="2000">
              <a:latin typeface="Tahoma"/>
              <a:cs typeface="Tahoma"/>
            </a:endParaRPr>
          </a:p>
          <a:p>
            <a:pPr>
              <a:lnSpc>
                <a:spcPct val="100000"/>
              </a:lnSpc>
              <a:spcBef>
                <a:spcPts val="40"/>
              </a:spcBef>
            </a:pPr>
            <a:endParaRPr sz="2650">
              <a:latin typeface="Times New Roman"/>
              <a:cs typeface="Times New Roman"/>
            </a:endParaRPr>
          </a:p>
          <a:p>
            <a:pPr marL="563880" indent="-170815">
              <a:lnSpc>
                <a:spcPct val="100000"/>
              </a:lnSpc>
              <a:buChar char="-"/>
              <a:tabLst>
                <a:tab pos="564515" algn="l"/>
              </a:tabLst>
            </a:pPr>
            <a:r>
              <a:rPr sz="2000" dirty="0">
                <a:solidFill>
                  <a:srgbClr val="FFFFFF"/>
                </a:solidFill>
                <a:latin typeface="Tahoma"/>
                <a:cs typeface="Tahoma"/>
              </a:rPr>
              <a:t>Tidak </a:t>
            </a:r>
            <a:r>
              <a:rPr sz="2000" spc="-10" dirty="0">
                <a:solidFill>
                  <a:srgbClr val="FFFFFF"/>
                </a:solidFill>
                <a:latin typeface="Tahoma"/>
                <a:cs typeface="Tahoma"/>
              </a:rPr>
              <a:t>adanya </a:t>
            </a:r>
            <a:r>
              <a:rPr sz="2000" dirty="0">
                <a:solidFill>
                  <a:srgbClr val="FFFFFF"/>
                </a:solidFill>
                <a:latin typeface="Tahoma"/>
                <a:cs typeface="Tahoma"/>
              </a:rPr>
              <a:t>paksaan</a:t>
            </a:r>
            <a:r>
              <a:rPr sz="2000" spc="-75" dirty="0">
                <a:solidFill>
                  <a:srgbClr val="FFFFFF"/>
                </a:solidFill>
                <a:latin typeface="Tahoma"/>
                <a:cs typeface="Tahoma"/>
              </a:rPr>
              <a:t> </a:t>
            </a:r>
            <a:r>
              <a:rPr sz="2000" spc="-45" dirty="0">
                <a:solidFill>
                  <a:srgbClr val="FFFFFF"/>
                </a:solidFill>
                <a:latin typeface="Tahoma"/>
                <a:cs typeface="Tahoma"/>
              </a:rPr>
              <a:t>(</a:t>
            </a:r>
            <a:r>
              <a:rPr sz="2100" i="1" spc="-45" dirty="0">
                <a:solidFill>
                  <a:srgbClr val="FFFFFF"/>
                </a:solidFill>
                <a:latin typeface="Tahoma"/>
                <a:cs typeface="Tahoma"/>
              </a:rPr>
              <a:t>dwang</a:t>
            </a:r>
            <a:r>
              <a:rPr sz="2000" spc="-45" dirty="0">
                <a:solidFill>
                  <a:srgbClr val="FFFFFF"/>
                </a:solidFill>
                <a:latin typeface="Tahoma"/>
                <a:cs typeface="Tahoma"/>
              </a:rPr>
              <a:t>)</a:t>
            </a:r>
            <a:endParaRPr sz="2000">
              <a:latin typeface="Tahoma"/>
              <a:cs typeface="Tahoma"/>
            </a:endParaRPr>
          </a:p>
          <a:p>
            <a:pPr marL="563880" indent="-170815">
              <a:lnSpc>
                <a:spcPct val="100000"/>
              </a:lnSpc>
              <a:spcBef>
                <a:spcPts val="360"/>
              </a:spcBef>
              <a:buChar char="-"/>
              <a:tabLst>
                <a:tab pos="564515" algn="l"/>
              </a:tabLst>
            </a:pPr>
            <a:r>
              <a:rPr sz="2000" dirty="0">
                <a:solidFill>
                  <a:srgbClr val="FFFFFF"/>
                </a:solidFill>
                <a:latin typeface="Tahoma"/>
                <a:cs typeface="Tahoma"/>
              </a:rPr>
              <a:t>Tidak </a:t>
            </a:r>
            <a:r>
              <a:rPr sz="2000" spc="-5" dirty="0">
                <a:solidFill>
                  <a:srgbClr val="FFFFFF"/>
                </a:solidFill>
                <a:latin typeface="Tahoma"/>
                <a:cs typeface="Tahoma"/>
              </a:rPr>
              <a:t>disebabkan </a:t>
            </a:r>
            <a:r>
              <a:rPr sz="2000" spc="-10" dirty="0">
                <a:solidFill>
                  <a:srgbClr val="FFFFFF"/>
                </a:solidFill>
                <a:latin typeface="Tahoma"/>
                <a:cs typeface="Tahoma"/>
              </a:rPr>
              <a:t>kekhilafan</a:t>
            </a:r>
            <a:r>
              <a:rPr sz="2000" spc="-55" dirty="0">
                <a:solidFill>
                  <a:srgbClr val="FFFFFF"/>
                </a:solidFill>
                <a:latin typeface="Tahoma"/>
                <a:cs typeface="Tahoma"/>
              </a:rPr>
              <a:t> </a:t>
            </a:r>
            <a:r>
              <a:rPr sz="2000" spc="-40" dirty="0">
                <a:solidFill>
                  <a:srgbClr val="FFFFFF"/>
                </a:solidFill>
                <a:latin typeface="Tahoma"/>
                <a:cs typeface="Tahoma"/>
              </a:rPr>
              <a:t>(</a:t>
            </a:r>
            <a:r>
              <a:rPr sz="2100" i="1" spc="-40" dirty="0">
                <a:solidFill>
                  <a:srgbClr val="FFFFFF"/>
                </a:solidFill>
                <a:latin typeface="Tahoma"/>
                <a:cs typeface="Tahoma"/>
              </a:rPr>
              <a:t>dwaling</a:t>
            </a:r>
            <a:r>
              <a:rPr sz="2000" spc="-40" dirty="0">
                <a:solidFill>
                  <a:srgbClr val="FFFFFF"/>
                </a:solidFill>
                <a:latin typeface="Tahoma"/>
                <a:cs typeface="Tahoma"/>
              </a:rPr>
              <a:t>)</a:t>
            </a:r>
            <a:endParaRPr sz="2000">
              <a:latin typeface="Tahoma"/>
              <a:cs typeface="Tahoma"/>
            </a:endParaRPr>
          </a:p>
          <a:p>
            <a:pPr marL="563880" indent="-170815">
              <a:lnSpc>
                <a:spcPct val="100000"/>
              </a:lnSpc>
              <a:spcBef>
                <a:spcPts val="360"/>
              </a:spcBef>
              <a:buChar char="-"/>
              <a:tabLst>
                <a:tab pos="564515" algn="l"/>
              </a:tabLst>
            </a:pPr>
            <a:r>
              <a:rPr sz="2000" dirty="0">
                <a:solidFill>
                  <a:srgbClr val="FFFFFF"/>
                </a:solidFill>
                <a:latin typeface="Tahoma"/>
                <a:cs typeface="Tahoma"/>
              </a:rPr>
              <a:t>Tidak </a:t>
            </a:r>
            <a:r>
              <a:rPr sz="2000" spc="-10" dirty="0">
                <a:solidFill>
                  <a:srgbClr val="FFFFFF"/>
                </a:solidFill>
                <a:latin typeface="Tahoma"/>
                <a:cs typeface="Tahoma"/>
              </a:rPr>
              <a:t>adanya </a:t>
            </a:r>
            <a:r>
              <a:rPr sz="2000" dirty="0">
                <a:solidFill>
                  <a:srgbClr val="FFFFFF"/>
                </a:solidFill>
                <a:latin typeface="Tahoma"/>
                <a:cs typeface="Tahoma"/>
              </a:rPr>
              <a:t>unsur </a:t>
            </a:r>
            <a:r>
              <a:rPr sz="2000" spc="-5" dirty="0">
                <a:solidFill>
                  <a:srgbClr val="FFFFFF"/>
                </a:solidFill>
                <a:latin typeface="Tahoma"/>
                <a:cs typeface="Tahoma"/>
              </a:rPr>
              <a:t>penipuan</a:t>
            </a:r>
            <a:r>
              <a:rPr sz="2000" spc="-75" dirty="0">
                <a:solidFill>
                  <a:srgbClr val="FFFFFF"/>
                </a:solidFill>
                <a:latin typeface="Tahoma"/>
                <a:cs typeface="Tahoma"/>
              </a:rPr>
              <a:t> </a:t>
            </a:r>
            <a:r>
              <a:rPr sz="2000" spc="-40" dirty="0">
                <a:solidFill>
                  <a:srgbClr val="FFFFFF"/>
                </a:solidFill>
                <a:latin typeface="Tahoma"/>
                <a:cs typeface="Tahoma"/>
              </a:rPr>
              <a:t>(</a:t>
            </a:r>
            <a:r>
              <a:rPr sz="2100" i="1" spc="-40" dirty="0">
                <a:solidFill>
                  <a:srgbClr val="FFFFFF"/>
                </a:solidFill>
                <a:latin typeface="Tahoma"/>
                <a:cs typeface="Tahoma"/>
              </a:rPr>
              <a:t>bedrog</a:t>
            </a:r>
            <a:r>
              <a:rPr sz="2000" spc="-40" dirty="0">
                <a:solidFill>
                  <a:srgbClr val="FFFFFF"/>
                </a:solidFill>
                <a:latin typeface="Tahoma"/>
                <a:cs typeface="Tahoma"/>
              </a:rPr>
              <a:t>)</a:t>
            </a:r>
            <a:endParaRPr sz="2000">
              <a:latin typeface="Tahoma"/>
              <a:cs typeface="Tahoma"/>
            </a:endParaRPr>
          </a:p>
          <a:p>
            <a:pPr>
              <a:lnSpc>
                <a:spcPct val="100000"/>
              </a:lnSpc>
            </a:pPr>
            <a:endParaRPr sz="2500">
              <a:latin typeface="Times New Roman"/>
              <a:cs typeface="Times New Roman"/>
            </a:endParaRPr>
          </a:p>
          <a:p>
            <a:pPr marL="50800" marR="43180" algn="just">
              <a:lnSpc>
                <a:spcPct val="100000"/>
              </a:lnSpc>
              <a:spcBef>
                <a:spcPts val="1735"/>
              </a:spcBef>
            </a:pPr>
            <a:r>
              <a:rPr sz="2000" spc="-10" dirty="0">
                <a:solidFill>
                  <a:srgbClr val="FFFFFF"/>
                </a:solidFill>
                <a:latin typeface="Tahoma"/>
                <a:cs typeface="Tahoma"/>
              </a:rPr>
              <a:t>Kesepakatan artinya kedua belah </a:t>
            </a:r>
            <a:r>
              <a:rPr sz="2000" spc="-5" dirty="0">
                <a:solidFill>
                  <a:srgbClr val="FFFFFF"/>
                </a:solidFill>
                <a:latin typeface="Tahoma"/>
                <a:cs typeface="Tahoma"/>
              </a:rPr>
              <a:t>pihak dalam satu </a:t>
            </a:r>
            <a:r>
              <a:rPr sz="2000" dirty="0">
                <a:solidFill>
                  <a:srgbClr val="FFFFFF"/>
                </a:solidFill>
                <a:latin typeface="Tahoma"/>
                <a:cs typeface="Tahoma"/>
              </a:rPr>
              <a:t>perjanjian </a:t>
            </a:r>
            <a:r>
              <a:rPr sz="2000" spc="-5" dirty="0">
                <a:solidFill>
                  <a:srgbClr val="FFFFFF"/>
                </a:solidFill>
                <a:latin typeface="Tahoma"/>
                <a:cs typeface="Tahoma"/>
              </a:rPr>
              <a:t>harus  </a:t>
            </a:r>
            <a:r>
              <a:rPr sz="2000" spc="-10" dirty="0">
                <a:solidFill>
                  <a:srgbClr val="FFFFFF"/>
                </a:solidFill>
                <a:latin typeface="Tahoma"/>
                <a:cs typeface="Tahoma"/>
              </a:rPr>
              <a:t>mempunyai </a:t>
            </a:r>
            <a:r>
              <a:rPr sz="2000" spc="-5" dirty="0">
                <a:solidFill>
                  <a:srgbClr val="FFFFFF"/>
                </a:solidFill>
                <a:latin typeface="Tahoma"/>
                <a:cs typeface="Tahoma"/>
              </a:rPr>
              <a:t>kemauan </a:t>
            </a:r>
            <a:r>
              <a:rPr sz="2000" spc="-10" dirty="0">
                <a:solidFill>
                  <a:srgbClr val="FFFFFF"/>
                </a:solidFill>
                <a:latin typeface="Tahoma"/>
                <a:cs typeface="Tahoma"/>
              </a:rPr>
              <a:t>yg </a:t>
            </a:r>
            <a:r>
              <a:rPr sz="2000" spc="-5" dirty="0">
                <a:solidFill>
                  <a:srgbClr val="FFFFFF"/>
                </a:solidFill>
                <a:latin typeface="Tahoma"/>
                <a:cs typeface="Tahoma"/>
              </a:rPr>
              <a:t>bebas untuk mengikatkan diri </a:t>
            </a:r>
            <a:r>
              <a:rPr sz="2000" dirty="0">
                <a:solidFill>
                  <a:srgbClr val="FFFFFF"/>
                </a:solidFill>
                <a:latin typeface="Tahoma"/>
                <a:cs typeface="Tahoma"/>
              </a:rPr>
              <a:t>dan </a:t>
            </a:r>
            <a:r>
              <a:rPr sz="2000" spc="-5" dirty="0">
                <a:solidFill>
                  <a:srgbClr val="FFFFFF"/>
                </a:solidFill>
                <a:latin typeface="Tahoma"/>
                <a:cs typeface="Tahoma"/>
              </a:rPr>
              <a:t>kemauan </a:t>
            </a:r>
            <a:r>
              <a:rPr sz="2000" dirty="0">
                <a:solidFill>
                  <a:srgbClr val="FFFFFF"/>
                </a:solidFill>
                <a:latin typeface="Tahoma"/>
                <a:cs typeface="Tahoma"/>
              </a:rPr>
              <a:t>itu  </a:t>
            </a:r>
            <a:r>
              <a:rPr sz="2000" spc="-5" dirty="0">
                <a:solidFill>
                  <a:srgbClr val="FFFFFF"/>
                </a:solidFill>
                <a:latin typeface="Tahoma"/>
                <a:cs typeface="Tahoma"/>
              </a:rPr>
              <a:t>harus </a:t>
            </a:r>
            <a:r>
              <a:rPr sz="2000" spc="-10" dirty="0">
                <a:solidFill>
                  <a:srgbClr val="FFFFFF"/>
                </a:solidFill>
                <a:latin typeface="Tahoma"/>
                <a:cs typeface="Tahoma"/>
              </a:rPr>
              <a:t>dinyatakan </a:t>
            </a:r>
            <a:r>
              <a:rPr sz="2000" dirty="0">
                <a:solidFill>
                  <a:srgbClr val="FFFFFF"/>
                </a:solidFill>
                <a:latin typeface="Tahoma"/>
                <a:cs typeface="Tahoma"/>
              </a:rPr>
              <a:t>dan </a:t>
            </a:r>
            <a:r>
              <a:rPr sz="2000" spc="-5" dirty="0">
                <a:solidFill>
                  <a:srgbClr val="FFFFFF"/>
                </a:solidFill>
                <a:latin typeface="Tahoma"/>
                <a:cs typeface="Tahoma"/>
              </a:rPr>
              <a:t>pernyataaan dapat </a:t>
            </a:r>
            <a:r>
              <a:rPr sz="2000" dirty="0">
                <a:solidFill>
                  <a:srgbClr val="FFFFFF"/>
                </a:solidFill>
                <a:latin typeface="Tahoma"/>
                <a:cs typeface="Tahoma"/>
              </a:rPr>
              <a:t>dilakukan </a:t>
            </a:r>
            <a:r>
              <a:rPr sz="2000" spc="-5" dirty="0">
                <a:solidFill>
                  <a:srgbClr val="FFFFFF"/>
                </a:solidFill>
                <a:latin typeface="Tahoma"/>
                <a:cs typeface="Tahoma"/>
              </a:rPr>
              <a:t>dengan tegas/ </a:t>
            </a:r>
            <a:r>
              <a:rPr sz="2000" spc="-10" dirty="0">
                <a:solidFill>
                  <a:srgbClr val="FFFFFF"/>
                </a:solidFill>
                <a:latin typeface="Tahoma"/>
                <a:cs typeface="Tahoma"/>
              </a:rPr>
              <a:t>secara  </a:t>
            </a:r>
            <a:r>
              <a:rPr sz="2000" dirty="0">
                <a:solidFill>
                  <a:srgbClr val="FFFFFF"/>
                </a:solidFill>
                <a:latin typeface="Tahoma"/>
                <a:cs typeface="Tahoma"/>
              </a:rPr>
              <a:t>diam</a:t>
            </a:r>
            <a:r>
              <a:rPr sz="1950" baseline="25641" dirty="0">
                <a:solidFill>
                  <a:srgbClr val="FFFFFF"/>
                </a:solidFill>
                <a:latin typeface="Tahoma"/>
                <a:cs typeface="Tahoma"/>
              </a:rPr>
              <a:t>2</a:t>
            </a:r>
            <a:r>
              <a:rPr sz="2000" dirty="0">
                <a:solidFill>
                  <a:srgbClr val="FFFFFF"/>
                </a:solidFill>
                <a:latin typeface="Tahoma"/>
                <a:cs typeface="Tahoma"/>
              </a:rPr>
              <a:t>)</a:t>
            </a:r>
            <a:endParaRPr sz="2000">
              <a:latin typeface="Tahoma"/>
              <a:cs typeface="Tahom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924800" y="6190488"/>
            <a:ext cx="443293" cy="405193"/>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8029447" y="6236919"/>
            <a:ext cx="223520" cy="239395"/>
          </a:xfrm>
          <a:prstGeom prst="rect">
            <a:avLst/>
          </a:prstGeom>
        </p:spPr>
        <p:txBody>
          <a:bodyPr vert="horz" wrap="square" lIns="0" tIns="12700" rIns="0" bIns="0" rtlCol="0">
            <a:spAutoFit/>
          </a:bodyPr>
          <a:lstStyle/>
          <a:p>
            <a:pPr marL="12700">
              <a:lnSpc>
                <a:spcPct val="100000"/>
              </a:lnSpc>
              <a:spcBef>
                <a:spcPts val="100"/>
              </a:spcBef>
            </a:pPr>
            <a:r>
              <a:rPr sz="1400" b="1" spc="-5" dirty="0">
                <a:solidFill>
                  <a:srgbClr val="FFFFFF"/>
                </a:solidFill>
                <a:latin typeface="Arial"/>
                <a:cs typeface="Arial"/>
              </a:rPr>
              <a:t>37</a:t>
            </a:r>
            <a:endParaRPr sz="1400">
              <a:latin typeface="Arial"/>
              <a:cs typeface="Arial"/>
            </a:endParaRPr>
          </a:p>
        </p:txBody>
      </p:sp>
      <p:sp>
        <p:nvSpPr>
          <p:cNvPr id="4" name="object 4"/>
          <p:cNvSpPr/>
          <p:nvPr/>
        </p:nvSpPr>
        <p:spPr>
          <a:xfrm>
            <a:off x="335279" y="77698"/>
            <a:ext cx="595693" cy="571271"/>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659891" y="79197"/>
            <a:ext cx="6778498" cy="568248"/>
          </a:xfrm>
          <a:prstGeom prst="rect">
            <a:avLst/>
          </a:prstGeom>
          <a:blipFill>
            <a:blip r:embed="rId4" cstate="print"/>
            <a:stretch>
              <a:fillRect/>
            </a:stretch>
          </a:blipFill>
        </p:spPr>
        <p:txBody>
          <a:bodyPr wrap="square" lIns="0" tIns="0" rIns="0" bIns="0" rtlCol="0"/>
          <a:lstStyle/>
          <a:p>
            <a:endParaRPr/>
          </a:p>
        </p:txBody>
      </p:sp>
      <p:sp>
        <p:nvSpPr>
          <p:cNvPr id="6" name="object 6"/>
          <p:cNvSpPr txBox="1"/>
          <p:nvPr/>
        </p:nvSpPr>
        <p:spPr>
          <a:xfrm>
            <a:off x="495096" y="161289"/>
            <a:ext cx="6786245" cy="330835"/>
          </a:xfrm>
          <a:prstGeom prst="rect">
            <a:avLst/>
          </a:prstGeom>
        </p:spPr>
        <p:txBody>
          <a:bodyPr vert="horz" wrap="square" lIns="0" tIns="12700" rIns="0" bIns="0" rtlCol="0">
            <a:spAutoFit/>
          </a:bodyPr>
          <a:lstStyle/>
          <a:p>
            <a:pPr marL="12700">
              <a:lnSpc>
                <a:spcPct val="100000"/>
              </a:lnSpc>
              <a:spcBef>
                <a:spcPts val="100"/>
              </a:spcBef>
            </a:pPr>
            <a:r>
              <a:rPr sz="2000" b="1" dirty="0">
                <a:solidFill>
                  <a:srgbClr val="FFFFFF"/>
                </a:solidFill>
                <a:latin typeface="Tahoma"/>
                <a:cs typeface="Tahoma"/>
              </a:rPr>
              <a:t>B. </a:t>
            </a:r>
            <a:r>
              <a:rPr sz="2000" b="1" spc="-5" dirty="0">
                <a:solidFill>
                  <a:srgbClr val="FFFFFF"/>
                </a:solidFill>
                <a:latin typeface="Tahoma"/>
                <a:cs typeface="Tahoma"/>
              </a:rPr>
              <a:t>KECAKAPAN </a:t>
            </a:r>
            <a:r>
              <a:rPr sz="2000" b="1" dirty="0">
                <a:solidFill>
                  <a:srgbClr val="FFFFFF"/>
                </a:solidFill>
                <a:latin typeface="Tahoma"/>
                <a:cs typeface="Tahoma"/>
              </a:rPr>
              <a:t>UNTUK </a:t>
            </a:r>
            <a:r>
              <a:rPr sz="2000" b="1" spc="-5" dirty="0">
                <a:solidFill>
                  <a:srgbClr val="FFFFFF"/>
                </a:solidFill>
                <a:latin typeface="Tahoma"/>
                <a:cs typeface="Tahoma"/>
              </a:rPr>
              <a:t>MEMBUAT SUATU</a:t>
            </a:r>
            <a:r>
              <a:rPr sz="2000" b="1" spc="-100" dirty="0">
                <a:solidFill>
                  <a:srgbClr val="FFFFFF"/>
                </a:solidFill>
                <a:latin typeface="Tahoma"/>
                <a:cs typeface="Tahoma"/>
              </a:rPr>
              <a:t> </a:t>
            </a:r>
            <a:r>
              <a:rPr sz="2000" b="1" spc="-5" dirty="0">
                <a:solidFill>
                  <a:srgbClr val="FFFFFF"/>
                </a:solidFill>
                <a:latin typeface="Tahoma"/>
                <a:cs typeface="Tahoma"/>
              </a:rPr>
              <a:t>PERIKATAN</a:t>
            </a:r>
            <a:endParaRPr sz="2000">
              <a:latin typeface="Tahoma"/>
              <a:cs typeface="Tahoma"/>
            </a:endParaRPr>
          </a:p>
        </p:txBody>
      </p:sp>
      <p:sp>
        <p:nvSpPr>
          <p:cNvPr id="7" name="object 7"/>
          <p:cNvSpPr txBox="1">
            <a:spLocks noGrp="1"/>
          </p:cNvSpPr>
          <p:nvPr>
            <p:ph type="title"/>
          </p:nvPr>
        </p:nvSpPr>
        <p:spPr>
          <a:xfrm>
            <a:off x="210718" y="672367"/>
            <a:ext cx="8569325" cy="710565"/>
          </a:xfrm>
          <a:prstGeom prst="rect">
            <a:avLst/>
          </a:prstGeom>
        </p:spPr>
        <p:txBody>
          <a:bodyPr vert="horz" wrap="square" lIns="0" tIns="38100" rIns="0" bIns="0" rtlCol="0">
            <a:spAutoFit/>
          </a:bodyPr>
          <a:lstStyle/>
          <a:p>
            <a:pPr marL="285115" marR="5080" indent="-273050">
              <a:lnSpc>
                <a:spcPts val="2640"/>
              </a:lnSpc>
              <a:spcBef>
                <a:spcPts val="300"/>
              </a:spcBef>
              <a:tabLst>
                <a:tab pos="1179830" algn="l"/>
                <a:tab pos="2986405" algn="l"/>
                <a:tab pos="3439160" algn="l"/>
                <a:tab pos="4312285" algn="l"/>
                <a:tab pos="5861050" algn="l"/>
                <a:tab pos="6208395" algn="l"/>
                <a:tab pos="7295515" algn="l"/>
              </a:tabLst>
            </a:pPr>
            <a:r>
              <a:rPr sz="2200" b="0" spc="-5" dirty="0">
                <a:latin typeface="Tahoma"/>
                <a:cs typeface="Tahoma"/>
              </a:rPr>
              <a:t>Manusia	pribadi/</a:t>
            </a:r>
            <a:r>
              <a:rPr sz="2200" b="0" spc="-15" dirty="0">
                <a:latin typeface="Tahoma"/>
                <a:cs typeface="Tahoma"/>
              </a:rPr>
              <a:t>o</a:t>
            </a:r>
            <a:r>
              <a:rPr sz="2200" b="0" spc="-45" dirty="0">
                <a:latin typeface="Tahoma"/>
                <a:cs typeface="Tahoma"/>
              </a:rPr>
              <a:t>r</a:t>
            </a:r>
            <a:r>
              <a:rPr sz="2200" b="0" spc="-5" dirty="0">
                <a:latin typeface="Tahoma"/>
                <a:cs typeface="Tahoma"/>
              </a:rPr>
              <a:t>ang</a:t>
            </a:r>
            <a:r>
              <a:rPr sz="2200" b="0" dirty="0">
                <a:latin typeface="Tahoma"/>
                <a:cs typeface="Tahoma"/>
              </a:rPr>
              <a:t>	</a:t>
            </a:r>
            <a:r>
              <a:rPr sz="2200" b="0" spc="-20" dirty="0">
                <a:latin typeface="Tahoma"/>
                <a:cs typeface="Tahoma"/>
              </a:rPr>
              <a:t>y</a:t>
            </a:r>
            <a:r>
              <a:rPr sz="2200" b="0" spc="-5" dirty="0">
                <a:latin typeface="Tahoma"/>
                <a:cs typeface="Tahoma"/>
              </a:rPr>
              <a:t>g</a:t>
            </a:r>
            <a:r>
              <a:rPr sz="2200" b="0" dirty="0">
                <a:latin typeface="Tahoma"/>
                <a:cs typeface="Tahoma"/>
              </a:rPr>
              <a:t>	</a:t>
            </a:r>
            <a:r>
              <a:rPr sz="2200" b="0" spc="-10" dirty="0">
                <a:latin typeface="Tahoma"/>
                <a:cs typeface="Tahoma"/>
              </a:rPr>
              <a:t>ca</a:t>
            </a:r>
            <a:r>
              <a:rPr sz="2200" b="0" spc="-15" dirty="0">
                <a:latin typeface="Tahoma"/>
                <a:cs typeface="Tahoma"/>
              </a:rPr>
              <a:t>k</a:t>
            </a:r>
            <a:r>
              <a:rPr sz="2200" b="0" spc="-5" dirty="0">
                <a:latin typeface="Tahoma"/>
                <a:cs typeface="Tahoma"/>
              </a:rPr>
              <a:t>ap</a:t>
            </a:r>
            <a:r>
              <a:rPr sz="2200" b="0" dirty="0">
                <a:latin typeface="Tahoma"/>
                <a:cs typeface="Tahoma"/>
              </a:rPr>
              <a:t>	</a:t>
            </a:r>
            <a:r>
              <a:rPr sz="2200" b="0" spc="5" dirty="0">
                <a:latin typeface="Tahoma"/>
                <a:cs typeface="Tahoma"/>
              </a:rPr>
              <a:t>(</a:t>
            </a:r>
            <a:r>
              <a:rPr sz="2300" b="0" i="1" spc="-55" dirty="0">
                <a:latin typeface="Tahoma"/>
                <a:cs typeface="Tahoma"/>
              </a:rPr>
              <a:t>bek</a:t>
            </a:r>
            <a:r>
              <a:rPr sz="2300" b="0" i="1" spc="-95" dirty="0">
                <a:latin typeface="Tahoma"/>
                <a:cs typeface="Tahoma"/>
              </a:rPr>
              <a:t>w</a:t>
            </a:r>
            <a:r>
              <a:rPr sz="2300" b="0" i="1" spc="-55" dirty="0">
                <a:latin typeface="Tahoma"/>
                <a:cs typeface="Tahoma"/>
              </a:rPr>
              <a:t>aa</a:t>
            </a:r>
            <a:r>
              <a:rPr sz="2300" b="0" i="1" spc="-95" dirty="0">
                <a:latin typeface="Tahoma"/>
                <a:cs typeface="Tahoma"/>
              </a:rPr>
              <a:t>m</a:t>
            </a:r>
            <a:r>
              <a:rPr sz="2200" b="0" spc="-5" dirty="0">
                <a:latin typeface="Tahoma"/>
                <a:cs typeface="Tahoma"/>
              </a:rPr>
              <a:t>)</a:t>
            </a:r>
            <a:r>
              <a:rPr sz="2200" b="0" dirty="0">
                <a:latin typeface="Tahoma"/>
                <a:cs typeface="Tahoma"/>
              </a:rPr>
              <a:t>	</a:t>
            </a:r>
            <a:r>
              <a:rPr sz="2200" b="0" spc="-5" dirty="0">
                <a:latin typeface="Tahoma"/>
                <a:cs typeface="Tahoma"/>
              </a:rPr>
              <a:t>&amp;</a:t>
            </a:r>
            <a:r>
              <a:rPr sz="2200" b="0" dirty="0">
                <a:latin typeface="Tahoma"/>
                <a:cs typeface="Tahoma"/>
              </a:rPr>
              <a:t>	</a:t>
            </a:r>
            <a:r>
              <a:rPr sz="2200" b="0" spc="-5" dirty="0">
                <a:latin typeface="Tahoma"/>
                <a:cs typeface="Tahoma"/>
              </a:rPr>
              <a:t>ma</a:t>
            </a:r>
            <a:r>
              <a:rPr sz="2200" b="0" dirty="0">
                <a:latin typeface="Tahoma"/>
                <a:cs typeface="Tahoma"/>
              </a:rPr>
              <a:t>mp</a:t>
            </a:r>
            <a:r>
              <a:rPr sz="2200" b="0" spc="-5" dirty="0">
                <a:latin typeface="Tahoma"/>
                <a:cs typeface="Tahoma"/>
              </a:rPr>
              <a:t>u</a:t>
            </a:r>
            <a:r>
              <a:rPr sz="2200" b="0" dirty="0">
                <a:latin typeface="Tahoma"/>
                <a:cs typeface="Tahoma"/>
              </a:rPr>
              <a:t>	</a:t>
            </a:r>
            <a:r>
              <a:rPr sz="2200" b="0" spc="5" dirty="0">
                <a:latin typeface="Tahoma"/>
                <a:cs typeface="Tahoma"/>
              </a:rPr>
              <a:t>(</a:t>
            </a:r>
            <a:r>
              <a:rPr sz="2300" b="0" i="1" spc="-60" dirty="0">
                <a:latin typeface="Tahoma"/>
                <a:cs typeface="Tahoma"/>
              </a:rPr>
              <a:t>be</a:t>
            </a:r>
            <a:r>
              <a:rPr sz="2300" b="0" i="1" spc="-65" dirty="0">
                <a:latin typeface="Tahoma"/>
                <a:cs typeface="Tahoma"/>
              </a:rPr>
              <a:t>v</a:t>
            </a:r>
            <a:r>
              <a:rPr sz="2300" b="0" i="1" spc="-60" dirty="0">
                <a:latin typeface="Tahoma"/>
                <a:cs typeface="Tahoma"/>
              </a:rPr>
              <a:t>o</a:t>
            </a:r>
            <a:r>
              <a:rPr sz="2300" b="0" i="1" spc="-65" dirty="0">
                <a:latin typeface="Tahoma"/>
                <a:cs typeface="Tahoma"/>
              </a:rPr>
              <a:t>egd</a:t>
            </a:r>
            <a:r>
              <a:rPr sz="2200" b="0" spc="-5" dirty="0">
                <a:latin typeface="Tahoma"/>
                <a:cs typeface="Tahoma"/>
              </a:rPr>
              <a:t>)  </a:t>
            </a:r>
            <a:r>
              <a:rPr sz="2200" b="0" spc="-10" dirty="0">
                <a:latin typeface="Tahoma"/>
                <a:cs typeface="Tahoma"/>
              </a:rPr>
              <a:t>untuk </a:t>
            </a:r>
            <a:r>
              <a:rPr sz="2200" b="0" spc="-5" dirty="0">
                <a:latin typeface="Tahoma"/>
                <a:cs typeface="Tahoma"/>
              </a:rPr>
              <a:t>melakukan </a:t>
            </a:r>
            <a:r>
              <a:rPr sz="2200" b="0" spc="-10" dirty="0">
                <a:latin typeface="Tahoma"/>
                <a:cs typeface="Tahoma"/>
              </a:rPr>
              <a:t>suatu tindakan hukum </a:t>
            </a:r>
            <a:r>
              <a:rPr sz="2200" b="0" spc="-5" dirty="0">
                <a:latin typeface="Tahoma"/>
                <a:cs typeface="Tahoma"/>
              </a:rPr>
              <a:t>oleh </a:t>
            </a:r>
            <a:r>
              <a:rPr sz="2200" b="0" spc="-10" dirty="0">
                <a:latin typeface="Tahoma"/>
                <a:cs typeface="Tahoma"/>
              </a:rPr>
              <a:t>UU </a:t>
            </a:r>
            <a:r>
              <a:rPr sz="2200" b="0" spc="-5" dirty="0">
                <a:latin typeface="Tahoma"/>
                <a:cs typeface="Tahoma"/>
              </a:rPr>
              <a:t>ditentukan</a:t>
            </a:r>
            <a:r>
              <a:rPr sz="2200" b="0" spc="170" dirty="0">
                <a:latin typeface="Tahoma"/>
                <a:cs typeface="Tahoma"/>
              </a:rPr>
              <a:t> </a:t>
            </a:r>
            <a:r>
              <a:rPr sz="2200" b="0" spc="-5" dirty="0">
                <a:latin typeface="Tahoma"/>
                <a:cs typeface="Tahoma"/>
              </a:rPr>
              <a:t>sbb:</a:t>
            </a:r>
            <a:endParaRPr sz="2200">
              <a:latin typeface="Tahoma"/>
              <a:cs typeface="Tahoma"/>
            </a:endParaRPr>
          </a:p>
        </p:txBody>
      </p:sp>
      <p:sp>
        <p:nvSpPr>
          <p:cNvPr id="8" name="object 8"/>
          <p:cNvSpPr txBox="1"/>
          <p:nvPr/>
        </p:nvSpPr>
        <p:spPr>
          <a:xfrm>
            <a:off x="611530" y="1357706"/>
            <a:ext cx="8226425" cy="4221480"/>
          </a:xfrm>
          <a:prstGeom prst="rect">
            <a:avLst/>
          </a:prstGeom>
        </p:spPr>
        <p:txBody>
          <a:bodyPr vert="horz" wrap="square" lIns="0" tIns="13335" rIns="0" bIns="0" rtlCol="0">
            <a:spAutoFit/>
          </a:bodyPr>
          <a:lstStyle/>
          <a:p>
            <a:pPr marL="285115" marR="59690" indent="-273050" algn="just">
              <a:lnSpc>
                <a:spcPct val="100000"/>
              </a:lnSpc>
              <a:spcBef>
                <a:spcPts val="105"/>
              </a:spcBef>
              <a:buFont typeface="Wingdings"/>
              <a:buChar char=""/>
              <a:tabLst>
                <a:tab pos="285750" algn="l"/>
              </a:tabLst>
            </a:pPr>
            <a:r>
              <a:rPr sz="2000" spc="-45" dirty="0">
                <a:solidFill>
                  <a:srgbClr val="FFFFFF"/>
                </a:solidFill>
                <a:latin typeface="Tahoma"/>
                <a:cs typeface="Tahoma"/>
              </a:rPr>
              <a:t>Telah </a:t>
            </a:r>
            <a:r>
              <a:rPr sz="2000" spc="-10" dirty="0">
                <a:solidFill>
                  <a:srgbClr val="FFFFFF"/>
                </a:solidFill>
                <a:latin typeface="Tahoma"/>
                <a:cs typeface="Tahoma"/>
              </a:rPr>
              <a:t>dewasa, </a:t>
            </a:r>
            <a:r>
              <a:rPr sz="2000" spc="-5" dirty="0">
                <a:solidFill>
                  <a:srgbClr val="FFFFFF"/>
                </a:solidFill>
                <a:latin typeface="Tahoma"/>
                <a:cs typeface="Tahoma"/>
              </a:rPr>
              <a:t>adalah mereka </a:t>
            </a:r>
            <a:r>
              <a:rPr sz="2000" spc="-10" dirty="0">
                <a:solidFill>
                  <a:srgbClr val="FFFFFF"/>
                </a:solidFill>
                <a:latin typeface="Tahoma"/>
                <a:cs typeface="Tahoma"/>
              </a:rPr>
              <a:t>yg </a:t>
            </a:r>
            <a:r>
              <a:rPr sz="2000" spc="-5" dirty="0">
                <a:solidFill>
                  <a:srgbClr val="FFFFFF"/>
                </a:solidFill>
                <a:latin typeface="Tahoma"/>
                <a:cs typeface="Tahoma"/>
              </a:rPr>
              <a:t>telah berumur </a:t>
            </a:r>
            <a:r>
              <a:rPr sz="2000" dirty="0">
                <a:solidFill>
                  <a:srgbClr val="FFFFFF"/>
                </a:solidFill>
                <a:latin typeface="Tahoma"/>
                <a:cs typeface="Tahoma"/>
              </a:rPr>
              <a:t>18 </a:t>
            </a:r>
            <a:r>
              <a:rPr sz="2000" spc="-5" dirty="0">
                <a:solidFill>
                  <a:srgbClr val="FFFFFF"/>
                </a:solidFill>
                <a:latin typeface="Tahoma"/>
                <a:cs typeface="Tahoma"/>
              </a:rPr>
              <a:t>tahun </a:t>
            </a:r>
            <a:r>
              <a:rPr sz="2000" spc="-10" dirty="0">
                <a:solidFill>
                  <a:srgbClr val="FFFFFF"/>
                </a:solidFill>
                <a:latin typeface="Tahoma"/>
                <a:cs typeface="Tahoma"/>
              </a:rPr>
              <a:t>keatas/  </a:t>
            </a:r>
            <a:r>
              <a:rPr sz="2000" spc="-5" dirty="0">
                <a:solidFill>
                  <a:srgbClr val="FFFFFF"/>
                </a:solidFill>
                <a:latin typeface="Tahoma"/>
                <a:cs typeface="Tahoma"/>
              </a:rPr>
              <a:t>telah menikah </a:t>
            </a:r>
            <a:r>
              <a:rPr sz="2000" spc="1925" dirty="0">
                <a:solidFill>
                  <a:srgbClr val="FFFFFF"/>
                </a:solidFill>
                <a:latin typeface="Wingdings"/>
                <a:cs typeface="Wingdings"/>
              </a:rPr>
              <a:t>→</a:t>
            </a:r>
            <a:r>
              <a:rPr sz="2000" spc="1925" dirty="0">
                <a:solidFill>
                  <a:srgbClr val="FFFFFF"/>
                </a:solidFill>
                <a:latin typeface="Times New Roman"/>
                <a:cs typeface="Times New Roman"/>
              </a:rPr>
              <a:t> </a:t>
            </a:r>
            <a:r>
              <a:rPr sz="2000" spc="-5" dirty="0">
                <a:solidFill>
                  <a:srgbClr val="FFFFFF"/>
                </a:solidFill>
                <a:latin typeface="Tahoma"/>
                <a:cs typeface="Tahoma"/>
              </a:rPr>
              <a:t>pasal </a:t>
            </a:r>
            <a:r>
              <a:rPr sz="2000" spc="-10" dirty="0">
                <a:solidFill>
                  <a:srgbClr val="FFFFFF"/>
                </a:solidFill>
                <a:latin typeface="Tahoma"/>
                <a:cs typeface="Tahoma"/>
              </a:rPr>
              <a:t>47 </a:t>
            </a:r>
            <a:r>
              <a:rPr sz="2000" spc="-15" dirty="0">
                <a:solidFill>
                  <a:srgbClr val="FFFFFF"/>
                </a:solidFill>
                <a:latin typeface="Tahoma"/>
                <a:cs typeface="Tahoma"/>
              </a:rPr>
              <a:t>ayat </a:t>
            </a:r>
            <a:r>
              <a:rPr sz="2000" spc="-5" dirty="0">
                <a:solidFill>
                  <a:srgbClr val="FFFFFF"/>
                </a:solidFill>
                <a:latin typeface="Tahoma"/>
                <a:cs typeface="Tahoma"/>
              </a:rPr>
              <a:t>(1) &amp;(2) jo </a:t>
            </a:r>
            <a:r>
              <a:rPr sz="2000" spc="-15" dirty="0">
                <a:solidFill>
                  <a:srgbClr val="FFFFFF"/>
                </a:solidFill>
                <a:latin typeface="Tahoma"/>
                <a:cs typeface="Tahoma"/>
              </a:rPr>
              <a:t>Pasal </a:t>
            </a:r>
            <a:r>
              <a:rPr sz="2000" spc="-5" dirty="0">
                <a:solidFill>
                  <a:srgbClr val="FFFFFF"/>
                </a:solidFill>
                <a:latin typeface="Tahoma"/>
                <a:cs typeface="Tahoma"/>
              </a:rPr>
              <a:t>50 </a:t>
            </a:r>
            <a:r>
              <a:rPr sz="2000" spc="5" dirty="0">
                <a:solidFill>
                  <a:srgbClr val="FFFFFF"/>
                </a:solidFill>
                <a:latin typeface="Tahoma"/>
                <a:cs typeface="Tahoma"/>
              </a:rPr>
              <a:t>UU </a:t>
            </a:r>
            <a:r>
              <a:rPr sz="2000" spc="-204" dirty="0">
                <a:solidFill>
                  <a:srgbClr val="FFFFFF"/>
                </a:solidFill>
                <a:latin typeface="Tahoma"/>
                <a:cs typeface="Tahoma"/>
              </a:rPr>
              <a:t>Perkawinan  </a:t>
            </a:r>
            <a:r>
              <a:rPr sz="2000" spc="-5" dirty="0">
                <a:solidFill>
                  <a:srgbClr val="FFFFFF"/>
                </a:solidFill>
                <a:latin typeface="Tahoma"/>
                <a:cs typeface="Tahoma"/>
              </a:rPr>
              <a:t>No. </a:t>
            </a:r>
            <a:r>
              <a:rPr sz="2000" dirty="0">
                <a:solidFill>
                  <a:srgbClr val="FFFFFF"/>
                </a:solidFill>
                <a:latin typeface="Tahoma"/>
                <a:cs typeface="Tahoma"/>
              </a:rPr>
              <a:t>1 </a:t>
            </a:r>
            <a:r>
              <a:rPr sz="2000" spc="-45" dirty="0">
                <a:solidFill>
                  <a:srgbClr val="FFFFFF"/>
                </a:solidFill>
                <a:latin typeface="Tahoma"/>
                <a:cs typeface="Tahoma"/>
              </a:rPr>
              <a:t>Tahun</a:t>
            </a:r>
            <a:r>
              <a:rPr sz="2000" spc="-55" dirty="0">
                <a:solidFill>
                  <a:srgbClr val="FFFFFF"/>
                </a:solidFill>
                <a:latin typeface="Tahoma"/>
                <a:cs typeface="Tahoma"/>
              </a:rPr>
              <a:t> </a:t>
            </a:r>
            <a:r>
              <a:rPr sz="2000" spc="-5" dirty="0">
                <a:solidFill>
                  <a:srgbClr val="FFFFFF"/>
                </a:solidFill>
                <a:latin typeface="Tahoma"/>
                <a:cs typeface="Tahoma"/>
              </a:rPr>
              <a:t>1974</a:t>
            </a:r>
            <a:endParaRPr sz="2000">
              <a:latin typeface="Tahoma"/>
              <a:cs typeface="Tahoma"/>
            </a:endParaRPr>
          </a:p>
          <a:p>
            <a:pPr marL="285115" indent="-273050" algn="just">
              <a:lnSpc>
                <a:spcPts val="2340"/>
              </a:lnSpc>
              <a:buFont typeface="Wingdings"/>
              <a:buChar char=""/>
              <a:tabLst>
                <a:tab pos="285750" algn="l"/>
              </a:tabLst>
            </a:pPr>
            <a:r>
              <a:rPr sz="2000" spc="-5" dirty="0">
                <a:solidFill>
                  <a:srgbClr val="FFFFFF"/>
                </a:solidFill>
                <a:latin typeface="Tahoma"/>
                <a:cs typeface="Tahoma"/>
              </a:rPr>
              <a:t>Berdasarkan ketentuan </a:t>
            </a:r>
            <a:r>
              <a:rPr sz="2000" dirty="0">
                <a:solidFill>
                  <a:srgbClr val="FFFFFF"/>
                </a:solidFill>
                <a:latin typeface="Tahoma"/>
                <a:cs typeface="Tahoma"/>
              </a:rPr>
              <a:t>pasal </a:t>
            </a:r>
            <a:r>
              <a:rPr sz="2000" spc="-5" dirty="0">
                <a:solidFill>
                  <a:srgbClr val="FFFFFF"/>
                </a:solidFill>
                <a:latin typeface="Tahoma"/>
                <a:cs typeface="Tahoma"/>
              </a:rPr>
              <a:t>330 KUHpdt, </a:t>
            </a:r>
            <a:r>
              <a:rPr sz="2000" dirty="0">
                <a:solidFill>
                  <a:srgbClr val="FFFFFF"/>
                </a:solidFill>
                <a:latin typeface="Tahoma"/>
                <a:cs typeface="Tahoma"/>
              </a:rPr>
              <a:t>berumur </a:t>
            </a:r>
            <a:r>
              <a:rPr sz="2000" spc="-5" dirty="0">
                <a:solidFill>
                  <a:srgbClr val="FFFFFF"/>
                </a:solidFill>
                <a:latin typeface="Tahoma"/>
                <a:cs typeface="Tahoma"/>
              </a:rPr>
              <a:t>21 </a:t>
            </a:r>
            <a:r>
              <a:rPr sz="2000" dirty="0">
                <a:solidFill>
                  <a:srgbClr val="FFFFFF"/>
                </a:solidFill>
                <a:latin typeface="Tahoma"/>
                <a:cs typeface="Tahoma"/>
              </a:rPr>
              <a:t>tahun</a:t>
            </a:r>
            <a:r>
              <a:rPr sz="2000" spc="-60" dirty="0">
                <a:solidFill>
                  <a:srgbClr val="FFFFFF"/>
                </a:solidFill>
                <a:latin typeface="Tahoma"/>
                <a:cs typeface="Tahoma"/>
              </a:rPr>
              <a:t> </a:t>
            </a:r>
            <a:r>
              <a:rPr sz="2000" spc="-5" dirty="0">
                <a:solidFill>
                  <a:srgbClr val="FFFFFF"/>
                </a:solidFill>
                <a:latin typeface="Tahoma"/>
                <a:cs typeface="Tahoma"/>
              </a:rPr>
              <a:t>keatas</a:t>
            </a:r>
            <a:endParaRPr sz="2000">
              <a:latin typeface="Tahoma"/>
              <a:cs typeface="Tahoma"/>
            </a:endParaRPr>
          </a:p>
          <a:p>
            <a:pPr marL="285115" indent="-273050" algn="just">
              <a:lnSpc>
                <a:spcPts val="2460"/>
              </a:lnSpc>
              <a:buFont typeface="Wingdings"/>
              <a:buChar char=""/>
              <a:tabLst>
                <a:tab pos="285750" algn="l"/>
              </a:tabLst>
            </a:pPr>
            <a:r>
              <a:rPr sz="2000" dirty="0">
                <a:solidFill>
                  <a:srgbClr val="FFFFFF"/>
                </a:solidFill>
                <a:latin typeface="Tahoma"/>
                <a:cs typeface="Tahoma"/>
              </a:rPr>
              <a:t>Tidak </a:t>
            </a:r>
            <a:r>
              <a:rPr sz="2000" spc="-5" dirty="0">
                <a:solidFill>
                  <a:srgbClr val="FFFFFF"/>
                </a:solidFill>
                <a:latin typeface="Tahoma"/>
                <a:cs typeface="Tahoma"/>
              </a:rPr>
              <a:t>ditaruh dibawah pengawasan </a:t>
            </a:r>
            <a:r>
              <a:rPr sz="2000" dirty="0">
                <a:solidFill>
                  <a:srgbClr val="FFFFFF"/>
                </a:solidFill>
                <a:latin typeface="Tahoma"/>
                <a:cs typeface="Tahoma"/>
              </a:rPr>
              <a:t>/ </a:t>
            </a:r>
            <a:r>
              <a:rPr sz="2000" spc="-5" dirty="0">
                <a:solidFill>
                  <a:srgbClr val="FFFFFF"/>
                </a:solidFill>
                <a:latin typeface="Tahoma"/>
                <a:cs typeface="Tahoma"/>
              </a:rPr>
              <a:t>pengampuan</a:t>
            </a:r>
            <a:r>
              <a:rPr sz="2000" spc="-90" dirty="0">
                <a:solidFill>
                  <a:srgbClr val="FFFFFF"/>
                </a:solidFill>
                <a:latin typeface="Tahoma"/>
                <a:cs typeface="Tahoma"/>
              </a:rPr>
              <a:t> </a:t>
            </a:r>
            <a:r>
              <a:rPr sz="2100" i="1" spc="-45" dirty="0">
                <a:solidFill>
                  <a:srgbClr val="FFFFFF"/>
                </a:solidFill>
                <a:latin typeface="Tahoma"/>
                <a:cs typeface="Tahoma"/>
              </a:rPr>
              <a:t>(curatele</a:t>
            </a:r>
            <a:r>
              <a:rPr sz="2000" spc="-45" dirty="0">
                <a:solidFill>
                  <a:srgbClr val="FFFFFF"/>
                </a:solidFill>
                <a:latin typeface="Tahoma"/>
                <a:cs typeface="Tahoma"/>
              </a:rPr>
              <a:t>)</a:t>
            </a:r>
            <a:endParaRPr sz="2000">
              <a:latin typeface="Tahoma"/>
              <a:cs typeface="Tahoma"/>
            </a:endParaRPr>
          </a:p>
          <a:p>
            <a:pPr>
              <a:lnSpc>
                <a:spcPct val="100000"/>
              </a:lnSpc>
              <a:spcBef>
                <a:spcPts val="15"/>
              </a:spcBef>
              <a:buClr>
                <a:srgbClr val="FFFFFF"/>
              </a:buClr>
              <a:buFont typeface="Wingdings"/>
              <a:buChar char=""/>
            </a:pPr>
            <a:endParaRPr sz="2100">
              <a:latin typeface="Times New Roman"/>
              <a:cs typeface="Times New Roman"/>
            </a:endParaRPr>
          </a:p>
          <a:p>
            <a:pPr marL="80010" marR="5080" algn="just">
              <a:lnSpc>
                <a:spcPct val="99700"/>
              </a:lnSpc>
            </a:pPr>
            <a:r>
              <a:rPr sz="2200" spc="-10" dirty="0">
                <a:solidFill>
                  <a:srgbClr val="FFFFFF"/>
                </a:solidFill>
                <a:latin typeface="Tahoma"/>
                <a:cs typeface="Tahoma"/>
              </a:rPr>
              <a:t>Pengampuan </a:t>
            </a:r>
            <a:r>
              <a:rPr sz="2200" spc="-50" dirty="0">
                <a:solidFill>
                  <a:srgbClr val="FFFFFF"/>
                </a:solidFill>
                <a:latin typeface="Tahoma"/>
                <a:cs typeface="Tahoma"/>
              </a:rPr>
              <a:t>(</a:t>
            </a:r>
            <a:r>
              <a:rPr sz="2300" i="1" spc="-50" dirty="0">
                <a:solidFill>
                  <a:srgbClr val="FFFFFF"/>
                </a:solidFill>
                <a:latin typeface="Tahoma"/>
                <a:cs typeface="Tahoma"/>
              </a:rPr>
              <a:t>curatele/ </a:t>
            </a:r>
            <a:r>
              <a:rPr sz="2300" i="1" spc="-55" dirty="0">
                <a:solidFill>
                  <a:srgbClr val="FFFFFF"/>
                </a:solidFill>
                <a:latin typeface="Tahoma"/>
                <a:cs typeface="Tahoma"/>
              </a:rPr>
              <a:t>custody,interdiction</a:t>
            </a:r>
            <a:r>
              <a:rPr sz="2200" spc="-55" dirty="0">
                <a:solidFill>
                  <a:srgbClr val="FFFFFF"/>
                </a:solidFill>
                <a:latin typeface="Tahoma"/>
                <a:cs typeface="Tahoma"/>
              </a:rPr>
              <a:t>) </a:t>
            </a:r>
            <a:r>
              <a:rPr sz="2200" spc="-5" dirty="0">
                <a:solidFill>
                  <a:srgbClr val="FFFFFF"/>
                </a:solidFill>
                <a:latin typeface="Tahoma"/>
                <a:cs typeface="Tahoma"/>
              </a:rPr>
              <a:t>diatur dalam KUH  </a:t>
            </a:r>
            <a:r>
              <a:rPr sz="2200" spc="-15" dirty="0">
                <a:solidFill>
                  <a:srgbClr val="FFFFFF"/>
                </a:solidFill>
                <a:latin typeface="Tahoma"/>
                <a:cs typeface="Tahoma"/>
              </a:rPr>
              <a:t>Perdata </a:t>
            </a:r>
            <a:r>
              <a:rPr sz="2200" spc="-10" dirty="0">
                <a:solidFill>
                  <a:srgbClr val="FFFFFF"/>
                </a:solidFill>
                <a:latin typeface="Tahoma"/>
                <a:cs typeface="Tahoma"/>
              </a:rPr>
              <a:t>Pasal </a:t>
            </a:r>
            <a:r>
              <a:rPr sz="2200" spc="-5" dirty="0">
                <a:solidFill>
                  <a:srgbClr val="FFFFFF"/>
                </a:solidFill>
                <a:latin typeface="Tahoma"/>
                <a:cs typeface="Tahoma"/>
              </a:rPr>
              <a:t>433 – 462 . Alasan </a:t>
            </a:r>
            <a:r>
              <a:rPr sz="2200" spc="-10" dirty="0">
                <a:solidFill>
                  <a:srgbClr val="FFFFFF"/>
                </a:solidFill>
                <a:latin typeface="Tahoma"/>
                <a:cs typeface="Tahoma"/>
              </a:rPr>
              <a:t>Pengampuan </a:t>
            </a:r>
            <a:r>
              <a:rPr sz="2200" dirty="0">
                <a:solidFill>
                  <a:srgbClr val="FFFFFF"/>
                </a:solidFill>
                <a:latin typeface="Tahoma"/>
                <a:cs typeface="Tahoma"/>
              </a:rPr>
              <a:t>diatur </a:t>
            </a:r>
            <a:r>
              <a:rPr sz="2200" spc="-5" dirty="0">
                <a:solidFill>
                  <a:srgbClr val="FFFFFF"/>
                </a:solidFill>
                <a:latin typeface="Tahoma"/>
                <a:cs typeface="Tahoma"/>
              </a:rPr>
              <a:t>dalam pasal  433-434 KUH </a:t>
            </a:r>
            <a:r>
              <a:rPr sz="2200" spc="-15" dirty="0">
                <a:solidFill>
                  <a:srgbClr val="FFFFFF"/>
                </a:solidFill>
                <a:latin typeface="Tahoma"/>
                <a:cs typeface="Tahoma"/>
              </a:rPr>
              <a:t>Perdata </a:t>
            </a:r>
            <a:r>
              <a:rPr sz="2200" spc="-10" dirty="0">
                <a:solidFill>
                  <a:srgbClr val="FFFFFF"/>
                </a:solidFill>
                <a:latin typeface="Tahoma"/>
                <a:cs typeface="Tahoma"/>
              </a:rPr>
              <a:t>yaitu</a:t>
            </a:r>
            <a:r>
              <a:rPr sz="2200" spc="20" dirty="0">
                <a:solidFill>
                  <a:srgbClr val="FFFFFF"/>
                </a:solidFill>
                <a:latin typeface="Tahoma"/>
                <a:cs typeface="Tahoma"/>
              </a:rPr>
              <a:t> </a:t>
            </a:r>
            <a:r>
              <a:rPr sz="2200" spc="-5" dirty="0">
                <a:solidFill>
                  <a:srgbClr val="FFFFFF"/>
                </a:solidFill>
                <a:latin typeface="Tahoma"/>
                <a:cs typeface="Tahoma"/>
              </a:rPr>
              <a:t>:</a:t>
            </a:r>
            <a:endParaRPr sz="2200">
              <a:latin typeface="Tahoma"/>
              <a:cs typeface="Tahoma"/>
            </a:endParaRPr>
          </a:p>
          <a:p>
            <a:pPr marL="994410" lvl="1" indent="-372110" algn="just">
              <a:lnSpc>
                <a:spcPts val="2600"/>
              </a:lnSpc>
              <a:buAutoNum type="arabicPeriod"/>
              <a:tabLst>
                <a:tab pos="995044" algn="l"/>
              </a:tabLst>
            </a:pPr>
            <a:r>
              <a:rPr sz="2200" spc="-15" dirty="0">
                <a:solidFill>
                  <a:srgbClr val="FFFFFF"/>
                </a:solidFill>
                <a:latin typeface="Tahoma"/>
                <a:cs typeface="Tahoma"/>
              </a:rPr>
              <a:t>Keborosan </a:t>
            </a:r>
            <a:r>
              <a:rPr sz="2200" spc="-5" dirty="0">
                <a:solidFill>
                  <a:srgbClr val="FFFFFF"/>
                </a:solidFill>
                <a:latin typeface="Tahoma"/>
                <a:cs typeface="Tahoma"/>
              </a:rPr>
              <a:t>(</a:t>
            </a:r>
            <a:r>
              <a:rPr sz="2200" spc="30" dirty="0">
                <a:solidFill>
                  <a:srgbClr val="FFFFFF"/>
                </a:solidFill>
                <a:latin typeface="Tahoma"/>
                <a:cs typeface="Tahoma"/>
              </a:rPr>
              <a:t> </a:t>
            </a:r>
            <a:r>
              <a:rPr sz="2300" i="1" spc="-50" dirty="0">
                <a:solidFill>
                  <a:srgbClr val="FFFFFF"/>
                </a:solidFill>
                <a:latin typeface="Tahoma"/>
                <a:cs typeface="Tahoma"/>
              </a:rPr>
              <a:t>verkwisting</a:t>
            </a:r>
            <a:r>
              <a:rPr sz="2200" spc="-50" dirty="0">
                <a:solidFill>
                  <a:srgbClr val="FFFFFF"/>
                </a:solidFill>
                <a:latin typeface="Tahoma"/>
                <a:cs typeface="Tahoma"/>
              </a:rPr>
              <a:t>)</a:t>
            </a:r>
            <a:endParaRPr sz="2200">
              <a:latin typeface="Tahoma"/>
              <a:cs typeface="Tahoma"/>
            </a:endParaRPr>
          </a:p>
          <a:p>
            <a:pPr marL="994410" lvl="1" indent="-372110" algn="just">
              <a:lnSpc>
                <a:spcPts val="2640"/>
              </a:lnSpc>
              <a:buAutoNum type="arabicPeriod"/>
              <a:tabLst>
                <a:tab pos="995044" algn="l"/>
              </a:tabLst>
            </a:pPr>
            <a:r>
              <a:rPr sz="2200" spc="-5" dirty="0">
                <a:solidFill>
                  <a:srgbClr val="FFFFFF"/>
                </a:solidFill>
                <a:latin typeface="Tahoma"/>
                <a:cs typeface="Tahoma"/>
              </a:rPr>
              <a:t>Lemah akal </a:t>
            </a:r>
            <a:r>
              <a:rPr sz="2200" spc="-15" dirty="0">
                <a:solidFill>
                  <a:srgbClr val="FFFFFF"/>
                </a:solidFill>
                <a:latin typeface="Tahoma"/>
                <a:cs typeface="Tahoma"/>
              </a:rPr>
              <a:t>budinya </a:t>
            </a:r>
            <a:r>
              <a:rPr sz="2200" spc="-55" dirty="0">
                <a:solidFill>
                  <a:srgbClr val="FFFFFF"/>
                </a:solidFill>
                <a:latin typeface="Tahoma"/>
                <a:cs typeface="Tahoma"/>
              </a:rPr>
              <a:t>(</a:t>
            </a:r>
            <a:r>
              <a:rPr sz="2300" i="1" spc="-55" dirty="0">
                <a:solidFill>
                  <a:srgbClr val="FFFFFF"/>
                </a:solidFill>
                <a:latin typeface="Tahoma"/>
                <a:cs typeface="Tahoma"/>
              </a:rPr>
              <a:t>zwakheid </a:t>
            </a:r>
            <a:r>
              <a:rPr sz="2300" i="1" spc="-70" dirty="0">
                <a:solidFill>
                  <a:srgbClr val="FFFFFF"/>
                </a:solidFill>
                <a:latin typeface="Tahoma"/>
                <a:cs typeface="Tahoma"/>
              </a:rPr>
              <a:t>van</a:t>
            </a:r>
            <a:r>
              <a:rPr sz="2300" i="1" spc="45" dirty="0">
                <a:solidFill>
                  <a:srgbClr val="FFFFFF"/>
                </a:solidFill>
                <a:latin typeface="Tahoma"/>
                <a:cs typeface="Tahoma"/>
              </a:rPr>
              <a:t> </a:t>
            </a:r>
            <a:r>
              <a:rPr sz="2300" i="1" spc="-60" dirty="0">
                <a:solidFill>
                  <a:srgbClr val="FFFFFF"/>
                </a:solidFill>
                <a:latin typeface="Tahoma"/>
                <a:cs typeface="Tahoma"/>
              </a:rPr>
              <a:t>varmogen</a:t>
            </a:r>
            <a:r>
              <a:rPr sz="2200" spc="-60" dirty="0">
                <a:solidFill>
                  <a:srgbClr val="FFFFFF"/>
                </a:solidFill>
                <a:latin typeface="Tahoma"/>
                <a:cs typeface="Tahoma"/>
              </a:rPr>
              <a:t>)</a:t>
            </a:r>
            <a:endParaRPr sz="2200">
              <a:latin typeface="Tahoma"/>
              <a:cs typeface="Tahoma"/>
            </a:endParaRPr>
          </a:p>
          <a:p>
            <a:pPr marL="994410" marR="5080" lvl="1" indent="-372110" algn="just">
              <a:lnSpc>
                <a:spcPts val="2640"/>
              </a:lnSpc>
              <a:spcBef>
                <a:spcPts val="130"/>
              </a:spcBef>
              <a:buAutoNum type="arabicPeriod"/>
              <a:tabLst>
                <a:tab pos="995044" algn="l"/>
              </a:tabLst>
            </a:pPr>
            <a:r>
              <a:rPr sz="2200" spc="-15" dirty="0">
                <a:solidFill>
                  <a:srgbClr val="FFFFFF"/>
                </a:solidFill>
                <a:latin typeface="Tahoma"/>
                <a:cs typeface="Tahoma"/>
              </a:rPr>
              <a:t>Kekurangan </a:t>
            </a:r>
            <a:r>
              <a:rPr sz="2200" spc="-20" dirty="0">
                <a:solidFill>
                  <a:srgbClr val="FFFFFF"/>
                </a:solidFill>
                <a:latin typeface="Tahoma"/>
                <a:cs typeface="Tahoma"/>
              </a:rPr>
              <a:t>daya </a:t>
            </a:r>
            <a:r>
              <a:rPr sz="2200" spc="-55" dirty="0">
                <a:solidFill>
                  <a:srgbClr val="FFFFFF"/>
                </a:solidFill>
                <a:latin typeface="Tahoma"/>
                <a:cs typeface="Tahoma"/>
              </a:rPr>
              <a:t>pikir, </a:t>
            </a:r>
            <a:r>
              <a:rPr sz="2200" spc="-10" dirty="0">
                <a:solidFill>
                  <a:srgbClr val="FFFFFF"/>
                </a:solidFill>
                <a:latin typeface="Tahoma"/>
                <a:cs typeface="Tahoma"/>
              </a:rPr>
              <a:t>sakit </a:t>
            </a:r>
            <a:r>
              <a:rPr sz="2200" spc="-5" dirty="0">
                <a:solidFill>
                  <a:srgbClr val="FFFFFF"/>
                </a:solidFill>
                <a:latin typeface="Tahoma"/>
                <a:cs typeface="Tahoma"/>
              </a:rPr>
              <a:t>ingatan ( </a:t>
            </a:r>
            <a:r>
              <a:rPr sz="2300" i="1" spc="-50" dirty="0">
                <a:solidFill>
                  <a:srgbClr val="FFFFFF"/>
                </a:solidFill>
                <a:latin typeface="Tahoma"/>
                <a:cs typeface="Tahoma"/>
              </a:rPr>
              <a:t>onnozelheid</a:t>
            </a:r>
            <a:r>
              <a:rPr sz="2200" spc="-50" dirty="0">
                <a:solidFill>
                  <a:srgbClr val="FFFFFF"/>
                </a:solidFill>
                <a:latin typeface="Tahoma"/>
                <a:cs typeface="Tahoma"/>
              </a:rPr>
              <a:t>)  </a:t>
            </a:r>
            <a:r>
              <a:rPr sz="2200" spc="-5" dirty="0">
                <a:solidFill>
                  <a:srgbClr val="FFFFFF"/>
                </a:solidFill>
                <a:latin typeface="Tahoma"/>
                <a:cs typeface="Tahoma"/>
              </a:rPr>
              <a:t>disertai sering mengamuk (</a:t>
            </a:r>
            <a:r>
              <a:rPr sz="2200" spc="25" dirty="0">
                <a:solidFill>
                  <a:srgbClr val="FFFFFF"/>
                </a:solidFill>
                <a:latin typeface="Tahoma"/>
                <a:cs typeface="Tahoma"/>
              </a:rPr>
              <a:t> </a:t>
            </a:r>
            <a:r>
              <a:rPr sz="2300" i="1" spc="-50" dirty="0">
                <a:solidFill>
                  <a:srgbClr val="FFFFFF"/>
                </a:solidFill>
                <a:latin typeface="Tahoma"/>
                <a:cs typeface="Tahoma"/>
              </a:rPr>
              <a:t>razernij</a:t>
            </a:r>
            <a:r>
              <a:rPr sz="2200" spc="-50" dirty="0">
                <a:solidFill>
                  <a:srgbClr val="FFFFFF"/>
                </a:solidFill>
                <a:latin typeface="Tahoma"/>
                <a:cs typeface="Tahoma"/>
              </a:rPr>
              <a:t>)</a:t>
            </a:r>
            <a:endParaRPr sz="2200">
              <a:latin typeface="Tahoma"/>
              <a:cs typeface="Tahom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924800" y="6190488"/>
            <a:ext cx="443293" cy="405193"/>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8029447" y="6236919"/>
            <a:ext cx="223520" cy="239395"/>
          </a:xfrm>
          <a:prstGeom prst="rect">
            <a:avLst/>
          </a:prstGeom>
        </p:spPr>
        <p:txBody>
          <a:bodyPr vert="horz" wrap="square" lIns="0" tIns="12700" rIns="0" bIns="0" rtlCol="0">
            <a:spAutoFit/>
          </a:bodyPr>
          <a:lstStyle/>
          <a:p>
            <a:pPr marL="12700">
              <a:lnSpc>
                <a:spcPct val="100000"/>
              </a:lnSpc>
              <a:spcBef>
                <a:spcPts val="100"/>
              </a:spcBef>
            </a:pPr>
            <a:r>
              <a:rPr sz="1400" b="1" spc="-5" dirty="0">
                <a:solidFill>
                  <a:srgbClr val="FFFFFF"/>
                </a:solidFill>
                <a:latin typeface="Arial"/>
                <a:cs typeface="Arial"/>
              </a:rPr>
              <a:t>38</a:t>
            </a:r>
            <a:endParaRPr sz="1400">
              <a:latin typeface="Arial"/>
              <a:cs typeface="Arial"/>
            </a:endParaRPr>
          </a:p>
        </p:txBody>
      </p:sp>
      <p:sp>
        <p:nvSpPr>
          <p:cNvPr id="4" name="object 4"/>
          <p:cNvSpPr/>
          <p:nvPr/>
        </p:nvSpPr>
        <p:spPr>
          <a:xfrm>
            <a:off x="373379" y="838161"/>
            <a:ext cx="568248" cy="578904"/>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720851" y="806246"/>
            <a:ext cx="1187005" cy="621614"/>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1626107" y="806246"/>
            <a:ext cx="1222070" cy="621614"/>
          </a:xfrm>
          <a:prstGeom prst="rect">
            <a:avLst/>
          </a:prstGeom>
          <a:blipFill>
            <a:blip r:embed="rId5" cstate="print"/>
            <a:stretch>
              <a:fillRect/>
            </a:stretch>
          </a:blipFill>
        </p:spPr>
        <p:txBody>
          <a:bodyPr wrap="square" lIns="0" tIns="0" rIns="0" bIns="0" rtlCol="0"/>
          <a:lstStyle/>
          <a:p>
            <a:endParaRPr/>
          </a:p>
        </p:txBody>
      </p:sp>
      <p:sp>
        <p:nvSpPr>
          <p:cNvPr id="7" name="object 7"/>
          <p:cNvSpPr/>
          <p:nvPr/>
        </p:nvSpPr>
        <p:spPr>
          <a:xfrm>
            <a:off x="2564892" y="806246"/>
            <a:ext cx="661225" cy="621614"/>
          </a:xfrm>
          <a:prstGeom prst="rect">
            <a:avLst/>
          </a:prstGeom>
          <a:blipFill>
            <a:blip r:embed="rId6" cstate="print"/>
            <a:stretch>
              <a:fillRect/>
            </a:stretch>
          </a:blipFill>
        </p:spPr>
        <p:txBody>
          <a:bodyPr wrap="square" lIns="0" tIns="0" rIns="0" bIns="0" rtlCol="0"/>
          <a:lstStyle/>
          <a:p>
            <a:endParaRPr/>
          </a:p>
        </p:txBody>
      </p:sp>
      <p:sp>
        <p:nvSpPr>
          <p:cNvPr id="8" name="object 8"/>
          <p:cNvSpPr/>
          <p:nvPr/>
        </p:nvSpPr>
        <p:spPr>
          <a:xfrm>
            <a:off x="2944367" y="806246"/>
            <a:ext cx="1953641" cy="621614"/>
          </a:xfrm>
          <a:prstGeom prst="rect">
            <a:avLst/>
          </a:prstGeom>
          <a:blipFill>
            <a:blip r:embed="rId7" cstate="print"/>
            <a:stretch>
              <a:fillRect/>
            </a:stretch>
          </a:blipFill>
        </p:spPr>
        <p:txBody>
          <a:bodyPr wrap="square" lIns="0" tIns="0" rIns="0" bIns="0" rtlCol="0"/>
          <a:lstStyle/>
          <a:p>
            <a:endParaRPr/>
          </a:p>
        </p:txBody>
      </p:sp>
      <p:sp>
        <p:nvSpPr>
          <p:cNvPr id="9" name="object 9"/>
          <p:cNvSpPr/>
          <p:nvPr/>
        </p:nvSpPr>
        <p:spPr>
          <a:xfrm>
            <a:off x="4616196" y="806246"/>
            <a:ext cx="1052893" cy="621614"/>
          </a:xfrm>
          <a:prstGeom prst="rect">
            <a:avLst/>
          </a:prstGeom>
          <a:blipFill>
            <a:blip r:embed="rId8" cstate="print"/>
            <a:stretch>
              <a:fillRect/>
            </a:stretch>
          </a:blipFill>
        </p:spPr>
        <p:txBody>
          <a:bodyPr wrap="square" lIns="0" tIns="0" rIns="0" bIns="0" rtlCol="0"/>
          <a:lstStyle/>
          <a:p>
            <a:endParaRPr/>
          </a:p>
        </p:txBody>
      </p:sp>
      <p:sp>
        <p:nvSpPr>
          <p:cNvPr id="10" name="object 10"/>
          <p:cNvSpPr/>
          <p:nvPr/>
        </p:nvSpPr>
        <p:spPr>
          <a:xfrm>
            <a:off x="5385815" y="806246"/>
            <a:ext cx="1101648" cy="621614"/>
          </a:xfrm>
          <a:prstGeom prst="rect">
            <a:avLst/>
          </a:prstGeom>
          <a:blipFill>
            <a:blip r:embed="rId9" cstate="print"/>
            <a:stretch>
              <a:fillRect/>
            </a:stretch>
          </a:blipFill>
        </p:spPr>
        <p:txBody>
          <a:bodyPr wrap="square" lIns="0" tIns="0" rIns="0" bIns="0" rtlCol="0"/>
          <a:lstStyle/>
          <a:p>
            <a:endParaRPr/>
          </a:p>
        </p:txBody>
      </p:sp>
      <p:sp>
        <p:nvSpPr>
          <p:cNvPr id="11" name="object 11"/>
          <p:cNvSpPr/>
          <p:nvPr/>
        </p:nvSpPr>
        <p:spPr>
          <a:xfrm>
            <a:off x="6207252" y="806246"/>
            <a:ext cx="930960" cy="621614"/>
          </a:xfrm>
          <a:prstGeom prst="rect">
            <a:avLst/>
          </a:prstGeom>
          <a:blipFill>
            <a:blip r:embed="rId10" cstate="print"/>
            <a:stretch>
              <a:fillRect/>
            </a:stretch>
          </a:blipFill>
        </p:spPr>
        <p:txBody>
          <a:bodyPr wrap="square" lIns="0" tIns="0" rIns="0" bIns="0" rtlCol="0"/>
          <a:lstStyle/>
          <a:p>
            <a:endParaRPr/>
          </a:p>
        </p:txBody>
      </p:sp>
      <p:sp>
        <p:nvSpPr>
          <p:cNvPr id="12" name="object 12"/>
          <p:cNvSpPr/>
          <p:nvPr/>
        </p:nvSpPr>
        <p:spPr>
          <a:xfrm>
            <a:off x="6856476" y="806246"/>
            <a:ext cx="1459865" cy="621614"/>
          </a:xfrm>
          <a:prstGeom prst="rect">
            <a:avLst/>
          </a:prstGeom>
          <a:blipFill>
            <a:blip r:embed="rId11" cstate="print"/>
            <a:stretch>
              <a:fillRect/>
            </a:stretch>
          </a:blipFill>
        </p:spPr>
        <p:txBody>
          <a:bodyPr wrap="square" lIns="0" tIns="0" rIns="0" bIns="0" rtlCol="0"/>
          <a:lstStyle/>
          <a:p>
            <a:endParaRPr/>
          </a:p>
        </p:txBody>
      </p:sp>
      <p:sp>
        <p:nvSpPr>
          <p:cNvPr id="13" name="object 13"/>
          <p:cNvSpPr/>
          <p:nvPr/>
        </p:nvSpPr>
        <p:spPr>
          <a:xfrm>
            <a:off x="373379" y="1173441"/>
            <a:ext cx="568248" cy="578904"/>
          </a:xfrm>
          <a:prstGeom prst="rect">
            <a:avLst/>
          </a:prstGeom>
          <a:blipFill>
            <a:blip r:embed="rId3" cstate="print"/>
            <a:stretch>
              <a:fillRect/>
            </a:stretch>
          </a:blipFill>
        </p:spPr>
        <p:txBody>
          <a:bodyPr wrap="square" lIns="0" tIns="0" rIns="0" bIns="0" rtlCol="0"/>
          <a:lstStyle/>
          <a:p>
            <a:endParaRPr/>
          </a:p>
        </p:txBody>
      </p:sp>
      <p:sp>
        <p:nvSpPr>
          <p:cNvPr id="14" name="object 14"/>
          <p:cNvSpPr/>
          <p:nvPr/>
        </p:nvSpPr>
        <p:spPr>
          <a:xfrm>
            <a:off x="720851" y="1141526"/>
            <a:ext cx="1234249" cy="621614"/>
          </a:xfrm>
          <a:prstGeom prst="rect">
            <a:avLst/>
          </a:prstGeom>
          <a:blipFill>
            <a:blip r:embed="rId12" cstate="print"/>
            <a:stretch>
              <a:fillRect/>
            </a:stretch>
          </a:blipFill>
        </p:spPr>
        <p:txBody>
          <a:bodyPr wrap="square" lIns="0" tIns="0" rIns="0" bIns="0" rtlCol="0"/>
          <a:lstStyle/>
          <a:p>
            <a:endParaRPr/>
          </a:p>
        </p:txBody>
      </p:sp>
      <p:sp>
        <p:nvSpPr>
          <p:cNvPr id="15" name="object 15"/>
          <p:cNvSpPr/>
          <p:nvPr/>
        </p:nvSpPr>
        <p:spPr>
          <a:xfrm>
            <a:off x="1671827" y="1141526"/>
            <a:ext cx="682548" cy="621614"/>
          </a:xfrm>
          <a:prstGeom prst="rect">
            <a:avLst/>
          </a:prstGeom>
          <a:blipFill>
            <a:blip r:embed="rId13" cstate="print"/>
            <a:stretch>
              <a:fillRect/>
            </a:stretch>
          </a:blipFill>
        </p:spPr>
        <p:txBody>
          <a:bodyPr wrap="square" lIns="0" tIns="0" rIns="0" bIns="0" rtlCol="0"/>
          <a:lstStyle/>
          <a:p>
            <a:endParaRPr/>
          </a:p>
        </p:txBody>
      </p:sp>
      <p:sp>
        <p:nvSpPr>
          <p:cNvPr id="16" name="object 16"/>
          <p:cNvSpPr/>
          <p:nvPr/>
        </p:nvSpPr>
        <p:spPr>
          <a:xfrm>
            <a:off x="2072639" y="1141526"/>
            <a:ext cx="1063548" cy="621614"/>
          </a:xfrm>
          <a:prstGeom prst="rect">
            <a:avLst/>
          </a:prstGeom>
          <a:blipFill>
            <a:blip r:embed="rId14" cstate="print"/>
            <a:stretch>
              <a:fillRect/>
            </a:stretch>
          </a:blipFill>
        </p:spPr>
        <p:txBody>
          <a:bodyPr wrap="square" lIns="0" tIns="0" rIns="0" bIns="0" rtlCol="0"/>
          <a:lstStyle/>
          <a:p>
            <a:endParaRPr/>
          </a:p>
        </p:txBody>
      </p:sp>
      <p:sp>
        <p:nvSpPr>
          <p:cNvPr id="17" name="object 17"/>
          <p:cNvSpPr/>
          <p:nvPr/>
        </p:nvSpPr>
        <p:spPr>
          <a:xfrm>
            <a:off x="2852927" y="1141526"/>
            <a:ext cx="2337689" cy="621614"/>
          </a:xfrm>
          <a:prstGeom prst="rect">
            <a:avLst/>
          </a:prstGeom>
          <a:blipFill>
            <a:blip r:embed="rId15" cstate="print"/>
            <a:stretch>
              <a:fillRect/>
            </a:stretch>
          </a:blipFill>
        </p:spPr>
        <p:txBody>
          <a:bodyPr wrap="square" lIns="0" tIns="0" rIns="0" bIns="0" rtlCol="0"/>
          <a:lstStyle/>
          <a:p>
            <a:endParaRPr/>
          </a:p>
        </p:txBody>
      </p:sp>
      <p:sp>
        <p:nvSpPr>
          <p:cNvPr id="18" name="object 18"/>
          <p:cNvSpPr/>
          <p:nvPr/>
        </p:nvSpPr>
        <p:spPr>
          <a:xfrm>
            <a:off x="373379" y="1508721"/>
            <a:ext cx="568248" cy="578904"/>
          </a:xfrm>
          <a:prstGeom prst="rect">
            <a:avLst/>
          </a:prstGeom>
          <a:blipFill>
            <a:blip r:embed="rId3" cstate="print"/>
            <a:stretch>
              <a:fillRect/>
            </a:stretch>
          </a:blipFill>
        </p:spPr>
        <p:txBody>
          <a:bodyPr wrap="square" lIns="0" tIns="0" rIns="0" bIns="0" rtlCol="0"/>
          <a:lstStyle/>
          <a:p>
            <a:endParaRPr/>
          </a:p>
        </p:txBody>
      </p:sp>
      <p:sp>
        <p:nvSpPr>
          <p:cNvPr id="19" name="object 19"/>
          <p:cNvSpPr/>
          <p:nvPr/>
        </p:nvSpPr>
        <p:spPr>
          <a:xfrm>
            <a:off x="720851" y="1476806"/>
            <a:ext cx="1234249" cy="621614"/>
          </a:xfrm>
          <a:prstGeom prst="rect">
            <a:avLst/>
          </a:prstGeom>
          <a:blipFill>
            <a:blip r:embed="rId12" cstate="print"/>
            <a:stretch>
              <a:fillRect/>
            </a:stretch>
          </a:blipFill>
        </p:spPr>
        <p:txBody>
          <a:bodyPr wrap="square" lIns="0" tIns="0" rIns="0" bIns="0" rtlCol="0"/>
          <a:lstStyle/>
          <a:p>
            <a:endParaRPr/>
          </a:p>
        </p:txBody>
      </p:sp>
      <p:sp>
        <p:nvSpPr>
          <p:cNvPr id="20" name="object 20"/>
          <p:cNvSpPr/>
          <p:nvPr/>
        </p:nvSpPr>
        <p:spPr>
          <a:xfrm>
            <a:off x="1671827" y="1476806"/>
            <a:ext cx="1383664" cy="621614"/>
          </a:xfrm>
          <a:prstGeom prst="rect">
            <a:avLst/>
          </a:prstGeom>
          <a:blipFill>
            <a:blip r:embed="rId16" cstate="print"/>
            <a:stretch>
              <a:fillRect/>
            </a:stretch>
          </a:blipFill>
        </p:spPr>
        <p:txBody>
          <a:bodyPr wrap="square" lIns="0" tIns="0" rIns="0" bIns="0" rtlCol="0"/>
          <a:lstStyle/>
          <a:p>
            <a:endParaRPr/>
          </a:p>
        </p:txBody>
      </p:sp>
      <p:sp>
        <p:nvSpPr>
          <p:cNvPr id="21" name="object 21"/>
          <p:cNvSpPr/>
          <p:nvPr/>
        </p:nvSpPr>
        <p:spPr>
          <a:xfrm>
            <a:off x="2776727" y="1476806"/>
            <a:ext cx="1587753" cy="621614"/>
          </a:xfrm>
          <a:prstGeom prst="rect">
            <a:avLst/>
          </a:prstGeom>
          <a:blipFill>
            <a:blip r:embed="rId17" cstate="print"/>
            <a:stretch>
              <a:fillRect/>
            </a:stretch>
          </a:blipFill>
        </p:spPr>
        <p:txBody>
          <a:bodyPr wrap="square" lIns="0" tIns="0" rIns="0" bIns="0" rtlCol="0"/>
          <a:lstStyle/>
          <a:p>
            <a:endParaRPr/>
          </a:p>
        </p:txBody>
      </p:sp>
      <p:sp>
        <p:nvSpPr>
          <p:cNvPr id="22" name="object 22"/>
          <p:cNvSpPr/>
          <p:nvPr/>
        </p:nvSpPr>
        <p:spPr>
          <a:xfrm>
            <a:off x="4085844" y="1476806"/>
            <a:ext cx="1052893" cy="621614"/>
          </a:xfrm>
          <a:prstGeom prst="rect">
            <a:avLst/>
          </a:prstGeom>
          <a:blipFill>
            <a:blip r:embed="rId8" cstate="print"/>
            <a:stretch>
              <a:fillRect/>
            </a:stretch>
          </a:blipFill>
        </p:spPr>
        <p:txBody>
          <a:bodyPr wrap="square" lIns="0" tIns="0" rIns="0" bIns="0" rtlCol="0"/>
          <a:lstStyle/>
          <a:p>
            <a:endParaRPr/>
          </a:p>
        </p:txBody>
      </p:sp>
      <p:sp>
        <p:nvSpPr>
          <p:cNvPr id="23" name="object 23"/>
          <p:cNvSpPr/>
          <p:nvPr/>
        </p:nvSpPr>
        <p:spPr>
          <a:xfrm>
            <a:off x="4855464" y="1476806"/>
            <a:ext cx="1671574" cy="621614"/>
          </a:xfrm>
          <a:prstGeom prst="rect">
            <a:avLst/>
          </a:prstGeom>
          <a:blipFill>
            <a:blip r:embed="rId18" cstate="print"/>
            <a:stretch>
              <a:fillRect/>
            </a:stretch>
          </a:blipFill>
        </p:spPr>
        <p:txBody>
          <a:bodyPr wrap="square" lIns="0" tIns="0" rIns="0" bIns="0" rtlCol="0"/>
          <a:lstStyle/>
          <a:p>
            <a:endParaRPr/>
          </a:p>
        </p:txBody>
      </p:sp>
      <p:sp>
        <p:nvSpPr>
          <p:cNvPr id="24" name="object 24"/>
          <p:cNvSpPr/>
          <p:nvPr/>
        </p:nvSpPr>
        <p:spPr>
          <a:xfrm>
            <a:off x="6248400" y="1476806"/>
            <a:ext cx="1372997" cy="621614"/>
          </a:xfrm>
          <a:prstGeom prst="rect">
            <a:avLst/>
          </a:prstGeom>
          <a:blipFill>
            <a:blip r:embed="rId19" cstate="print"/>
            <a:stretch>
              <a:fillRect/>
            </a:stretch>
          </a:blipFill>
        </p:spPr>
        <p:txBody>
          <a:bodyPr wrap="square" lIns="0" tIns="0" rIns="0" bIns="0" rtlCol="0"/>
          <a:lstStyle/>
          <a:p>
            <a:endParaRPr/>
          </a:p>
        </p:txBody>
      </p:sp>
      <p:sp>
        <p:nvSpPr>
          <p:cNvPr id="25" name="object 25"/>
          <p:cNvSpPr/>
          <p:nvPr/>
        </p:nvSpPr>
        <p:spPr>
          <a:xfrm>
            <a:off x="373379" y="1844001"/>
            <a:ext cx="568248" cy="578904"/>
          </a:xfrm>
          <a:prstGeom prst="rect">
            <a:avLst/>
          </a:prstGeom>
          <a:blipFill>
            <a:blip r:embed="rId3" cstate="print"/>
            <a:stretch>
              <a:fillRect/>
            </a:stretch>
          </a:blipFill>
        </p:spPr>
        <p:txBody>
          <a:bodyPr wrap="square" lIns="0" tIns="0" rIns="0" bIns="0" rtlCol="0"/>
          <a:lstStyle/>
          <a:p>
            <a:endParaRPr/>
          </a:p>
        </p:txBody>
      </p:sp>
      <p:sp>
        <p:nvSpPr>
          <p:cNvPr id="26" name="object 26"/>
          <p:cNvSpPr/>
          <p:nvPr/>
        </p:nvSpPr>
        <p:spPr>
          <a:xfrm>
            <a:off x="720851" y="1812086"/>
            <a:ext cx="1234249" cy="621614"/>
          </a:xfrm>
          <a:prstGeom prst="rect">
            <a:avLst/>
          </a:prstGeom>
          <a:blipFill>
            <a:blip r:embed="rId12" cstate="print"/>
            <a:stretch>
              <a:fillRect/>
            </a:stretch>
          </a:blipFill>
        </p:spPr>
        <p:txBody>
          <a:bodyPr wrap="square" lIns="0" tIns="0" rIns="0" bIns="0" rtlCol="0"/>
          <a:lstStyle/>
          <a:p>
            <a:endParaRPr/>
          </a:p>
        </p:txBody>
      </p:sp>
      <p:sp>
        <p:nvSpPr>
          <p:cNvPr id="27" name="object 27"/>
          <p:cNvSpPr/>
          <p:nvPr/>
        </p:nvSpPr>
        <p:spPr>
          <a:xfrm>
            <a:off x="1712976" y="1812086"/>
            <a:ext cx="741972" cy="621614"/>
          </a:xfrm>
          <a:prstGeom prst="rect">
            <a:avLst/>
          </a:prstGeom>
          <a:blipFill>
            <a:blip r:embed="rId20" cstate="print"/>
            <a:stretch>
              <a:fillRect/>
            </a:stretch>
          </a:blipFill>
        </p:spPr>
        <p:txBody>
          <a:bodyPr wrap="square" lIns="0" tIns="0" rIns="0" bIns="0" rtlCol="0"/>
          <a:lstStyle/>
          <a:p>
            <a:endParaRPr/>
          </a:p>
        </p:txBody>
      </p:sp>
      <p:sp>
        <p:nvSpPr>
          <p:cNvPr id="28" name="object 28"/>
          <p:cNvSpPr/>
          <p:nvPr/>
        </p:nvSpPr>
        <p:spPr>
          <a:xfrm>
            <a:off x="2214372" y="1812086"/>
            <a:ext cx="1052893" cy="621614"/>
          </a:xfrm>
          <a:prstGeom prst="rect">
            <a:avLst/>
          </a:prstGeom>
          <a:blipFill>
            <a:blip r:embed="rId8" cstate="print"/>
            <a:stretch>
              <a:fillRect/>
            </a:stretch>
          </a:blipFill>
        </p:spPr>
        <p:txBody>
          <a:bodyPr wrap="square" lIns="0" tIns="0" rIns="0" bIns="0" rtlCol="0"/>
          <a:lstStyle/>
          <a:p>
            <a:endParaRPr/>
          </a:p>
        </p:txBody>
      </p:sp>
      <p:sp>
        <p:nvSpPr>
          <p:cNvPr id="29" name="object 29"/>
          <p:cNvSpPr/>
          <p:nvPr/>
        </p:nvSpPr>
        <p:spPr>
          <a:xfrm>
            <a:off x="3025139" y="1812086"/>
            <a:ext cx="1063548" cy="621614"/>
          </a:xfrm>
          <a:prstGeom prst="rect">
            <a:avLst/>
          </a:prstGeom>
          <a:blipFill>
            <a:blip r:embed="rId14" cstate="print"/>
            <a:stretch>
              <a:fillRect/>
            </a:stretch>
          </a:blipFill>
        </p:spPr>
        <p:txBody>
          <a:bodyPr wrap="square" lIns="0" tIns="0" rIns="0" bIns="0" rtlCol="0"/>
          <a:lstStyle/>
          <a:p>
            <a:endParaRPr/>
          </a:p>
        </p:txBody>
      </p:sp>
      <p:sp>
        <p:nvSpPr>
          <p:cNvPr id="30" name="object 30"/>
          <p:cNvSpPr/>
          <p:nvPr/>
        </p:nvSpPr>
        <p:spPr>
          <a:xfrm>
            <a:off x="3846576" y="1812086"/>
            <a:ext cx="1471929" cy="621614"/>
          </a:xfrm>
          <a:prstGeom prst="rect">
            <a:avLst/>
          </a:prstGeom>
          <a:blipFill>
            <a:blip r:embed="rId21" cstate="print"/>
            <a:stretch>
              <a:fillRect/>
            </a:stretch>
          </a:blipFill>
        </p:spPr>
        <p:txBody>
          <a:bodyPr wrap="square" lIns="0" tIns="0" rIns="0" bIns="0" rtlCol="0"/>
          <a:lstStyle/>
          <a:p>
            <a:endParaRPr/>
          </a:p>
        </p:txBody>
      </p:sp>
      <p:sp>
        <p:nvSpPr>
          <p:cNvPr id="31" name="object 31"/>
          <p:cNvSpPr/>
          <p:nvPr/>
        </p:nvSpPr>
        <p:spPr>
          <a:xfrm>
            <a:off x="5076444" y="1812086"/>
            <a:ext cx="1663953" cy="621614"/>
          </a:xfrm>
          <a:prstGeom prst="rect">
            <a:avLst/>
          </a:prstGeom>
          <a:blipFill>
            <a:blip r:embed="rId22" cstate="print"/>
            <a:stretch>
              <a:fillRect/>
            </a:stretch>
          </a:blipFill>
        </p:spPr>
        <p:txBody>
          <a:bodyPr wrap="square" lIns="0" tIns="0" rIns="0" bIns="0" rtlCol="0"/>
          <a:lstStyle/>
          <a:p>
            <a:endParaRPr/>
          </a:p>
        </p:txBody>
      </p:sp>
      <p:sp>
        <p:nvSpPr>
          <p:cNvPr id="32" name="object 32"/>
          <p:cNvSpPr/>
          <p:nvPr/>
        </p:nvSpPr>
        <p:spPr>
          <a:xfrm>
            <a:off x="6370320" y="1812086"/>
            <a:ext cx="455447" cy="621614"/>
          </a:xfrm>
          <a:prstGeom prst="rect">
            <a:avLst/>
          </a:prstGeom>
          <a:blipFill>
            <a:blip r:embed="rId23" cstate="print"/>
            <a:stretch>
              <a:fillRect/>
            </a:stretch>
          </a:blipFill>
        </p:spPr>
        <p:txBody>
          <a:bodyPr wrap="square" lIns="0" tIns="0" rIns="0" bIns="0" rtlCol="0"/>
          <a:lstStyle/>
          <a:p>
            <a:endParaRPr/>
          </a:p>
        </p:txBody>
      </p:sp>
      <p:sp>
        <p:nvSpPr>
          <p:cNvPr id="33" name="object 33"/>
          <p:cNvSpPr/>
          <p:nvPr/>
        </p:nvSpPr>
        <p:spPr>
          <a:xfrm>
            <a:off x="6583680" y="1812086"/>
            <a:ext cx="770928" cy="621614"/>
          </a:xfrm>
          <a:prstGeom prst="rect">
            <a:avLst/>
          </a:prstGeom>
          <a:blipFill>
            <a:blip r:embed="rId24" cstate="print"/>
            <a:stretch>
              <a:fillRect/>
            </a:stretch>
          </a:blipFill>
        </p:spPr>
        <p:txBody>
          <a:bodyPr wrap="square" lIns="0" tIns="0" rIns="0" bIns="0" rtlCol="0"/>
          <a:lstStyle/>
          <a:p>
            <a:endParaRPr/>
          </a:p>
        </p:txBody>
      </p:sp>
      <p:sp>
        <p:nvSpPr>
          <p:cNvPr id="34" name="object 34"/>
          <p:cNvSpPr/>
          <p:nvPr/>
        </p:nvSpPr>
        <p:spPr>
          <a:xfrm>
            <a:off x="7112507" y="1812086"/>
            <a:ext cx="653592" cy="621614"/>
          </a:xfrm>
          <a:prstGeom prst="rect">
            <a:avLst/>
          </a:prstGeom>
          <a:blipFill>
            <a:blip r:embed="rId25" cstate="print"/>
            <a:stretch>
              <a:fillRect/>
            </a:stretch>
          </a:blipFill>
        </p:spPr>
        <p:txBody>
          <a:bodyPr wrap="square" lIns="0" tIns="0" rIns="0" bIns="0" rtlCol="0"/>
          <a:lstStyle/>
          <a:p>
            <a:endParaRPr/>
          </a:p>
        </p:txBody>
      </p:sp>
      <p:sp>
        <p:nvSpPr>
          <p:cNvPr id="35" name="object 35"/>
          <p:cNvSpPr/>
          <p:nvPr/>
        </p:nvSpPr>
        <p:spPr>
          <a:xfrm>
            <a:off x="7523988" y="1812086"/>
            <a:ext cx="1534541" cy="621614"/>
          </a:xfrm>
          <a:prstGeom prst="rect">
            <a:avLst/>
          </a:prstGeom>
          <a:blipFill>
            <a:blip r:embed="rId26" cstate="print"/>
            <a:stretch>
              <a:fillRect/>
            </a:stretch>
          </a:blipFill>
        </p:spPr>
        <p:txBody>
          <a:bodyPr wrap="square" lIns="0" tIns="0" rIns="0" bIns="0" rtlCol="0"/>
          <a:lstStyle/>
          <a:p>
            <a:endParaRPr/>
          </a:p>
        </p:txBody>
      </p:sp>
      <p:sp>
        <p:nvSpPr>
          <p:cNvPr id="36" name="object 36"/>
          <p:cNvSpPr/>
          <p:nvPr/>
        </p:nvSpPr>
        <p:spPr>
          <a:xfrm>
            <a:off x="720851" y="2147366"/>
            <a:ext cx="1068146" cy="621614"/>
          </a:xfrm>
          <a:prstGeom prst="rect">
            <a:avLst/>
          </a:prstGeom>
          <a:blipFill>
            <a:blip r:embed="rId27" cstate="print"/>
            <a:stretch>
              <a:fillRect/>
            </a:stretch>
          </a:blipFill>
        </p:spPr>
        <p:txBody>
          <a:bodyPr wrap="square" lIns="0" tIns="0" rIns="0" bIns="0" rtlCol="0"/>
          <a:lstStyle/>
          <a:p>
            <a:endParaRPr/>
          </a:p>
        </p:txBody>
      </p:sp>
      <p:sp>
        <p:nvSpPr>
          <p:cNvPr id="37" name="object 37"/>
          <p:cNvSpPr/>
          <p:nvPr/>
        </p:nvSpPr>
        <p:spPr>
          <a:xfrm>
            <a:off x="1508760" y="2147366"/>
            <a:ext cx="1432433" cy="621614"/>
          </a:xfrm>
          <a:prstGeom prst="rect">
            <a:avLst/>
          </a:prstGeom>
          <a:blipFill>
            <a:blip r:embed="rId28" cstate="print"/>
            <a:stretch>
              <a:fillRect/>
            </a:stretch>
          </a:blipFill>
        </p:spPr>
        <p:txBody>
          <a:bodyPr wrap="square" lIns="0" tIns="0" rIns="0" bIns="0" rtlCol="0"/>
          <a:lstStyle/>
          <a:p>
            <a:endParaRPr/>
          </a:p>
        </p:txBody>
      </p:sp>
      <p:sp>
        <p:nvSpPr>
          <p:cNvPr id="38" name="object 38"/>
          <p:cNvSpPr/>
          <p:nvPr/>
        </p:nvSpPr>
        <p:spPr>
          <a:xfrm>
            <a:off x="2659379" y="2147366"/>
            <a:ext cx="798372" cy="621614"/>
          </a:xfrm>
          <a:prstGeom prst="rect">
            <a:avLst/>
          </a:prstGeom>
          <a:blipFill>
            <a:blip r:embed="rId29" cstate="print"/>
            <a:stretch>
              <a:fillRect/>
            </a:stretch>
          </a:blipFill>
        </p:spPr>
        <p:txBody>
          <a:bodyPr wrap="square" lIns="0" tIns="0" rIns="0" bIns="0" rtlCol="0"/>
          <a:lstStyle/>
          <a:p>
            <a:endParaRPr/>
          </a:p>
        </p:txBody>
      </p:sp>
      <p:sp>
        <p:nvSpPr>
          <p:cNvPr id="39" name="object 39"/>
          <p:cNvSpPr/>
          <p:nvPr/>
        </p:nvSpPr>
        <p:spPr>
          <a:xfrm>
            <a:off x="3174492" y="2147366"/>
            <a:ext cx="1153490" cy="621614"/>
          </a:xfrm>
          <a:prstGeom prst="rect">
            <a:avLst/>
          </a:prstGeom>
          <a:blipFill>
            <a:blip r:embed="rId30" cstate="print"/>
            <a:stretch>
              <a:fillRect/>
            </a:stretch>
          </a:blipFill>
        </p:spPr>
        <p:txBody>
          <a:bodyPr wrap="square" lIns="0" tIns="0" rIns="0" bIns="0" rtlCol="0"/>
          <a:lstStyle/>
          <a:p>
            <a:endParaRPr/>
          </a:p>
        </p:txBody>
      </p:sp>
      <p:sp>
        <p:nvSpPr>
          <p:cNvPr id="40" name="object 40"/>
          <p:cNvSpPr/>
          <p:nvPr/>
        </p:nvSpPr>
        <p:spPr>
          <a:xfrm>
            <a:off x="4044696" y="2147366"/>
            <a:ext cx="1816353" cy="621614"/>
          </a:xfrm>
          <a:prstGeom prst="rect">
            <a:avLst/>
          </a:prstGeom>
          <a:blipFill>
            <a:blip r:embed="rId31" cstate="print"/>
            <a:stretch>
              <a:fillRect/>
            </a:stretch>
          </a:blipFill>
        </p:spPr>
        <p:txBody>
          <a:bodyPr wrap="square" lIns="0" tIns="0" rIns="0" bIns="0" rtlCol="0"/>
          <a:lstStyle/>
          <a:p>
            <a:endParaRPr/>
          </a:p>
        </p:txBody>
      </p:sp>
      <p:sp>
        <p:nvSpPr>
          <p:cNvPr id="41" name="object 41"/>
          <p:cNvSpPr/>
          <p:nvPr/>
        </p:nvSpPr>
        <p:spPr>
          <a:xfrm>
            <a:off x="373379" y="2514561"/>
            <a:ext cx="568248" cy="578904"/>
          </a:xfrm>
          <a:prstGeom prst="rect">
            <a:avLst/>
          </a:prstGeom>
          <a:blipFill>
            <a:blip r:embed="rId3" cstate="print"/>
            <a:stretch>
              <a:fillRect/>
            </a:stretch>
          </a:blipFill>
        </p:spPr>
        <p:txBody>
          <a:bodyPr wrap="square" lIns="0" tIns="0" rIns="0" bIns="0" rtlCol="0"/>
          <a:lstStyle/>
          <a:p>
            <a:endParaRPr/>
          </a:p>
        </p:txBody>
      </p:sp>
      <p:sp>
        <p:nvSpPr>
          <p:cNvPr id="42" name="object 42"/>
          <p:cNvSpPr/>
          <p:nvPr/>
        </p:nvSpPr>
        <p:spPr>
          <a:xfrm>
            <a:off x="720851" y="2482646"/>
            <a:ext cx="1234249" cy="621614"/>
          </a:xfrm>
          <a:prstGeom prst="rect">
            <a:avLst/>
          </a:prstGeom>
          <a:blipFill>
            <a:blip r:embed="rId12" cstate="print"/>
            <a:stretch>
              <a:fillRect/>
            </a:stretch>
          </a:blipFill>
        </p:spPr>
        <p:txBody>
          <a:bodyPr wrap="square" lIns="0" tIns="0" rIns="0" bIns="0" rtlCol="0"/>
          <a:lstStyle/>
          <a:p>
            <a:endParaRPr/>
          </a:p>
        </p:txBody>
      </p:sp>
      <p:sp>
        <p:nvSpPr>
          <p:cNvPr id="43" name="object 43"/>
          <p:cNvSpPr/>
          <p:nvPr/>
        </p:nvSpPr>
        <p:spPr>
          <a:xfrm>
            <a:off x="1725167" y="2482646"/>
            <a:ext cx="1069670" cy="621614"/>
          </a:xfrm>
          <a:prstGeom prst="rect">
            <a:avLst/>
          </a:prstGeom>
          <a:blipFill>
            <a:blip r:embed="rId32" cstate="print"/>
            <a:stretch>
              <a:fillRect/>
            </a:stretch>
          </a:blipFill>
        </p:spPr>
        <p:txBody>
          <a:bodyPr wrap="square" lIns="0" tIns="0" rIns="0" bIns="0" rtlCol="0"/>
          <a:lstStyle/>
          <a:p>
            <a:endParaRPr/>
          </a:p>
        </p:txBody>
      </p:sp>
      <p:sp>
        <p:nvSpPr>
          <p:cNvPr id="44" name="object 44"/>
          <p:cNvSpPr/>
          <p:nvPr/>
        </p:nvSpPr>
        <p:spPr>
          <a:xfrm>
            <a:off x="2566416" y="2482646"/>
            <a:ext cx="1881885" cy="621614"/>
          </a:xfrm>
          <a:prstGeom prst="rect">
            <a:avLst/>
          </a:prstGeom>
          <a:blipFill>
            <a:blip r:embed="rId33" cstate="print"/>
            <a:stretch>
              <a:fillRect/>
            </a:stretch>
          </a:blipFill>
        </p:spPr>
        <p:txBody>
          <a:bodyPr wrap="square" lIns="0" tIns="0" rIns="0" bIns="0" rtlCol="0"/>
          <a:lstStyle/>
          <a:p>
            <a:endParaRPr/>
          </a:p>
        </p:txBody>
      </p:sp>
      <p:sp>
        <p:nvSpPr>
          <p:cNvPr id="45" name="object 45"/>
          <p:cNvSpPr/>
          <p:nvPr/>
        </p:nvSpPr>
        <p:spPr>
          <a:xfrm>
            <a:off x="4218432" y="2482646"/>
            <a:ext cx="1151940" cy="621614"/>
          </a:xfrm>
          <a:prstGeom prst="rect">
            <a:avLst/>
          </a:prstGeom>
          <a:blipFill>
            <a:blip r:embed="rId34" cstate="print"/>
            <a:stretch>
              <a:fillRect/>
            </a:stretch>
          </a:blipFill>
        </p:spPr>
        <p:txBody>
          <a:bodyPr wrap="square" lIns="0" tIns="0" rIns="0" bIns="0" rtlCol="0"/>
          <a:lstStyle/>
          <a:p>
            <a:endParaRPr/>
          </a:p>
        </p:txBody>
      </p:sp>
      <p:sp>
        <p:nvSpPr>
          <p:cNvPr id="46" name="object 46"/>
          <p:cNvSpPr/>
          <p:nvPr/>
        </p:nvSpPr>
        <p:spPr>
          <a:xfrm>
            <a:off x="5141976" y="2482646"/>
            <a:ext cx="966025" cy="621614"/>
          </a:xfrm>
          <a:prstGeom prst="rect">
            <a:avLst/>
          </a:prstGeom>
          <a:blipFill>
            <a:blip r:embed="rId35" cstate="print"/>
            <a:stretch>
              <a:fillRect/>
            </a:stretch>
          </a:blipFill>
        </p:spPr>
        <p:txBody>
          <a:bodyPr wrap="square" lIns="0" tIns="0" rIns="0" bIns="0" rtlCol="0"/>
          <a:lstStyle/>
          <a:p>
            <a:endParaRPr/>
          </a:p>
        </p:txBody>
      </p:sp>
      <p:sp>
        <p:nvSpPr>
          <p:cNvPr id="47" name="object 47"/>
          <p:cNvSpPr/>
          <p:nvPr/>
        </p:nvSpPr>
        <p:spPr>
          <a:xfrm>
            <a:off x="5878067" y="2482646"/>
            <a:ext cx="1066584" cy="621614"/>
          </a:xfrm>
          <a:prstGeom prst="rect">
            <a:avLst/>
          </a:prstGeom>
          <a:blipFill>
            <a:blip r:embed="rId36" cstate="print"/>
            <a:stretch>
              <a:fillRect/>
            </a:stretch>
          </a:blipFill>
        </p:spPr>
        <p:txBody>
          <a:bodyPr wrap="square" lIns="0" tIns="0" rIns="0" bIns="0" rtlCol="0"/>
          <a:lstStyle/>
          <a:p>
            <a:endParaRPr/>
          </a:p>
        </p:txBody>
      </p:sp>
      <p:sp>
        <p:nvSpPr>
          <p:cNvPr id="48" name="object 48"/>
          <p:cNvSpPr/>
          <p:nvPr/>
        </p:nvSpPr>
        <p:spPr>
          <a:xfrm>
            <a:off x="6714743" y="2482646"/>
            <a:ext cx="1471929" cy="621614"/>
          </a:xfrm>
          <a:prstGeom prst="rect">
            <a:avLst/>
          </a:prstGeom>
          <a:blipFill>
            <a:blip r:embed="rId37" cstate="print"/>
            <a:stretch>
              <a:fillRect/>
            </a:stretch>
          </a:blipFill>
        </p:spPr>
        <p:txBody>
          <a:bodyPr wrap="square" lIns="0" tIns="0" rIns="0" bIns="0" rtlCol="0"/>
          <a:lstStyle/>
          <a:p>
            <a:endParaRPr/>
          </a:p>
        </p:txBody>
      </p:sp>
      <p:sp>
        <p:nvSpPr>
          <p:cNvPr id="49" name="object 49"/>
          <p:cNvSpPr/>
          <p:nvPr/>
        </p:nvSpPr>
        <p:spPr>
          <a:xfrm>
            <a:off x="7958328" y="2482646"/>
            <a:ext cx="1100137" cy="621614"/>
          </a:xfrm>
          <a:prstGeom prst="rect">
            <a:avLst/>
          </a:prstGeom>
          <a:blipFill>
            <a:blip r:embed="rId38" cstate="print"/>
            <a:stretch>
              <a:fillRect/>
            </a:stretch>
          </a:blipFill>
        </p:spPr>
        <p:txBody>
          <a:bodyPr wrap="square" lIns="0" tIns="0" rIns="0" bIns="0" rtlCol="0"/>
          <a:lstStyle/>
          <a:p>
            <a:endParaRPr/>
          </a:p>
        </p:txBody>
      </p:sp>
      <p:sp>
        <p:nvSpPr>
          <p:cNvPr id="50" name="object 50"/>
          <p:cNvSpPr/>
          <p:nvPr/>
        </p:nvSpPr>
        <p:spPr>
          <a:xfrm>
            <a:off x="720851" y="2817926"/>
            <a:ext cx="1596898" cy="621614"/>
          </a:xfrm>
          <a:prstGeom prst="rect">
            <a:avLst/>
          </a:prstGeom>
          <a:blipFill>
            <a:blip r:embed="rId39" cstate="print"/>
            <a:stretch>
              <a:fillRect/>
            </a:stretch>
          </a:blipFill>
        </p:spPr>
        <p:txBody>
          <a:bodyPr wrap="square" lIns="0" tIns="0" rIns="0" bIns="0" rtlCol="0"/>
          <a:lstStyle/>
          <a:p>
            <a:endParaRPr/>
          </a:p>
        </p:txBody>
      </p:sp>
      <p:sp>
        <p:nvSpPr>
          <p:cNvPr id="51" name="object 51"/>
          <p:cNvSpPr/>
          <p:nvPr/>
        </p:nvSpPr>
        <p:spPr>
          <a:xfrm>
            <a:off x="2034539" y="2817926"/>
            <a:ext cx="1004125" cy="621614"/>
          </a:xfrm>
          <a:prstGeom prst="rect">
            <a:avLst/>
          </a:prstGeom>
          <a:blipFill>
            <a:blip r:embed="rId40" cstate="print"/>
            <a:stretch>
              <a:fillRect/>
            </a:stretch>
          </a:blipFill>
        </p:spPr>
        <p:txBody>
          <a:bodyPr wrap="square" lIns="0" tIns="0" rIns="0" bIns="0" rtlCol="0"/>
          <a:lstStyle/>
          <a:p>
            <a:endParaRPr/>
          </a:p>
        </p:txBody>
      </p:sp>
      <p:sp>
        <p:nvSpPr>
          <p:cNvPr id="52" name="object 52"/>
          <p:cNvSpPr/>
          <p:nvPr/>
        </p:nvSpPr>
        <p:spPr>
          <a:xfrm>
            <a:off x="2755392" y="2817926"/>
            <a:ext cx="961428" cy="621614"/>
          </a:xfrm>
          <a:prstGeom prst="rect">
            <a:avLst/>
          </a:prstGeom>
          <a:blipFill>
            <a:blip r:embed="rId41" cstate="print"/>
            <a:stretch>
              <a:fillRect/>
            </a:stretch>
          </a:blipFill>
        </p:spPr>
        <p:txBody>
          <a:bodyPr wrap="square" lIns="0" tIns="0" rIns="0" bIns="0" rtlCol="0"/>
          <a:lstStyle/>
          <a:p>
            <a:endParaRPr/>
          </a:p>
        </p:txBody>
      </p:sp>
      <p:sp>
        <p:nvSpPr>
          <p:cNvPr id="53" name="object 53"/>
          <p:cNvSpPr/>
          <p:nvPr/>
        </p:nvSpPr>
        <p:spPr>
          <a:xfrm>
            <a:off x="3433571" y="2817926"/>
            <a:ext cx="1150416" cy="621614"/>
          </a:xfrm>
          <a:prstGeom prst="rect">
            <a:avLst/>
          </a:prstGeom>
          <a:blipFill>
            <a:blip r:embed="rId42" cstate="print"/>
            <a:stretch>
              <a:fillRect/>
            </a:stretch>
          </a:blipFill>
        </p:spPr>
        <p:txBody>
          <a:bodyPr wrap="square" lIns="0" tIns="0" rIns="0" bIns="0" rtlCol="0"/>
          <a:lstStyle/>
          <a:p>
            <a:endParaRPr/>
          </a:p>
        </p:txBody>
      </p:sp>
      <p:sp>
        <p:nvSpPr>
          <p:cNvPr id="54" name="object 54"/>
          <p:cNvSpPr/>
          <p:nvPr/>
        </p:nvSpPr>
        <p:spPr>
          <a:xfrm>
            <a:off x="4302252" y="2817926"/>
            <a:ext cx="1647189" cy="621614"/>
          </a:xfrm>
          <a:prstGeom prst="rect">
            <a:avLst/>
          </a:prstGeom>
          <a:blipFill>
            <a:blip r:embed="rId43" cstate="print"/>
            <a:stretch>
              <a:fillRect/>
            </a:stretch>
          </a:blipFill>
        </p:spPr>
        <p:txBody>
          <a:bodyPr wrap="square" lIns="0" tIns="0" rIns="0" bIns="0" rtlCol="0"/>
          <a:lstStyle/>
          <a:p>
            <a:endParaRPr/>
          </a:p>
        </p:txBody>
      </p:sp>
      <p:sp>
        <p:nvSpPr>
          <p:cNvPr id="55" name="object 55"/>
          <p:cNvSpPr/>
          <p:nvPr/>
        </p:nvSpPr>
        <p:spPr>
          <a:xfrm>
            <a:off x="5667755" y="2817926"/>
            <a:ext cx="653592" cy="621614"/>
          </a:xfrm>
          <a:prstGeom prst="rect">
            <a:avLst/>
          </a:prstGeom>
          <a:blipFill>
            <a:blip r:embed="rId44" cstate="print"/>
            <a:stretch>
              <a:fillRect/>
            </a:stretch>
          </a:blipFill>
        </p:spPr>
        <p:txBody>
          <a:bodyPr wrap="square" lIns="0" tIns="0" rIns="0" bIns="0" rtlCol="0"/>
          <a:lstStyle/>
          <a:p>
            <a:endParaRPr/>
          </a:p>
        </p:txBody>
      </p:sp>
      <p:sp>
        <p:nvSpPr>
          <p:cNvPr id="56" name="object 56"/>
          <p:cNvSpPr/>
          <p:nvPr/>
        </p:nvSpPr>
        <p:spPr>
          <a:xfrm>
            <a:off x="373379" y="3185121"/>
            <a:ext cx="568248" cy="578904"/>
          </a:xfrm>
          <a:prstGeom prst="rect">
            <a:avLst/>
          </a:prstGeom>
          <a:blipFill>
            <a:blip r:embed="rId3" cstate="print"/>
            <a:stretch>
              <a:fillRect/>
            </a:stretch>
          </a:blipFill>
        </p:spPr>
        <p:txBody>
          <a:bodyPr wrap="square" lIns="0" tIns="0" rIns="0" bIns="0" rtlCol="0"/>
          <a:lstStyle/>
          <a:p>
            <a:endParaRPr/>
          </a:p>
        </p:txBody>
      </p:sp>
      <p:sp>
        <p:nvSpPr>
          <p:cNvPr id="57" name="object 57"/>
          <p:cNvSpPr/>
          <p:nvPr/>
        </p:nvSpPr>
        <p:spPr>
          <a:xfrm>
            <a:off x="720851" y="3153206"/>
            <a:ext cx="1234249" cy="621614"/>
          </a:xfrm>
          <a:prstGeom prst="rect">
            <a:avLst/>
          </a:prstGeom>
          <a:blipFill>
            <a:blip r:embed="rId12" cstate="print"/>
            <a:stretch>
              <a:fillRect/>
            </a:stretch>
          </a:blipFill>
        </p:spPr>
        <p:txBody>
          <a:bodyPr wrap="square" lIns="0" tIns="0" rIns="0" bIns="0" rtlCol="0"/>
          <a:lstStyle/>
          <a:p>
            <a:endParaRPr/>
          </a:p>
        </p:txBody>
      </p:sp>
      <p:sp>
        <p:nvSpPr>
          <p:cNvPr id="58" name="object 58"/>
          <p:cNvSpPr/>
          <p:nvPr/>
        </p:nvSpPr>
        <p:spPr>
          <a:xfrm>
            <a:off x="1671827" y="3153206"/>
            <a:ext cx="959916" cy="621614"/>
          </a:xfrm>
          <a:prstGeom prst="rect">
            <a:avLst/>
          </a:prstGeom>
          <a:blipFill>
            <a:blip r:embed="rId45" cstate="print"/>
            <a:stretch>
              <a:fillRect/>
            </a:stretch>
          </a:blipFill>
        </p:spPr>
        <p:txBody>
          <a:bodyPr wrap="square" lIns="0" tIns="0" rIns="0" bIns="0" rtlCol="0"/>
          <a:lstStyle/>
          <a:p>
            <a:endParaRPr/>
          </a:p>
        </p:txBody>
      </p:sp>
      <p:sp>
        <p:nvSpPr>
          <p:cNvPr id="59" name="object 59"/>
          <p:cNvSpPr/>
          <p:nvPr/>
        </p:nvSpPr>
        <p:spPr>
          <a:xfrm>
            <a:off x="2348483" y="3153206"/>
            <a:ext cx="956881" cy="621614"/>
          </a:xfrm>
          <a:prstGeom prst="rect">
            <a:avLst/>
          </a:prstGeom>
          <a:blipFill>
            <a:blip r:embed="rId46" cstate="print"/>
            <a:stretch>
              <a:fillRect/>
            </a:stretch>
          </a:blipFill>
        </p:spPr>
        <p:txBody>
          <a:bodyPr wrap="square" lIns="0" tIns="0" rIns="0" bIns="0" rtlCol="0"/>
          <a:lstStyle/>
          <a:p>
            <a:endParaRPr/>
          </a:p>
        </p:txBody>
      </p:sp>
      <p:sp>
        <p:nvSpPr>
          <p:cNvPr id="60" name="object 60"/>
          <p:cNvSpPr/>
          <p:nvPr/>
        </p:nvSpPr>
        <p:spPr>
          <a:xfrm>
            <a:off x="3023616" y="3153206"/>
            <a:ext cx="1218996" cy="621614"/>
          </a:xfrm>
          <a:prstGeom prst="rect">
            <a:avLst/>
          </a:prstGeom>
          <a:blipFill>
            <a:blip r:embed="rId47" cstate="print"/>
            <a:stretch>
              <a:fillRect/>
            </a:stretch>
          </a:blipFill>
        </p:spPr>
        <p:txBody>
          <a:bodyPr wrap="square" lIns="0" tIns="0" rIns="0" bIns="0" rtlCol="0"/>
          <a:lstStyle/>
          <a:p>
            <a:endParaRPr/>
          </a:p>
        </p:txBody>
      </p:sp>
      <p:sp>
        <p:nvSpPr>
          <p:cNvPr id="61" name="object 61"/>
          <p:cNvSpPr txBox="1"/>
          <p:nvPr/>
        </p:nvSpPr>
        <p:spPr>
          <a:xfrm>
            <a:off x="459740" y="295932"/>
            <a:ext cx="8429625" cy="5116195"/>
          </a:xfrm>
          <a:prstGeom prst="rect">
            <a:avLst/>
          </a:prstGeom>
        </p:spPr>
        <p:txBody>
          <a:bodyPr vert="horz" wrap="square" lIns="0" tIns="153035" rIns="0" bIns="0" rtlCol="0">
            <a:spAutoFit/>
          </a:bodyPr>
          <a:lstStyle/>
          <a:p>
            <a:pPr marL="88900">
              <a:lnSpc>
                <a:spcPct val="100000"/>
              </a:lnSpc>
              <a:spcBef>
                <a:spcPts val="1205"/>
              </a:spcBef>
              <a:tabLst>
                <a:tab pos="546100" algn="l"/>
              </a:tabLst>
            </a:pPr>
            <a:r>
              <a:rPr sz="2000" b="1" spc="-5" dirty="0">
                <a:solidFill>
                  <a:srgbClr val="FFFFFF"/>
                </a:solidFill>
                <a:latin typeface="Tahoma"/>
                <a:cs typeface="Tahoma"/>
              </a:rPr>
              <a:t>C.	SUATU HAL</a:t>
            </a:r>
            <a:r>
              <a:rPr sz="2000" b="1" spc="-20" dirty="0">
                <a:solidFill>
                  <a:srgbClr val="FFFFFF"/>
                </a:solidFill>
                <a:latin typeface="Tahoma"/>
                <a:cs typeface="Tahoma"/>
              </a:rPr>
              <a:t> </a:t>
            </a:r>
            <a:r>
              <a:rPr sz="2000" b="1" spc="-5" dirty="0">
                <a:solidFill>
                  <a:srgbClr val="FFFFFF"/>
                </a:solidFill>
                <a:latin typeface="Tahoma"/>
                <a:cs typeface="Tahoma"/>
              </a:rPr>
              <a:t>TERTENTU</a:t>
            </a:r>
            <a:endParaRPr sz="2000">
              <a:latin typeface="Tahoma"/>
              <a:cs typeface="Tahoma"/>
            </a:endParaRPr>
          </a:p>
          <a:p>
            <a:pPr marL="448309" indent="-360045">
              <a:lnSpc>
                <a:spcPct val="100000"/>
              </a:lnSpc>
              <a:spcBef>
                <a:spcPts val="1210"/>
              </a:spcBef>
              <a:buFont typeface="Wingdings"/>
              <a:buChar char=""/>
              <a:tabLst>
                <a:tab pos="448309" algn="l"/>
                <a:tab pos="448945" algn="l"/>
              </a:tabLst>
            </a:pPr>
            <a:r>
              <a:rPr sz="2200" spc="-10" dirty="0">
                <a:solidFill>
                  <a:srgbClr val="FFFFFF"/>
                </a:solidFill>
                <a:latin typeface="Tahoma"/>
                <a:cs typeface="Tahoma"/>
              </a:rPr>
              <a:t>Bahwa barang yg </a:t>
            </a:r>
            <a:r>
              <a:rPr sz="2200" spc="-5" dirty="0">
                <a:solidFill>
                  <a:srgbClr val="FFFFFF"/>
                </a:solidFill>
                <a:latin typeface="Tahoma"/>
                <a:cs typeface="Tahoma"/>
              </a:rPr>
              <a:t>diperjanjikan harus </a:t>
            </a:r>
            <a:r>
              <a:rPr sz="2200" spc="-10" dirty="0">
                <a:solidFill>
                  <a:srgbClr val="FFFFFF"/>
                </a:solidFill>
                <a:latin typeface="Tahoma"/>
                <a:cs typeface="Tahoma"/>
              </a:rPr>
              <a:t>cukup </a:t>
            </a:r>
            <a:r>
              <a:rPr sz="2200" spc="-5" dirty="0">
                <a:solidFill>
                  <a:srgbClr val="FFFFFF"/>
                </a:solidFill>
                <a:latin typeface="Tahoma"/>
                <a:cs typeface="Tahoma"/>
              </a:rPr>
              <a:t>jelas</a:t>
            </a:r>
            <a:r>
              <a:rPr sz="2200" spc="80" dirty="0">
                <a:solidFill>
                  <a:srgbClr val="FFFFFF"/>
                </a:solidFill>
                <a:latin typeface="Tahoma"/>
                <a:cs typeface="Tahoma"/>
              </a:rPr>
              <a:t> </a:t>
            </a:r>
            <a:r>
              <a:rPr sz="2200" spc="-10" dirty="0">
                <a:solidFill>
                  <a:srgbClr val="FFFFFF"/>
                </a:solidFill>
                <a:latin typeface="Tahoma"/>
                <a:cs typeface="Tahoma"/>
              </a:rPr>
              <a:t>/tertentu</a:t>
            </a:r>
            <a:endParaRPr sz="2200">
              <a:latin typeface="Tahoma"/>
              <a:cs typeface="Tahoma"/>
            </a:endParaRPr>
          </a:p>
          <a:p>
            <a:pPr marL="448309" indent="-360045">
              <a:lnSpc>
                <a:spcPct val="100000"/>
              </a:lnSpc>
              <a:buFont typeface="Wingdings"/>
              <a:buChar char=""/>
              <a:tabLst>
                <a:tab pos="448309" algn="l"/>
                <a:tab pos="448945" algn="l"/>
              </a:tabLst>
            </a:pPr>
            <a:r>
              <a:rPr sz="2200" spc="-10" dirty="0">
                <a:solidFill>
                  <a:srgbClr val="FFFFFF"/>
                </a:solidFill>
                <a:latin typeface="Tahoma"/>
                <a:cs typeface="Tahoma"/>
              </a:rPr>
              <a:t>Barang </a:t>
            </a:r>
            <a:r>
              <a:rPr sz="2200" spc="-5" dirty="0">
                <a:solidFill>
                  <a:srgbClr val="FFFFFF"/>
                </a:solidFill>
                <a:latin typeface="Tahoma"/>
                <a:cs typeface="Tahoma"/>
              </a:rPr>
              <a:t>itu dapat</a:t>
            </a:r>
            <a:r>
              <a:rPr sz="2200" spc="-10" dirty="0">
                <a:solidFill>
                  <a:srgbClr val="FFFFFF"/>
                </a:solidFill>
                <a:latin typeface="Tahoma"/>
                <a:cs typeface="Tahoma"/>
              </a:rPr>
              <a:t> </a:t>
            </a:r>
            <a:r>
              <a:rPr sz="2200" spc="-5" dirty="0">
                <a:solidFill>
                  <a:srgbClr val="FFFFFF"/>
                </a:solidFill>
                <a:latin typeface="Tahoma"/>
                <a:cs typeface="Tahoma"/>
              </a:rPr>
              <a:t>diperdagangkan</a:t>
            </a:r>
            <a:endParaRPr sz="2200">
              <a:latin typeface="Tahoma"/>
              <a:cs typeface="Tahoma"/>
            </a:endParaRPr>
          </a:p>
          <a:p>
            <a:pPr marL="448309" indent="-360045">
              <a:lnSpc>
                <a:spcPct val="100000"/>
              </a:lnSpc>
              <a:buFont typeface="Wingdings"/>
              <a:buChar char=""/>
              <a:tabLst>
                <a:tab pos="448309" algn="l"/>
                <a:tab pos="448945" algn="l"/>
              </a:tabLst>
            </a:pPr>
            <a:r>
              <a:rPr sz="2200" spc="-10" dirty="0">
                <a:solidFill>
                  <a:srgbClr val="FFFFFF"/>
                </a:solidFill>
                <a:latin typeface="Tahoma"/>
                <a:cs typeface="Tahoma"/>
              </a:rPr>
              <a:t>Barang tersebut </a:t>
            </a:r>
            <a:r>
              <a:rPr sz="2200" spc="-15" dirty="0">
                <a:solidFill>
                  <a:srgbClr val="FFFFFF"/>
                </a:solidFill>
                <a:latin typeface="Tahoma"/>
                <a:cs typeface="Tahoma"/>
              </a:rPr>
              <a:t>sedikitnya </a:t>
            </a:r>
            <a:r>
              <a:rPr sz="2200" spc="-5" dirty="0">
                <a:solidFill>
                  <a:srgbClr val="FFFFFF"/>
                </a:solidFill>
                <a:latin typeface="Tahoma"/>
                <a:cs typeface="Tahoma"/>
              </a:rPr>
              <a:t>harus ditentukan</a:t>
            </a:r>
            <a:r>
              <a:rPr sz="2200" spc="120" dirty="0">
                <a:solidFill>
                  <a:srgbClr val="FFFFFF"/>
                </a:solidFill>
                <a:latin typeface="Tahoma"/>
                <a:cs typeface="Tahoma"/>
              </a:rPr>
              <a:t> </a:t>
            </a:r>
            <a:r>
              <a:rPr sz="2200" spc="-10" dirty="0">
                <a:solidFill>
                  <a:srgbClr val="FFFFFF"/>
                </a:solidFill>
                <a:latin typeface="Tahoma"/>
                <a:cs typeface="Tahoma"/>
              </a:rPr>
              <a:t>jenisnya</a:t>
            </a:r>
            <a:endParaRPr sz="2200">
              <a:latin typeface="Tahoma"/>
              <a:cs typeface="Tahoma"/>
            </a:endParaRPr>
          </a:p>
          <a:p>
            <a:pPr marL="448309" indent="-360045">
              <a:lnSpc>
                <a:spcPct val="100000"/>
              </a:lnSpc>
              <a:buFont typeface="Wingdings"/>
              <a:buChar char=""/>
              <a:tabLst>
                <a:tab pos="448309" algn="l"/>
                <a:tab pos="448945" algn="l"/>
              </a:tabLst>
            </a:pPr>
            <a:r>
              <a:rPr sz="2200" spc="-10" dirty="0">
                <a:solidFill>
                  <a:srgbClr val="FFFFFF"/>
                </a:solidFill>
                <a:latin typeface="Tahoma"/>
                <a:cs typeface="Tahoma"/>
              </a:rPr>
              <a:t>Barang</a:t>
            </a:r>
            <a:r>
              <a:rPr sz="2200" spc="320" dirty="0">
                <a:solidFill>
                  <a:srgbClr val="FFFFFF"/>
                </a:solidFill>
                <a:latin typeface="Tahoma"/>
                <a:cs typeface="Tahoma"/>
              </a:rPr>
              <a:t> </a:t>
            </a:r>
            <a:r>
              <a:rPr sz="2200" spc="-10" dirty="0">
                <a:solidFill>
                  <a:srgbClr val="FFFFFF"/>
                </a:solidFill>
                <a:latin typeface="Tahoma"/>
                <a:cs typeface="Tahoma"/>
              </a:rPr>
              <a:t>tsb</a:t>
            </a:r>
            <a:r>
              <a:rPr sz="2200" spc="335" dirty="0">
                <a:solidFill>
                  <a:srgbClr val="FFFFFF"/>
                </a:solidFill>
                <a:latin typeface="Tahoma"/>
                <a:cs typeface="Tahoma"/>
              </a:rPr>
              <a:t> </a:t>
            </a:r>
            <a:r>
              <a:rPr sz="2200" spc="-5" dirty="0">
                <a:solidFill>
                  <a:srgbClr val="FFFFFF"/>
                </a:solidFill>
                <a:latin typeface="Tahoma"/>
                <a:cs typeface="Tahoma"/>
              </a:rPr>
              <a:t>harus</a:t>
            </a:r>
            <a:r>
              <a:rPr sz="2200" spc="325" dirty="0">
                <a:solidFill>
                  <a:srgbClr val="FFFFFF"/>
                </a:solidFill>
                <a:latin typeface="Tahoma"/>
                <a:cs typeface="Tahoma"/>
              </a:rPr>
              <a:t> </a:t>
            </a:r>
            <a:r>
              <a:rPr sz="2200" spc="-5" dirty="0">
                <a:solidFill>
                  <a:srgbClr val="FFFFFF"/>
                </a:solidFill>
                <a:latin typeface="Tahoma"/>
                <a:cs typeface="Tahoma"/>
              </a:rPr>
              <a:t>dapat</a:t>
            </a:r>
            <a:r>
              <a:rPr sz="2200" spc="315" dirty="0">
                <a:solidFill>
                  <a:srgbClr val="FFFFFF"/>
                </a:solidFill>
                <a:latin typeface="Tahoma"/>
                <a:cs typeface="Tahoma"/>
              </a:rPr>
              <a:t> </a:t>
            </a:r>
            <a:r>
              <a:rPr sz="2200" spc="-5" dirty="0">
                <a:solidFill>
                  <a:srgbClr val="FFFFFF"/>
                </a:solidFill>
                <a:latin typeface="Tahoma"/>
                <a:cs typeface="Tahoma"/>
              </a:rPr>
              <a:t>dihitung/</a:t>
            </a:r>
            <a:r>
              <a:rPr sz="2200" spc="330" dirty="0">
                <a:solidFill>
                  <a:srgbClr val="FFFFFF"/>
                </a:solidFill>
                <a:latin typeface="Tahoma"/>
                <a:cs typeface="Tahoma"/>
              </a:rPr>
              <a:t> </a:t>
            </a:r>
            <a:r>
              <a:rPr sz="2200" spc="-5" dirty="0">
                <a:solidFill>
                  <a:srgbClr val="FFFFFF"/>
                </a:solidFill>
                <a:latin typeface="Tahoma"/>
                <a:cs typeface="Tahoma"/>
              </a:rPr>
              <a:t>ditetapkan.</a:t>
            </a:r>
            <a:r>
              <a:rPr sz="2200" spc="330" dirty="0">
                <a:solidFill>
                  <a:srgbClr val="FFFFFF"/>
                </a:solidFill>
                <a:latin typeface="Tahoma"/>
                <a:cs typeface="Tahoma"/>
              </a:rPr>
              <a:t> </a:t>
            </a:r>
            <a:r>
              <a:rPr sz="2200" dirty="0">
                <a:solidFill>
                  <a:srgbClr val="FFFFFF"/>
                </a:solidFill>
                <a:latin typeface="Tahoma"/>
                <a:cs typeface="Tahoma"/>
              </a:rPr>
              <a:t>Hal</a:t>
            </a:r>
            <a:r>
              <a:rPr sz="2200" spc="325" dirty="0">
                <a:solidFill>
                  <a:srgbClr val="FFFFFF"/>
                </a:solidFill>
                <a:latin typeface="Tahoma"/>
                <a:cs typeface="Tahoma"/>
              </a:rPr>
              <a:t> </a:t>
            </a:r>
            <a:r>
              <a:rPr sz="2200" spc="-5" dirty="0">
                <a:solidFill>
                  <a:srgbClr val="FFFFFF"/>
                </a:solidFill>
                <a:latin typeface="Tahoma"/>
                <a:cs typeface="Tahoma"/>
              </a:rPr>
              <a:t>ini</a:t>
            </a:r>
            <a:r>
              <a:rPr sz="2200" spc="325" dirty="0">
                <a:solidFill>
                  <a:srgbClr val="FFFFFF"/>
                </a:solidFill>
                <a:latin typeface="Tahoma"/>
                <a:cs typeface="Tahoma"/>
              </a:rPr>
              <a:t> </a:t>
            </a:r>
            <a:r>
              <a:rPr sz="2200" spc="-5" dirty="0">
                <a:solidFill>
                  <a:srgbClr val="FFFFFF"/>
                </a:solidFill>
                <a:latin typeface="Tahoma"/>
                <a:cs typeface="Tahoma"/>
              </a:rPr>
              <a:t>dilakukan</a:t>
            </a:r>
            <a:endParaRPr sz="2200">
              <a:latin typeface="Tahoma"/>
              <a:cs typeface="Tahoma"/>
            </a:endParaRPr>
          </a:p>
          <a:p>
            <a:pPr marL="448309">
              <a:lnSpc>
                <a:spcPct val="100000"/>
              </a:lnSpc>
            </a:pPr>
            <a:r>
              <a:rPr sz="2200" spc="-5" dirty="0">
                <a:solidFill>
                  <a:srgbClr val="FFFFFF"/>
                </a:solidFill>
                <a:latin typeface="Tahoma"/>
                <a:cs typeface="Tahoma"/>
              </a:rPr>
              <a:t>untuk menjaga bila </a:t>
            </a:r>
            <a:r>
              <a:rPr sz="2200" spc="-10" dirty="0">
                <a:solidFill>
                  <a:srgbClr val="FFFFFF"/>
                </a:solidFill>
                <a:latin typeface="Tahoma"/>
                <a:cs typeface="Tahoma"/>
              </a:rPr>
              <a:t>terjadi</a:t>
            </a:r>
            <a:r>
              <a:rPr sz="2200" spc="25" dirty="0">
                <a:solidFill>
                  <a:srgbClr val="FFFFFF"/>
                </a:solidFill>
                <a:latin typeface="Tahoma"/>
                <a:cs typeface="Tahoma"/>
              </a:rPr>
              <a:t> </a:t>
            </a:r>
            <a:r>
              <a:rPr sz="2200" spc="-10" dirty="0">
                <a:solidFill>
                  <a:srgbClr val="FFFFFF"/>
                </a:solidFill>
                <a:latin typeface="Tahoma"/>
                <a:cs typeface="Tahoma"/>
              </a:rPr>
              <a:t>perselisihan</a:t>
            </a:r>
            <a:endParaRPr sz="2200">
              <a:latin typeface="Tahoma"/>
              <a:cs typeface="Tahoma"/>
            </a:endParaRPr>
          </a:p>
          <a:p>
            <a:pPr marL="448309" marR="5080" indent="-360045">
              <a:lnSpc>
                <a:spcPct val="100000"/>
              </a:lnSpc>
              <a:spcBef>
                <a:spcPts val="5"/>
              </a:spcBef>
              <a:buFont typeface="Wingdings"/>
              <a:buChar char=""/>
              <a:tabLst>
                <a:tab pos="448309" algn="l"/>
                <a:tab pos="448945" algn="l"/>
                <a:tab pos="1452880" algn="l"/>
                <a:tab pos="2294255" algn="l"/>
                <a:tab pos="3946525" algn="l"/>
                <a:tab pos="4870450" algn="l"/>
                <a:tab pos="5606415" algn="l"/>
                <a:tab pos="6443345" algn="l"/>
                <a:tab pos="7687309" algn="l"/>
              </a:tabLst>
            </a:pPr>
            <a:r>
              <a:rPr sz="2200" spc="5" dirty="0">
                <a:solidFill>
                  <a:srgbClr val="FFFFFF"/>
                </a:solidFill>
                <a:latin typeface="Tahoma"/>
                <a:cs typeface="Tahoma"/>
              </a:rPr>
              <a:t>B</a:t>
            </a:r>
            <a:r>
              <a:rPr sz="2200" spc="-5" dirty="0">
                <a:solidFill>
                  <a:srgbClr val="FFFFFF"/>
                </a:solidFill>
                <a:latin typeface="Tahoma"/>
                <a:cs typeface="Tahoma"/>
              </a:rPr>
              <a:t>a</a:t>
            </a:r>
            <a:r>
              <a:rPr sz="2200" spc="-40" dirty="0">
                <a:solidFill>
                  <a:srgbClr val="FFFFFF"/>
                </a:solidFill>
                <a:latin typeface="Tahoma"/>
                <a:cs typeface="Tahoma"/>
              </a:rPr>
              <a:t>r</a:t>
            </a:r>
            <a:r>
              <a:rPr sz="2200" spc="-5" dirty="0">
                <a:solidFill>
                  <a:srgbClr val="FFFFFF"/>
                </a:solidFill>
                <a:latin typeface="Tahoma"/>
                <a:cs typeface="Tahoma"/>
              </a:rPr>
              <a:t>ang</a:t>
            </a:r>
            <a:r>
              <a:rPr sz="2200" dirty="0">
                <a:solidFill>
                  <a:srgbClr val="FFFFFF"/>
                </a:solidFill>
                <a:latin typeface="Tahoma"/>
                <a:cs typeface="Tahoma"/>
              </a:rPr>
              <a:t>	</a:t>
            </a:r>
            <a:r>
              <a:rPr sz="2200" spc="-5" dirty="0">
                <a:solidFill>
                  <a:srgbClr val="FFFFFF"/>
                </a:solidFill>
                <a:latin typeface="Tahoma"/>
                <a:cs typeface="Tahoma"/>
              </a:rPr>
              <a:t>un</a:t>
            </a:r>
            <a:r>
              <a:rPr sz="2200" dirty="0">
                <a:solidFill>
                  <a:srgbClr val="FFFFFF"/>
                </a:solidFill>
                <a:latin typeface="Tahoma"/>
                <a:cs typeface="Tahoma"/>
              </a:rPr>
              <a:t>t</a:t>
            </a:r>
            <a:r>
              <a:rPr sz="2200" spc="-5" dirty="0">
                <a:solidFill>
                  <a:srgbClr val="FFFFFF"/>
                </a:solidFill>
                <a:latin typeface="Tahoma"/>
                <a:cs typeface="Tahoma"/>
              </a:rPr>
              <a:t>uk</a:t>
            </a:r>
            <a:r>
              <a:rPr sz="2200" dirty="0">
                <a:solidFill>
                  <a:srgbClr val="FFFFFF"/>
                </a:solidFill>
                <a:latin typeface="Tahoma"/>
                <a:cs typeface="Tahoma"/>
              </a:rPr>
              <a:t>	</a:t>
            </a:r>
            <a:r>
              <a:rPr sz="2200" spc="-20" dirty="0">
                <a:solidFill>
                  <a:srgbClr val="FFFFFF"/>
                </a:solidFill>
                <a:latin typeface="Tahoma"/>
                <a:cs typeface="Tahoma"/>
              </a:rPr>
              <a:t>k</a:t>
            </a:r>
            <a:r>
              <a:rPr sz="2200" spc="-10" dirty="0">
                <a:solidFill>
                  <a:srgbClr val="FFFFFF"/>
                </a:solidFill>
                <a:latin typeface="Tahoma"/>
                <a:cs typeface="Tahoma"/>
              </a:rPr>
              <a:t>epe</a:t>
            </a:r>
            <a:r>
              <a:rPr sz="2200" spc="5" dirty="0">
                <a:solidFill>
                  <a:srgbClr val="FFFFFF"/>
                </a:solidFill>
                <a:latin typeface="Tahoma"/>
                <a:cs typeface="Tahoma"/>
              </a:rPr>
              <a:t>n</a:t>
            </a:r>
            <a:r>
              <a:rPr sz="2200" spc="-10" dirty="0">
                <a:solidFill>
                  <a:srgbClr val="FFFFFF"/>
                </a:solidFill>
                <a:latin typeface="Tahoma"/>
                <a:cs typeface="Tahoma"/>
              </a:rPr>
              <a:t>ti</a:t>
            </a:r>
            <a:r>
              <a:rPr sz="2200" dirty="0">
                <a:solidFill>
                  <a:srgbClr val="FFFFFF"/>
                </a:solidFill>
                <a:latin typeface="Tahoma"/>
                <a:cs typeface="Tahoma"/>
              </a:rPr>
              <a:t>n</a:t>
            </a:r>
            <a:r>
              <a:rPr sz="2200" spc="-5" dirty="0">
                <a:solidFill>
                  <a:srgbClr val="FFFFFF"/>
                </a:solidFill>
                <a:latin typeface="Tahoma"/>
                <a:cs typeface="Tahoma"/>
              </a:rPr>
              <a:t>gan</a:t>
            </a:r>
            <a:r>
              <a:rPr sz="2200" dirty="0">
                <a:solidFill>
                  <a:srgbClr val="FFFFFF"/>
                </a:solidFill>
                <a:latin typeface="Tahoma"/>
                <a:cs typeface="Tahoma"/>
              </a:rPr>
              <a:t>	</a:t>
            </a:r>
            <a:r>
              <a:rPr sz="2200" spc="-5" dirty="0">
                <a:solidFill>
                  <a:srgbClr val="FFFFFF"/>
                </a:solidFill>
                <a:latin typeface="Tahoma"/>
                <a:cs typeface="Tahoma"/>
              </a:rPr>
              <a:t>u</a:t>
            </a:r>
            <a:r>
              <a:rPr sz="2200" dirty="0">
                <a:solidFill>
                  <a:srgbClr val="FFFFFF"/>
                </a:solidFill>
                <a:latin typeface="Tahoma"/>
                <a:cs typeface="Tahoma"/>
              </a:rPr>
              <a:t>m</a:t>
            </a:r>
            <a:r>
              <a:rPr sz="2200" spc="-5" dirty="0">
                <a:solidFill>
                  <a:srgbClr val="FFFFFF"/>
                </a:solidFill>
                <a:latin typeface="Tahoma"/>
                <a:cs typeface="Tahoma"/>
              </a:rPr>
              <a:t>um</a:t>
            </a:r>
            <a:r>
              <a:rPr sz="2200" dirty="0">
                <a:solidFill>
                  <a:srgbClr val="FFFFFF"/>
                </a:solidFill>
                <a:latin typeface="Tahoma"/>
                <a:cs typeface="Tahoma"/>
              </a:rPr>
              <a:t>	</a:t>
            </a:r>
            <a:r>
              <a:rPr sz="2200" spc="-10" dirty="0">
                <a:solidFill>
                  <a:srgbClr val="FFFFFF"/>
                </a:solidFill>
                <a:latin typeface="Tahoma"/>
                <a:cs typeface="Tahoma"/>
              </a:rPr>
              <a:t>tida</a:t>
            </a:r>
            <a:r>
              <a:rPr sz="2200" spc="-5" dirty="0">
                <a:solidFill>
                  <a:srgbClr val="FFFFFF"/>
                </a:solidFill>
                <a:latin typeface="Tahoma"/>
                <a:cs typeface="Tahoma"/>
              </a:rPr>
              <a:t>k</a:t>
            </a:r>
            <a:r>
              <a:rPr sz="2200" dirty="0">
                <a:solidFill>
                  <a:srgbClr val="FFFFFF"/>
                </a:solidFill>
                <a:latin typeface="Tahoma"/>
                <a:cs typeface="Tahoma"/>
              </a:rPr>
              <a:t>	</a:t>
            </a:r>
            <a:r>
              <a:rPr sz="2200" spc="-5" dirty="0">
                <a:solidFill>
                  <a:srgbClr val="FFFFFF"/>
                </a:solidFill>
                <a:latin typeface="Tahoma"/>
                <a:cs typeface="Tahoma"/>
              </a:rPr>
              <a:t>dapat</a:t>
            </a:r>
            <a:r>
              <a:rPr sz="2200" dirty="0">
                <a:solidFill>
                  <a:srgbClr val="FFFFFF"/>
                </a:solidFill>
                <a:latin typeface="Tahoma"/>
                <a:cs typeface="Tahoma"/>
              </a:rPr>
              <a:t>	</a:t>
            </a:r>
            <a:r>
              <a:rPr sz="2200" spc="-5" dirty="0">
                <a:solidFill>
                  <a:srgbClr val="FFFFFF"/>
                </a:solidFill>
                <a:latin typeface="Tahoma"/>
                <a:cs typeface="Tahoma"/>
              </a:rPr>
              <a:t>dijadikan</a:t>
            </a:r>
            <a:r>
              <a:rPr sz="2200" dirty="0">
                <a:solidFill>
                  <a:srgbClr val="FFFFFF"/>
                </a:solidFill>
                <a:latin typeface="Tahoma"/>
                <a:cs typeface="Tahoma"/>
              </a:rPr>
              <a:t>	</a:t>
            </a:r>
            <a:r>
              <a:rPr sz="2200" spc="-5" dirty="0">
                <a:solidFill>
                  <a:srgbClr val="FFFFFF"/>
                </a:solidFill>
                <a:latin typeface="Tahoma"/>
                <a:cs typeface="Tahoma"/>
              </a:rPr>
              <a:t>ob</a:t>
            </a:r>
            <a:r>
              <a:rPr sz="2200" spc="-20" dirty="0">
                <a:solidFill>
                  <a:srgbClr val="FFFFFF"/>
                </a:solidFill>
                <a:latin typeface="Tahoma"/>
                <a:cs typeface="Tahoma"/>
              </a:rPr>
              <a:t>y</a:t>
            </a:r>
            <a:r>
              <a:rPr sz="2200" spc="-10" dirty="0">
                <a:solidFill>
                  <a:srgbClr val="FFFFFF"/>
                </a:solidFill>
                <a:latin typeface="Tahoma"/>
                <a:cs typeface="Tahoma"/>
              </a:rPr>
              <a:t>ek  </a:t>
            </a:r>
            <a:r>
              <a:rPr sz="2200" spc="-5" dirty="0">
                <a:solidFill>
                  <a:srgbClr val="FFFFFF"/>
                </a:solidFill>
                <a:latin typeface="Tahoma"/>
                <a:cs typeface="Tahoma"/>
              </a:rPr>
              <a:t>perjanjian misal jalan umum pelabuhan</a:t>
            </a:r>
            <a:r>
              <a:rPr sz="2200" spc="15" dirty="0">
                <a:solidFill>
                  <a:srgbClr val="FFFFFF"/>
                </a:solidFill>
                <a:latin typeface="Tahoma"/>
                <a:cs typeface="Tahoma"/>
              </a:rPr>
              <a:t> </a:t>
            </a:r>
            <a:r>
              <a:rPr sz="2200" dirty="0">
                <a:solidFill>
                  <a:srgbClr val="FFFFFF"/>
                </a:solidFill>
                <a:latin typeface="Tahoma"/>
                <a:cs typeface="Tahoma"/>
              </a:rPr>
              <a:t>dll</a:t>
            </a:r>
            <a:endParaRPr sz="2200">
              <a:latin typeface="Tahoma"/>
              <a:cs typeface="Tahoma"/>
            </a:endParaRPr>
          </a:p>
          <a:p>
            <a:pPr marL="448309" indent="-360045">
              <a:lnSpc>
                <a:spcPct val="100000"/>
              </a:lnSpc>
              <a:buFont typeface="Wingdings"/>
              <a:buChar char=""/>
              <a:tabLst>
                <a:tab pos="448309" algn="l"/>
                <a:tab pos="448945" algn="l"/>
              </a:tabLst>
            </a:pPr>
            <a:r>
              <a:rPr sz="2200" spc="-10" dirty="0">
                <a:solidFill>
                  <a:srgbClr val="FFFFFF"/>
                </a:solidFill>
                <a:latin typeface="Tahoma"/>
                <a:cs typeface="Tahoma"/>
              </a:rPr>
              <a:t>Barang </a:t>
            </a:r>
            <a:r>
              <a:rPr sz="2200" spc="-15" dirty="0">
                <a:solidFill>
                  <a:srgbClr val="FFFFFF"/>
                </a:solidFill>
                <a:latin typeface="Tahoma"/>
                <a:cs typeface="Tahoma"/>
              </a:rPr>
              <a:t>yang </a:t>
            </a:r>
            <a:r>
              <a:rPr sz="2200" spc="-10" dirty="0">
                <a:solidFill>
                  <a:srgbClr val="FFFFFF"/>
                </a:solidFill>
                <a:latin typeface="Tahoma"/>
                <a:cs typeface="Tahoma"/>
              </a:rPr>
              <a:t>akan</a:t>
            </a:r>
            <a:r>
              <a:rPr sz="2200" spc="5" dirty="0">
                <a:solidFill>
                  <a:srgbClr val="FFFFFF"/>
                </a:solidFill>
                <a:latin typeface="Tahoma"/>
                <a:cs typeface="Tahoma"/>
              </a:rPr>
              <a:t> </a:t>
            </a:r>
            <a:r>
              <a:rPr sz="2200" spc="-5" dirty="0">
                <a:solidFill>
                  <a:srgbClr val="FFFFFF"/>
                </a:solidFill>
                <a:latin typeface="Tahoma"/>
                <a:cs typeface="Tahoma"/>
              </a:rPr>
              <a:t>datang</a:t>
            </a:r>
            <a:endParaRPr sz="2200">
              <a:latin typeface="Tahoma"/>
              <a:cs typeface="Tahoma"/>
            </a:endParaRPr>
          </a:p>
          <a:p>
            <a:pPr>
              <a:lnSpc>
                <a:spcPct val="100000"/>
              </a:lnSpc>
            </a:pPr>
            <a:endParaRPr sz="3200">
              <a:latin typeface="Times New Roman"/>
              <a:cs typeface="Times New Roman"/>
            </a:endParaRPr>
          </a:p>
          <a:p>
            <a:pPr marL="12700">
              <a:lnSpc>
                <a:spcPct val="100000"/>
              </a:lnSpc>
              <a:spcBef>
                <a:spcPts val="5"/>
              </a:spcBef>
              <a:tabLst>
                <a:tab pos="5386705" algn="l"/>
              </a:tabLst>
            </a:pPr>
            <a:r>
              <a:rPr sz="2200" spc="-10" dirty="0">
                <a:solidFill>
                  <a:srgbClr val="FFFFFF"/>
                </a:solidFill>
                <a:latin typeface="Tahoma"/>
                <a:cs typeface="Tahoma"/>
              </a:rPr>
              <a:t>Barang yg tidak </a:t>
            </a:r>
            <a:r>
              <a:rPr sz="2200" spc="-5" dirty="0">
                <a:solidFill>
                  <a:srgbClr val="FFFFFF"/>
                </a:solidFill>
                <a:latin typeface="Tahoma"/>
                <a:cs typeface="Tahoma"/>
              </a:rPr>
              <a:t>dapat</a:t>
            </a:r>
            <a:r>
              <a:rPr sz="2200" spc="75" dirty="0">
                <a:solidFill>
                  <a:srgbClr val="FFFFFF"/>
                </a:solidFill>
                <a:latin typeface="Tahoma"/>
                <a:cs typeface="Tahoma"/>
              </a:rPr>
              <a:t> </a:t>
            </a:r>
            <a:r>
              <a:rPr sz="2200" spc="-10" dirty="0">
                <a:solidFill>
                  <a:srgbClr val="FFFFFF"/>
                </a:solidFill>
                <a:latin typeface="Tahoma"/>
                <a:cs typeface="Tahoma"/>
              </a:rPr>
              <a:t>diperjanjikan</a:t>
            </a:r>
            <a:r>
              <a:rPr sz="2200" spc="15" dirty="0">
                <a:solidFill>
                  <a:srgbClr val="FFFFFF"/>
                </a:solidFill>
                <a:latin typeface="Tahoma"/>
                <a:cs typeface="Tahoma"/>
              </a:rPr>
              <a:t> </a:t>
            </a:r>
            <a:r>
              <a:rPr sz="2200" spc="-10" dirty="0">
                <a:solidFill>
                  <a:srgbClr val="FFFFFF"/>
                </a:solidFill>
                <a:latin typeface="Tahoma"/>
                <a:cs typeface="Tahoma"/>
              </a:rPr>
              <a:t>(Pasal	</a:t>
            </a:r>
            <a:r>
              <a:rPr sz="2200" spc="-5" dirty="0">
                <a:solidFill>
                  <a:srgbClr val="FFFFFF"/>
                </a:solidFill>
                <a:latin typeface="Tahoma"/>
                <a:cs typeface="Tahoma"/>
              </a:rPr>
              <a:t>1334 KUH </a:t>
            </a:r>
            <a:r>
              <a:rPr sz="2200" spc="-15" dirty="0">
                <a:solidFill>
                  <a:srgbClr val="FFFFFF"/>
                </a:solidFill>
                <a:latin typeface="Tahoma"/>
                <a:cs typeface="Tahoma"/>
              </a:rPr>
              <a:t>Perdata)</a:t>
            </a:r>
            <a:endParaRPr sz="2200">
              <a:latin typeface="Tahoma"/>
              <a:cs typeface="Tahoma"/>
            </a:endParaRPr>
          </a:p>
          <a:p>
            <a:pPr marL="372110" indent="-360045">
              <a:lnSpc>
                <a:spcPct val="100000"/>
              </a:lnSpc>
              <a:buChar char="•"/>
              <a:tabLst>
                <a:tab pos="372110" algn="l"/>
                <a:tab pos="372745" algn="l"/>
              </a:tabLst>
            </a:pPr>
            <a:r>
              <a:rPr sz="2200" spc="-5" dirty="0">
                <a:solidFill>
                  <a:srgbClr val="FFFFFF"/>
                </a:solidFill>
                <a:latin typeface="Tahoma"/>
                <a:cs typeface="Tahoma"/>
              </a:rPr>
              <a:t>Menolak </a:t>
            </a:r>
            <a:r>
              <a:rPr sz="2200" spc="-10" dirty="0">
                <a:solidFill>
                  <a:srgbClr val="FFFFFF"/>
                </a:solidFill>
                <a:latin typeface="Tahoma"/>
                <a:cs typeface="Tahoma"/>
              </a:rPr>
              <a:t>warisan yg </a:t>
            </a:r>
            <a:r>
              <a:rPr sz="2200" spc="-5" dirty="0">
                <a:solidFill>
                  <a:srgbClr val="FFFFFF"/>
                </a:solidFill>
                <a:latin typeface="Tahoma"/>
                <a:cs typeface="Tahoma"/>
              </a:rPr>
              <a:t>belum</a:t>
            </a:r>
            <a:r>
              <a:rPr sz="2200" spc="60" dirty="0">
                <a:solidFill>
                  <a:srgbClr val="FFFFFF"/>
                </a:solidFill>
                <a:latin typeface="Tahoma"/>
                <a:cs typeface="Tahoma"/>
              </a:rPr>
              <a:t> </a:t>
            </a:r>
            <a:r>
              <a:rPr sz="2200" spc="-5" dirty="0">
                <a:solidFill>
                  <a:srgbClr val="FFFFFF"/>
                </a:solidFill>
                <a:latin typeface="Tahoma"/>
                <a:cs typeface="Tahoma"/>
              </a:rPr>
              <a:t>dibagi</a:t>
            </a:r>
            <a:endParaRPr sz="2200">
              <a:latin typeface="Tahoma"/>
              <a:cs typeface="Tahoma"/>
            </a:endParaRPr>
          </a:p>
          <a:p>
            <a:pPr marL="372110" indent="-360045">
              <a:lnSpc>
                <a:spcPct val="100000"/>
              </a:lnSpc>
              <a:buChar char="•"/>
              <a:tabLst>
                <a:tab pos="372110" algn="l"/>
                <a:tab pos="372745" algn="l"/>
              </a:tabLst>
            </a:pPr>
            <a:r>
              <a:rPr sz="2200" spc="-5" dirty="0">
                <a:solidFill>
                  <a:srgbClr val="FFFFFF"/>
                </a:solidFill>
                <a:latin typeface="Tahoma"/>
                <a:cs typeface="Tahoma"/>
              </a:rPr>
              <a:t>Memperjanjikan </a:t>
            </a:r>
            <a:r>
              <a:rPr sz="2200" spc="-10" dirty="0">
                <a:solidFill>
                  <a:srgbClr val="FFFFFF"/>
                </a:solidFill>
                <a:latin typeface="Tahoma"/>
                <a:cs typeface="Tahoma"/>
              </a:rPr>
              <a:t>warisan </a:t>
            </a:r>
            <a:r>
              <a:rPr sz="2200" spc="-5" dirty="0">
                <a:solidFill>
                  <a:srgbClr val="FFFFFF"/>
                </a:solidFill>
                <a:latin typeface="Tahoma"/>
                <a:cs typeface="Tahoma"/>
              </a:rPr>
              <a:t>pihak </a:t>
            </a:r>
            <a:r>
              <a:rPr sz="2200" spc="-15" dirty="0">
                <a:solidFill>
                  <a:srgbClr val="FFFFFF"/>
                </a:solidFill>
                <a:latin typeface="Tahoma"/>
                <a:cs typeface="Tahoma"/>
              </a:rPr>
              <a:t>ketiga </a:t>
            </a:r>
            <a:r>
              <a:rPr sz="2200" spc="-10" dirty="0">
                <a:solidFill>
                  <a:srgbClr val="FFFFFF"/>
                </a:solidFill>
                <a:latin typeface="Tahoma"/>
                <a:cs typeface="Tahoma"/>
              </a:rPr>
              <a:t>yg </a:t>
            </a:r>
            <a:r>
              <a:rPr sz="2200" spc="-5" dirty="0">
                <a:solidFill>
                  <a:srgbClr val="FFFFFF"/>
                </a:solidFill>
                <a:latin typeface="Tahoma"/>
                <a:cs typeface="Tahoma"/>
              </a:rPr>
              <a:t>belum</a:t>
            </a:r>
            <a:r>
              <a:rPr sz="2200" spc="100" dirty="0">
                <a:solidFill>
                  <a:srgbClr val="FFFFFF"/>
                </a:solidFill>
                <a:latin typeface="Tahoma"/>
                <a:cs typeface="Tahoma"/>
              </a:rPr>
              <a:t> </a:t>
            </a:r>
            <a:r>
              <a:rPr sz="2200" spc="-10" dirty="0">
                <a:solidFill>
                  <a:srgbClr val="FFFFFF"/>
                </a:solidFill>
                <a:latin typeface="Tahoma"/>
                <a:cs typeface="Tahoma"/>
              </a:rPr>
              <a:t>terbuka</a:t>
            </a:r>
            <a:endParaRPr sz="2200">
              <a:latin typeface="Tahoma"/>
              <a:cs typeface="Tahoma"/>
            </a:endParaRPr>
          </a:p>
          <a:p>
            <a:pPr marL="372110" indent="-360045">
              <a:lnSpc>
                <a:spcPct val="100000"/>
              </a:lnSpc>
              <a:buChar char="•"/>
              <a:tabLst>
                <a:tab pos="372110" algn="l"/>
                <a:tab pos="372745" algn="l"/>
              </a:tabLst>
            </a:pPr>
            <a:r>
              <a:rPr sz="2200" spc="-40" dirty="0">
                <a:solidFill>
                  <a:srgbClr val="FFFFFF"/>
                </a:solidFill>
                <a:latin typeface="Tahoma"/>
                <a:cs typeface="Tahoma"/>
              </a:rPr>
              <a:t>Tentang </a:t>
            </a:r>
            <a:r>
              <a:rPr sz="2200" spc="-5" dirty="0">
                <a:solidFill>
                  <a:srgbClr val="FFFFFF"/>
                </a:solidFill>
                <a:latin typeface="Tahoma"/>
                <a:cs typeface="Tahoma"/>
              </a:rPr>
              <a:t>warisan sendiri </a:t>
            </a:r>
            <a:r>
              <a:rPr sz="2200" spc="-10" dirty="0">
                <a:solidFill>
                  <a:srgbClr val="FFFFFF"/>
                </a:solidFill>
                <a:latin typeface="Tahoma"/>
                <a:cs typeface="Tahoma"/>
              </a:rPr>
              <a:t>yg </a:t>
            </a:r>
            <a:r>
              <a:rPr sz="2200" spc="-5" dirty="0">
                <a:solidFill>
                  <a:srgbClr val="FFFFFF"/>
                </a:solidFill>
                <a:latin typeface="Tahoma"/>
                <a:cs typeface="Tahoma"/>
              </a:rPr>
              <a:t>belum</a:t>
            </a:r>
            <a:r>
              <a:rPr sz="2200" spc="90" dirty="0">
                <a:solidFill>
                  <a:srgbClr val="FFFFFF"/>
                </a:solidFill>
                <a:latin typeface="Tahoma"/>
                <a:cs typeface="Tahoma"/>
              </a:rPr>
              <a:t> </a:t>
            </a:r>
            <a:r>
              <a:rPr sz="2200" spc="-10" dirty="0">
                <a:solidFill>
                  <a:srgbClr val="FFFFFF"/>
                </a:solidFill>
                <a:latin typeface="Tahoma"/>
                <a:cs typeface="Tahoma"/>
              </a:rPr>
              <a:t>terbuka</a:t>
            </a:r>
            <a:endParaRPr sz="2200">
              <a:latin typeface="Tahoma"/>
              <a:cs typeface="Tahom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924800" y="6190488"/>
            <a:ext cx="443293" cy="405193"/>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07340" y="332564"/>
            <a:ext cx="4664710" cy="347345"/>
          </a:xfrm>
          <a:prstGeom prst="rect">
            <a:avLst/>
          </a:prstGeom>
        </p:spPr>
        <p:txBody>
          <a:bodyPr vert="horz" wrap="square" lIns="0" tIns="13970" rIns="0" bIns="0" rtlCol="0">
            <a:spAutoFit/>
          </a:bodyPr>
          <a:lstStyle/>
          <a:p>
            <a:pPr marL="12700">
              <a:lnSpc>
                <a:spcPct val="100000"/>
              </a:lnSpc>
              <a:spcBef>
                <a:spcPts val="110"/>
              </a:spcBef>
            </a:pPr>
            <a:r>
              <a:rPr sz="2000" spc="-5" dirty="0"/>
              <a:t>d. SUATU </a:t>
            </a:r>
            <a:r>
              <a:rPr sz="2000" dirty="0"/>
              <a:t>SEBAB </a:t>
            </a:r>
            <a:r>
              <a:rPr sz="2000" spc="-55" dirty="0"/>
              <a:t>(</a:t>
            </a:r>
            <a:r>
              <a:rPr sz="2100" i="1" spc="-55" dirty="0">
                <a:latin typeface="Tahoma"/>
                <a:cs typeface="Tahoma"/>
              </a:rPr>
              <a:t>CAUSA</a:t>
            </a:r>
            <a:r>
              <a:rPr sz="2000" spc="-55" dirty="0"/>
              <a:t>) </a:t>
            </a:r>
            <a:r>
              <a:rPr sz="2000" dirty="0"/>
              <a:t>YG</a:t>
            </a:r>
            <a:r>
              <a:rPr sz="2000" spc="-355" dirty="0"/>
              <a:t> </a:t>
            </a:r>
            <a:r>
              <a:rPr sz="2000" dirty="0"/>
              <a:t>HALAL</a:t>
            </a:r>
            <a:endParaRPr sz="2000">
              <a:latin typeface="Tahoma"/>
              <a:cs typeface="Tahoma"/>
            </a:endParaRPr>
          </a:p>
        </p:txBody>
      </p:sp>
      <p:sp>
        <p:nvSpPr>
          <p:cNvPr id="4" name="object 4"/>
          <p:cNvSpPr txBox="1"/>
          <p:nvPr/>
        </p:nvSpPr>
        <p:spPr>
          <a:xfrm>
            <a:off x="294640" y="955928"/>
            <a:ext cx="8429625" cy="5568315"/>
          </a:xfrm>
          <a:prstGeom prst="rect">
            <a:avLst/>
          </a:prstGeom>
        </p:spPr>
        <p:txBody>
          <a:bodyPr vert="horz" wrap="square" lIns="0" tIns="13335" rIns="0" bIns="0" rtlCol="0">
            <a:spAutoFit/>
          </a:bodyPr>
          <a:lstStyle/>
          <a:p>
            <a:pPr marL="368300" marR="43180" indent="-342900" algn="just">
              <a:lnSpc>
                <a:spcPct val="100000"/>
              </a:lnSpc>
              <a:spcBef>
                <a:spcPts val="105"/>
              </a:spcBef>
              <a:buChar char="•"/>
              <a:tabLst>
                <a:tab pos="368300" algn="l"/>
              </a:tabLst>
            </a:pPr>
            <a:r>
              <a:rPr sz="2000" spc="-10" dirty="0">
                <a:solidFill>
                  <a:srgbClr val="FFFFFF"/>
                </a:solidFill>
                <a:latin typeface="Tahoma"/>
                <a:cs typeface="Tahoma"/>
              </a:rPr>
              <a:t>Artinya </a:t>
            </a:r>
            <a:r>
              <a:rPr sz="2000" spc="-5" dirty="0">
                <a:solidFill>
                  <a:srgbClr val="FFFFFF"/>
                </a:solidFill>
                <a:latin typeface="Tahoma"/>
                <a:cs typeface="Tahoma"/>
              </a:rPr>
              <a:t>perjanjian tersebut tidak dilarang (sebab </a:t>
            </a:r>
            <a:r>
              <a:rPr sz="2000" spc="-15" dirty="0">
                <a:solidFill>
                  <a:srgbClr val="FFFFFF"/>
                </a:solidFill>
                <a:latin typeface="Tahoma"/>
                <a:cs typeface="Tahoma"/>
              </a:rPr>
              <a:t>yang </a:t>
            </a:r>
            <a:r>
              <a:rPr sz="2000" spc="-5" dirty="0">
                <a:solidFill>
                  <a:srgbClr val="FFFFFF"/>
                </a:solidFill>
                <a:latin typeface="Tahoma"/>
                <a:cs typeface="Tahoma"/>
              </a:rPr>
              <a:t>palsu). Sebab </a:t>
            </a:r>
            <a:r>
              <a:rPr sz="2000" spc="-15" dirty="0">
                <a:solidFill>
                  <a:srgbClr val="FFFFFF"/>
                </a:solidFill>
                <a:latin typeface="Tahoma"/>
                <a:cs typeface="Tahoma"/>
              </a:rPr>
              <a:t>yg  </a:t>
            </a:r>
            <a:r>
              <a:rPr sz="2000" spc="-5" dirty="0">
                <a:solidFill>
                  <a:srgbClr val="FFFFFF"/>
                </a:solidFill>
                <a:latin typeface="Tahoma"/>
                <a:cs typeface="Tahoma"/>
              </a:rPr>
              <a:t>dilarang </a:t>
            </a:r>
            <a:r>
              <a:rPr sz="2000" dirty="0">
                <a:solidFill>
                  <a:srgbClr val="FFFFFF"/>
                </a:solidFill>
                <a:latin typeface="Tahoma"/>
                <a:cs typeface="Tahoma"/>
              </a:rPr>
              <a:t>adalah </a:t>
            </a:r>
            <a:r>
              <a:rPr sz="2000" spc="-5" dirty="0">
                <a:solidFill>
                  <a:srgbClr val="FFFFFF"/>
                </a:solidFill>
                <a:latin typeface="Tahoma"/>
                <a:cs typeface="Tahoma"/>
              </a:rPr>
              <a:t>sebab </a:t>
            </a:r>
            <a:r>
              <a:rPr sz="2000" spc="-10" dirty="0">
                <a:solidFill>
                  <a:srgbClr val="FFFFFF"/>
                </a:solidFill>
                <a:latin typeface="Tahoma"/>
                <a:cs typeface="Tahoma"/>
              </a:rPr>
              <a:t>yg </a:t>
            </a:r>
            <a:r>
              <a:rPr sz="2000" spc="-5" dirty="0">
                <a:solidFill>
                  <a:srgbClr val="FFFFFF"/>
                </a:solidFill>
                <a:latin typeface="Tahoma"/>
                <a:cs typeface="Tahoma"/>
              </a:rPr>
              <a:t>bertentangan dgn </a:t>
            </a:r>
            <a:r>
              <a:rPr sz="2000" dirty="0">
                <a:solidFill>
                  <a:srgbClr val="FFFFFF"/>
                </a:solidFill>
                <a:latin typeface="Tahoma"/>
                <a:cs typeface="Tahoma"/>
              </a:rPr>
              <a:t>UU </a:t>
            </a:r>
            <a:r>
              <a:rPr sz="2000" spc="-5" dirty="0">
                <a:solidFill>
                  <a:srgbClr val="FFFFFF"/>
                </a:solidFill>
                <a:latin typeface="Tahoma"/>
                <a:cs typeface="Tahoma"/>
              </a:rPr>
              <a:t>ketertiban </a:t>
            </a:r>
            <a:r>
              <a:rPr sz="2000" spc="-10" dirty="0">
                <a:solidFill>
                  <a:srgbClr val="FFFFFF"/>
                </a:solidFill>
                <a:latin typeface="Tahoma"/>
                <a:cs typeface="Tahoma"/>
              </a:rPr>
              <a:t>umum </a:t>
            </a:r>
            <a:r>
              <a:rPr sz="2000" dirty="0">
                <a:solidFill>
                  <a:srgbClr val="FFFFFF"/>
                </a:solidFill>
                <a:latin typeface="Tahoma"/>
                <a:cs typeface="Tahoma"/>
              </a:rPr>
              <a:t>&amp;  kesusilaan</a:t>
            </a:r>
            <a:endParaRPr sz="2000">
              <a:latin typeface="Tahoma"/>
              <a:cs typeface="Tahoma"/>
            </a:endParaRPr>
          </a:p>
          <a:p>
            <a:pPr marL="368300" marR="42545" indent="-342900" algn="just">
              <a:lnSpc>
                <a:spcPct val="100000"/>
              </a:lnSpc>
              <a:buChar char="•"/>
              <a:tabLst>
                <a:tab pos="368300" algn="l"/>
              </a:tabLst>
            </a:pPr>
            <a:r>
              <a:rPr sz="2000" spc="-5" dirty="0">
                <a:solidFill>
                  <a:srgbClr val="FFFFFF"/>
                </a:solidFill>
                <a:latin typeface="Tahoma"/>
                <a:cs typeface="Tahoma"/>
              </a:rPr>
              <a:t>Sebab </a:t>
            </a:r>
            <a:r>
              <a:rPr sz="2000" spc="-10" dirty="0">
                <a:solidFill>
                  <a:srgbClr val="FFFFFF"/>
                </a:solidFill>
                <a:latin typeface="Tahoma"/>
                <a:cs typeface="Tahoma"/>
              </a:rPr>
              <a:t>yg </a:t>
            </a:r>
            <a:r>
              <a:rPr sz="2000" spc="-5" dirty="0">
                <a:solidFill>
                  <a:srgbClr val="FFFFFF"/>
                </a:solidFill>
                <a:latin typeface="Tahoma"/>
                <a:cs typeface="Tahoma"/>
              </a:rPr>
              <a:t>bertentangan dgn UU misal salah </a:t>
            </a:r>
            <a:r>
              <a:rPr sz="2000" dirty="0">
                <a:solidFill>
                  <a:srgbClr val="FFFFFF"/>
                </a:solidFill>
                <a:latin typeface="Tahoma"/>
                <a:cs typeface="Tahoma"/>
              </a:rPr>
              <a:t>satu </a:t>
            </a:r>
            <a:r>
              <a:rPr sz="2000" spc="-5" dirty="0">
                <a:solidFill>
                  <a:srgbClr val="FFFFFF"/>
                </a:solidFill>
                <a:latin typeface="Tahoma"/>
                <a:cs typeface="Tahoma"/>
              </a:rPr>
              <a:t>pihak </a:t>
            </a:r>
            <a:r>
              <a:rPr sz="2000" spc="-10" dirty="0">
                <a:solidFill>
                  <a:srgbClr val="FFFFFF"/>
                </a:solidFill>
                <a:latin typeface="Tahoma"/>
                <a:cs typeface="Tahoma"/>
              </a:rPr>
              <a:t>menyanggupi  </a:t>
            </a:r>
            <a:r>
              <a:rPr sz="2000" dirty="0">
                <a:solidFill>
                  <a:srgbClr val="FFFFFF"/>
                </a:solidFill>
                <a:latin typeface="Tahoma"/>
                <a:cs typeface="Tahoma"/>
              </a:rPr>
              <a:t>untuk </a:t>
            </a:r>
            <a:r>
              <a:rPr sz="2000" spc="-5" dirty="0">
                <a:solidFill>
                  <a:srgbClr val="FFFFFF"/>
                </a:solidFill>
                <a:latin typeface="Tahoma"/>
                <a:cs typeface="Tahoma"/>
              </a:rPr>
              <a:t>melakukan suatu kejahatan (mencuri, </a:t>
            </a:r>
            <a:r>
              <a:rPr sz="2000" spc="-10" dirty="0">
                <a:solidFill>
                  <a:srgbClr val="FFFFFF"/>
                </a:solidFill>
                <a:latin typeface="Tahoma"/>
                <a:cs typeface="Tahoma"/>
              </a:rPr>
              <a:t>merampok, </a:t>
            </a:r>
            <a:r>
              <a:rPr sz="2000" spc="-5" dirty="0">
                <a:solidFill>
                  <a:srgbClr val="FFFFFF"/>
                </a:solidFill>
                <a:latin typeface="Tahoma"/>
                <a:cs typeface="Tahoma"/>
              </a:rPr>
              <a:t>membunuh  dll)</a:t>
            </a:r>
            <a:endParaRPr sz="2000">
              <a:latin typeface="Tahoma"/>
              <a:cs typeface="Tahoma"/>
            </a:endParaRPr>
          </a:p>
          <a:p>
            <a:pPr marL="368300" indent="-342900" algn="just">
              <a:lnSpc>
                <a:spcPct val="100000"/>
              </a:lnSpc>
              <a:buChar char="•"/>
              <a:tabLst>
                <a:tab pos="368300" algn="l"/>
              </a:tabLst>
            </a:pPr>
            <a:r>
              <a:rPr sz="2000" spc="-5" dirty="0">
                <a:solidFill>
                  <a:srgbClr val="FFFFFF"/>
                </a:solidFill>
                <a:latin typeface="Tahoma"/>
                <a:cs typeface="Tahoma"/>
              </a:rPr>
              <a:t>Sebab </a:t>
            </a:r>
            <a:r>
              <a:rPr sz="2000" spc="-10" dirty="0">
                <a:solidFill>
                  <a:srgbClr val="FFFFFF"/>
                </a:solidFill>
                <a:latin typeface="Tahoma"/>
                <a:cs typeface="Tahoma"/>
              </a:rPr>
              <a:t>yg </a:t>
            </a:r>
            <a:r>
              <a:rPr sz="2000" dirty="0">
                <a:solidFill>
                  <a:srgbClr val="FFFFFF"/>
                </a:solidFill>
                <a:latin typeface="Tahoma"/>
                <a:cs typeface="Tahoma"/>
              </a:rPr>
              <a:t>bertentangan </a:t>
            </a:r>
            <a:r>
              <a:rPr sz="2000" spc="-5" dirty="0">
                <a:solidFill>
                  <a:srgbClr val="FFFFFF"/>
                </a:solidFill>
                <a:latin typeface="Tahoma"/>
                <a:cs typeface="Tahoma"/>
              </a:rPr>
              <a:t>dgn </a:t>
            </a:r>
            <a:r>
              <a:rPr sz="2000" dirty="0">
                <a:solidFill>
                  <a:srgbClr val="FFFFFF"/>
                </a:solidFill>
                <a:latin typeface="Tahoma"/>
                <a:cs typeface="Tahoma"/>
              </a:rPr>
              <a:t>kesusilaan </a:t>
            </a:r>
            <a:r>
              <a:rPr sz="2000" spc="-5" dirty="0">
                <a:solidFill>
                  <a:srgbClr val="FFFFFF"/>
                </a:solidFill>
                <a:latin typeface="Tahoma"/>
                <a:cs typeface="Tahoma"/>
              </a:rPr>
              <a:t>misal </a:t>
            </a:r>
            <a:r>
              <a:rPr sz="2000" dirty="0">
                <a:solidFill>
                  <a:srgbClr val="FFFFFF"/>
                </a:solidFill>
                <a:latin typeface="Tahoma"/>
                <a:cs typeface="Tahoma"/>
              </a:rPr>
              <a:t>melakukan usaha</a:t>
            </a:r>
            <a:r>
              <a:rPr sz="2000" spc="-114" dirty="0">
                <a:solidFill>
                  <a:srgbClr val="FFFFFF"/>
                </a:solidFill>
                <a:latin typeface="Tahoma"/>
                <a:cs typeface="Tahoma"/>
              </a:rPr>
              <a:t> </a:t>
            </a:r>
            <a:r>
              <a:rPr sz="2000" dirty="0">
                <a:solidFill>
                  <a:srgbClr val="FFFFFF"/>
                </a:solidFill>
                <a:latin typeface="Tahoma"/>
                <a:cs typeface="Tahoma"/>
              </a:rPr>
              <a:t>asusila</a:t>
            </a:r>
            <a:endParaRPr sz="2000">
              <a:latin typeface="Tahoma"/>
              <a:cs typeface="Tahoma"/>
            </a:endParaRPr>
          </a:p>
          <a:p>
            <a:pPr marL="368300" marR="43180" indent="-342900" algn="just">
              <a:lnSpc>
                <a:spcPct val="100000"/>
              </a:lnSpc>
              <a:buChar char="•"/>
              <a:tabLst>
                <a:tab pos="368300" algn="l"/>
              </a:tabLst>
            </a:pPr>
            <a:r>
              <a:rPr sz="2000" spc="-5" dirty="0">
                <a:solidFill>
                  <a:srgbClr val="FFFFFF"/>
                </a:solidFill>
                <a:latin typeface="Tahoma"/>
                <a:cs typeface="Tahoma"/>
              </a:rPr>
              <a:t>Sebab </a:t>
            </a:r>
            <a:r>
              <a:rPr sz="2000" spc="-10" dirty="0">
                <a:solidFill>
                  <a:srgbClr val="FFFFFF"/>
                </a:solidFill>
                <a:latin typeface="Tahoma"/>
                <a:cs typeface="Tahoma"/>
              </a:rPr>
              <a:t>yg </a:t>
            </a:r>
            <a:r>
              <a:rPr sz="2000" dirty="0">
                <a:solidFill>
                  <a:srgbClr val="FFFFFF"/>
                </a:solidFill>
                <a:latin typeface="Tahoma"/>
                <a:cs typeface="Tahoma"/>
              </a:rPr>
              <a:t>bertentangan </a:t>
            </a:r>
            <a:r>
              <a:rPr sz="2000" spc="-15" dirty="0">
                <a:solidFill>
                  <a:srgbClr val="FFFFFF"/>
                </a:solidFill>
                <a:latin typeface="Tahoma"/>
                <a:cs typeface="Tahoma"/>
              </a:rPr>
              <a:t>dgn </a:t>
            </a:r>
            <a:r>
              <a:rPr sz="2000" spc="-5" dirty="0">
                <a:solidFill>
                  <a:srgbClr val="FFFFFF"/>
                </a:solidFill>
                <a:latin typeface="Tahoma"/>
                <a:cs typeface="Tahoma"/>
              </a:rPr>
              <a:t>kepentingan </a:t>
            </a:r>
            <a:r>
              <a:rPr sz="2000" dirty="0">
                <a:solidFill>
                  <a:srgbClr val="FFFFFF"/>
                </a:solidFill>
                <a:latin typeface="Tahoma"/>
                <a:cs typeface="Tahoma"/>
              </a:rPr>
              <a:t>umum </a:t>
            </a:r>
            <a:r>
              <a:rPr sz="2000" spc="-5" dirty="0">
                <a:solidFill>
                  <a:srgbClr val="FFFFFF"/>
                </a:solidFill>
                <a:latin typeface="Tahoma"/>
                <a:cs typeface="Tahoma"/>
              </a:rPr>
              <a:t>misal </a:t>
            </a:r>
            <a:r>
              <a:rPr sz="2000" dirty="0">
                <a:solidFill>
                  <a:srgbClr val="FFFFFF"/>
                </a:solidFill>
                <a:latin typeface="Tahoma"/>
                <a:cs typeface="Tahoma"/>
              </a:rPr>
              <a:t>perjanjian </a:t>
            </a:r>
            <a:r>
              <a:rPr sz="2000" spc="-5" dirty="0">
                <a:solidFill>
                  <a:srgbClr val="FFFFFF"/>
                </a:solidFill>
                <a:latin typeface="Tahoma"/>
                <a:cs typeface="Tahoma"/>
              </a:rPr>
              <a:t>untuk  </a:t>
            </a:r>
            <a:r>
              <a:rPr sz="2000" dirty="0">
                <a:solidFill>
                  <a:srgbClr val="FFFFFF"/>
                </a:solidFill>
                <a:latin typeface="Tahoma"/>
                <a:cs typeface="Tahoma"/>
              </a:rPr>
              <a:t>membocorkan </a:t>
            </a:r>
            <a:r>
              <a:rPr sz="2000" spc="-5" dirty="0">
                <a:solidFill>
                  <a:srgbClr val="FFFFFF"/>
                </a:solidFill>
                <a:latin typeface="Tahoma"/>
                <a:cs typeface="Tahoma"/>
              </a:rPr>
              <a:t>rahasia negara /membuat</a:t>
            </a:r>
            <a:r>
              <a:rPr sz="2000" spc="-90" dirty="0">
                <a:solidFill>
                  <a:srgbClr val="FFFFFF"/>
                </a:solidFill>
                <a:latin typeface="Tahoma"/>
                <a:cs typeface="Tahoma"/>
              </a:rPr>
              <a:t> </a:t>
            </a:r>
            <a:r>
              <a:rPr sz="2000" spc="-5" dirty="0">
                <a:solidFill>
                  <a:srgbClr val="FFFFFF"/>
                </a:solidFill>
                <a:latin typeface="Tahoma"/>
                <a:cs typeface="Tahoma"/>
              </a:rPr>
              <a:t>huru-hara</a:t>
            </a:r>
            <a:endParaRPr sz="2000">
              <a:latin typeface="Tahoma"/>
              <a:cs typeface="Tahoma"/>
            </a:endParaRPr>
          </a:p>
          <a:p>
            <a:pPr>
              <a:lnSpc>
                <a:spcPct val="100000"/>
              </a:lnSpc>
              <a:spcBef>
                <a:spcPts val="10"/>
              </a:spcBef>
              <a:buClr>
                <a:srgbClr val="FFFFFF"/>
              </a:buClr>
              <a:buFont typeface="Tahoma"/>
              <a:buChar char="•"/>
            </a:pPr>
            <a:endParaRPr sz="2450">
              <a:latin typeface="Times New Roman"/>
              <a:cs typeface="Times New Roman"/>
            </a:endParaRPr>
          </a:p>
          <a:p>
            <a:pPr marL="177800" marR="45085">
              <a:lnSpc>
                <a:spcPct val="100000"/>
              </a:lnSpc>
              <a:tabLst>
                <a:tab pos="1047750" algn="l"/>
                <a:tab pos="2169795" algn="l"/>
                <a:tab pos="3201670" algn="l"/>
                <a:tab pos="4770120" algn="l"/>
                <a:tab pos="5113020" algn="l"/>
                <a:tab pos="6468110" algn="l"/>
                <a:tab pos="7317105" algn="l"/>
              </a:tabLst>
            </a:pPr>
            <a:r>
              <a:rPr sz="2000" spc="-25" dirty="0">
                <a:solidFill>
                  <a:srgbClr val="FFFFFF"/>
                </a:solidFill>
                <a:latin typeface="Tahoma"/>
                <a:cs typeface="Tahoma"/>
              </a:rPr>
              <a:t>S</a:t>
            </a:r>
            <a:r>
              <a:rPr sz="2000" spc="-40" dirty="0">
                <a:solidFill>
                  <a:srgbClr val="FFFFFF"/>
                </a:solidFill>
                <a:latin typeface="Tahoma"/>
                <a:cs typeface="Tahoma"/>
              </a:rPr>
              <a:t>y</a:t>
            </a:r>
            <a:r>
              <a:rPr sz="2000" dirty="0">
                <a:solidFill>
                  <a:srgbClr val="FFFFFF"/>
                </a:solidFill>
                <a:latin typeface="Tahoma"/>
                <a:cs typeface="Tahoma"/>
              </a:rPr>
              <a:t>a</a:t>
            </a:r>
            <a:r>
              <a:rPr sz="2000" spc="-35" dirty="0">
                <a:solidFill>
                  <a:srgbClr val="FFFFFF"/>
                </a:solidFill>
                <a:latin typeface="Tahoma"/>
                <a:cs typeface="Tahoma"/>
              </a:rPr>
              <a:t>r</a:t>
            </a:r>
            <a:r>
              <a:rPr sz="2000" dirty="0">
                <a:solidFill>
                  <a:srgbClr val="FFFFFF"/>
                </a:solidFill>
                <a:latin typeface="Tahoma"/>
                <a:cs typeface="Tahoma"/>
              </a:rPr>
              <a:t>at	su</a:t>
            </a:r>
            <a:r>
              <a:rPr sz="2000" spc="-10" dirty="0">
                <a:solidFill>
                  <a:srgbClr val="FFFFFF"/>
                </a:solidFill>
                <a:latin typeface="Tahoma"/>
                <a:cs typeface="Tahoma"/>
              </a:rPr>
              <a:t>b</a:t>
            </a:r>
            <a:r>
              <a:rPr sz="2000" spc="-15" dirty="0">
                <a:solidFill>
                  <a:srgbClr val="FFFFFF"/>
                </a:solidFill>
                <a:latin typeface="Tahoma"/>
                <a:cs typeface="Tahoma"/>
              </a:rPr>
              <a:t>je</a:t>
            </a:r>
            <a:r>
              <a:rPr sz="2000" spc="-5" dirty="0">
                <a:solidFill>
                  <a:srgbClr val="FFFFFF"/>
                </a:solidFill>
                <a:latin typeface="Tahoma"/>
                <a:cs typeface="Tahoma"/>
              </a:rPr>
              <a:t>kt</a:t>
            </a:r>
            <a:r>
              <a:rPr sz="2000" spc="5" dirty="0">
                <a:solidFill>
                  <a:srgbClr val="FFFFFF"/>
                </a:solidFill>
                <a:latin typeface="Tahoma"/>
                <a:cs typeface="Tahoma"/>
              </a:rPr>
              <a:t>i</a:t>
            </a:r>
            <a:r>
              <a:rPr sz="2000" dirty="0">
                <a:solidFill>
                  <a:srgbClr val="FFFFFF"/>
                </a:solidFill>
                <a:latin typeface="Tahoma"/>
                <a:cs typeface="Tahoma"/>
              </a:rPr>
              <a:t>f	</a:t>
            </a:r>
            <a:r>
              <a:rPr sz="2000" spc="-5" dirty="0">
                <a:solidFill>
                  <a:srgbClr val="FFFFFF"/>
                </a:solidFill>
                <a:latin typeface="Tahoma"/>
                <a:cs typeface="Tahoma"/>
              </a:rPr>
              <a:t>tent</a:t>
            </a:r>
            <a:r>
              <a:rPr sz="2000" spc="5" dirty="0">
                <a:solidFill>
                  <a:srgbClr val="FFFFFF"/>
                </a:solidFill>
                <a:latin typeface="Tahoma"/>
                <a:cs typeface="Tahoma"/>
              </a:rPr>
              <a:t>a</a:t>
            </a:r>
            <a:r>
              <a:rPr sz="2000" dirty="0">
                <a:solidFill>
                  <a:srgbClr val="FFFFFF"/>
                </a:solidFill>
                <a:latin typeface="Tahoma"/>
                <a:cs typeface="Tahoma"/>
              </a:rPr>
              <a:t>ng	</a:t>
            </a:r>
            <a:r>
              <a:rPr sz="2000" spc="-15" dirty="0">
                <a:solidFill>
                  <a:srgbClr val="FFFFFF"/>
                </a:solidFill>
                <a:latin typeface="Tahoma"/>
                <a:cs typeface="Tahoma"/>
              </a:rPr>
              <a:t>ke</a:t>
            </a:r>
            <a:r>
              <a:rPr sz="2000" dirty="0">
                <a:solidFill>
                  <a:srgbClr val="FFFFFF"/>
                </a:solidFill>
                <a:latin typeface="Tahoma"/>
                <a:cs typeface="Tahoma"/>
              </a:rPr>
              <a:t>s</a:t>
            </a:r>
            <a:r>
              <a:rPr sz="2000" spc="-15" dirty="0">
                <a:solidFill>
                  <a:srgbClr val="FFFFFF"/>
                </a:solidFill>
                <a:latin typeface="Tahoma"/>
                <a:cs typeface="Tahoma"/>
              </a:rPr>
              <a:t>e</a:t>
            </a:r>
            <a:r>
              <a:rPr sz="2000" dirty="0">
                <a:solidFill>
                  <a:srgbClr val="FFFFFF"/>
                </a:solidFill>
                <a:latin typeface="Tahoma"/>
                <a:cs typeface="Tahoma"/>
              </a:rPr>
              <a:t>pakatan	&amp;	</a:t>
            </a:r>
            <a:r>
              <a:rPr sz="2000" spc="-15" dirty="0">
                <a:solidFill>
                  <a:srgbClr val="FFFFFF"/>
                </a:solidFill>
                <a:latin typeface="Tahoma"/>
                <a:cs typeface="Tahoma"/>
              </a:rPr>
              <a:t>k</a:t>
            </a:r>
            <a:r>
              <a:rPr sz="2000" spc="-5" dirty="0">
                <a:solidFill>
                  <a:srgbClr val="FFFFFF"/>
                </a:solidFill>
                <a:latin typeface="Tahoma"/>
                <a:cs typeface="Tahoma"/>
              </a:rPr>
              <a:t>ecaka</a:t>
            </a:r>
            <a:r>
              <a:rPr sz="2000" spc="-10" dirty="0">
                <a:solidFill>
                  <a:srgbClr val="FFFFFF"/>
                </a:solidFill>
                <a:latin typeface="Tahoma"/>
                <a:cs typeface="Tahoma"/>
              </a:rPr>
              <a:t>pa</a:t>
            </a:r>
            <a:r>
              <a:rPr sz="2000" dirty="0">
                <a:solidFill>
                  <a:srgbClr val="FFFFFF"/>
                </a:solidFill>
                <a:latin typeface="Tahoma"/>
                <a:cs typeface="Tahoma"/>
              </a:rPr>
              <a:t>n	dalam	m</a:t>
            </a:r>
            <a:r>
              <a:rPr sz="2000" spc="-15" dirty="0">
                <a:solidFill>
                  <a:srgbClr val="FFFFFF"/>
                </a:solidFill>
                <a:latin typeface="Tahoma"/>
                <a:cs typeface="Tahoma"/>
              </a:rPr>
              <a:t>e</a:t>
            </a:r>
            <a:r>
              <a:rPr sz="2000" dirty="0">
                <a:solidFill>
                  <a:srgbClr val="FFFFFF"/>
                </a:solidFill>
                <a:latin typeface="Tahoma"/>
                <a:cs typeface="Tahoma"/>
              </a:rPr>
              <a:t>m</a:t>
            </a:r>
            <a:r>
              <a:rPr sz="2000" spc="-10" dirty="0">
                <a:solidFill>
                  <a:srgbClr val="FFFFFF"/>
                </a:solidFill>
                <a:latin typeface="Tahoma"/>
                <a:cs typeface="Tahoma"/>
              </a:rPr>
              <a:t>b</a:t>
            </a:r>
            <a:r>
              <a:rPr sz="2000" spc="-15" dirty="0">
                <a:solidFill>
                  <a:srgbClr val="FFFFFF"/>
                </a:solidFill>
                <a:latin typeface="Tahoma"/>
                <a:cs typeface="Tahoma"/>
              </a:rPr>
              <a:t>u</a:t>
            </a:r>
            <a:r>
              <a:rPr sz="2000" dirty="0">
                <a:solidFill>
                  <a:srgbClr val="FFFFFF"/>
                </a:solidFill>
                <a:latin typeface="Tahoma"/>
                <a:cs typeface="Tahoma"/>
              </a:rPr>
              <a:t>at  perjanjian </a:t>
            </a:r>
            <a:r>
              <a:rPr sz="2000" spc="-10" dirty="0">
                <a:solidFill>
                  <a:srgbClr val="FFFFFF"/>
                </a:solidFill>
                <a:latin typeface="Tahoma"/>
                <a:cs typeface="Tahoma"/>
              </a:rPr>
              <a:t>mempunyai </a:t>
            </a:r>
            <a:r>
              <a:rPr sz="2000" dirty="0">
                <a:solidFill>
                  <a:srgbClr val="FFFFFF"/>
                </a:solidFill>
                <a:latin typeface="Tahoma"/>
                <a:cs typeface="Tahoma"/>
              </a:rPr>
              <a:t>akibat </a:t>
            </a:r>
            <a:r>
              <a:rPr sz="2000" spc="-5" dirty="0">
                <a:solidFill>
                  <a:srgbClr val="FFFFFF"/>
                </a:solidFill>
                <a:latin typeface="Tahoma"/>
                <a:cs typeface="Tahoma"/>
              </a:rPr>
              <a:t>hukum </a:t>
            </a:r>
            <a:r>
              <a:rPr sz="2000" spc="-10" dirty="0">
                <a:solidFill>
                  <a:srgbClr val="FFFFFF"/>
                </a:solidFill>
                <a:latin typeface="Tahoma"/>
                <a:cs typeface="Tahoma"/>
              </a:rPr>
              <a:t>yaitu</a:t>
            </a:r>
            <a:r>
              <a:rPr sz="2000" spc="-45" dirty="0">
                <a:solidFill>
                  <a:srgbClr val="FFFFFF"/>
                </a:solidFill>
                <a:latin typeface="Tahoma"/>
                <a:cs typeface="Tahoma"/>
              </a:rPr>
              <a:t> </a:t>
            </a:r>
            <a:r>
              <a:rPr sz="2000" dirty="0">
                <a:solidFill>
                  <a:srgbClr val="FFFFFF"/>
                </a:solidFill>
                <a:latin typeface="Tahoma"/>
                <a:cs typeface="Tahoma"/>
              </a:rPr>
              <a:t>:</a:t>
            </a:r>
            <a:endParaRPr sz="2000">
              <a:latin typeface="Tahoma"/>
              <a:cs typeface="Tahoma"/>
            </a:endParaRPr>
          </a:p>
          <a:p>
            <a:pPr marL="451484" marR="44450" lvl="1" indent="-274320">
              <a:lnSpc>
                <a:spcPct val="100000"/>
              </a:lnSpc>
              <a:buFont typeface="Arial"/>
              <a:buChar char="•"/>
              <a:tabLst>
                <a:tab pos="451484" algn="l"/>
                <a:tab pos="452120" algn="l"/>
                <a:tab pos="1122680" algn="l"/>
                <a:tab pos="1904364" algn="l"/>
                <a:tab pos="3225800" algn="l"/>
                <a:tab pos="4086860" algn="l"/>
                <a:tab pos="5207635" algn="l"/>
                <a:tab pos="6144895" algn="l"/>
                <a:tab pos="7260590" algn="l"/>
              </a:tabLst>
            </a:pPr>
            <a:r>
              <a:rPr sz="2000" spc="-50" dirty="0">
                <a:solidFill>
                  <a:srgbClr val="FFFFFF"/>
                </a:solidFill>
                <a:latin typeface="Tahoma"/>
                <a:cs typeface="Tahoma"/>
              </a:rPr>
              <a:t>P</a:t>
            </a:r>
            <a:r>
              <a:rPr sz="2000" dirty="0">
                <a:solidFill>
                  <a:srgbClr val="FFFFFF"/>
                </a:solidFill>
                <a:latin typeface="Tahoma"/>
                <a:cs typeface="Tahoma"/>
              </a:rPr>
              <a:t>a</a:t>
            </a:r>
            <a:r>
              <a:rPr sz="2000" spc="-35" dirty="0">
                <a:solidFill>
                  <a:srgbClr val="FFFFFF"/>
                </a:solidFill>
                <a:latin typeface="Tahoma"/>
                <a:cs typeface="Tahoma"/>
              </a:rPr>
              <a:t>r</a:t>
            </a:r>
            <a:r>
              <a:rPr sz="2000" dirty="0">
                <a:solidFill>
                  <a:srgbClr val="FFFFFF"/>
                </a:solidFill>
                <a:latin typeface="Tahoma"/>
                <a:cs typeface="Tahoma"/>
              </a:rPr>
              <a:t>a	p</a:t>
            </a:r>
            <a:r>
              <a:rPr sz="2000" spc="-10" dirty="0">
                <a:solidFill>
                  <a:srgbClr val="FFFFFF"/>
                </a:solidFill>
                <a:latin typeface="Tahoma"/>
                <a:cs typeface="Tahoma"/>
              </a:rPr>
              <a:t>i</a:t>
            </a:r>
            <a:r>
              <a:rPr sz="2000" dirty="0">
                <a:solidFill>
                  <a:srgbClr val="FFFFFF"/>
                </a:solidFill>
                <a:latin typeface="Tahoma"/>
                <a:cs typeface="Tahoma"/>
              </a:rPr>
              <a:t>hak	d</a:t>
            </a:r>
            <a:r>
              <a:rPr sz="2000" spc="-10" dirty="0">
                <a:solidFill>
                  <a:srgbClr val="FFFFFF"/>
                </a:solidFill>
                <a:latin typeface="Tahoma"/>
                <a:cs typeface="Tahoma"/>
              </a:rPr>
              <a:t>i</a:t>
            </a:r>
            <a:r>
              <a:rPr sz="2000" dirty="0">
                <a:solidFill>
                  <a:srgbClr val="FFFFFF"/>
                </a:solidFill>
                <a:latin typeface="Tahoma"/>
                <a:cs typeface="Tahoma"/>
              </a:rPr>
              <a:t>p</a:t>
            </a:r>
            <a:r>
              <a:rPr sz="2000" spc="-10" dirty="0">
                <a:solidFill>
                  <a:srgbClr val="FFFFFF"/>
                </a:solidFill>
                <a:latin typeface="Tahoma"/>
                <a:cs typeface="Tahoma"/>
              </a:rPr>
              <a:t>u</a:t>
            </a:r>
            <a:r>
              <a:rPr sz="2000" dirty="0">
                <a:solidFill>
                  <a:srgbClr val="FFFFFF"/>
                </a:solidFill>
                <a:latin typeface="Tahoma"/>
                <a:cs typeface="Tahoma"/>
              </a:rPr>
              <a:t>li</a:t>
            </a:r>
            <a:r>
              <a:rPr sz="2000" spc="-10" dirty="0">
                <a:solidFill>
                  <a:srgbClr val="FFFFFF"/>
                </a:solidFill>
                <a:latin typeface="Tahoma"/>
                <a:cs typeface="Tahoma"/>
              </a:rPr>
              <a:t>h</a:t>
            </a:r>
            <a:r>
              <a:rPr sz="2000" spc="-5" dirty="0">
                <a:solidFill>
                  <a:srgbClr val="FFFFFF"/>
                </a:solidFill>
                <a:latin typeface="Tahoma"/>
                <a:cs typeface="Tahoma"/>
              </a:rPr>
              <a:t>ka</a:t>
            </a:r>
            <a:r>
              <a:rPr sz="2000" dirty="0">
                <a:solidFill>
                  <a:srgbClr val="FFFFFF"/>
                </a:solidFill>
                <a:latin typeface="Tahoma"/>
                <a:cs typeface="Tahoma"/>
              </a:rPr>
              <a:t>n	dalam	</a:t>
            </a:r>
            <a:r>
              <a:rPr sz="2000" spc="-15" dirty="0">
                <a:solidFill>
                  <a:srgbClr val="FFFFFF"/>
                </a:solidFill>
                <a:latin typeface="Tahoma"/>
                <a:cs typeface="Tahoma"/>
              </a:rPr>
              <a:t>k</a:t>
            </a:r>
            <a:r>
              <a:rPr sz="2000" spc="-10" dirty="0">
                <a:solidFill>
                  <a:srgbClr val="FFFFFF"/>
                </a:solidFill>
                <a:latin typeface="Tahoma"/>
                <a:cs typeface="Tahoma"/>
              </a:rPr>
              <a:t>e</a:t>
            </a:r>
            <a:r>
              <a:rPr sz="2000" dirty="0">
                <a:solidFill>
                  <a:srgbClr val="FFFFFF"/>
                </a:solidFill>
                <a:latin typeface="Tahoma"/>
                <a:cs typeface="Tahoma"/>
              </a:rPr>
              <a:t>ad</a:t>
            </a:r>
            <a:r>
              <a:rPr sz="2000" spc="-10" dirty="0">
                <a:solidFill>
                  <a:srgbClr val="FFFFFF"/>
                </a:solidFill>
                <a:latin typeface="Tahoma"/>
                <a:cs typeface="Tahoma"/>
              </a:rPr>
              <a:t>a</a:t>
            </a:r>
            <a:r>
              <a:rPr sz="2000" dirty="0">
                <a:solidFill>
                  <a:srgbClr val="FFFFFF"/>
                </a:solidFill>
                <a:latin typeface="Tahoma"/>
                <a:cs typeface="Tahoma"/>
              </a:rPr>
              <a:t>an	s</a:t>
            </a:r>
            <a:r>
              <a:rPr sz="2000" spc="-15" dirty="0">
                <a:solidFill>
                  <a:srgbClr val="FFFFFF"/>
                </a:solidFill>
                <a:latin typeface="Tahoma"/>
                <a:cs typeface="Tahoma"/>
              </a:rPr>
              <a:t>e</a:t>
            </a:r>
            <a:r>
              <a:rPr sz="2000" dirty="0">
                <a:solidFill>
                  <a:srgbClr val="FFFFFF"/>
                </a:solidFill>
                <a:latin typeface="Tahoma"/>
                <a:cs typeface="Tahoma"/>
              </a:rPr>
              <a:t>perti	s</a:t>
            </a:r>
            <a:r>
              <a:rPr sz="2000" spc="-15" dirty="0">
                <a:solidFill>
                  <a:srgbClr val="FFFFFF"/>
                </a:solidFill>
                <a:latin typeface="Tahoma"/>
                <a:cs typeface="Tahoma"/>
              </a:rPr>
              <a:t>e</a:t>
            </a:r>
            <a:r>
              <a:rPr sz="2000" dirty="0">
                <a:solidFill>
                  <a:srgbClr val="FFFFFF"/>
                </a:solidFill>
                <a:latin typeface="Tahoma"/>
                <a:cs typeface="Tahoma"/>
              </a:rPr>
              <a:t>bel</a:t>
            </a:r>
            <a:r>
              <a:rPr sz="2000" spc="-10" dirty="0">
                <a:solidFill>
                  <a:srgbClr val="FFFFFF"/>
                </a:solidFill>
                <a:latin typeface="Tahoma"/>
                <a:cs typeface="Tahoma"/>
              </a:rPr>
              <a:t>u</a:t>
            </a:r>
            <a:r>
              <a:rPr sz="2000" dirty="0">
                <a:solidFill>
                  <a:srgbClr val="FFFFFF"/>
                </a:solidFill>
                <a:latin typeface="Tahoma"/>
                <a:cs typeface="Tahoma"/>
              </a:rPr>
              <a:t>m	per</a:t>
            </a:r>
            <a:r>
              <a:rPr sz="2000" spc="-20" dirty="0">
                <a:solidFill>
                  <a:srgbClr val="FFFFFF"/>
                </a:solidFill>
                <a:latin typeface="Tahoma"/>
                <a:cs typeface="Tahoma"/>
              </a:rPr>
              <a:t>j</a:t>
            </a:r>
            <a:r>
              <a:rPr sz="2000" spc="-10" dirty="0">
                <a:solidFill>
                  <a:srgbClr val="FFFFFF"/>
                </a:solidFill>
                <a:latin typeface="Tahoma"/>
                <a:cs typeface="Tahoma"/>
              </a:rPr>
              <a:t>a</a:t>
            </a:r>
            <a:r>
              <a:rPr sz="2000" dirty="0">
                <a:solidFill>
                  <a:srgbClr val="FFFFFF"/>
                </a:solidFill>
                <a:latin typeface="Tahoma"/>
                <a:cs typeface="Tahoma"/>
              </a:rPr>
              <a:t>nj</a:t>
            </a:r>
            <a:r>
              <a:rPr sz="2000" spc="-10" dirty="0">
                <a:solidFill>
                  <a:srgbClr val="FFFFFF"/>
                </a:solidFill>
                <a:latin typeface="Tahoma"/>
                <a:cs typeface="Tahoma"/>
              </a:rPr>
              <a:t>i</a:t>
            </a:r>
            <a:r>
              <a:rPr sz="2000" dirty="0">
                <a:solidFill>
                  <a:srgbClr val="FFFFFF"/>
                </a:solidFill>
                <a:latin typeface="Tahoma"/>
                <a:cs typeface="Tahoma"/>
              </a:rPr>
              <a:t>an  dibuat</a:t>
            </a:r>
            <a:endParaRPr sz="2000">
              <a:latin typeface="Tahoma"/>
              <a:cs typeface="Tahoma"/>
            </a:endParaRPr>
          </a:p>
          <a:p>
            <a:pPr marL="451484" marR="43180" lvl="1" indent="-274320">
              <a:lnSpc>
                <a:spcPct val="100000"/>
              </a:lnSpc>
              <a:spcBef>
                <a:spcPts val="5"/>
              </a:spcBef>
              <a:buFont typeface="Arial"/>
              <a:buChar char="•"/>
              <a:tabLst>
                <a:tab pos="451484" algn="l"/>
                <a:tab pos="452120" algn="l"/>
              </a:tabLst>
            </a:pPr>
            <a:r>
              <a:rPr sz="2000" spc="5" dirty="0">
                <a:solidFill>
                  <a:srgbClr val="FFFFFF"/>
                </a:solidFill>
                <a:latin typeface="Tahoma"/>
                <a:cs typeface="Tahoma"/>
              </a:rPr>
              <a:t>Hal</a:t>
            </a:r>
            <a:r>
              <a:rPr sz="1950" spc="7" baseline="25641" dirty="0">
                <a:solidFill>
                  <a:srgbClr val="FFFFFF"/>
                </a:solidFill>
                <a:latin typeface="Tahoma"/>
                <a:cs typeface="Tahoma"/>
              </a:rPr>
              <a:t>2 </a:t>
            </a:r>
            <a:r>
              <a:rPr sz="2000" spc="-10" dirty="0">
                <a:solidFill>
                  <a:srgbClr val="FFFFFF"/>
                </a:solidFill>
                <a:latin typeface="Tahoma"/>
                <a:cs typeface="Tahoma"/>
              </a:rPr>
              <a:t>yg </a:t>
            </a:r>
            <a:r>
              <a:rPr sz="2000" spc="-5" dirty="0">
                <a:solidFill>
                  <a:srgbClr val="FFFFFF"/>
                </a:solidFill>
                <a:latin typeface="Tahoma"/>
                <a:cs typeface="Tahoma"/>
              </a:rPr>
              <a:t>telah diperjanjikan/diserahkan harus dikembalikan (pasal 1451  </a:t>
            </a:r>
            <a:r>
              <a:rPr sz="2000" dirty="0">
                <a:solidFill>
                  <a:srgbClr val="FFFFFF"/>
                </a:solidFill>
                <a:latin typeface="Tahoma"/>
                <a:cs typeface="Tahoma"/>
              </a:rPr>
              <a:t>KUH</a:t>
            </a:r>
            <a:r>
              <a:rPr sz="2000" spc="-20" dirty="0">
                <a:solidFill>
                  <a:srgbClr val="FFFFFF"/>
                </a:solidFill>
                <a:latin typeface="Tahoma"/>
                <a:cs typeface="Tahoma"/>
              </a:rPr>
              <a:t> </a:t>
            </a:r>
            <a:r>
              <a:rPr sz="2000" spc="-10" dirty="0">
                <a:solidFill>
                  <a:srgbClr val="FFFFFF"/>
                </a:solidFill>
                <a:latin typeface="Tahoma"/>
                <a:cs typeface="Tahoma"/>
              </a:rPr>
              <a:t>Perdata)</a:t>
            </a:r>
            <a:endParaRPr sz="2000">
              <a:latin typeface="Tahoma"/>
              <a:cs typeface="Tahoma"/>
            </a:endParaRPr>
          </a:p>
          <a:p>
            <a:pPr marL="248920" marR="43180">
              <a:lnSpc>
                <a:spcPct val="100000"/>
              </a:lnSpc>
              <a:tabLst>
                <a:tab pos="1019175" algn="l"/>
                <a:tab pos="1808480" algn="l"/>
                <a:tab pos="3474720" algn="l"/>
                <a:tab pos="4744085" algn="l"/>
                <a:tab pos="5363210" algn="l"/>
                <a:tab pos="7244080" algn="l"/>
              </a:tabLst>
            </a:pPr>
            <a:r>
              <a:rPr sz="2000" spc="5" dirty="0">
                <a:solidFill>
                  <a:srgbClr val="FFFFFF"/>
                </a:solidFill>
                <a:latin typeface="Tahoma"/>
                <a:cs typeface="Tahoma"/>
              </a:rPr>
              <a:t>B</a:t>
            </a:r>
            <a:r>
              <a:rPr sz="2000" dirty="0">
                <a:solidFill>
                  <a:srgbClr val="FFFFFF"/>
                </a:solidFill>
                <a:latin typeface="Tahoma"/>
                <a:cs typeface="Tahoma"/>
              </a:rPr>
              <a:t>at</a:t>
            </a:r>
            <a:r>
              <a:rPr sz="2000" spc="-10" dirty="0">
                <a:solidFill>
                  <a:srgbClr val="FFFFFF"/>
                </a:solidFill>
                <a:latin typeface="Tahoma"/>
                <a:cs typeface="Tahoma"/>
              </a:rPr>
              <a:t>a</a:t>
            </a:r>
            <a:r>
              <a:rPr sz="2000" dirty="0">
                <a:solidFill>
                  <a:srgbClr val="FFFFFF"/>
                </a:solidFill>
                <a:latin typeface="Tahoma"/>
                <a:cs typeface="Tahoma"/>
              </a:rPr>
              <a:t>s	untuk	me</a:t>
            </a:r>
            <a:r>
              <a:rPr sz="2000" spc="-20" dirty="0">
                <a:solidFill>
                  <a:srgbClr val="FFFFFF"/>
                </a:solidFill>
                <a:latin typeface="Tahoma"/>
                <a:cs typeface="Tahoma"/>
              </a:rPr>
              <a:t>m</a:t>
            </a:r>
            <a:r>
              <a:rPr sz="2000" dirty="0">
                <a:solidFill>
                  <a:srgbClr val="FFFFFF"/>
                </a:solidFill>
                <a:latin typeface="Tahoma"/>
                <a:cs typeface="Tahoma"/>
              </a:rPr>
              <a:t>batalkan	perj</a:t>
            </a:r>
            <a:r>
              <a:rPr sz="2000" spc="-15" dirty="0">
                <a:solidFill>
                  <a:srgbClr val="FFFFFF"/>
                </a:solidFill>
                <a:latin typeface="Tahoma"/>
                <a:cs typeface="Tahoma"/>
              </a:rPr>
              <a:t>a</a:t>
            </a:r>
            <a:r>
              <a:rPr sz="2000" dirty="0">
                <a:solidFill>
                  <a:srgbClr val="FFFFFF"/>
                </a:solidFill>
                <a:latin typeface="Tahoma"/>
                <a:cs typeface="Tahoma"/>
              </a:rPr>
              <a:t>nj</a:t>
            </a:r>
            <a:r>
              <a:rPr sz="2000" spc="-10" dirty="0">
                <a:solidFill>
                  <a:srgbClr val="FFFFFF"/>
                </a:solidFill>
                <a:latin typeface="Tahoma"/>
                <a:cs typeface="Tahoma"/>
              </a:rPr>
              <a:t>i</a:t>
            </a:r>
            <a:r>
              <a:rPr sz="2000" dirty="0">
                <a:solidFill>
                  <a:srgbClr val="FFFFFF"/>
                </a:solidFill>
                <a:latin typeface="Tahoma"/>
                <a:cs typeface="Tahoma"/>
              </a:rPr>
              <a:t>an	</a:t>
            </a:r>
            <a:r>
              <a:rPr sz="2000" spc="-10" dirty="0">
                <a:solidFill>
                  <a:srgbClr val="FFFFFF"/>
                </a:solidFill>
                <a:latin typeface="Tahoma"/>
                <a:cs typeface="Tahoma"/>
              </a:rPr>
              <a:t>a</a:t>
            </a:r>
            <a:r>
              <a:rPr sz="2000" spc="-5" dirty="0">
                <a:solidFill>
                  <a:srgbClr val="FFFFFF"/>
                </a:solidFill>
                <a:latin typeface="Tahoma"/>
                <a:cs typeface="Tahoma"/>
              </a:rPr>
              <a:t>t</a:t>
            </a:r>
            <a:r>
              <a:rPr sz="2000" dirty="0">
                <a:solidFill>
                  <a:srgbClr val="FFFFFF"/>
                </a:solidFill>
                <a:latin typeface="Tahoma"/>
                <a:cs typeface="Tahoma"/>
              </a:rPr>
              <a:t>as	</a:t>
            </a:r>
            <a:r>
              <a:rPr sz="2000" spc="-15" dirty="0">
                <a:solidFill>
                  <a:srgbClr val="FFFFFF"/>
                </a:solidFill>
                <a:latin typeface="Tahoma"/>
                <a:cs typeface="Tahoma"/>
              </a:rPr>
              <a:t>k</a:t>
            </a:r>
            <a:r>
              <a:rPr sz="2000" spc="-5" dirty="0">
                <a:solidFill>
                  <a:srgbClr val="FFFFFF"/>
                </a:solidFill>
                <a:latin typeface="Tahoma"/>
                <a:cs typeface="Tahoma"/>
              </a:rPr>
              <a:t>etidakc</a:t>
            </a:r>
            <a:r>
              <a:rPr sz="2000" spc="-10" dirty="0">
                <a:solidFill>
                  <a:srgbClr val="FFFFFF"/>
                </a:solidFill>
                <a:latin typeface="Tahoma"/>
                <a:cs typeface="Tahoma"/>
              </a:rPr>
              <a:t>a</a:t>
            </a:r>
            <a:r>
              <a:rPr sz="2000" spc="-5" dirty="0">
                <a:solidFill>
                  <a:srgbClr val="FFFFFF"/>
                </a:solidFill>
                <a:latin typeface="Tahoma"/>
                <a:cs typeface="Tahoma"/>
              </a:rPr>
              <a:t>kapa</a:t>
            </a:r>
            <a:r>
              <a:rPr sz="2000" dirty="0">
                <a:solidFill>
                  <a:srgbClr val="FFFFFF"/>
                </a:solidFill>
                <a:latin typeface="Tahoma"/>
                <a:cs typeface="Tahoma"/>
              </a:rPr>
              <a:t>n	s</a:t>
            </a:r>
            <a:r>
              <a:rPr sz="2000" spc="-15" dirty="0">
                <a:solidFill>
                  <a:srgbClr val="FFFFFF"/>
                </a:solidFill>
                <a:latin typeface="Tahoma"/>
                <a:cs typeface="Tahoma"/>
              </a:rPr>
              <a:t>e</a:t>
            </a:r>
            <a:r>
              <a:rPr sz="2000" spc="-5" dirty="0">
                <a:solidFill>
                  <a:srgbClr val="FFFFFF"/>
                </a:solidFill>
                <a:latin typeface="Tahoma"/>
                <a:cs typeface="Tahoma"/>
              </a:rPr>
              <a:t>seo</a:t>
            </a:r>
            <a:r>
              <a:rPr sz="2000" spc="-40" dirty="0">
                <a:solidFill>
                  <a:srgbClr val="FFFFFF"/>
                </a:solidFill>
                <a:latin typeface="Tahoma"/>
                <a:cs typeface="Tahoma"/>
              </a:rPr>
              <a:t>r</a:t>
            </a:r>
            <a:r>
              <a:rPr sz="2000" dirty="0">
                <a:solidFill>
                  <a:srgbClr val="FFFFFF"/>
                </a:solidFill>
                <a:latin typeface="Tahoma"/>
                <a:cs typeface="Tahoma"/>
              </a:rPr>
              <a:t>a</a:t>
            </a:r>
            <a:r>
              <a:rPr sz="2000" spc="-10" dirty="0">
                <a:solidFill>
                  <a:srgbClr val="FFFFFF"/>
                </a:solidFill>
                <a:latin typeface="Tahoma"/>
                <a:cs typeface="Tahoma"/>
              </a:rPr>
              <a:t>n</a:t>
            </a:r>
            <a:r>
              <a:rPr sz="2000" dirty="0">
                <a:solidFill>
                  <a:srgbClr val="FFFFFF"/>
                </a:solidFill>
                <a:latin typeface="Tahoma"/>
                <a:cs typeface="Tahoma"/>
              </a:rPr>
              <a:t>g  adalah 5 tahun setelah </a:t>
            </a:r>
            <a:r>
              <a:rPr sz="2000" spc="-10" dirty="0">
                <a:solidFill>
                  <a:srgbClr val="FFFFFF"/>
                </a:solidFill>
                <a:latin typeface="Tahoma"/>
                <a:cs typeface="Tahoma"/>
              </a:rPr>
              <a:t>kedewasaannya </a:t>
            </a:r>
            <a:r>
              <a:rPr sz="2000" dirty="0">
                <a:solidFill>
                  <a:srgbClr val="FFFFFF"/>
                </a:solidFill>
                <a:latin typeface="Tahoma"/>
                <a:cs typeface="Tahoma"/>
              </a:rPr>
              <a:t>(pasal </a:t>
            </a:r>
            <a:r>
              <a:rPr sz="2000" spc="-5" dirty="0">
                <a:solidFill>
                  <a:srgbClr val="FFFFFF"/>
                </a:solidFill>
                <a:latin typeface="Tahoma"/>
                <a:cs typeface="Tahoma"/>
              </a:rPr>
              <a:t>1454 </a:t>
            </a:r>
            <a:r>
              <a:rPr sz="2000" dirty="0">
                <a:solidFill>
                  <a:srgbClr val="FFFFFF"/>
                </a:solidFill>
                <a:latin typeface="Tahoma"/>
                <a:cs typeface="Tahoma"/>
              </a:rPr>
              <a:t>KUH </a:t>
            </a:r>
            <a:r>
              <a:rPr sz="2000" spc="-10" dirty="0">
                <a:solidFill>
                  <a:srgbClr val="FFFFFF"/>
                </a:solidFill>
                <a:latin typeface="Tahoma"/>
                <a:cs typeface="Tahoma"/>
              </a:rPr>
              <a:t>Perdata)</a:t>
            </a:r>
            <a:r>
              <a:rPr sz="2000" spc="125" dirty="0">
                <a:solidFill>
                  <a:srgbClr val="FFFFFF"/>
                </a:solidFill>
                <a:latin typeface="Tahoma"/>
                <a:cs typeface="Tahoma"/>
              </a:rPr>
              <a:t> </a:t>
            </a:r>
            <a:r>
              <a:rPr sz="2100" b="1" spc="-7" baseline="9920" dirty="0">
                <a:solidFill>
                  <a:srgbClr val="FFFFFF"/>
                </a:solidFill>
                <a:latin typeface="Arial"/>
                <a:cs typeface="Arial"/>
              </a:rPr>
              <a:t>39</a:t>
            </a:r>
            <a:endParaRPr sz="2100" baseline="9920">
              <a:latin typeface="Arial"/>
              <a:cs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924800" y="6190488"/>
            <a:ext cx="443293" cy="405193"/>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497840" y="73533"/>
            <a:ext cx="8377555" cy="6718300"/>
          </a:xfrm>
          <a:prstGeom prst="rect">
            <a:avLst/>
          </a:prstGeom>
        </p:spPr>
        <p:txBody>
          <a:bodyPr vert="horz" wrap="square" lIns="0" tIns="12700" rIns="0" bIns="0" rtlCol="0">
            <a:spAutoFit/>
          </a:bodyPr>
          <a:lstStyle/>
          <a:p>
            <a:pPr marL="2595245">
              <a:lnSpc>
                <a:spcPct val="100000"/>
              </a:lnSpc>
              <a:spcBef>
                <a:spcPts val="100"/>
              </a:spcBef>
            </a:pPr>
            <a:r>
              <a:rPr sz="2000" b="1" spc="-5" dirty="0">
                <a:solidFill>
                  <a:srgbClr val="FFFFFF"/>
                </a:solidFill>
                <a:latin typeface="Tahoma"/>
                <a:cs typeface="Tahoma"/>
              </a:rPr>
              <a:t>BAGIAN</a:t>
            </a:r>
            <a:r>
              <a:rPr sz="2000" b="1" spc="-20" dirty="0">
                <a:solidFill>
                  <a:srgbClr val="FFFFFF"/>
                </a:solidFill>
                <a:latin typeface="Tahoma"/>
                <a:cs typeface="Tahoma"/>
              </a:rPr>
              <a:t> </a:t>
            </a:r>
            <a:r>
              <a:rPr sz="2000" b="1" spc="-5" dirty="0">
                <a:solidFill>
                  <a:srgbClr val="FFFFFF"/>
                </a:solidFill>
                <a:latin typeface="Tahoma"/>
                <a:cs typeface="Tahoma"/>
              </a:rPr>
              <a:t>PERJANJIAN</a:t>
            </a:r>
            <a:endParaRPr sz="2000">
              <a:latin typeface="Tahoma"/>
              <a:cs typeface="Tahoma"/>
            </a:endParaRPr>
          </a:p>
          <a:p>
            <a:pPr>
              <a:lnSpc>
                <a:spcPct val="100000"/>
              </a:lnSpc>
              <a:spcBef>
                <a:spcPts val="25"/>
              </a:spcBef>
            </a:pPr>
            <a:endParaRPr sz="2100">
              <a:latin typeface="Times New Roman"/>
              <a:cs typeface="Times New Roman"/>
            </a:endParaRPr>
          </a:p>
          <a:p>
            <a:pPr marL="319405" marR="306070" indent="-274320" algn="just">
              <a:lnSpc>
                <a:spcPct val="98400"/>
              </a:lnSpc>
              <a:buAutoNum type="arabicPeriod"/>
              <a:tabLst>
                <a:tab pos="320040" algn="l"/>
              </a:tabLst>
            </a:pPr>
            <a:r>
              <a:rPr sz="2000" spc="-5" dirty="0">
                <a:solidFill>
                  <a:srgbClr val="FFFFFF"/>
                </a:solidFill>
                <a:latin typeface="Tahoma"/>
                <a:cs typeface="Tahoma"/>
              </a:rPr>
              <a:t>Esensialia adalah bagian </a:t>
            </a:r>
            <a:r>
              <a:rPr sz="2000" spc="-10" dirty="0">
                <a:solidFill>
                  <a:srgbClr val="FFFFFF"/>
                </a:solidFill>
                <a:latin typeface="Tahoma"/>
                <a:cs typeface="Tahoma"/>
              </a:rPr>
              <a:t>yang </a:t>
            </a:r>
            <a:r>
              <a:rPr sz="2000" spc="-5" dirty="0">
                <a:solidFill>
                  <a:srgbClr val="FFFFFF"/>
                </a:solidFill>
                <a:latin typeface="Tahoma"/>
                <a:cs typeface="Tahoma"/>
              </a:rPr>
              <a:t>merupakan sifat </a:t>
            </a:r>
            <a:r>
              <a:rPr sz="2000" spc="-10" dirty="0">
                <a:solidFill>
                  <a:srgbClr val="FFFFFF"/>
                </a:solidFill>
                <a:latin typeface="Tahoma"/>
                <a:cs typeface="Tahoma"/>
              </a:rPr>
              <a:t>yang </a:t>
            </a:r>
            <a:r>
              <a:rPr sz="2000" spc="-5" dirty="0">
                <a:solidFill>
                  <a:srgbClr val="FFFFFF"/>
                </a:solidFill>
                <a:latin typeface="Tahoma"/>
                <a:cs typeface="Tahoma"/>
              </a:rPr>
              <a:t>harus </a:t>
            </a:r>
            <a:r>
              <a:rPr sz="2000" spc="-10" dirty="0">
                <a:solidFill>
                  <a:srgbClr val="FFFFFF"/>
                </a:solidFill>
                <a:latin typeface="Tahoma"/>
                <a:cs typeface="Tahoma"/>
              </a:rPr>
              <a:t>ada  </a:t>
            </a:r>
            <a:r>
              <a:rPr sz="2000" dirty="0">
                <a:solidFill>
                  <a:srgbClr val="FFFFFF"/>
                </a:solidFill>
                <a:latin typeface="Tahoma"/>
                <a:cs typeface="Tahoma"/>
              </a:rPr>
              <a:t>dalam </a:t>
            </a:r>
            <a:r>
              <a:rPr sz="2000" spc="-5" dirty="0">
                <a:solidFill>
                  <a:srgbClr val="FFFFFF"/>
                </a:solidFill>
                <a:latin typeface="Tahoma"/>
                <a:cs typeface="Tahoma"/>
              </a:rPr>
              <a:t>perjanjian. </a:t>
            </a:r>
            <a:r>
              <a:rPr sz="2000" spc="-10" dirty="0">
                <a:solidFill>
                  <a:srgbClr val="FFFFFF"/>
                </a:solidFill>
                <a:latin typeface="Tahoma"/>
                <a:cs typeface="Tahoma"/>
              </a:rPr>
              <a:t>Sifat yang </a:t>
            </a:r>
            <a:r>
              <a:rPr sz="2000" spc="-5" dirty="0">
                <a:solidFill>
                  <a:srgbClr val="FFFFFF"/>
                </a:solidFill>
                <a:latin typeface="Tahoma"/>
                <a:cs typeface="Tahoma"/>
              </a:rPr>
              <a:t>menentukan atau menyebabkan  perjanjian </a:t>
            </a:r>
            <a:r>
              <a:rPr sz="2000" dirty="0">
                <a:solidFill>
                  <a:srgbClr val="FFFFFF"/>
                </a:solidFill>
                <a:latin typeface="Tahoma"/>
                <a:cs typeface="Tahoma"/>
              </a:rPr>
              <a:t>itu </a:t>
            </a:r>
            <a:r>
              <a:rPr sz="2000" spc="-5" dirty="0">
                <a:solidFill>
                  <a:srgbClr val="FFFFFF"/>
                </a:solidFill>
                <a:latin typeface="Tahoma"/>
                <a:cs typeface="Tahoma"/>
              </a:rPr>
              <a:t>tercipta </a:t>
            </a:r>
            <a:r>
              <a:rPr sz="2000" spc="-45" dirty="0">
                <a:solidFill>
                  <a:srgbClr val="FFFFFF"/>
                </a:solidFill>
                <a:latin typeface="Tahoma"/>
                <a:cs typeface="Tahoma"/>
              </a:rPr>
              <a:t>(</a:t>
            </a:r>
            <a:r>
              <a:rPr sz="2100" i="1" spc="-45" dirty="0">
                <a:solidFill>
                  <a:srgbClr val="FFFFFF"/>
                </a:solidFill>
                <a:latin typeface="Tahoma"/>
                <a:cs typeface="Tahoma"/>
              </a:rPr>
              <a:t>constructieve oordeel</a:t>
            </a:r>
            <a:r>
              <a:rPr sz="2000" spc="-45" dirty="0">
                <a:solidFill>
                  <a:srgbClr val="FFFFFF"/>
                </a:solidFill>
                <a:latin typeface="Tahoma"/>
                <a:cs typeface="Tahoma"/>
              </a:rPr>
              <a:t>). </a:t>
            </a:r>
            <a:r>
              <a:rPr sz="2000" spc="-10" dirty="0">
                <a:solidFill>
                  <a:srgbClr val="FFFFFF"/>
                </a:solidFill>
                <a:latin typeface="Tahoma"/>
                <a:cs typeface="Tahoma"/>
              </a:rPr>
              <a:t>Contohnya  </a:t>
            </a:r>
            <a:r>
              <a:rPr sz="2000" dirty="0">
                <a:solidFill>
                  <a:srgbClr val="FFFFFF"/>
                </a:solidFill>
                <a:latin typeface="Tahoma"/>
                <a:cs typeface="Tahoma"/>
              </a:rPr>
              <a:t>persetujuan </a:t>
            </a:r>
            <a:r>
              <a:rPr sz="2000" spc="-5" dirty="0">
                <a:solidFill>
                  <a:srgbClr val="FFFFFF"/>
                </a:solidFill>
                <a:latin typeface="Tahoma"/>
                <a:cs typeface="Tahoma"/>
              </a:rPr>
              <a:t>antara </a:t>
            </a:r>
            <a:r>
              <a:rPr sz="2000" spc="-10" dirty="0">
                <a:solidFill>
                  <a:srgbClr val="FFFFFF"/>
                </a:solidFill>
                <a:latin typeface="Tahoma"/>
                <a:cs typeface="Tahoma"/>
              </a:rPr>
              <a:t>para </a:t>
            </a:r>
            <a:r>
              <a:rPr sz="2000" spc="-5" dirty="0">
                <a:solidFill>
                  <a:srgbClr val="FFFFFF"/>
                </a:solidFill>
                <a:latin typeface="Tahoma"/>
                <a:cs typeface="Tahoma"/>
              </a:rPr>
              <a:t>pihak </a:t>
            </a:r>
            <a:r>
              <a:rPr sz="2000" dirty="0">
                <a:solidFill>
                  <a:srgbClr val="FFFFFF"/>
                </a:solidFill>
                <a:latin typeface="Tahoma"/>
                <a:cs typeface="Tahoma"/>
              </a:rPr>
              <a:t>dan </a:t>
            </a:r>
            <a:r>
              <a:rPr sz="2000" spc="-5" dirty="0">
                <a:solidFill>
                  <a:srgbClr val="FFFFFF"/>
                </a:solidFill>
                <a:latin typeface="Tahoma"/>
                <a:cs typeface="Tahoma"/>
              </a:rPr>
              <a:t>obyek,</a:t>
            </a:r>
            <a:r>
              <a:rPr sz="2000" spc="-95" dirty="0">
                <a:solidFill>
                  <a:srgbClr val="FFFFFF"/>
                </a:solidFill>
                <a:latin typeface="Tahoma"/>
                <a:cs typeface="Tahoma"/>
              </a:rPr>
              <a:t> </a:t>
            </a:r>
            <a:r>
              <a:rPr sz="2000" dirty="0">
                <a:solidFill>
                  <a:srgbClr val="FFFFFF"/>
                </a:solidFill>
                <a:latin typeface="Tahoma"/>
                <a:cs typeface="Tahoma"/>
              </a:rPr>
              <a:t>perjanjian</a:t>
            </a:r>
            <a:endParaRPr sz="2000">
              <a:latin typeface="Tahoma"/>
              <a:cs typeface="Tahoma"/>
            </a:endParaRPr>
          </a:p>
          <a:p>
            <a:pPr marL="319405" indent="-274955" algn="just">
              <a:lnSpc>
                <a:spcPts val="2410"/>
              </a:lnSpc>
              <a:buAutoNum type="arabicPeriod"/>
              <a:tabLst>
                <a:tab pos="320040" algn="l"/>
              </a:tabLst>
            </a:pPr>
            <a:r>
              <a:rPr sz="2000" spc="-5" dirty="0">
                <a:solidFill>
                  <a:srgbClr val="FFFFFF"/>
                </a:solidFill>
                <a:latin typeface="Tahoma"/>
                <a:cs typeface="Tahoma"/>
              </a:rPr>
              <a:t>Naturalia </a:t>
            </a:r>
            <a:r>
              <a:rPr sz="2000" dirty="0">
                <a:solidFill>
                  <a:srgbClr val="FFFFFF"/>
                </a:solidFill>
                <a:latin typeface="Tahoma"/>
                <a:cs typeface="Tahoma"/>
              </a:rPr>
              <a:t>bagian </a:t>
            </a:r>
            <a:r>
              <a:rPr sz="2000" spc="-5" dirty="0">
                <a:solidFill>
                  <a:srgbClr val="FFFFFF"/>
                </a:solidFill>
                <a:latin typeface="Tahoma"/>
                <a:cs typeface="Tahoma"/>
              </a:rPr>
              <a:t>ini </a:t>
            </a:r>
            <a:r>
              <a:rPr sz="2000" dirty="0">
                <a:solidFill>
                  <a:srgbClr val="FFFFFF"/>
                </a:solidFill>
                <a:latin typeface="Tahoma"/>
                <a:cs typeface="Tahoma"/>
              </a:rPr>
              <a:t>merupakan </a:t>
            </a:r>
            <a:r>
              <a:rPr sz="2000" spc="-5" dirty="0">
                <a:solidFill>
                  <a:srgbClr val="FFFFFF"/>
                </a:solidFill>
                <a:latin typeface="Tahoma"/>
                <a:cs typeface="Tahoma"/>
              </a:rPr>
              <a:t>sifat bawaan </a:t>
            </a:r>
            <a:r>
              <a:rPr sz="2000" spc="-40" dirty="0">
                <a:solidFill>
                  <a:srgbClr val="FFFFFF"/>
                </a:solidFill>
                <a:latin typeface="Tahoma"/>
                <a:cs typeface="Tahoma"/>
              </a:rPr>
              <a:t>(</a:t>
            </a:r>
            <a:r>
              <a:rPr sz="2100" i="1" spc="-40" dirty="0">
                <a:solidFill>
                  <a:srgbClr val="FFFFFF"/>
                </a:solidFill>
                <a:latin typeface="Tahoma"/>
                <a:cs typeface="Tahoma"/>
              </a:rPr>
              <a:t>natuur</a:t>
            </a:r>
            <a:r>
              <a:rPr sz="2000" spc="-40" dirty="0">
                <a:solidFill>
                  <a:srgbClr val="FFFFFF"/>
                </a:solidFill>
                <a:latin typeface="Tahoma"/>
                <a:cs typeface="Tahoma"/>
              </a:rPr>
              <a:t>)</a:t>
            </a:r>
            <a:r>
              <a:rPr sz="2000" spc="515" dirty="0">
                <a:solidFill>
                  <a:srgbClr val="FFFFFF"/>
                </a:solidFill>
                <a:latin typeface="Tahoma"/>
                <a:cs typeface="Tahoma"/>
              </a:rPr>
              <a:t> </a:t>
            </a:r>
            <a:r>
              <a:rPr sz="2000" spc="-5" dirty="0">
                <a:solidFill>
                  <a:srgbClr val="FFFFFF"/>
                </a:solidFill>
                <a:latin typeface="Tahoma"/>
                <a:cs typeface="Tahoma"/>
              </a:rPr>
              <a:t>perjanjian</a:t>
            </a:r>
            <a:endParaRPr sz="2000">
              <a:latin typeface="Tahoma"/>
              <a:cs typeface="Tahoma"/>
            </a:endParaRPr>
          </a:p>
          <a:p>
            <a:pPr marL="319405" algn="just">
              <a:lnSpc>
                <a:spcPts val="2340"/>
              </a:lnSpc>
            </a:pPr>
            <a:r>
              <a:rPr sz="2000" spc="-5" dirty="0">
                <a:solidFill>
                  <a:srgbClr val="FFFFFF"/>
                </a:solidFill>
                <a:latin typeface="Tahoma"/>
                <a:cs typeface="Tahoma"/>
              </a:rPr>
              <a:t>sehingga </a:t>
            </a:r>
            <a:r>
              <a:rPr sz="2000" spc="-10" dirty="0">
                <a:solidFill>
                  <a:srgbClr val="FFFFFF"/>
                </a:solidFill>
                <a:latin typeface="Tahoma"/>
                <a:cs typeface="Tahoma"/>
              </a:rPr>
              <a:t>secara </a:t>
            </a:r>
            <a:r>
              <a:rPr sz="2000" spc="-5" dirty="0">
                <a:solidFill>
                  <a:srgbClr val="FFFFFF"/>
                </a:solidFill>
                <a:latin typeface="Tahoma"/>
                <a:cs typeface="Tahoma"/>
              </a:rPr>
              <a:t>diam-diam melekat pada perjanjian,</a:t>
            </a:r>
            <a:r>
              <a:rPr sz="2000" spc="360" dirty="0">
                <a:solidFill>
                  <a:srgbClr val="FFFFFF"/>
                </a:solidFill>
                <a:latin typeface="Tahoma"/>
                <a:cs typeface="Tahoma"/>
              </a:rPr>
              <a:t> </a:t>
            </a:r>
            <a:r>
              <a:rPr sz="2000" spc="-10" dirty="0">
                <a:solidFill>
                  <a:srgbClr val="FFFFFF"/>
                </a:solidFill>
                <a:latin typeface="Tahoma"/>
                <a:cs typeface="Tahoma"/>
              </a:rPr>
              <a:t>seperti</a:t>
            </a:r>
            <a:endParaRPr sz="2000">
              <a:latin typeface="Tahoma"/>
              <a:cs typeface="Tahoma"/>
            </a:endParaRPr>
          </a:p>
          <a:p>
            <a:pPr marL="319405" algn="just">
              <a:lnSpc>
                <a:spcPts val="2460"/>
              </a:lnSpc>
            </a:pPr>
            <a:r>
              <a:rPr sz="2000" dirty="0">
                <a:solidFill>
                  <a:srgbClr val="FFFFFF"/>
                </a:solidFill>
                <a:latin typeface="Tahoma"/>
                <a:cs typeface="Tahoma"/>
              </a:rPr>
              <a:t>menjamin </a:t>
            </a:r>
            <a:r>
              <a:rPr sz="2000" spc="-5" dirty="0">
                <a:solidFill>
                  <a:srgbClr val="FFFFFF"/>
                </a:solidFill>
                <a:latin typeface="Tahoma"/>
                <a:cs typeface="Tahoma"/>
              </a:rPr>
              <a:t>tidak </a:t>
            </a:r>
            <a:r>
              <a:rPr sz="2000" dirty="0">
                <a:solidFill>
                  <a:srgbClr val="FFFFFF"/>
                </a:solidFill>
                <a:latin typeface="Tahoma"/>
                <a:cs typeface="Tahoma"/>
              </a:rPr>
              <a:t>ada </a:t>
            </a:r>
            <a:r>
              <a:rPr sz="2000" spc="-5" dirty="0">
                <a:solidFill>
                  <a:srgbClr val="FFFFFF"/>
                </a:solidFill>
                <a:latin typeface="Tahoma"/>
                <a:cs typeface="Tahoma"/>
              </a:rPr>
              <a:t>cacat </a:t>
            </a:r>
            <a:r>
              <a:rPr sz="2000" dirty="0">
                <a:solidFill>
                  <a:srgbClr val="FFFFFF"/>
                </a:solidFill>
                <a:latin typeface="Tahoma"/>
                <a:cs typeface="Tahoma"/>
              </a:rPr>
              <a:t>dalam benda </a:t>
            </a:r>
            <a:r>
              <a:rPr sz="2000" spc="-10" dirty="0">
                <a:solidFill>
                  <a:srgbClr val="FFFFFF"/>
                </a:solidFill>
                <a:latin typeface="Tahoma"/>
                <a:cs typeface="Tahoma"/>
              </a:rPr>
              <a:t>yang </a:t>
            </a:r>
            <a:r>
              <a:rPr sz="2000" spc="-5" dirty="0">
                <a:solidFill>
                  <a:srgbClr val="FFFFFF"/>
                </a:solidFill>
                <a:latin typeface="Tahoma"/>
                <a:cs typeface="Tahoma"/>
              </a:rPr>
              <a:t>dijual</a:t>
            </a:r>
            <a:r>
              <a:rPr sz="2000" spc="-50" dirty="0">
                <a:solidFill>
                  <a:srgbClr val="FFFFFF"/>
                </a:solidFill>
                <a:latin typeface="Tahoma"/>
                <a:cs typeface="Tahoma"/>
              </a:rPr>
              <a:t> </a:t>
            </a:r>
            <a:r>
              <a:rPr sz="2000" spc="-40" dirty="0">
                <a:solidFill>
                  <a:srgbClr val="FFFFFF"/>
                </a:solidFill>
                <a:latin typeface="Tahoma"/>
                <a:cs typeface="Tahoma"/>
              </a:rPr>
              <a:t>(</a:t>
            </a:r>
            <a:r>
              <a:rPr sz="2100" i="1" spc="-40" dirty="0">
                <a:solidFill>
                  <a:srgbClr val="FFFFFF"/>
                </a:solidFill>
                <a:latin typeface="Tahoma"/>
                <a:cs typeface="Tahoma"/>
              </a:rPr>
              <a:t>vrijwaring</a:t>
            </a:r>
            <a:r>
              <a:rPr sz="2000" spc="-40" dirty="0">
                <a:solidFill>
                  <a:srgbClr val="FFFFFF"/>
                </a:solidFill>
                <a:latin typeface="Tahoma"/>
                <a:cs typeface="Tahoma"/>
              </a:rPr>
              <a:t>)</a:t>
            </a:r>
            <a:endParaRPr sz="2000">
              <a:latin typeface="Tahoma"/>
              <a:cs typeface="Tahoma"/>
            </a:endParaRPr>
          </a:p>
          <a:p>
            <a:pPr marL="319405" marR="306705" indent="-274320" algn="just">
              <a:lnSpc>
                <a:spcPts val="2400"/>
              </a:lnSpc>
              <a:spcBef>
                <a:spcPts val="70"/>
              </a:spcBef>
              <a:buAutoNum type="arabicPeriod" startAt="3"/>
              <a:tabLst>
                <a:tab pos="320040" algn="l"/>
              </a:tabLst>
            </a:pPr>
            <a:r>
              <a:rPr sz="2000" dirty="0">
                <a:solidFill>
                  <a:srgbClr val="FFFFFF"/>
                </a:solidFill>
                <a:latin typeface="Tahoma"/>
                <a:cs typeface="Tahoma"/>
              </a:rPr>
              <a:t>Aksidentialia </a:t>
            </a:r>
            <a:r>
              <a:rPr sz="2000" spc="-5" dirty="0">
                <a:solidFill>
                  <a:srgbClr val="FFFFFF"/>
                </a:solidFill>
                <a:latin typeface="Tahoma"/>
                <a:cs typeface="Tahoma"/>
              </a:rPr>
              <a:t>bagian ini merupakan sifat </a:t>
            </a:r>
            <a:r>
              <a:rPr sz="2000" spc="-15" dirty="0">
                <a:solidFill>
                  <a:srgbClr val="FFFFFF"/>
                </a:solidFill>
                <a:latin typeface="Tahoma"/>
                <a:cs typeface="Tahoma"/>
              </a:rPr>
              <a:t>yang  </a:t>
            </a:r>
            <a:r>
              <a:rPr sz="2000" dirty="0">
                <a:solidFill>
                  <a:srgbClr val="FFFFFF"/>
                </a:solidFill>
                <a:latin typeface="Tahoma"/>
                <a:cs typeface="Tahoma"/>
              </a:rPr>
              <a:t>melekat </a:t>
            </a:r>
            <a:r>
              <a:rPr sz="2000" spc="-10" dirty="0">
                <a:solidFill>
                  <a:srgbClr val="FFFFFF"/>
                </a:solidFill>
                <a:latin typeface="Tahoma"/>
                <a:cs typeface="Tahoma"/>
              </a:rPr>
              <a:t>pada  </a:t>
            </a:r>
            <a:r>
              <a:rPr sz="2000" spc="-5" dirty="0">
                <a:solidFill>
                  <a:srgbClr val="FFFFFF"/>
                </a:solidFill>
                <a:latin typeface="Tahoma"/>
                <a:cs typeface="Tahoma"/>
              </a:rPr>
              <a:t>perjanjian dalam </a:t>
            </a:r>
            <a:r>
              <a:rPr sz="2000" dirty="0">
                <a:solidFill>
                  <a:srgbClr val="FFFFFF"/>
                </a:solidFill>
                <a:latin typeface="Tahoma"/>
                <a:cs typeface="Tahoma"/>
              </a:rPr>
              <a:t>hal </a:t>
            </a:r>
            <a:r>
              <a:rPr sz="2000" spc="-10" dirty="0">
                <a:solidFill>
                  <a:srgbClr val="FFFFFF"/>
                </a:solidFill>
                <a:latin typeface="Tahoma"/>
                <a:cs typeface="Tahoma"/>
              </a:rPr>
              <a:t>secara </a:t>
            </a:r>
            <a:r>
              <a:rPr sz="2000" spc="-5" dirty="0">
                <a:solidFill>
                  <a:srgbClr val="FFFFFF"/>
                </a:solidFill>
                <a:latin typeface="Tahoma"/>
                <a:cs typeface="Tahoma"/>
              </a:rPr>
              <a:t>tegas diperjanjikan oleh </a:t>
            </a:r>
            <a:r>
              <a:rPr sz="2000" spc="-10" dirty="0">
                <a:solidFill>
                  <a:srgbClr val="FFFFFF"/>
                </a:solidFill>
                <a:latin typeface="Tahoma"/>
                <a:cs typeface="Tahoma"/>
              </a:rPr>
              <a:t>para </a:t>
            </a:r>
            <a:r>
              <a:rPr sz="2000" spc="-5" dirty="0">
                <a:solidFill>
                  <a:srgbClr val="FFFFFF"/>
                </a:solidFill>
                <a:latin typeface="Tahoma"/>
                <a:cs typeface="Tahoma"/>
              </a:rPr>
              <a:t>pihak  seperti ketentuan-ketentuan </a:t>
            </a:r>
            <a:r>
              <a:rPr sz="2000" dirty="0">
                <a:solidFill>
                  <a:srgbClr val="FFFFFF"/>
                </a:solidFill>
                <a:latin typeface="Tahoma"/>
                <a:cs typeface="Tahoma"/>
              </a:rPr>
              <a:t>mengenai domisili </a:t>
            </a:r>
            <a:r>
              <a:rPr sz="2000" spc="-10" dirty="0">
                <a:solidFill>
                  <a:srgbClr val="FFFFFF"/>
                </a:solidFill>
                <a:latin typeface="Tahoma"/>
                <a:cs typeface="Tahoma"/>
              </a:rPr>
              <a:t>para</a:t>
            </a:r>
            <a:r>
              <a:rPr sz="2000" spc="-105" dirty="0">
                <a:solidFill>
                  <a:srgbClr val="FFFFFF"/>
                </a:solidFill>
                <a:latin typeface="Tahoma"/>
                <a:cs typeface="Tahoma"/>
              </a:rPr>
              <a:t> </a:t>
            </a:r>
            <a:r>
              <a:rPr sz="2000" dirty="0">
                <a:solidFill>
                  <a:srgbClr val="FFFFFF"/>
                </a:solidFill>
                <a:latin typeface="Tahoma"/>
                <a:cs typeface="Tahoma"/>
              </a:rPr>
              <a:t>pihak</a:t>
            </a:r>
            <a:endParaRPr sz="2000">
              <a:latin typeface="Tahoma"/>
              <a:cs typeface="Tahoma"/>
            </a:endParaRPr>
          </a:p>
          <a:p>
            <a:pPr>
              <a:lnSpc>
                <a:spcPct val="100000"/>
              </a:lnSpc>
              <a:spcBef>
                <a:spcPts val="15"/>
              </a:spcBef>
            </a:pPr>
            <a:endParaRPr sz="1900">
              <a:latin typeface="Times New Roman"/>
              <a:cs typeface="Times New Roman"/>
            </a:endParaRPr>
          </a:p>
          <a:p>
            <a:pPr marL="2719705">
              <a:lnSpc>
                <a:spcPct val="100000"/>
              </a:lnSpc>
              <a:spcBef>
                <a:spcPts val="5"/>
              </a:spcBef>
            </a:pPr>
            <a:r>
              <a:rPr sz="2000" b="1" spc="-5" dirty="0">
                <a:solidFill>
                  <a:srgbClr val="FFFFFF"/>
                </a:solidFill>
                <a:latin typeface="Tahoma"/>
                <a:cs typeface="Tahoma"/>
              </a:rPr>
              <a:t>Cacat Secara</a:t>
            </a:r>
            <a:r>
              <a:rPr sz="2000" b="1" spc="-45" dirty="0">
                <a:solidFill>
                  <a:srgbClr val="FFFFFF"/>
                </a:solidFill>
                <a:latin typeface="Tahoma"/>
                <a:cs typeface="Tahoma"/>
              </a:rPr>
              <a:t> </a:t>
            </a:r>
            <a:r>
              <a:rPr sz="2000" b="1" spc="-5" dirty="0">
                <a:solidFill>
                  <a:srgbClr val="FFFFFF"/>
                </a:solidFill>
                <a:latin typeface="Tahoma"/>
                <a:cs typeface="Tahoma"/>
              </a:rPr>
              <a:t>Subyektif</a:t>
            </a:r>
            <a:endParaRPr sz="2000">
              <a:latin typeface="Tahoma"/>
              <a:cs typeface="Tahoma"/>
            </a:endParaRPr>
          </a:p>
          <a:p>
            <a:pPr>
              <a:lnSpc>
                <a:spcPct val="100000"/>
              </a:lnSpc>
              <a:spcBef>
                <a:spcPts val="45"/>
              </a:spcBef>
            </a:pPr>
            <a:endParaRPr sz="2050">
              <a:latin typeface="Times New Roman"/>
              <a:cs typeface="Times New Roman"/>
            </a:endParaRPr>
          </a:p>
          <a:p>
            <a:pPr marL="12700" marR="5080" algn="just">
              <a:lnSpc>
                <a:spcPct val="100000"/>
              </a:lnSpc>
            </a:pPr>
            <a:r>
              <a:rPr sz="2000" spc="-5" dirty="0">
                <a:solidFill>
                  <a:srgbClr val="FFFFFF"/>
                </a:solidFill>
                <a:latin typeface="Tahoma"/>
                <a:cs typeface="Tahoma"/>
              </a:rPr>
              <a:t>Diatur </a:t>
            </a:r>
            <a:r>
              <a:rPr sz="2000" dirty="0">
                <a:solidFill>
                  <a:srgbClr val="FFFFFF"/>
                </a:solidFill>
                <a:latin typeface="Tahoma"/>
                <a:cs typeface="Tahoma"/>
              </a:rPr>
              <a:t>dalam </a:t>
            </a:r>
            <a:r>
              <a:rPr sz="2000" spc="-5" dirty="0">
                <a:solidFill>
                  <a:srgbClr val="FFFFFF"/>
                </a:solidFill>
                <a:latin typeface="Tahoma"/>
                <a:cs typeface="Tahoma"/>
              </a:rPr>
              <a:t>pasal 1321 </a:t>
            </a:r>
            <a:r>
              <a:rPr sz="2000" spc="-15" dirty="0">
                <a:solidFill>
                  <a:srgbClr val="FFFFFF"/>
                </a:solidFill>
                <a:latin typeface="Tahoma"/>
                <a:cs typeface="Tahoma"/>
              </a:rPr>
              <a:t>yang </a:t>
            </a:r>
            <a:r>
              <a:rPr sz="2000" spc="-5" dirty="0">
                <a:solidFill>
                  <a:srgbClr val="FFFFFF"/>
                </a:solidFill>
                <a:latin typeface="Tahoma"/>
                <a:cs typeface="Tahoma"/>
              </a:rPr>
              <a:t>mengatakan </a:t>
            </a:r>
            <a:r>
              <a:rPr sz="2000" spc="-10" dirty="0">
                <a:solidFill>
                  <a:srgbClr val="FFFFFF"/>
                </a:solidFill>
                <a:latin typeface="Tahoma"/>
                <a:cs typeface="Tahoma"/>
              </a:rPr>
              <a:t>bahwa </a:t>
            </a:r>
            <a:r>
              <a:rPr sz="2000" spc="-5" dirty="0">
                <a:solidFill>
                  <a:srgbClr val="FFFFFF"/>
                </a:solidFill>
                <a:latin typeface="Tahoma"/>
                <a:cs typeface="Tahoma"/>
              </a:rPr>
              <a:t>tidak ada sepakat </a:t>
            </a:r>
            <a:r>
              <a:rPr sz="2000" spc="-10" dirty="0">
                <a:solidFill>
                  <a:srgbClr val="FFFFFF"/>
                </a:solidFill>
                <a:latin typeface="Tahoma"/>
                <a:cs typeface="Tahoma"/>
              </a:rPr>
              <a:t>yang  </a:t>
            </a:r>
            <a:r>
              <a:rPr sz="2000" spc="-5" dirty="0">
                <a:solidFill>
                  <a:srgbClr val="FFFFFF"/>
                </a:solidFill>
                <a:latin typeface="Tahoma"/>
                <a:cs typeface="Tahoma"/>
              </a:rPr>
              <a:t>sah apabila sepakat </a:t>
            </a:r>
            <a:r>
              <a:rPr sz="2000" dirty="0">
                <a:solidFill>
                  <a:srgbClr val="FFFFFF"/>
                </a:solidFill>
                <a:latin typeface="Tahoma"/>
                <a:cs typeface="Tahoma"/>
              </a:rPr>
              <a:t>itu </a:t>
            </a:r>
            <a:r>
              <a:rPr sz="2000" spc="-5" dirty="0">
                <a:solidFill>
                  <a:srgbClr val="FFFFFF"/>
                </a:solidFill>
                <a:latin typeface="Tahoma"/>
                <a:cs typeface="Tahoma"/>
              </a:rPr>
              <a:t>diberikan karena </a:t>
            </a:r>
            <a:r>
              <a:rPr sz="2000" spc="-10" dirty="0">
                <a:solidFill>
                  <a:srgbClr val="FFFFFF"/>
                </a:solidFill>
                <a:latin typeface="Tahoma"/>
                <a:cs typeface="Tahoma"/>
              </a:rPr>
              <a:t>kekhilafan </a:t>
            </a:r>
            <a:r>
              <a:rPr sz="2000" dirty="0">
                <a:solidFill>
                  <a:srgbClr val="FFFFFF"/>
                </a:solidFill>
                <a:latin typeface="Tahoma"/>
                <a:cs typeface="Tahoma"/>
              </a:rPr>
              <a:t>atau </a:t>
            </a:r>
            <a:r>
              <a:rPr sz="2000" spc="-10" dirty="0">
                <a:solidFill>
                  <a:srgbClr val="FFFFFF"/>
                </a:solidFill>
                <a:latin typeface="Tahoma"/>
                <a:cs typeface="Tahoma"/>
              </a:rPr>
              <a:t>diperolehnya  </a:t>
            </a:r>
            <a:r>
              <a:rPr sz="2000" dirty="0">
                <a:solidFill>
                  <a:srgbClr val="FFFFFF"/>
                </a:solidFill>
                <a:latin typeface="Tahoma"/>
                <a:cs typeface="Tahoma"/>
              </a:rPr>
              <a:t>dengan paksaan atau</a:t>
            </a:r>
            <a:r>
              <a:rPr sz="2000" spc="-80" dirty="0">
                <a:solidFill>
                  <a:srgbClr val="FFFFFF"/>
                </a:solidFill>
                <a:latin typeface="Tahoma"/>
                <a:cs typeface="Tahoma"/>
              </a:rPr>
              <a:t> </a:t>
            </a:r>
            <a:r>
              <a:rPr sz="2000" spc="-5" dirty="0">
                <a:solidFill>
                  <a:srgbClr val="FFFFFF"/>
                </a:solidFill>
                <a:latin typeface="Tahoma"/>
                <a:cs typeface="Tahoma"/>
              </a:rPr>
              <a:t>penipuan</a:t>
            </a:r>
            <a:endParaRPr sz="2000">
              <a:latin typeface="Tahoma"/>
              <a:cs typeface="Tahoma"/>
            </a:endParaRPr>
          </a:p>
          <a:p>
            <a:pPr>
              <a:lnSpc>
                <a:spcPct val="100000"/>
              </a:lnSpc>
              <a:spcBef>
                <a:spcPts val="45"/>
              </a:spcBef>
            </a:pPr>
            <a:endParaRPr sz="2050">
              <a:latin typeface="Times New Roman"/>
              <a:cs typeface="Times New Roman"/>
            </a:endParaRPr>
          </a:p>
          <a:p>
            <a:pPr marL="12700" marR="5715" algn="just">
              <a:lnSpc>
                <a:spcPct val="100000"/>
              </a:lnSpc>
            </a:pPr>
            <a:r>
              <a:rPr sz="2000" spc="-15" dirty="0">
                <a:solidFill>
                  <a:srgbClr val="FFFFFF"/>
                </a:solidFill>
                <a:latin typeface="Tahoma"/>
                <a:cs typeface="Tahoma"/>
              </a:rPr>
              <a:t>Kemudian </a:t>
            </a:r>
            <a:r>
              <a:rPr sz="2000" spc="-5" dirty="0">
                <a:solidFill>
                  <a:srgbClr val="FFFFFF"/>
                </a:solidFill>
                <a:latin typeface="Tahoma"/>
                <a:cs typeface="Tahoma"/>
              </a:rPr>
              <a:t>pasal 1322 mengatakan </a:t>
            </a:r>
            <a:r>
              <a:rPr sz="2000" spc="-10" dirty="0">
                <a:solidFill>
                  <a:srgbClr val="FFFFFF"/>
                </a:solidFill>
                <a:latin typeface="Tahoma"/>
                <a:cs typeface="Tahoma"/>
              </a:rPr>
              <a:t>bahwa kekhilafan </a:t>
            </a:r>
            <a:r>
              <a:rPr sz="2000" spc="-5" dirty="0">
                <a:solidFill>
                  <a:srgbClr val="FFFFFF"/>
                </a:solidFill>
                <a:latin typeface="Tahoma"/>
                <a:cs typeface="Tahoma"/>
              </a:rPr>
              <a:t>tidak mengakibatkan  </a:t>
            </a:r>
            <a:r>
              <a:rPr sz="3000" spc="-15" baseline="1388" dirty="0">
                <a:solidFill>
                  <a:srgbClr val="FFFFFF"/>
                </a:solidFill>
                <a:latin typeface="Tahoma"/>
                <a:cs typeface="Tahoma"/>
              </a:rPr>
              <a:t>batalnya </a:t>
            </a:r>
            <a:r>
              <a:rPr sz="3000" spc="-7" baseline="1388" dirty="0">
                <a:solidFill>
                  <a:srgbClr val="FFFFFF"/>
                </a:solidFill>
                <a:latin typeface="Tahoma"/>
                <a:cs typeface="Tahoma"/>
              </a:rPr>
              <a:t>suatu persetujuan </a:t>
            </a:r>
            <a:r>
              <a:rPr sz="3000" spc="-15" baseline="1388" dirty="0">
                <a:solidFill>
                  <a:srgbClr val="FFFFFF"/>
                </a:solidFill>
                <a:latin typeface="Tahoma"/>
                <a:cs typeface="Tahoma"/>
              </a:rPr>
              <a:t>selainnya </a:t>
            </a:r>
            <a:r>
              <a:rPr sz="3000" spc="-7" baseline="1388" dirty="0">
                <a:solidFill>
                  <a:srgbClr val="FFFFFF"/>
                </a:solidFill>
                <a:latin typeface="Tahoma"/>
                <a:cs typeface="Tahoma"/>
              </a:rPr>
              <a:t>apabila </a:t>
            </a:r>
            <a:r>
              <a:rPr sz="3000" spc="-15" baseline="1388" dirty="0">
                <a:solidFill>
                  <a:srgbClr val="FFFFFF"/>
                </a:solidFill>
                <a:latin typeface="Tahoma"/>
                <a:cs typeface="Tahoma"/>
              </a:rPr>
              <a:t>kekhilafan </a:t>
            </a:r>
            <a:r>
              <a:rPr sz="3000" baseline="1388" dirty="0">
                <a:solidFill>
                  <a:srgbClr val="FFFFFF"/>
                </a:solidFill>
                <a:latin typeface="Tahoma"/>
                <a:cs typeface="Tahoma"/>
              </a:rPr>
              <a:t>itu </a:t>
            </a:r>
            <a:r>
              <a:rPr sz="1400" b="1" spc="-90" dirty="0">
                <a:solidFill>
                  <a:srgbClr val="FFFFFF"/>
                </a:solidFill>
                <a:latin typeface="Arial"/>
                <a:cs typeface="Arial"/>
              </a:rPr>
              <a:t>40</a:t>
            </a:r>
            <a:r>
              <a:rPr sz="3000" spc="-135" baseline="1388" dirty="0">
                <a:solidFill>
                  <a:srgbClr val="FFFFFF"/>
                </a:solidFill>
                <a:latin typeface="Tahoma"/>
                <a:cs typeface="Tahoma"/>
              </a:rPr>
              <a:t>terjadi </a:t>
            </a:r>
            <a:r>
              <a:rPr sz="3000" spc="667" baseline="1388" dirty="0">
                <a:solidFill>
                  <a:srgbClr val="FFFFFF"/>
                </a:solidFill>
                <a:latin typeface="Tahoma"/>
                <a:cs typeface="Tahoma"/>
              </a:rPr>
              <a:t> </a:t>
            </a:r>
            <a:r>
              <a:rPr sz="2000" spc="-5" dirty="0">
                <a:solidFill>
                  <a:srgbClr val="FFFFFF"/>
                </a:solidFill>
                <a:latin typeface="Tahoma"/>
                <a:cs typeface="Tahoma"/>
              </a:rPr>
              <a:t>mengenai </a:t>
            </a:r>
            <a:r>
              <a:rPr sz="2000" dirty="0">
                <a:solidFill>
                  <a:srgbClr val="FFFFFF"/>
                </a:solidFill>
                <a:latin typeface="Tahoma"/>
                <a:cs typeface="Tahoma"/>
              </a:rPr>
              <a:t>hakikat </a:t>
            </a:r>
            <a:r>
              <a:rPr sz="2000" spc="-5" dirty="0">
                <a:solidFill>
                  <a:srgbClr val="FFFFFF"/>
                </a:solidFill>
                <a:latin typeface="Tahoma"/>
                <a:cs typeface="Tahoma"/>
              </a:rPr>
              <a:t>barang </a:t>
            </a:r>
            <a:r>
              <a:rPr sz="2000" spc="-10" dirty="0">
                <a:solidFill>
                  <a:srgbClr val="FFFFFF"/>
                </a:solidFill>
                <a:latin typeface="Tahoma"/>
                <a:cs typeface="Tahoma"/>
              </a:rPr>
              <a:t>yang </a:t>
            </a:r>
            <a:r>
              <a:rPr sz="2000" dirty="0">
                <a:solidFill>
                  <a:srgbClr val="FFFFFF"/>
                </a:solidFill>
                <a:latin typeface="Tahoma"/>
                <a:cs typeface="Tahoma"/>
              </a:rPr>
              <a:t>menjadi </a:t>
            </a:r>
            <a:r>
              <a:rPr sz="2000" spc="-5" dirty="0">
                <a:solidFill>
                  <a:srgbClr val="FFFFFF"/>
                </a:solidFill>
                <a:latin typeface="Tahoma"/>
                <a:cs typeface="Tahoma"/>
              </a:rPr>
              <a:t>pokok</a:t>
            </a:r>
            <a:r>
              <a:rPr sz="2000" spc="-85" dirty="0">
                <a:solidFill>
                  <a:srgbClr val="FFFFFF"/>
                </a:solidFill>
                <a:latin typeface="Tahoma"/>
                <a:cs typeface="Tahoma"/>
              </a:rPr>
              <a:t> </a:t>
            </a:r>
            <a:r>
              <a:rPr sz="2000" dirty="0">
                <a:solidFill>
                  <a:srgbClr val="FFFFFF"/>
                </a:solidFill>
                <a:latin typeface="Tahoma"/>
                <a:cs typeface="Tahoma"/>
              </a:rPr>
              <a:t>persetujuan</a:t>
            </a:r>
            <a:endParaRPr sz="2000">
              <a:latin typeface="Tahoma"/>
              <a:cs typeface="Tahom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924800" y="6190488"/>
            <a:ext cx="443293" cy="405193"/>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459740" y="333247"/>
            <a:ext cx="8227059" cy="6143625"/>
          </a:xfrm>
          <a:prstGeom prst="rect">
            <a:avLst/>
          </a:prstGeom>
        </p:spPr>
        <p:txBody>
          <a:bodyPr vert="horz" wrap="square" lIns="0" tIns="12700" rIns="0" bIns="0" rtlCol="0">
            <a:spAutoFit/>
          </a:bodyPr>
          <a:lstStyle/>
          <a:p>
            <a:pPr marL="12700" marR="5080" algn="just">
              <a:lnSpc>
                <a:spcPct val="100000"/>
              </a:lnSpc>
              <a:spcBef>
                <a:spcPts val="100"/>
              </a:spcBef>
            </a:pPr>
            <a:r>
              <a:rPr sz="2000" spc="-15" dirty="0">
                <a:solidFill>
                  <a:srgbClr val="FFFFFF"/>
                </a:solidFill>
                <a:latin typeface="Tahoma"/>
                <a:cs typeface="Tahoma"/>
              </a:rPr>
              <a:t>Kekhilafan </a:t>
            </a:r>
            <a:r>
              <a:rPr sz="2000" dirty="0">
                <a:solidFill>
                  <a:srgbClr val="FFFFFF"/>
                </a:solidFill>
                <a:latin typeface="Tahoma"/>
                <a:cs typeface="Tahoma"/>
              </a:rPr>
              <a:t>tidak </a:t>
            </a:r>
            <a:r>
              <a:rPr sz="2000" spc="-5" dirty="0">
                <a:solidFill>
                  <a:srgbClr val="FFFFFF"/>
                </a:solidFill>
                <a:latin typeface="Tahoma"/>
                <a:cs typeface="Tahoma"/>
              </a:rPr>
              <a:t>menjadi sebab kebatalan jika kekhilafan </a:t>
            </a:r>
            <a:r>
              <a:rPr sz="2000" dirty="0">
                <a:solidFill>
                  <a:srgbClr val="FFFFFF"/>
                </a:solidFill>
                <a:latin typeface="Tahoma"/>
                <a:cs typeface="Tahoma"/>
              </a:rPr>
              <a:t>itu </a:t>
            </a:r>
            <a:r>
              <a:rPr sz="2000" spc="-10" dirty="0">
                <a:solidFill>
                  <a:srgbClr val="FFFFFF"/>
                </a:solidFill>
                <a:latin typeface="Tahoma"/>
                <a:cs typeface="Tahoma"/>
              </a:rPr>
              <a:t>hanya  </a:t>
            </a:r>
            <a:r>
              <a:rPr sz="2000" spc="-5" dirty="0">
                <a:solidFill>
                  <a:srgbClr val="FFFFFF"/>
                </a:solidFill>
                <a:latin typeface="Tahoma"/>
                <a:cs typeface="Tahoma"/>
              </a:rPr>
              <a:t>terjadi mengenai </a:t>
            </a:r>
            <a:r>
              <a:rPr sz="2000" spc="-15" dirty="0">
                <a:solidFill>
                  <a:srgbClr val="FFFFFF"/>
                </a:solidFill>
                <a:latin typeface="Tahoma"/>
                <a:cs typeface="Tahoma"/>
              </a:rPr>
              <a:t>dirinya</a:t>
            </a:r>
            <a:r>
              <a:rPr sz="2000" spc="595" dirty="0">
                <a:solidFill>
                  <a:srgbClr val="FFFFFF"/>
                </a:solidFill>
                <a:latin typeface="Tahoma"/>
                <a:cs typeface="Tahoma"/>
              </a:rPr>
              <a:t> </a:t>
            </a:r>
            <a:r>
              <a:rPr sz="2000" spc="-5" dirty="0">
                <a:solidFill>
                  <a:srgbClr val="FFFFFF"/>
                </a:solidFill>
                <a:latin typeface="Tahoma"/>
                <a:cs typeface="Tahoma"/>
              </a:rPr>
              <a:t>orang </a:t>
            </a:r>
            <a:r>
              <a:rPr sz="2000" dirty="0">
                <a:solidFill>
                  <a:srgbClr val="FFFFFF"/>
                </a:solidFill>
                <a:latin typeface="Tahoma"/>
                <a:cs typeface="Tahoma"/>
              </a:rPr>
              <a:t>dengan </a:t>
            </a:r>
            <a:r>
              <a:rPr sz="2000" spc="-5" dirty="0">
                <a:solidFill>
                  <a:srgbClr val="FFFFFF"/>
                </a:solidFill>
                <a:latin typeface="Tahoma"/>
                <a:cs typeface="Tahoma"/>
              </a:rPr>
              <a:t>siapa </a:t>
            </a:r>
            <a:r>
              <a:rPr sz="2000" spc="-10" dirty="0">
                <a:solidFill>
                  <a:srgbClr val="FFFFFF"/>
                </a:solidFill>
                <a:latin typeface="Tahoma"/>
                <a:cs typeface="Tahoma"/>
              </a:rPr>
              <a:t>seorang </a:t>
            </a:r>
            <a:r>
              <a:rPr sz="2000" spc="-5" dirty="0">
                <a:solidFill>
                  <a:srgbClr val="FFFFFF"/>
                </a:solidFill>
                <a:latin typeface="Tahoma"/>
                <a:cs typeface="Tahoma"/>
              </a:rPr>
              <a:t>bermaksud  membuat suatu persetujuan, kecuali </a:t>
            </a:r>
            <a:r>
              <a:rPr sz="2000" dirty="0">
                <a:solidFill>
                  <a:srgbClr val="FFFFFF"/>
                </a:solidFill>
                <a:latin typeface="Tahoma"/>
                <a:cs typeface="Tahoma"/>
              </a:rPr>
              <a:t>jika </a:t>
            </a:r>
            <a:r>
              <a:rPr sz="2000" spc="-5" dirty="0">
                <a:solidFill>
                  <a:srgbClr val="FFFFFF"/>
                </a:solidFill>
                <a:latin typeface="Tahoma"/>
                <a:cs typeface="Tahoma"/>
              </a:rPr>
              <a:t>persetujuan </a:t>
            </a:r>
            <a:r>
              <a:rPr sz="2000" dirty="0">
                <a:solidFill>
                  <a:srgbClr val="FFFFFF"/>
                </a:solidFill>
                <a:latin typeface="Tahoma"/>
                <a:cs typeface="Tahoma"/>
              </a:rPr>
              <a:t>itu </a:t>
            </a:r>
            <a:r>
              <a:rPr sz="2000" spc="-5" dirty="0">
                <a:solidFill>
                  <a:srgbClr val="FFFFFF"/>
                </a:solidFill>
                <a:latin typeface="Tahoma"/>
                <a:cs typeface="Tahoma"/>
              </a:rPr>
              <a:t>telah </a:t>
            </a:r>
            <a:r>
              <a:rPr sz="2000" dirty="0">
                <a:solidFill>
                  <a:srgbClr val="FFFFFF"/>
                </a:solidFill>
                <a:latin typeface="Tahoma"/>
                <a:cs typeface="Tahoma"/>
              </a:rPr>
              <a:t>dibuat  </a:t>
            </a:r>
            <a:r>
              <a:rPr sz="2000" spc="-5" dirty="0">
                <a:solidFill>
                  <a:srgbClr val="FFFFFF"/>
                </a:solidFill>
                <a:latin typeface="Tahoma"/>
                <a:cs typeface="Tahoma"/>
              </a:rPr>
              <a:t>terutama karena mengingat </a:t>
            </a:r>
            <a:r>
              <a:rPr sz="2000" spc="-10" dirty="0">
                <a:solidFill>
                  <a:srgbClr val="FFFFFF"/>
                </a:solidFill>
                <a:latin typeface="Tahoma"/>
                <a:cs typeface="Tahoma"/>
              </a:rPr>
              <a:t>dirinya </a:t>
            </a:r>
            <a:r>
              <a:rPr sz="2000" spc="-5" dirty="0">
                <a:solidFill>
                  <a:srgbClr val="FFFFFF"/>
                </a:solidFill>
                <a:latin typeface="Tahoma"/>
                <a:cs typeface="Tahoma"/>
              </a:rPr>
              <a:t>orang</a:t>
            </a:r>
            <a:r>
              <a:rPr sz="2000" spc="-15" dirty="0">
                <a:solidFill>
                  <a:srgbClr val="FFFFFF"/>
                </a:solidFill>
                <a:latin typeface="Tahoma"/>
                <a:cs typeface="Tahoma"/>
              </a:rPr>
              <a:t> </a:t>
            </a:r>
            <a:r>
              <a:rPr sz="2000" spc="-5" dirty="0">
                <a:solidFill>
                  <a:srgbClr val="FFFFFF"/>
                </a:solidFill>
                <a:latin typeface="Tahoma"/>
                <a:cs typeface="Tahoma"/>
              </a:rPr>
              <a:t>tersebut</a:t>
            </a:r>
            <a:endParaRPr sz="2000">
              <a:latin typeface="Tahoma"/>
              <a:cs typeface="Tahoma"/>
            </a:endParaRPr>
          </a:p>
          <a:p>
            <a:pPr marL="927100" indent="-273685" algn="just">
              <a:lnSpc>
                <a:spcPts val="2350"/>
              </a:lnSpc>
              <a:spcBef>
                <a:spcPts val="5"/>
              </a:spcBef>
              <a:buFont typeface="Arial"/>
              <a:buChar char="•"/>
              <a:tabLst>
                <a:tab pos="927735" algn="l"/>
              </a:tabLst>
            </a:pPr>
            <a:r>
              <a:rPr sz="2000" spc="-15" dirty="0">
                <a:solidFill>
                  <a:srgbClr val="FFFFFF"/>
                </a:solidFill>
                <a:latin typeface="Tahoma"/>
                <a:cs typeface="Tahoma"/>
              </a:rPr>
              <a:t>Kekhilafan</a:t>
            </a:r>
            <a:r>
              <a:rPr sz="2000" dirty="0">
                <a:solidFill>
                  <a:srgbClr val="FFFFFF"/>
                </a:solidFill>
                <a:latin typeface="Tahoma"/>
                <a:cs typeface="Tahoma"/>
              </a:rPr>
              <a:t> </a:t>
            </a:r>
            <a:r>
              <a:rPr sz="2000" spc="-5" dirty="0">
                <a:solidFill>
                  <a:srgbClr val="FFFFFF"/>
                </a:solidFill>
                <a:latin typeface="Tahoma"/>
                <a:cs typeface="Tahoma"/>
              </a:rPr>
              <a:t>(kesesatan)</a:t>
            </a:r>
            <a:endParaRPr sz="2000">
              <a:latin typeface="Tahoma"/>
              <a:cs typeface="Tahoma"/>
            </a:endParaRPr>
          </a:p>
          <a:p>
            <a:pPr marL="1384300" marR="5715" lvl="1" indent="-273050" algn="just">
              <a:lnSpc>
                <a:spcPct val="96600"/>
              </a:lnSpc>
              <a:spcBef>
                <a:spcPts val="35"/>
              </a:spcBef>
              <a:buSzPct val="95238"/>
              <a:buFont typeface="Wingdings"/>
              <a:buChar char=""/>
              <a:tabLst>
                <a:tab pos="1384935" algn="l"/>
              </a:tabLst>
            </a:pPr>
            <a:r>
              <a:rPr sz="2100" i="1" spc="-50" dirty="0">
                <a:solidFill>
                  <a:srgbClr val="FFFFFF"/>
                </a:solidFill>
                <a:latin typeface="Tahoma"/>
                <a:cs typeface="Tahoma"/>
              </a:rPr>
              <a:t>Error </a:t>
            </a:r>
            <a:r>
              <a:rPr sz="2100" i="1" spc="-40" dirty="0">
                <a:solidFill>
                  <a:srgbClr val="FFFFFF"/>
                </a:solidFill>
                <a:latin typeface="Tahoma"/>
                <a:cs typeface="Tahoma"/>
              </a:rPr>
              <a:t>in </a:t>
            </a:r>
            <a:r>
              <a:rPr sz="2100" i="1" spc="-55" dirty="0">
                <a:solidFill>
                  <a:srgbClr val="FFFFFF"/>
                </a:solidFill>
                <a:latin typeface="Tahoma"/>
                <a:cs typeface="Tahoma"/>
              </a:rPr>
              <a:t>persona </a:t>
            </a:r>
            <a:r>
              <a:rPr sz="2000" dirty="0">
                <a:solidFill>
                  <a:srgbClr val="FFFFFF"/>
                </a:solidFill>
                <a:latin typeface="Tahoma"/>
                <a:cs typeface="Tahoma"/>
              </a:rPr>
              <a:t>adalah </a:t>
            </a:r>
            <a:r>
              <a:rPr sz="2000" spc="-10" dirty="0">
                <a:solidFill>
                  <a:srgbClr val="FFFFFF"/>
                </a:solidFill>
                <a:latin typeface="Tahoma"/>
                <a:cs typeface="Tahoma"/>
              </a:rPr>
              <a:t>kekhilafan </a:t>
            </a:r>
            <a:r>
              <a:rPr sz="2000" spc="-15" dirty="0">
                <a:solidFill>
                  <a:srgbClr val="FFFFFF"/>
                </a:solidFill>
                <a:latin typeface="Tahoma"/>
                <a:cs typeface="Tahoma"/>
              </a:rPr>
              <a:t>orangnya </a:t>
            </a:r>
            <a:r>
              <a:rPr sz="2000" spc="-5" dirty="0">
                <a:solidFill>
                  <a:srgbClr val="FFFFFF"/>
                </a:solidFill>
                <a:latin typeface="Tahoma"/>
                <a:cs typeface="Tahoma"/>
              </a:rPr>
              <a:t>dan </a:t>
            </a:r>
            <a:r>
              <a:rPr sz="2000" spc="-10" dirty="0">
                <a:solidFill>
                  <a:srgbClr val="FFFFFF"/>
                </a:solidFill>
                <a:latin typeface="Tahoma"/>
                <a:cs typeface="Tahoma"/>
              </a:rPr>
              <a:t>kesesatan  </a:t>
            </a:r>
            <a:r>
              <a:rPr sz="2000" spc="-5" dirty="0">
                <a:solidFill>
                  <a:srgbClr val="FFFFFF"/>
                </a:solidFill>
                <a:latin typeface="Tahoma"/>
                <a:cs typeface="Tahoma"/>
              </a:rPr>
              <a:t>mengenai </a:t>
            </a:r>
            <a:r>
              <a:rPr sz="2000" dirty="0">
                <a:solidFill>
                  <a:srgbClr val="FFFFFF"/>
                </a:solidFill>
                <a:latin typeface="Tahoma"/>
                <a:cs typeface="Tahoma"/>
              </a:rPr>
              <a:t>hakikat </a:t>
            </a:r>
            <a:r>
              <a:rPr sz="2000" spc="-10" dirty="0">
                <a:solidFill>
                  <a:srgbClr val="FFFFFF"/>
                </a:solidFill>
                <a:latin typeface="Tahoma"/>
                <a:cs typeface="Tahoma"/>
              </a:rPr>
              <a:t>barangnya </a:t>
            </a:r>
            <a:r>
              <a:rPr sz="2000" spc="-15" dirty="0">
                <a:solidFill>
                  <a:srgbClr val="FFFFFF"/>
                </a:solidFill>
                <a:latin typeface="Tahoma"/>
                <a:cs typeface="Tahoma"/>
              </a:rPr>
              <a:t>yang  </a:t>
            </a:r>
            <a:r>
              <a:rPr sz="2000" dirty="0">
                <a:solidFill>
                  <a:srgbClr val="FFFFFF"/>
                </a:solidFill>
                <a:latin typeface="Tahoma"/>
                <a:cs typeface="Tahoma"/>
              </a:rPr>
              <a:t>dinamakan </a:t>
            </a:r>
            <a:r>
              <a:rPr sz="2100" i="1" spc="-50" dirty="0">
                <a:solidFill>
                  <a:srgbClr val="FFFFFF"/>
                </a:solidFill>
                <a:latin typeface="Tahoma"/>
                <a:cs typeface="Tahoma"/>
              </a:rPr>
              <a:t>error </a:t>
            </a:r>
            <a:r>
              <a:rPr sz="2100" i="1" spc="-65" dirty="0">
                <a:solidFill>
                  <a:srgbClr val="FFFFFF"/>
                </a:solidFill>
                <a:latin typeface="Tahoma"/>
                <a:cs typeface="Tahoma"/>
              </a:rPr>
              <a:t>In  </a:t>
            </a:r>
            <a:r>
              <a:rPr sz="2100" i="1" spc="-45" dirty="0">
                <a:solidFill>
                  <a:srgbClr val="FFFFFF"/>
                </a:solidFill>
                <a:latin typeface="Tahoma"/>
                <a:cs typeface="Tahoma"/>
              </a:rPr>
              <a:t>substantia</a:t>
            </a:r>
            <a:r>
              <a:rPr sz="2000" spc="-45" dirty="0">
                <a:solidFill>
                  <a:srgbClr val="FFFFFF"/>
                </a:solidFill>
                <a:latin typeface="Tahoma"/>
                <a:cs typeface="Tahoma"/>
              </a:rPr>
              <a:t>. </a:t>
            </a:r>
            <a:r>
              <a:rPr sz="2000" dirty="0">
                <a:solidFill>
                  <a:srgbClr val="FFFFFF"/>
                </a:solidFill>
                <a:latin typeface="Tahoma"/>
                <a:cs typeface="Tahoma"/>
              </a:rPr>
              <a:t>Contoh </a:t>
            </a:r>
            <a:r>
              <a:rPr sz="2100" i="1" spc="-50" dirty="0">
                <a:solidFill>
                  <a:srgbClr val="FFFFFF"/>
                </a:solidFill>
                <a:latin typeface="Tahoma"/>
                <a:cs typeface="Tahoma"/>
              </a:rPr>
              <a:t>error </a:t>
            </a:r>
            <a:r>
              <a:rPr sz="2100" i="1" spc="-45" dirty="0">
                <a:solidFill>
                  <a:srgbClr val="FFFFFF"/>
                </a:solidFill>
                <a:latin typeface="Tahoma"/>
                <a:cs typeface="Tahoma"/>
              </a:rPr>
              <a:t>in </a:t>
            </a:r>
            <a:r>
              <a:rPr sz="2100" i="1" spc="-50" dirty="0">
                <a:solidFill>
                  <a:srgbClr val="FFFFFF"/>
                </a:solidFill>
                <a:latin typeface="Tahoma"/>
                <a:cs typeface="Tahoma"/>
              </a:rPr>
              <a:t>persona </a:t>
            </a:r>
            <a:r>
              <a:rPr sz="2000" spc="-5" dirty="0">
                <a:solidFill>
                  <a:srgbClr val="FFFFFF"/>
                </a:solidFill>
                <a:latin typeface="Tahoma"/>
                <a:cs typeface="Tahoma"/>
              </a:rPr>
              <a:t>perjanjian dengan  seorang </a:t>
            </a:r>
            <a:r>
              <a:rPr sz="2000" spc="-10" dirty="0">
                <a:solidFill>
                  <a:srgbClr val="FFFFFF"/>
                </a:solidFill>
                <a:latin typeface="Tahoma"/>
                <a:cs typeface="Tahoma"/>
              </a:rPr>
              <a:t>yang namanya </a:t>
            </a:r>
            <a:r>
              <a:rPr sz="2000" dirty="0">
                <a:solidFill>
                  <a:srgbClr val="FFFFFF"/>
                </a:solidFill>
                <a:latin typeface="Tahoma"/>
                <a:cs typeface="Tahoma"/>
              </a:rPr>
              <a:t>sama padahal </a:t>
            </a:r>
            <a:r>
              <a:rPr sz="2000" spc="-5" dirty="0">
                <a:solidFill>
                  <a:srgbClr val="FFFFFF"/>
                </a:solidFill>
                <a:latin typeface="Tahoma"/>
                <a:cs typeface="Tahoma"/>
              </a:rPr>
              <a:t>bukan </a:t>
            </a:r>
            <a:r>
              <a:rPr sz="2000" spc="-10" dirty="0">
                <a:solidFill>
                  <a:srgbClr val="FFFFFF"/>
                </a:solidFill>
                <a:latin typeface="Tahoma"/>
                <a:cs typeface="Tahoma"/>
              </a:rPr>
              <a:t>yang</a:t>
            </a:r>
            <a:r>
              <a:rPr sz="2000" spc="-125" dirty="0">
                <a:solidFill>
                  <a:srgbClr val="FFFFFF"/>
                </a:solidFill>
                <a:latin typeface="Tahoma"/>
                <a:cs typeface="Tahoma"/>
              </a:rPr>
              <a:t> </a:t>
            </a:r>
            <a:r>
              <a:rPr sz="2000" dirty="0">
                <a:solidFill>
                  <a:srgbClr val="FFFFFF"/>
                </a:solidFill>
                <a:latin typeface="Tahoma"/>
                <a:cs typeface="Tahoma"/>
              </a:rPr>
              <a:t>dimaksud</a:t>
            </a:r>
            <a:endParaRPr sz="2000">
              <a:latin typeface="Tahoma"/>
              <a:cs typeface="Tahoma"/>
            </a:endParaRPr>
          </a:p>
          <a:p>
            <a:pPr marL="1384300" lvl="1" indent="-273050" algn="just">
              <a:lnSpc>
                <a:spcPts val="2410"/>
              </a:lnSpc>
              <a:buSzPct val="95238"/>
              <a:buFont typeface="Wingdings"/>
              <a:buChar char=""/>
              <a:tabLst>
                <a:tab pos="1384935" algn="l"/>
              </a:tabLst>
            </a:pPr>
            <a:r>
              <a:rPr sz="2100" i="1" spc="-50" dirty="0">
                <a:solidFill>
                  <a:srgbClr val="FFFFFF"/>
                </a:solidFill>
                <a:latin typeface="Tahoma"/>
                <a:cs typeface="Tahoma"/>
              </a:rPr>
              <a:t>Error substantia </a:t>
            </a:r>
            <a:r>
              <a:rPr sz="2000" dirty="0">
                <a:solidFill>
                  <a:srgbClr val="FFFFFF"/>
                </a:solidFill>
                <a:latin typeface="Tahoma"/>
                <a:cs typeface="Tahoma"/>
              </a:rPr>
              <a:t>adalah </a:t>
            </a:r>
            <a:r>
              <a:rPr sz="2000" spc="-10" dirty="0">
                <a:solidFill>
                  <a:srgbClr val="FFFFFF"/>
                </a:solidFill>
                <a:latin typeface="Tahoma"/>
                <a:cs typeface="Tahoma"/>
              </a:rPr>
              <a:t>kesesatan mengenai </a:t>
            </a:r>
            <a:r>
              <a:rPr sz="2000" spc="-5" dirty="0">
                <a:solidFill>
                  <a:srgbClr val="FFFFFF"/>
                </a:solidFill>
                <a:latin typeface="Tahoma"/>
                <a:cs typeface="Tahoma"/>
              </a:rPr>
              <a:t>sifat</a:t>
            </a:r>
            <a:r>
              <a:rPr sz="2000" spc="105" dirty="0">
                <a:solidFill>
                  <a:srgbClr val="FFFFFF"/>
                </a:solidFill>
                <a:latin typeface="Tahoma"/>
                <a:cs typeface="Tahoma"/>
              </a:rPr>
              <a:t> </a:t>
            </a:r>
            <a:r>
              <a:rPr sz="2000" spc="-5" dirty="0">
                <a:solidFill>
                  <a:srgbClr val="FFFFFF"/>
                </a:solidFill>
                <a:latin typeface="Tahoma"/>
                <a:cs typeface="Tahoma"/>
              </a:rPr>
              <a:t>benda</a:t>
            </a:r>
            <a:endParaRPr sz="2000">
              <a:latin typeface="Tahoma"/>
              <a:cs typeface="Tahoma"/>
            </a:endParaRPr>
          </a:p>
          <a:p>
            <a:pPr marL="1384300" marR="5080" algn="just">
              <a:lnSpc>
                <a:spcPts val="2400"/>
              </a:lnSpc>
              <a:spcBef>
                <a:spcPts val="70"/>
              </a:spcBef>
            </a:pPr>
            <a:r>
              <a:rPr sz="2000" spc="-10" dirty="0">
                <a:solidFill>
                  <a:srgbClr val="FFFFFF"/>
                </a:solidFill>
                <a:latin typeface="Tahoma"/>
                <a:cs typeface="Tahoma"/>
              </a:rPr>
              <a:t>yang </a:t>
            </a:r>
            <a:r>
              <a:rPr sz="2000" spc="-5" dirty="0">
                <a:solidFill>
                  <a:srgbClr val="FFFFFF"/>
                </a:solidFill>
                <a:latin typeface="Tahoma"/>
                <a:cs typeface="Tahoma"/>
              </a:rPr>
              <a:t>merupakan </a:t>
            </a:r>
            <a:r>
              <a:rPr sz="2000" dirty="0">
                <a:solidFill>
                  <a:srgbClr val="FFFFFF"/>
                </a:solidFill>
                <a:latin typeface="Tahoma"/>
                <a:cs typeface="Tahoma"/>
              </a:rPr>
              <a:t>alasan </a:t>
            </a:r>
            <a:r>
              <a:rPr sz="2000" spc="-15" dirty="0">
                <a:solidFill>
                  <a:srgbClr val="FFFFFF"/>
                </a:solidFill>
                <a:latin typeface="Tahoma"/>
                <a:cs typeface="Tahoma"/>
              </a:rPr>
              <a:t>yang </a:t>
            </a:r>
            <a:r>
              <a:rPr sz="2000" spc="-10" dirty="0">
                <a:solidFill>
                  <a:srgbClr val="FFFFFF"/>
                </a:solidFill>
                <a:latin typeface="Tahoma"/>
                <a:cs typeface="Tahoma"/>
              </a:rPr>
              <a:t>sesungguhnya </a:t>
            </a:r>
            <a:r>
              <a:rPr sz="2000" spc="-5" dirty="0">
                <a:solidFill>
                  <a:srgbClr val="FFFFFF"/>
                </a:solidFill>
                <a:latin typeface="Tahoma"/>
                <a:cs typeface="Tahoma"/>
              </a:rPr>
              <a:t>bagi </a:t>
            </a:r>
            <a:r>
              <a:rPr sz="2000" spc="-15" dirty="0">
                <a:solidFill>
                  <a:srgbClr val="FFFFFF"/>
                </a:solidFill>
                <a:latin typeface="Tahoma"/>
                <a:cs typeface="Tahoma"/>
              </a:rPr>
              <a:t>para </a:t>
            </a:r>
            <a:r>
              <a:rPr sz="2000" dirty="0">
                <a:solidFill>
                  <a:srgbClr val="FFFFFF"/>
                </a:solidFill>
                <a:latin typeface="Tahoma"/>
                <a:cs typeface="Tahoma"/>
              </a:rPr>
              <a:t>pihak  untuk </a:t>
            </a:r>
            <a:r>
              <a:rPr sz="2000" spc="-5" dirty="0">
                <a:solidFill>
                  <a:srgbClr val="FFFFFF"/>
                </a:solidFill>
                <a:latin typeface="Tahoma"/>
                <a:cs typeface="Tahoma"/>
              </a:rPr>
              <a:t>mengadakan perjanjian. </a:t>
            </a:r>
            <a:r>
              <a:rPr sz="2000" dirty="0">
                <a:solidFill>
                  <a:srgbClr val="FFFFFF"/>
                </a:solidFill>
                <a:latin typeface="Tahoma"/>
                <a:cs typeface="Tahoma"/>
              </a:rPr>
              <a:t>Misal </a:t>
            </a:r>
            <a:r>
              <a:rPr sz="2000" spc="-5" dirty="0">
                <a:solidFill>
                  <a:srgbClr val="FFFFFF"/>
                </a:solidFill>
                <a:latin typeface="Tahoma"/>
                <a:cs typeface="Tahoma"/>
              </a:rPr>
              <a:t>perjanjian </a:t>
            </a:r>
            <a:r>
              <a:rPr sz="2000" spc="-10" dirty="0">
                <a:solidFill>
                  <a:srgbClr val="FFFFFF"/>
                </a:solidFill>
                <a:latin typeface="Tahoma"/>
                <a:cs typeface="Tahoma"/>
              </a:rPr>
              <a:t>pembelian  </a:t>
            </a:r>
            <a:r>
              <a:rPr sz="2000" dirty="0">
                <a:solidFill>
                  <a:srgbClr val="FFFFFF"/>
                </a:solidFill>
                <a:latin typeface="Tahoma"/>
                <a:cs typeface="Tahoma"/>
              </a:rPr>
              <a:t>lukisan </a:t>
            </a:r>
            <a:r>
              <a:rPr sz="2000" spc="-10" dirty="0">
                <a:solidFill>
                  <a:srgbClr val="FFFFFF"/>
                </a:solidFill>
                <a:latin typeface="Tahoma"/>
                <a:cs typeface="Tahoma"/>
              </a:rPr>
              <a:t>yang </a:t>
            </a:r>
            <a:r>
              <a:rPr sz="2000" spc="-5" dirty="0">
                <a:solidFill>
                  <a:srgbClr val="FFFFFF"/>
                </a:solidFill>
                <a:latin typeface="Tahoma"/>
                <a:cs typeface="Tahoma"/>
              </a:rPr>
              <a:t>tidak</a:t>
            </a:r>
            <a:r>
              <a:rPr sz="2000" spc="-15" dirty="0">
                <a:solidFill>
                  <a:srgbClr val="FFFFFF"/>
                </a:solidFill>
                <a:latin typeface="Tahoma"/>
                <a:cs typeface="Tahoma"/>
              </a:rPr>
              <a:t> </a:t>
            </a:r>
            <a:r>
              <a:rPr sz="2000" dirty="0">
                <a:solidFill>
                  <a:srgbClr val="FFFFFF"/>
                </a:solidFill>
                <a:latin typeface="Tahoma"/>
                <a:cs typeface="Tahoma"/>
              </a:rPr>
              <a:t>asli</a:t>
            </a:r>
            <a:endParaRPr sz="2000">
              <a:latin typeface="Tahoma"/>
              <a:cs typeface="Tahoma"/>
            </a:endParaRPr>
          </a:p>
          <a:p>
            <a:pPr marL="927100" indent="-273050" algn="just">
              <a:lnSpc>
                <a:spcPts val="2320"/>
              </a:lnSpc>
              <a:buFont typeface="Arial"/>
              <a:buChar char="•"/>
              <a:tabLst>
                <a:tab pos="927735" algn="l"/>
              </a:tabLst>
            </a:pPr>
            <a:r>
              <a:rPr sz="2000" spc="-10" dirty="0">
                <a:solidFill>
                  <a:srgbClr val="FFFFFF"/>
                </a:solidFill>
                <a:latin typeface="Tahoma"/>
                <a:cs typeface="Tahoma"/>
              </a:rPr>
              <a:t>Paksaan </a:t>
            </a:r>
            <a:r>
              <a:rPr sz="2000" spc="-5" dirty="0">
                <a:solidFill>
                  <a:srgbClr val="FFFFFF"/>
                </a:solidFill>
                <a:latin typeface="Tahoma"/>
                <a:cs typeface="Tahoma"/>
              </a:rPr>
              <a:t>diatur </a:t>
            </a:r>
            <a:r>
              <a:rPr sz="2000" dirty="0">
                <a:solidFill>
                  <a:srgbClr val="FFFFFF"/>
                </a:solidFill>
                <a:latin typeface="Tahoma"/>
                <a:cs typeface="Tahoma"/>
              </a:rPr>
              <a:t>dalam </a:t>
            </a:r>
            <a:r>
              <a:rPr sz="2000" spc="-10" dirty="0">
                <a:solidFill>
                  <a:srgbClr val="FFFFFF"/>
                </a:solidFill>
                <a:latin typeface="Tahoma"/>
                <a:cs typeface="Tahoma"/>
              </a:rPr>
              <a:t>pasal </a:t>
            </a:r>
            <a:r>
              <a:rPr sz="2000" spc="-5" dirty="0">
                <a:solidFill>
                  <a:srgbClr val="FFFFFF"/>
                </a:solidFill>
                <a:latin typeface="Tahoma"/>
                <a:cs typeface="Tahoma"/>
              </a:rPr>
              <a:t>1323 </a:t>
            </a:r>
            <a:r>
              <a:rPr sz="2000" spc="-15" dirty="0">
                <a:solidFill>
                  <a:srgbClr val="FFFFFF"/>
                </a:solidFill>
                <a:latin typeface="Tahoma"/>
                <a:cs typeface="Tahoma"/>
              </a:rPr>
              <a:t>yang</a:t>
            </a:r>
            <a:r>
              <a:rPr sz="2000" spc="595" dirty="0">
                <a:solidFill>
                  <a:srgbClr val="FFFFFF"/>
                </a:solidFill>
                <a:latin typeface="Tahoma"/>
                <a:cs typeface="Tahoma"/>
              </a:rPr>
              <a:t> </a:t>
            </a:r>
            <a:r>
              <a:rPr sz="2000" spc="-5" dirty="0">
                <a:solidFill>
                  <a:srgbClr val="FFFFFF"/>
                </a:solidFill>
                <a:latin typeface="Tahoma"/>
                <a:cs typeface="Tahoma"/>
              </a:rPr>
              <a:t>mengatakan</a:t>
            </a:r>
            <a:r>
              <a:rPr sz="2000" spc="20" dirty="0">
                <a:solidFill>
                  <a:srgbClr val="FFFFFF"/>
                </a:solidFill>
                <a:latin typeface="Tahoma"/>
                <a:cs typeface="Tahoma"/>
              </a:rPr>
              <a:t> </a:t>
            </a:r>
            <a:r>
              <a:rPr sz="2000" spc="-10" dirty="0">
                <a:solidFill>
                  <a:srgbClr val="FFFFFF"/>
                </a:solidFill>
                <a:latin typeface="Tahoma"/>
                <a:cs typeface="Tahoma"/>
              </a:rPr>
              <a:t>bahwa</a:t>
            </a:r>
            <a:endParaRPr sz="2000">
              <a:latin typeface="Tahoma"/>
              <a:cs typeface="Tahoma"/>
            </a:endParaRPr>
          </a:p>
          <a:p>
            <a:pPr marL="927100" marR="5080" algn="just">
              <a:lnSpc>
                <a:spcPct val="100000"/>
              </a:lnSpc>
              <a:spcBef>
                <a:spcPts val="5"/>
              </a:spcBef>
            </a:pPr>
            <a:r>
              <a:rPr sz="2000" spc="-5" dirty="0">
                <a:solidFill>
                  <a:srgbClr val="FFFFFF"/>
                </a:solidFill>
                <a:latin typeface="Tahoma"/>
                <a:cs typeface="Tahoma"/>
              </a:rPr>
              <a:t>paksaan </a:t>
            </a:r>
            <a:r>
              <a:rPr sz="2000" spc="-15" dirty="0">
                <a:solidFill>
                  <a:srgbClr val="FFFFFF"/>
                </a:solidFill>
                <a:latin typeface="Tahoma"/>
                <a:cs typeface="Tahoma"/>
              </a:rPr>
              <a:t>yang </a:t>
            </a:r>
            <a:r>
              <a:rPr sz="2000" dirty="0">
                <a:solidFill>
                  <a:srgbClr val="FFFFFF"/>
                </a:solidFill>
                <a:latin typeface="Tahoma"/>
                <a:cs typeface="Tahoma"/>
              </a:rPr>
              <a:t>dilakukan </a:t>
            </a:r>
            <a:r>
              <a:rPr sz="2000" spc="-5" dirty="0">
                <a:solidFill>
                  <a:srgbClr val="FFFFFF"/>
                </a:solidFill>
                <a:latin typeface="Tahoma"/>
                <a:cs typeface="Tahoma"/>
              </a:rPr>
              <a:t>terhadap </a:t>
            </a:r>
            <a:r>
              <a:rPr sz="2000" spc="-10" dirty="0">
                <a:solidFill>
                  <a:srgbClr val="FFFFFF"/>
                </a:solidFill>
                <a:latin typeface="Tahoma"/>
                <a:cs typeface="Tahoma"/>
              </a:rPr>
              <a:t>orang yang </a:t>
            </a:r>
            <a:r>
              <a:rPr sz="2000" spc="-5" dirty="0">
                <a:solidFill>
                  <a:srgbClr val="FFFFFF"/>
                </a:solidFill>
                <a:latin typeface="Tahoma"/>
                <a:cs typeface="Tahoma"/>
              </a:rPr>
              <a:t>membuat suatu  persetujuan, merupakan </a:t>
            </a:r>
            <a:r>
              <a:rPr sz="2000" dirty="0">
                <a:solidFill>
                  <a:srgbClr val="FFFFFF"/>
                </a:solidFill>
                <a:latin typeface="Tahoma"/>
                <a:cs typeface="Tahoma"/>
              </a:rPr>
              <a:t>alasan untuk </a:t>
            </a:r>
            <a:r>
              <a:rPr sz="2000" spc="-10" dirty="0">
                <a:solidFill>
                  <a:srgbClr val="FFFFFF"/>
                </a:solidFill>
                <a:latin typeface="Tahoma"/>
                <a:cs typeface="Tahoma"/>
              </a:rPr>
              <a:t>batalnya </a:t>
            </a:r>
            <a:r>
              <a:rPr sz="2000" spc="-5" dirty="0">
                <a:solidFill>
                  <a:srgbClr val="FFFFFF"/>
                </a:solidFill>
                <a:latin typeface="Tahoma"/>
                <a:cs typeface="Tahoma"/>
              </a:rPr>
              <a:t>persetujuan </a:t>
            </a:r>
            <a:r>
              <a:rPr sz="2000" spc="-10" dirty="0">
                <a:solidFill>
                  <a:srgbClr val="FFFFFF"/>
                </a:solidFill>
                <a:latin typeface="Tahoma"/>
                <a:cs typeface="Tahoma"/>
              </a:rPr>
              <a:t>juga  </a:t>
            </a:r>
            <a:r>
              <a:rPr sz="2000" spc="-5" dirty="0">
                <a:solidFill>
                  <a:srgbClr val="FFFFFF"/>
                </a:solidFill>
                <a:latin typeface="Tahoma"/>
                <a:cs typeface="Tahoma"/>
              </a:rPr>
              <a:t>apabila paksaan </a:t>
            </a:r>
            <a:r>
              <a:rPr sz="2000" dirty="0">
                <a:solidFill>
                  <a:srgbClr val="FFFFFF"/>
                </a:solidFill>
                <a:latin typeface="Tahoma"/>
                <a:cs typeface="Tahoma"/>
              </a:rPr>
              <a:t>itu dilakukan </a:t>
            </a:r>
            <a:r>
              <a:rPr sz="2000" spc="-5" dirty="0">
                <a:solidFill>
                  <a:srgbClr val="FFFFFF"/>
                </a:solidFill>
                <a:latin typeface="Tahoma"/>
                <a:cs typeface="Tahoma"/>
              </a:rPr>
              <a:t>oleh </a:t>
            </a:r>
            <a:r>
              <a:rPr sz="2000" spc="-10" dirty="0">
                <a:solidFill>
                  <a:srgbClr val="FFFFFF"/>
                </a:solidFill>
                <a:latin typeface="Tahoma"/>
                <a:cs typeface="Tahoma"/>
              </a:rPr>
              <a:t>seorang </a:t>
            </a:r>
            <a:r>
              <a:rPr sz="2000" spc="-5" dirty="0">
                <a:solidFill>
                  <a:srgbClr val="FFFFFF"/>
                </a:solidFill>
                <a:latin typeface="Tahoma"/>
                <a:cs typeface="Tahoma"/>
              </a:rPr>
              <a:t>pihak ketiga </a:t>
            </a:r>
            <a:r>
              <a:rPr sz="2000" dirty="0">
                <a:solidFill>
                  <a:srgbClr val="FFFFFF"/>
                </a:solidFill>
                <a:latin typeface="Tahoma"/>
                <a:cs typeface="Tahoma"/>
              </a:rPr>
              <a:t>untuk  </a:t>
            </a:r>
            <a:r>
              <a:rPr sz="2000" spc="-5" dirty="0">
                <a:solidFill>
                  <a:srgbClr val="FFFFFF"/>
                </a:solidFill>
                <a:latin typeface="Tahoma"/>
                <a:cs typeface="Tahoma"/>
              </a:rPr>
              <a:t>kepentingan </a:t>
            </a:r>
            <a:r>
              <a:rPr sz="2000" dirty="0">
                <a:solidFill>
                  <a:srgbClr val="FFFFFF"/>
                </a:solidFill>
                <a:latin typeface="Tahoma"/>
                <a:cs typeface="Tahoma"/>
              </a:rPr>
              <a:t>siapa persetujuan </a:t>
            </a:r>
            <a:r>
              <a:rPr sz="2000" spc="-5" dirty="0">
                <a:solidFill>
                  <a:srgbClr val="FFFFFF"/>
                </a:solidFill>
                <a:latin typeface="Tahoma"/>
                <a:cs typeface="Tahoma"/>
              </a:rPr>
              <a:t>tersebut telah</a:t>
            </a:r>
            <a:r>
              <a:rPr sz="2000" spc="-95" dirty="0">
                <a:solidFill>
                  <a:srgbClr val="FFFFFF"/>
                </a:solidFill>
                <a:latin typeface="Tahoma"/>
                <a:cs typeface="Tahoma"/>
              </a:rPr>
              <a:t> </a:t>
            </a:r>
            <a:r>
              <a:rPr sz="2000" spc="-5" dirty="0">
                <a:solidFill>
                  <a:srgbClr val="FFFFFF"/>
                </a:solidFill>
                <a:latin typeface="Tahoma"/>
                <a:cs typeface="Tahoma"/>
              </a:rPr>
              <a:t>dibuat</a:t>
            </a:r>
            <a:endParaRPr sz="2000">
              <a:latin typeface="Tahoma"/>
              <a:cs typeface="Tahoma"/>
            </a:endParaRPr>
          </a:p>
          <a:p>
            <a:pPr>
              <a:lnSpc>
                <a:spcPct val="100000"/>
              </a:lnSpc>
              <a:spcBef>
                <a:spcPts val="55"/>
              </a:spcBef>
            </a:pPr>
            <a:endParaRPr sz="2800">
              <a:latin typeface="Times New Roman"/>
              <a:cs typeface="Times New Roman"/>
            </a:endParaRPr>
          </a:p>
          <a:p>
            <a:pPr marR="438150" algn="r">
              <a:lnSpc>
                <a:spcPct val="100000"/>
              </a:lnSpc>
            </a:pPr>
            <a:r>
              <a:rPr sz="1400" b="1" spc="-5" dirty="0">
                <a:solidFill>
                  <a:srgbClr val="FFFFFF"/>
                </a:solidFill>
                <a:latin typeface="Arial"/>
                <a:cs typeface="Arial"/>
              </a:rPr>
              <a:t>41</a:t>
            </a:r>
            <a:endParaRPr sz="140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952244" y="1411224"/>
            <a:ext cx="5564505" cy="585470"/>
          </a:xfrm>
          <a:prstGeom prst="rect">
            <a:avLst/>
          </a:prstGeom>
          <a:solidFill>
            <a:srgbClr val="FF0000"/>
          </a:solidFill>
        </p:spPr>
        <p:txBody>
          <a:bodyPr vert="horz" wrap="square" lIns="0" tIns="43180" rIns="0" bIns="0" rtlCol="0">
            <a:spAutoFit/>
          </a:bodyPr>
          <a:lstStyle/>
          <a:p>
            <a:pPr algn="ctr">
              <a:lnSpc>
                <a:spcPct val="100000"/>
              </a:lnSpc>
              <a:spcBef>
                <a:spcPts val="340"/>
              </a:spcBef>
            </a:pPr>
            <a:r>
              <a:rPr sz="3200" b="1" spc="-5" dirty="0">
                <a:solidFill>
                  <a:srgbClr val="FFFFFF"/>
                </a:solidFill>
                <a:latin typeface="Tahoma"/>
                <a:cs typeface="Tahoma"/>
              </a:rPr>
              <a:t>Kaidah</a:t>
            </a:r>
            <a:r>
              <a:rPr sz="3200" b="1" spc="-45" dirty="0">
                <a:solidFill>
                  <a:srgbClr val="FFFFFF"/>
                </a:solidFill>
                <a:latin typeface="Tahoma"/>
                <a:cs typeface="Tahoma"/>
              </a:rPr>
              <a:t> </a:t>
            </a:r>
            <a:r>
              <a:rPr sz="3200" b="1" spc="-5" dirty="0">
                <a:solidFill>
                  <a:srgbClr val="FFFFFF"/>
                </a:solidFill>
                <a:latin typeface="Tahoma"/>
                <a:cs typeface="Tahoma"/>
              </a:rPr>
              <a:t>Perikatan</a:t>
            </a:r>
            <a:endParaRPr sz="3200">
              <a:latin typeface="Tahoma"/>
              <a:cs typeface="Tahoma"/>
            </a:endParaRPr>
          </a:p>
        </p:txBody>
      </p:sp>
      <p:sp>
        <p:nvSpPr>
          <p:cNvPr id="3" name="object 3"/>
          <p:cNvSpPr txBox="1"/>
          <p:nvPr/>
        </p:nvSpPr>
        <p:spPr>
          <a:xfrm>
            <a:off x="3436620" y="527304"/>
            <a:ext cx="2270760" cy="585470"/>
          </a:xfrm>
          <a:prstGeom prst="rect">
            <a:avLst/>
          </a:prstGeom>
          <a:solidFill>
            <a:srgbClr val="FF0000"/>
          </a:solidFill>
        </p:spPr>
        <p:txBody>
          <a:bodyPr vert="horz" wrap="square" lIns="0" tIns="40005" rIns="0" bIns="0" rtlCol="0">
            <a:spAutoFit/>
          </a:bodyPr>
          <a:lstStyle/>
          <a:p>
            <a:pPr marL="234315">
              <a:lnSpc>
                <a:spcPct val="100000"/>
              </a:lnSpc>
              <a:spcBef>
                <a:spcPts val="315"/>
              </a:spcBef>
            </a:pPr>
            <a:r>
              <a:rPr sz="3200" b="1" dirty="0">
                <a:solidFill>
                  <a:srgbClr val="FFFFFF"/>
                </a:solidFill>
                <a:latin typeface="Tahoma"/>
                <a:cs typeface="Tahoma"/>
              </a:rPr>
              <a:t>RPS ke</a:t>
            </a:r>
            <a:r>
              <a:rPr sz="3200" b="1" spc="-85" dirty="0">
                <a:solidFill>
                  <a:srgbClr val="FFFFFF"/>
                </a:solidFill>
                <a:latin typeface="Tahoma"/>
                <a:cs typeface="Tahoma"/>
              </a:rPr>
              <a:t> </a:t>
            </a:r>
            <a:r>
              <a:rPr sz="3200" b="1" dirty="0">
                <a:solidFill>
                  <a:srgbClr val="FFFFFF"/>
                </a:solidFill>
                <a:latin typeface="Tahoma"/>
                <a:cs typeface="Tahoma"/>
              </a:rPr>
              <a:t>2</a:t>
            </a:r>
            <a:endParaRPr sz="3200">
              <a:latin typeface="Tahoma"/>
              <a:cs typeface="Tahoma"/>
            </a:endParaRPr>
          </a:p>
        </p:txBody>
      </p:sp>
      <p:sp>
        <p:nvSpPr>
          <p:cNvPr id="4" name="object 4"/>
          <p:cNvSpPr/>
          <p:nvPr/>
        </p:nvSpPr>
        <p:spPr>
          <a:xfrm>
            <a:off x="185928" y="57911"/>
            <a:ext cx="2527300" cy="524510"/>
          </a:xfrm>
          <a:custGeom>
            <a:avLst/>
            <a:gdLst/>
            <a:ahLst/>
            <a:cxnLst/>
            <a:rect l="l" t="t" r="r" b="b"/>
            <a:pathLst>
              <a:path w="2527300" h="524510">
                <a:moveTo>
                  <a:pt x="0" y="524256"/>
                </a:moveTo>
                <a:lnTo>
                  <a:pt x="2526792" y="524256"/>
                </a:lnTo>
                <a:lnTo>
                  <a:pt x="2526792" y="0"/>
                </a:lnTo>
                <a:lnTo>
                  <a:pt x="0" y="0"/>
                </a:lnTo>
                <a:lnTo>
                  <a:pt x="0" y="524256"/>
                </a:lnTo>
                <a:close/>
              </a:path>
            </a:pathLst>
          </a:custGeom>
          <a:solidFill>
            <a:srgbClr val="FF0000"/>
          </a:solidFill>
        </p:spPr>
        <p:txBody>
          <a:bodyPr wrap="square" lIns="0" tIns="0" rIns="0" bIns="0" rtlCol="0"/>
          <a:lstStyle/>
          <a:p>
            <a:endParaRPr/>
          </a:p>
        </p:txBody>
      </p:sp>
      <p:sp>
        <p:nvSpPr>
          <p:cNvPr id="5" name="object 5"/>
          <p:cNvSpPr txBox="1">
            <a:spLocks noGrp="1"/>
          </p:cNvSpPr>
          <p:nvPr>
            <p:ph type="title"/>
          </p:nvPr>
        </p:nvSpPr>
        <p:spPr>
          <a:xfrm>
            <a:off x="416763" y="89738"/>
            <a:ext cx="2062480" cy="452120"/>
          </a:xfrm>
          <a:prstGeom prst="rect">
            <a:avLst/>
          </a:prstGeom>
        </p:spPr>
        <p:txBody>
          <a:bodyPr vert="horz" wrap="square" lIns="0" tIns="12065" rIns="0" bIns="0" rtlCol="0">
            <a:spAutoFit/>
          </a:bodyPr>
          <a:lstStyle/>
          <a:p>
            <a:pPr marL="12700">
              <a:lnSpc>
                <a:spcPct val="100000"/>
              </a:lnSpc>
              <a:spcBef>
                <a:spcPts val="95"/>
              </a:spcBef>
            </a:pPr>
            <a:r>
              <a:rPr sz="2800" spc="-5" dirty="0"/>
              <a:t>CLASS KE</a:t>
            </a:r>
            <a:r>
              <a:rPr sz="2800" spc="-70" dirty="0"/>
              <a:t> </a:t>
            </a:r>
            <a:r>
              <a:rPr sz="2800" spc="-5" dirty="0"/>
              <a:t>2</a:t>
            </a:r>
            <a:endParaRPr sz="2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64540" y="488950"/>
            <a:ext cx="8150859" cy="3989704"/>
          </a:xfrm>
          <a:prstGeom prst="rect">
            <a:avLst/>
          </a:prstGeom>
        </p:spPr>
        <p:txBody>
          <a:bodyPr vert="horz" wrap="square" lIns="0" tIns="13335" rIns="0" bIns="0" rtlCol="0">
            <a:spAutoFit/>
          </a:bodyPr>
          <a:lstStyle/>
          <a:p>
            <a:pPr marL="12700" marR="5080" algn="just">
              <a:lnSpc>
                <a:spcPct val="100000"/>
              </a:lnSpc>
              <a:spcBef>
                <a:spcPts val="105"/>
              </a:spcBef>
            </a:pPr>
            <a:r>
              <a:rPr sz="2000" spc="-10" dirty="0">
                <a:solidFill>
                  <a:srgbClr val="FFFFFF"/>
                </a:solidFill>
                <a:latin typeface="Tahoma"/>
                <a:cs typeface="Tahoma"/>
              </a:rPr>
              <a:t>Pengertian </a:t>
            </a:r>
            <a:r>
              <a:rPr sz="2000" spc="-5" dirty="0">
                <a:solidFill>
                  <a:srgbClr val="FFFFFF"/>
                </a:solidFill>
                <a:latin typeface="Tahoma"/>
                <a:cs typeface="Tahoma"/>
              </a:rPr>
              <a:t>paksaan tercantum dalam pasal 1324 </a:t>
            </a:r>
            <a:r>
              <a:rPr sz="2000" dirty="0">
                <a:solidFill>
                  <a:srgbClr val="FFFFFF"/>
                </a:solidFill>
                <a:latin typeface="Tahoma"/>
                <a:cs typeface="Tahoma"/>
              </a:rPr>
              <a:t>KUH </a:t>
            </a:r>
            <a:r>
              <a:rPr sz="2000" spc="-15" dirty="0">
                <a:solidFill>
                  <a:srgbClr val="FFFFFF"/>
                </a:solidFill>
                <a:latin typeface="Tahoma"/>
                <a:cs typeface="Tahoma"/>
              </a:rPr>
              <a:t>Perdata </a:t>
            </a:r>
            <a:r>
              <a:rPr sz="2000" spc="-10" dirty="0">
                <a:solidFill>
                  <a:srgbClr val="FFFFFF"/>
                </a:solidFill>
                <a:latin typeface="Tahoma"/>
                <a:cs typeface="Tahoma"/>
              </a:rPr>
              <a:t>yang  </a:t>
            </a:r>
            <a:r>
              <a:rPr sz="2000" dirty="0">
                <a:solidFill>
                  <a:srgbClr val="FFFFFF"/>
                </a:solidFill>
                <a:latin typeface="Tahoma"/>
                <a:cs typeface="Tahoma"/>
              </a:rPr>
              <a:t>mengatakan </a:t>
            </a:r>
            <a:r>
              <a:rPr sz="2000" spc="-10" dirty="0">
                <a:solidFill>
                  <a:srgbClr val="FFFFFF"/>
                </a:solidFill>
                <a:latin typeface="Tahoma"/>
                <a:cs typeface="Tahoma"/>
              </a:rPr>
              <a:t>bahwa </a:t>
            </a:r>
            <a:r>
              <a:rPr sz="2000" spc="-5" dirty="0">
                <a:solidFill>
                  <a:srgbClr val="FFFFFF"/>
                </a:solidFill>
                <a:latin typeface="Tahoma"/>
                <a:cs typeface="Tahoma"/>
              </a:rPr>
              <a:t>paksaan telah terjadi apabila perbuatan </a:t>
            </a:r>
            <a:r>
              <a:rPr sz="2000" dirty="0">
                <a:solidFill>
                  <a:srgbClr val="FFFFFF"/>
                </a:solidFill>
                <a:latin typeface="Tahoma"/>
                <a:cs typeface="Tahoma"/>
              </a:rPr>
              <a:t>itu  </a:t>
            </a:r>
            <a:r>
              <a:rPr sz="2000" spc="-5" dirty="0">
                <a:solidFill>
                  <a:srgbClr val="FFFFFF"/>
                </a:solidFill>
                <a:latin typeface="Tahoma"/>
                <a:cs typeface="Tahoma"/>
              </a:rPr>
              <a:t>sedemikian rupa hingga dapat menakutkan </a:t>
            </a:r>
            <a:r>
              <a:rPr sz="2000" spc="-10" dirty="0">
                <a:solidFill>
                  <a:srgbClr val="FFFFFF"/>
                </a:solidFill>
                <a:latin typeface="Tahoma"/>
                <a:cs typeface="Tahoma"/>
              </a:rPr>
              <a:t>seorang yang </a:t>
            </a:r>
            <a:r>
              <a:rPr sz="2000" spc="-5" dirty="0">
                <a:solidFill>
                  <a:srgbClr val="FFFFFF"/>
                </a:solidFill>
                <a:latin typeface="Tahoma"/>
                <a:cs typeface="Tahoma"/>
              </a:rPr>
              <a:t>berpikiran  sehat dan apabila perbuatan </a:t>
            </a:r>
            <a:r>
              <a:rPr sz="2000" dirty="0">
                <a:solidFill>
                  <a:srgbClr val="FFFFFF"/>
                </a:solidFill>
                <a:latin typeface="Tahoma"/>
                <a:cs typeface="Tahoma"/>
              </a:rPr>
              <a:t>itu </a:t>
            </a:r>
            <a:r>
              <a:rPr sz="2000" spc="-5" dirty="0">
                <a:solidFill>
                  <a:srgbClr val="FFFFFF"/>
                </a:solidFill>
                <a:latin typeface="Tahoma"/>
                <a:cs typeface="Tahoma"/>
              </a:rPr>
              <a:t>dapat menimbulkan ketakutan pada  orang </a:t>
            </a:r>
            <a:r>
              <a:rPr sz="2000" spc="-10" dirty="0">
                <a:solidFill>
                  <a:srgbClr val="FFFFFF"/>
                </a:solidFill>
                <a:latin typeface="Tahoma"/>
                <a:cs typeface="Tahoma"/>
              </a:rPr>
              <a:t>tersebut bahwa dirinya </a:t>
            </a:r>
            <a:r>
              <a:rPr sz="2000" dirty="0">
                <a:solidFill>
                  <a:srgbClr val="FFFFFF"/>
                </a:solidFill>
                <a:latin typeface="Tahoma"/>
                <a:cs typeface="Tahoma"/>
              </a:rPr>
              <a:t>atau </a:t>
            </a:r>
            <a:r>
              <a:rPr sz="2000" spc="-15" dirty="0">
                <a:solidFill>
                  <a:srgbClr val="FFFFFF"/>
                </a:solidFill>
                <a:latin typeface="Tahoma"/>
                <a:cs typeface="Tahoma"/>
              </a:rPr>
              <a:t>kekayaannya </a:t>
            </a:r>
            <a:r>
              <a:rPr sz="2000" spc="-5" dirty="0">
                <a:solidFill>
                  <a:srgbClr val="FFFFFF"/>
                </a:solidFill>
                <a:latin typeface="Tahoma"/>
                <a:cs typeface="Tahoma"/>
              </a:rPr>
              <a:t>terancam </a:t>
            </a:r>
            <a:r>
              <a:rPr sz="2000" spc="-10" dirty="0">
                <a:solidFill>
                  <a:srgbClr val="FFFFFF"/>
                </a:solidFill>
                <a:latin typeface="Tahoma"/>
                <a:cs typeface="Tahoma"/>
              </a:rPr>
              <a:t>dengan </a:t>
            </a:r>
            <a:r>
              <a:rPr sz="2000" spc="-5" dirty="0">
                <a:solidFill>
                  <a:srgbClr val="FFFFFF"/>
                </a:solidFill>
                <a:latin typeface="Tahoma"/>
                <a:cs typeface="Tahoma"/>
              </a:rPr>
              <a:t>suatu  kerugian </a:t>
            </a:r>
            <a:r>
              <a:rPr sz="2000" spc="-15" dirty="0">
                <a:solidFill>
                  <a:srgbClr val="FFFFFF"/>
                </a:solidFill>
                <a:latin typeface="Tahoma"/>
                <a:cs typeface="Tahoma"/>
              </a:rPr>
              <a:t>yang </a:t>
            </a:r>
            <a:r>
              <a:rPr sz="2000" spc="-5" dirty="0">
                <a:solidFill>
                  <a:srgbClr val="FFFFFF"/>
                </a:solidFill>
                <a:latin typeface="Tahoma"/>
                <a:cs typeface="Tahoma"/>
              </a:rPr>
              <a:t>terang </a:t>
            </a:r>
            <a:r>
              <a:rPr sz="2000" spc="-10" dirty="0">
                <a:solidFill>
                  <a:srgbClr val="FFFFFF"/>
                </a:solidFill>
                <a:latin typeface="Tahoma"/>
                <a:cs typeface="Tahoma"/>
              </a:rPr>
              <a:t>dan </a:t>
            </a:r>
            <a:r>
              <a:rPr sz="2000" spc="-15" dirty="0">
                <a:solidFill>
                  <a:srgbClr val="FFFFFF"/>
                </a:solidFill>
                <a:latin typeface="Tahoma"/>
                <a:cs typeface="Tahoma"/>
              </a:rPr>
              <a:t>nyata. </a:t>
            </a:r>
            <a:r>
              <a:rPr sz="2000" spc="-5" dirty="0">
                <a:solidFill>
                  <a:srgbClr val="FFFFFF"/>
                </a:solidFill>
                <a:latin typeface="Tahoma"/>
                <a:cs typeface="Tahoma"/>
              </a:rPr>
              <a:t>Dalam mempertimbangkan hal </a:t>
            </a:r>
            <a:r>
              <a:rPr sz="2000" dirty="0">
                <a:solidFill>
                  <a:srgbClr val="FFFFFF"/>
                </a:solidFill>
                <a:latin typeface="Tahoma"/>
                <a:cs typeface="Tahoma"/>
              </a:rPr>
              <a:t>itu  </a:t>
            </a:r>
            <a:r>
              <a:rPr sz="2000" spc="-5" dirty="0">
                <a:solidFill>
                  <a:srgbClr val="FFFFFF"/>
                </a:solidFill>
                <a:latin typeface="Tahoma"/>
                <a:cs typeface="Tahoma"/>
              </a:rPr>
              <a:t>harus diperhatikan </a:t>
            </a:r>
            <a:r>
              <a:rPr sz="2000" dirty="0">
                <a:solidFill>
                  <a:srgbClr val="FFFFFF"/>
                </a:solidFill>
                <a:latin typeface="Tahoma"/>
                <a:cs typeface="Tahoma"/>
              </a:rPr>
              <a:t>usia </a:t>
            </a:r>
            <a:r>
              <a:rPr sz="2000" spc="-5" dirty="0">
                <a:solidFill>
                  <a:srgbClr val="FFFFFF"/>
                </a:solidFill>
                <a:latin typeface="Tahoma"/>
                <a:cs typeface="Tahoma"/>
              </a:rPr>
              <a:t>kelamin dan kedudukan </a:t>
            </a:r>
            <a:r>
              <a:rPr sz="2000" spc="-10" dirty="0">
                <a:solidFill>
                  <a:srgbClr val="FFFFFF"/>
                </a:solidFill>
                <a:latin typeface="Tahoma"/>
                <a:cs typeface="Tahoma"/>
              </a:rPr>
              <a:t>orang-orang yang  </a:t>
            </a:r>
            <a:r>
              <a:rPr sz="2000" dirty="0">
                <a:solidFill>
                  <a:srgbClr val="FFFFFF"/>
                </a:solidFill>
                <a:latin typeface="Tahoma"/>
                <a:cs typeface="Tahoma"/>
              </a:rPr>
              <a:t>bersangkutan</a:t>
            </a:r>
            <a:endParaRPr sz="2000">
              <a:latin typeface="Tahoma"/>
              <a:cs typeface="Tahoma"/>
            </a:endParaRPr>
          </a:p>
          <a:p>
            <a:pPr>
              <a:lnSpc>
                <a:spcPct val="100000"/>
              </a:lnSpc>
              <a:spcBef>
                <a:spcPts val="45"/>
              </a:spcBef>
            </a:pPr>
            <a:endParaRPr sz="2050">
              <a:latin typeface="Times New Roman"/>
              <a:cs typeface="Times New Roman"/>
            </a:endParaRPr>
          </a:p>
          <a:p>
            <a:pPr marL="12700" marR="6350" algn="just">
              <a:lnSpc>
                <a:spcPct val="100000"/>
              </a:lnSpc>
            </a:pPr>
            <a:r>
              <a:rPr sz="2000" spc="-10" dirty="0">
                <a:solidFill>
                  <a:srgbClr val="FFFFFF"/>
                </a:solidFill>
                <a:latin typeface="Tahoma"/>
                <a:cs typeface="Tahoma"/>
              </a:rPr>
              <a:t>Ketakutan </a:t>
            </a:r>
            <a:r>
              <a:rPr sz="2000" spc="-5" dirty="0">
                <a:solidFill>
                  <a:srgbClr val="FFFFFF"/>
                </a:solidFill>
                <a:latin typeface="Tahoma"/>
                <a:cs typeface="Tahoma"/>
              </a:rPr>
              <a:t>tidak </a:t>
            </a:r>
            <a:r>
              <a:rPr sz="2000" dirty="0">
                <a:solidFill>
                  <a:srgbClr val="FFFFFF"/>
                </a:solidFill>
                <a:latin typeface="Tahoma"/>
                <a:cs typeface="Tahoma"/>
              </a:rPr>
              <a:t>indentik </a:t>
            </a:r>
            <a:r>
              <a:rPr sz="2000" spc="-10" dirty="0">
                <a:solidFill>
                  <a:srgbClr val="FFFFFF"/>
                </a:solidFill>
                <a:latin typeface="Tahoma"/>
                <a:cs typeface="Tahoma"/>
              </a:rPr>
              <a:t>dengan </a:t>
            </a:r>
            <a:r>
              <a:rPr sz="2000" spc="-5" dirty="0">
                <a:solidFill>
                  <a:srgbClr val="FFFFFF"/>
                </a:solidFill>
                <a:latin typeface="Tahoma"/>
                <a:cs typeface="Tahoma"/>
              </a:rPr>
              <a:t>paksaaan </a:t>
            </a:r>
            <a:r>
              <a:rPr sz="2000" spc="-15" dirty="0">
                <a:solidFill>
                  <a:srgbClr val="FFFFFF"/>
                </a:solidFill>
                <a:latin typeface="Tahoma"/>
                <a:cs typeface="Tahoma"/>
              </a:rPr>
              <a:t>yang </a:t>
            </a:r>
            <a:r>
              <a:rPr sz="2000" spc="-5" dirty="0">
                <a:solidFill>
                  <a:srgbClr val="FFFFFF"/>
                </a:solidFill>
                <a:latin typeface="Tahoma"/>
                <a:cs typeface="Tahoma"/>
              </a:rPr>
              <a:t>tercantum dalam pasal  1326 </a:t>
            </a:r>
            <a:r>
              <a:rPr sz="2000" spc="-15" dirty="0">
                <a:solidFill>
                  <a:srgbClr val="FFFFFF"/>
                </a:solidFill>
                <a:latin typeface="Tahoma"/>
                <a:cs typeface="Tahoma"/>
              </a:rPr>
              <a:t>yang </a:t>
            </a:r>
            <a:r>
              <a:rPr sz="2000" spc="-5" dirty="0">
                <a:solidFill>
                  <a:srgbClr val="FFFFFF"/>
                </a:solidFill>
                <a:latin typeface="Tahoma"/>
                <a:cs typeface="Tahoma"/>
              </a:rPr>
              <a:t>mengatakan </a:t>
            </a:r>
            <a:r>
              <a:rPr sz="2000" spc="-10" dirty="0">
                <a:solidFill>
                  <a:srgbClr val="FFFFFF"/>
                </a:solidFill>
                <a:latin typeface="Tahoma"/>
                <a:cs typeface="Tahoma"/>
              </a:rPr>
              <a:t>bahwa </a:t>
            </a:r>
            <a:r>
              <a:rPr sz="2000" spc="-5" dirty="0">
                <a:solidFill>
                  <a:srgbClr val="FFFFFF"/>
                </a:solidFill>
                <a:latin typeface="Tahoma"/>
                <a:cs typeface="Tahoma"/>
              </a:rPr>
              <a:t>ketakutan saja </a:t>
            </a:r>
            <a:r>
              <a:rPr sz="2000" spc="-10" dirty="0">
                <a:solidFill>
                  <a:srgbClr val="FFFFFF"/>
                </a:solidFill>
                <a:latin typeface="Tahoma"/>
                <a:cs typeface="Tahoma"/>
              </a:rPr>
              <a:t>karena </a:t>
            </a:r>
            <a:r>
              <a:rPr sz="2000" dirty="0">
                <a:solidFill>
                  <a:srgbClr val="FFFFFF"/>
                </a:solidFill>
                <a:latin typeface="Tahoma"/>
                <a:cs typeface="Tahoma"/>
              </a:rPr>
              <a:t>hormat </a:t>
            </a:r>
            <a:r>
              <a:rPr sz="2000" spc="-5" dirty="0">
                <a:solidFill>
                  <a:srgbClr val="FFFFFF"/>
                </a:solidFill>
                <a:latin typeface="Tahoma"/>
                <a:cs typeface="Tahoma"/>
              </a:rPr>
              <a:t>terhadap  </a:t>
            </a:r>
            <a:r>
              <a:rPr sz="2000" spc="-10" dirty="0">
                <a:solidFill>
                  <a:srgbClr val="FFFFFF"/>
                </a:solidFill>
                <a:latin typeface="Tahoma"/>
                <a:cs typeface="Tahoma"/>
              </a:rPr>
              <a:t>ayah </a:t>
            </a:r>
            <a:r>
              <a:rPr sz="2000" spc="-5" dirty="0">
                <a:solidFill>
                  <a:srgbClr val="FFFFFF"/>
                </a:solidFill>
                <a:latin typeface="Tahoma"/>
                <a:cs typeface="Tahoma"/>
              </a:rPr>
              <a:t>dan ibu </a:t>
            </a:r>
            <a:r>
              <a:rPr sz="2000" dirty="0">
                <a:solidFill>
                  <a:srgbClr val="FFFFFF"/>
                </a:solidFill>
                <a:latin typeface="Tahoma"/>
                <a:cs typeface="Tahoma"/>
              </a:rPr>
              <a:t>atau lain </a:t>
            </a:r>
            <a:r>
              <a:rPr sz="2000" spc="-5" dirty="0">
                <a:solidFill>
                  <a:srgbClr val="FFFFFF"/>
                </a:solidFill>
                <a:latin typeface="Tahoma"/>
                <a:cs typeface="Tahoma"/>
              </a:rPr>
              <a:t>sanak keluarga </a:t>
            </a:r>
            <a:r>
              <a:rPr sz="2000" dirty="0">
                <a:solidFill>
                  <a:srgbClr val="FFFFFF"/>
                </a:solidFill>
                <a:latin typeface="Tahoma"/>
                <a:cs typeface="Tahoma"/>
              </a:rPr>
              <a:t>dalam garis </a:t>
            </a:r>
            <a:r>
              <a:rPr sz="2000" spc="-5" dirty="0">
                <a:solidFill>
                  <a:srgbClr val="FFFFFF"/>
                </a:solidFill>
                <a:latin typeface="Tahoma"/>
                <a:cs typeface="Tahoma"/>
              </a:rPr>
              <a:t>lurus keatas tanpa  </a:t>
            </a:r>
            <a:r>
              <a:rPr sz="2000" dirty="0">
                <a:solidFill>
                  <a:srgbClr val="FFFFFF"/>
                </a:solidFill>
                <a:latin typeface="Tahoma"/>
                <a:cs typeface="Tahoma"/>
              </a:rPr>
              <a:t>disertai </a:t>
            </a:r>
            <a:r>
              <a:rPr sz="2000" spc="-10" dirty="0">
                <a:solidFill>
                  <a:srgbClr val="FFFFFF"/>
                </a:solidFill>
                <a:latin typeface="Tahoma"/>
                <a:cs typeface="Tahoma"/>
              </a:rPr>
              <a:t>kekerasan </a:t>
            </a:r>
            <a:r>
              <a:rPr sz="2000" spc="-5" dirty="0">
                <a:solidFill>
                  <a:srgbClr val="FFFFFF"/>
                </a:solidFill>
                <a:latin typeface="Tahoma"/>
                <a:cs typeface="Tahoma"/>
              </a:rPr>
              <a:t>tidaklah cukup </a:t>
            </a:r>
            <a:r>
              <a:rPr sz="2000" dirty="0">
                <a:solidFill>
                  <a:srgbClr val="FFFFFF"/>
                </a:solidFill>
                <a:latin typeface="Tahoma"/>
                <a:cs typeface="Tahoma"/>
              </a:rPr>
              <a:t>untuk membatalkan</a:t>
            </a:r>
            <a:r>
              <a:rPr sz="2000" spc="-65" dirty="0">
                <a:solidFill>
                  <a:srgbClr val="FFFFFF"/>
                </a:solidFill>
                <a:latin typeface="Tahoma"/>
                <a:cs typeface="Tahoma"/>
              </a:rPr>
              <a:t> </a:t>
            </a:r>
            <a:r>
              <a:rPr sz="2000" dirty="0">
                <a:solidFill>
                  <a:srgbClr val="FFFFFF"/>
                </a:solidFill>
                <a:latin typeface="Tahoma"/>
                <a:cs typeface="Tahoma"/>
              </a:rPr>
              <a:t>persetujuan</a:t>
            </a:r>
            <a:endParaRPr sz="2000">
              <a:latin typeface="Tahoma"/>
              <a:cs typeface="Tahom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924800" y="6190488"/>
            <a:ext cx="443293" cy="405193"/>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548889" y="412750"/>
            <a:ext cx="4274185" cy="330835"/>
          </a:xfrm>
          <a:prstGeom prst="rect">
            <a:avLst/>
          </a:prstGeom>
        </p:spPr>
        <p:txBody>
          <a:bodyPr vert="horz" wrap="square" lIns="0" tIns="13335" rIns="0" bIns="0" rtlCol="0">
            <a:spAutoFit/>
          </a:bodyPr>
          <a:lstStyle/>
          <a:p>
            <a:pPr marL="12700">
              <a:lnSpc>
                <a:spcPct val="100000"/>
              </a:lnSpc>
              <a:spcBef>
                <a:spcPts val="105"/>
              </a:spcBef>
            </a:pPr>
            <a:r>
              <a:rPr sz="2000" dirty="0"/>
              <a:t>PENAFSIRAN </a:t>
            </a:r>
            <a:r>
              <a:rPr sz="2000" spc="-5" dirty="0"/>
              <a:t>PERJANJIAN</a:t>
            </a:r>
            <a:r>
              <a:rPr sz="2000" spc="-100" dirty="0"/>
              <a:t> </a:t>
            </a:r>
            <a:r>
              <a:rPr sz="2000" spc="-5" dirty="0"/>
              <a:t>(detil)</a:t>
            </a:r>
            <a:endParaRPr sz="2000"/>
          </a:p>
        </p:txBody>
      </p:sp>
      <p:sp>
        <p:nvSpPr>
          <p:cNvPr id="4" name="object 4"/>
          <p:cNvSpPr txBox="1"/>
          <p:nvPr/>
        </p:nvSpPr>
        <p:spPr>
          <a:xfrm>
            <a:off x="383540" y="1020825"/>
            <a:ext cx="8759190" cy="5455920"/>
          </a:xfrm>
          <a:prstGeom prst="rect">
            <a:avLst/>
          </a:prstGeom>
        </p:spPr>
        <p:txBody>
          <a:bodyPr vert="horz" wrap="square" lIns="0" tIns="12065" rIns="0" bIns="0" rtlCol="0">
            <a:spAutoFit/>
          </a:bodyPr>
          <a:lstStyle/>
          <a:p>
            <a:pPr marL="431800" marR="84455" indent="-342900" algn="just">
              <a:lnSpc>
                <a:spcPct val="100000"/>
              </a:lnSpc>
              <a:spcBef>
                <a:spcPts val="95"/>
              </a:spcBef>
              <a:buAutoNum type="arabicPeriod"/>
              <a:tabLst>
                <a:tab pos="431800" algn="l"/>
              </a:tabLst>
            </a:pPr>
            <a:r>
              <a:rPr sz="1900" spc="-10" dirty="0">
                <a:solidFill>
                  <a:srgbClr val="FFFFFF"/>
                </a:solidFill>
                <a:latin typeface="Tahoma"/>
                <a:cs typeface="Tahoma"/>
              </a:rPr>
              <a:t>Pasal </a:t>
            </a:r>
            <a:r>
              <a:rPr sz="1900" spc="-5" dirty="0">
                <a:solidFill>
                  <a:srgbClr val="FFFFFF"/>
                </a:solidFill>
                <a:latin typeface="Tahoma"/>
                <a:cs typeface="Tahoma"/>
              </a:rPr>
              <a:t>1342 KUH </a:t>
            </a:r>
            <a:r>
              <a:rPr sz="1900" spc="-15" dirty="0">
                <a:solidFill>
                  <a:srgbClr val="FFFFFF"/>
                </a:solidFill>
                <a:latin typeface="Tahoma"/>
                <a:cs typeface="Tahoma"/>
              </a:rPr>
              <a:t>Perdata </a:t>
            </a:r>
            <a:r>
              <a:rPr sz="1900" spc="-5" dirty="0">
                <a:solidFill>
                  <a:srgbClr val="FFFFFF"/>
                </a:solidFill>
                <a:latin typeface="Tahoma"/>
                <a:cs typeface="Tahoma"/>
              </a:rPr>
              <a:t>: </a:t>
            </a:r>
            <a:r>
              <a:rPr sz="1900" dirty="0">
                <a:solidFill>
                  <a:srgbClr val="FFFFFF"/>
                </a:solidFill>
                <a:latin typeface="Tahoma"/>
                <a:cs typeface="Tahoma"/>
              </a:rPr>
              <a:t>Jika kata</a:t>
            </a:r>
            <a:r>
              <a:rPr sz="1875" baseline="26666" dirty="0">
                <a:solidFill>
                  <a:srgbClr val="FFFFFF"/>
                </a:solidFill>
                <a:latin typeface="Tahoma"/>
                <a:cs typeface="Tahoma"/>
              </a:rPr>
              <a:t>2 </a:t>
            </a:r>
            <a:r>
              <a:rPr sz="1900" dirty="0">
                <a:solidFill>
                  <a:srgbClr val="FFFFFF"/>
                </a:solidFill>
                <a:latin typeface="Tahoma"/>
                <a:cs typeface="Tahoma"/>
              </a:rPr>
              <a:t>suatu </a:t>
            </a:r>
            <a:r>
              <a:rPr sz="1900" spc="-5" dirty="0">
                <a:solidFill>
                  <a:srgbClr val="FFFFFF"/>
                </a:solidFill>
                <a:latin typeface="Tahoma"/>
                <a:cs typeface="Tahoma"/>
              </a:rPr>
              <a:t>persetujuan jelas, tidaklah  </a:t>
            </a:r>
            <a:r>
              <a:rPr sz="1900" spc="-10" dirty="0">
                <a:solidFill>
                  <a:srgbClr val="FFFFFF"/>
                </a:solidFill>
                <a:latin typeface="Tahoma"/>
                <a:cs typeface="Tahoma"/>
              </a:rPr>
              <a:t>diperkenankan </a:t>
            </a:r>
            <a:r>
              <a:rPr sz="1900" spc="-5" dirty="0">
                <a:solidFill>
                  <a:srgbClr val="FFFFFF"/>
                </a:solidFill>
                <a:latin typeface="Tahoma"/>
                <a:cs typeface="Tahoma"/>
              </a:rPr>
              <a:t>untuk </a:t>
            </a:r>
            <a:r>
              <a:rPr sz="1900" spc="-10" dirty="0">
                <a:solidFill>
                  <a:srgbClr val="FFFFFF"/>
                </a:solidFill>
                <a:latin typeface="Tahoma"/>
                <a:cs typeface="Tahoma"/>
              </a:rPr>
              <a:t>menyimpang </a:t>
            </a:r>
            <a:r>
              <a:rPr sz="1900" spc="-5" dirty="0">
                <a:solidFill>
                  <a:srgbClr val="FFFFFF"/>
                </a:solidFill>
                <a:latin typeface="Tahoma"/>
                <a:cs typeface="Tahoma"/>
              </a:rPr>
              <a:t>dari </a:t>
            </a:r>
            <a:r>
              <a:rPr sz="1900" spc="-15" dirty="0">
                <a:solidFill>
                  <a:srgbClr val="FFFFFF"/>
                </a:solidFill>
                <a:latin typeface="Tahoma"/>
                <a:cs typeface="Tahoma"/>
              </a:rPr>
              <a:t>padanya </a:t>
            </a:r>
            <a:r>
              <a:rPr sz="1900" spc="-5" dirty="0">
                <a:solidFill>
                  <a:srgbClr val="FFFFFF"/>
                </a:solidFill>
                <a:latin typeface="Tahoma"/>
                <a:cs typeface="Tahoma"/>
              </a:rPr>
              <a:t>dengan jalan</a:t>
            </a:r>
            <a:r>
              <a:rPr sz="1900" spc="320" dirty="0">
                <a:solidFill>
                  <a:srgbClr val="FFFFFF"/>
                </a:solidFill>
                <a:latin typeface="Tahoma"/>
                <a:cs typeface="Tahoma"/>
              </a:rPr>
              <a:t> </a:t>
            </a:r>
            <a:r>
              <a:rPr sz="1900" spc="-10" dirty="0">
                <a:solidFill>
                  <a:srgbClr val="FFFFFF"/>
                </a:solidFill>
                <a:latin typeface="Tahoma"/>
                <a:cs typeface="Tahoma"/>
              </a:rPr>
              <a:t>penafsiran</a:t>
            </a:r>
            <a:endParaRPr sz="1900">
              <a:latin typeface="Tahoma"/>
              <a:cs typeface="Tahoma"/>
            </a:endParaRPr>
          </a:p>
          <a:p>
            <a:pPr marL="431800" marR="81280" indent="-342900" algn="just">
              <a:lnSpc>
                <a:spcPct val="100000"/>
              </a:lnSpc>
              <a:buAutoNum type="arabicPeriod"/>
              <a:tabLst>
                <a:tab pos="431800" algn="l"/>
              </a:tabLst>
            </a:pPr>
            <a:r>
              <a:rPr sz="1900" spc="-10" dirty="0">
                <a:solidFill>
                  <a:srgbClr val="FFFFFF"/>
                </a:solidFill>
                <a:latin typeface="Tahoma"/>
                <a:cs typeface="Tahoma"/>
              </a:rPr>
              <a:t>Pasal </a:t>
            </a:r>
            <a:r>
              <a:rPr sz="1900" spc="-5" dirty="0">
                <a:solidFill>
                  <a:srgbClr val="FFFFFF"/>
                </a:solidFill>
                <a:latin typeface="Tahoma"/>
                <a:cs typeface="Tahoma"/>
              </a:rPr>
              <a:t>1347 : Hal</a:t>
            </a:r>
            <a:r>
              <a:rPr sz="1875" spc="-7" baseline="26666" dirty="0">
                <a:solidFill>
                  <a:srgbClr val="FFFFFF"/>
                </a:solidFill>
                <a:latin typeface="Tahoma"/>
                <a:cs typeface="Tahoma"/>
              </a:rPr>
              <a:t>2 </a:t>
            </a:r>
            <a:r>
              <a:rPr sz="1900" spc="-5" dirty="0">
                <a:solidFill>
                  <a:srgbClr val="FFFFFF"/>
                </a:solidFill>
                <a:latin typeface="Tahoma"/>
                <a:cs typeface="Tahoma"/>
              </a:rPr>
              <a:t>yg menurut kebiasaan </a:t>
            </a:r>
            <a:r>
              <a:rPr sz="1900" spc="-10" dirty="0">
                <a:solidFill>
                  <a:srgbClr val="FFFFFF"/>
                </a:solidFill>
                <a:latin typeface="Tahoma"/>
                <a:cs typeface="Tahoma"/>
              </a:rPr>
              <a:t>selamanya </a:t>
            </a:r>
            <a:r>
              <a:rPr sz="1900" dirty="0">
                <a:solidFill>
                  <a:srgbClr val="FFFFFF"/>
                </a:solidFill>
                <a:latin typeface="Tahoma"/>
                <a:cs typeface="Tahoma"/>
              </a:rPr>
              <a:t>diperjanjikan dianggap  </a:t>
            </a:r>
            <a:r>
              <a:rPr sz="1900" spc="-10" dirty="0">
                <a:solidFill>
                  <a:srgbClr val="FFFFFF"/>
                </a:solidFill>
                <a:latin typeface="Tahoma"/>
                <a:cs typeface="Tahoma"/>
              </a:rPr>
              <a:t>secara </a:t>
            </a:r>
            <a:r>
              <a:rPr sz="1900" dirty="0">
                <a:solidFill>
                  <a:srgbClr val="FFFFFF"/>
                </a:solidFill>
                <a:latin typeface="Tahoma"/>
                <a:cs typeface="Tahoma"/>
              </a:rPr>
              <a:t>diam</a:t>
            </a:r>
            <a:r>
              <a:rPr sz="1875" baseline="26666" dirty="0">
                <a:solidFill>
                  <a:srgbClr val="FFFFFF"/>
                </a:solidFill>
                <a:latin typeface="Tahoma"/>
                <a:cs typeface="Tahoma"/>
              </a:rPr>
              <a:t>2 </a:t>
            </a:r>
            <a:r>
              <a:rPr sz="1900" dirty="0">
                <a:solidFill>
                  <a:srgbClr val="FFFFFF"/>
                </a:solidFill>
                <a:latin typeface="Tahoma"/>
                <a:cs typeface="Tahoma"/>
              </a:rPr>
              <a:t>dimasukan </a:t>
            </a:r>
            <a:r>
              <a:rPr sz="1900" spc="-5" dirty="0">
                <a:solidFill>
                  <a:srgbClr val="FFFFFF"/>
                </a:solidFill>
                <a:latin typeface="Tahoma"/>
                <a:cs typeface="Tahoma"/>
              </a:rPr>
              <a:t>dalam persetujuan </a:t>
            </a:r>
            <a:r>
              <a:rPr sz="1900" dirty="0">
                <a:solidFill>
                  <a:srgbClr val="FFFFFF"/>
                </a:solidFill>
                <a:latin typeface="Tahoma"/>
                <a:cs typeface="Tahoma"/>
              </a:rPr>
              <a:t>meskipun tidak </a:t>
            </a:r>
            <a:r>
              <a:rPr sz="1900" spc="-5" dirty="0">
                <a:solidFill>
                  <a:srgbClr val="FFFFFF"/>
                </a:solidFill>
                <a:latin typeface="Tahoma"/>
                <a:cs typeface="Tahoma"/>
              </a:rPr>
              <a:t>dgn tegas  </a:t>
            </a:r>
            <a:r>
              <a:rPr sz="1900" spc="-10" dirty="0">
                <a:solidFill>
                  <a:srgbClr val="FFFFFF"/>
                </a:solidFill>
                <a:latin typeface="Tahoma"/>
                <a:cs typeface="Tahoma"/>
              </a:rPr>
              <a:t>dinyatakan</a:t>
            </a:r>
            <a:endParaRPr sz="1900">
              <a:latin typeface="Tahoma"/>
              <a:cs typeface="Tahoma"/>
            </a:endParaRPr>
          </a:p>
          <a:p>
            <a:pPr marL="431800" marR="83820" indent="-342900" algn="just">
              <a:lnSpc>
                <a:spcPct val="100000"/>
              </a:lnSpc>
              <a:buAutoNum type="arabicPeriod"/>
              <a:tabLst>
                <a:tab pos="431800" algn="l"/>
              </a:tabLst>
            </a:pPr>
            <a:r>
              <a:rPr sz="1900" spc="-10" dirty="0">
                <a:solidFill>
                  <a:srgbClr val="FFFFFF"/>
                </a:solidFill>
                <a:latin typeface="Tahoma"/>
                <a:cs typeface="Tahoma"/>
              </a:rPr>
              <a:t>Pasal </a:t>
            </a:r>
            <a:r>
              <a:rPr sz="1900" spc="-5" dirty="0">
                <a:solidFill>
                  <a:srgbClr val="FFFFFF"/>
                </a:solidFill>
                <a:latin typeface="Tahoma"/>
                <a:cs typeface="Tahoma"/>
              </a:rPr>
              <a:t>1348 : Semua </a:t>
            </a:r>
            <a:r>
              <a:rPr sz="1900" dirty="0">
                <a:solidFill>
                  <a:srgbClr val="FFFFFF"/>
                </a:solidFill>
                <a:latin typeface="Tahoma"/>
                <a:cs typeface="Tahoma"/>
              </a:rPr>
              <a:t>janji </a:t>
            </a:r>
            <a:r>
              <a:rPr sz="1900" spc="-5" dirty="0">
                <a:solidFill>
                  <a:srgbClr val="FFFFFF"/>
                </a:solidFill>
                <a:latin typeface="Tahoma"/>
                <a:cs typeface="Tahoma"/>
              </a:rPr>
              <a:t>yg dibuat dalam suatu persetujuan harus </a:t>
            </a:r>
            <a:r>
              <a:rPr sz="1900" dirty="0">
                <a:solidFill>
                  <a:srgbClr val="FFFFFF"/>
                </a:solidFill>
                <a:latin typeface="Tahoma"/>
                <a:cs typeface="Tahoma"/>
              </a:rPr>
              <a:t>diartikan  </a:t>
            </a:r>
            <a:r>
              <a:rPr sz="1900" spc="-5" dirty="0">
                <a:solidFill>
                  <a:srgbClr val="FFFFFF"/>
                </a:solidFill>
                <a:latin typeface="Tahoma"/>
                <a:cs typeface="Tahoma"/>
              </a:rPr>
              <a:t>dalam hubungan satu </a:t>
            </a:r>
            <a:r>
              <a:rPr sz="1900" dirty="0">
                <a:solidFill>
                  <a:srgbClr val="FFFFFF"/>
                </a:solidFill>
                <a:latin typeface="Tahoma"/>
                <a:cs typeface="Tahoma"/>
              </a:rPr>
              <a:t>sama </a:t>
            </a:r>
            <a:r>
              <a:rPr sz="1900" spc="-5" dirty="0">
                <a:solidFill>
                  <a:srgbClr val="FFFFFF"/>
                </a:solidFill>
                <a:latin typeface="Tahoma"/>
                <a:cs typeface="Tahoma"/>
              </a:rPr>
              <a:t>lain. Tiap </a:t>
            </a:r>
            <a:r>
              <a:rPr sz="1900" dirty="0">
                <a:solidFill>
                  <a:srgbClr val="FFFFFF"/>
                </a:solidFill>
                <a:latin typeface="Tahoma"/>
                <a:cs typeface="Tahoma"/>
              </a:rPr>
              <a:t>janji harus </a:t>
            </a:r>
            <a:r>
              <a:rPr sz="1900" spc="-5" dirty="0">
                <a:solidFill>
                  <a:srgbClr val="FFFFFF"/>
                </a:solidFill>
                <a:latin typeface="Tahoma"/>
                <a:cs typeface="Tahoma"/>
              </a:rPr>
              <a:t>ditafsirkan dalam </a:t>
            </a:r>
            <a:r>
              <a:rPr sz="1900" spc="-10" dirty="0">
                <a:solidFill>
                  <a:srgbClr val="FFFFFF"/>
                </a:solidFill>
                <a:latin typeface="Tahoma"/>
                <a:cs typeface="Tahoma"/>
              </a:rPr>
              <a:t>rangka  </a:t>
            </a:r>
            <a:r>
              <a:rPr sz="1900" spc="-5" dirty="0">
                <a:solidFill>
                  <a:srgbClr val="FFFFFF"/>
                </a:solidFill>
                <a:latin typeface="Tahoma"/>
                <a:cs typeface="Tahoma"/>
              </a:rPr>
              <a:t>persetujuan</a:t>
            </a:r>
            <a:r>
              <a:rPr sz="1900" spc="20" dirty="0">
                <a:solidFill>
                  <a:srgbClr val="FFFFFF"/>
                </a:solidFill>
                <a:latin typeface="Tahoma"/>
                <a:cs typeface="Tahoma"/>
              </a:rPr>
              <a:t> </a:t>
            </a:r>
            <a:r>
              <a:rPr sz="1900" spc="-15" dirty="0">
                <a:solidFill>
                  <a:srgbClr val="FFFFFF"/>
                </a:solidFill>
                <a:latin typeface="Tahoma"/>
                <a:cs typeface="Tahoma"/>
              </a:rPr>
              <a:t>sebelumnya</a:t>
            </a:r>
            <a:endParaRPr sz="1900">
              <a:latin typeface="Tahoma"/>
              <a:cs typeface="Tahoma"/>
            </a:endParaRPr>
          </a:p>
          <a:p>
            <a:pPr marL="431800" marR="82550" indent="-342900" algn="just">
              <a:lnSpc>
                <a:spcPct val="100000"/>
              </a:lnSpc>
              <a:spcBef>
                <a:spcPts val="5"/>
              </a:spcBef>
              <a:buAutoNum type="arabicPeriod"/>
              <a:tabLst>
                <a:tab pos="431800" algn="l"/>
              </a:tabLst>
            </a:pPr>
            <a:r>
              <a:rPr sz="1900" spc="-10" dirty="0">
                <a:solidFill>
                  <a:srgbClr val="FFFFFF"/>
                </a:solidFill>
                <a:latin typeface="Tahoma"/>
                <a:cs typeface="Tahoma"/>
              </a:rPr>
              <a:t>Pasal </a:t>
            </a:r>
            <a:r>
              <a:rPr sz="1900" spc="-5" dirty="0">
                <a:solidFill>
                  <a:srgbClr val="FFFFFF"/>
                </a:solidFill>
                <a:latin typeface="Tahoma"/>
                <a:cs typeface="Tahoma"/>
              </a:rPr>
              <a:t>1349 : </a:t>
            </a:r>
            <a:r>
              <a:rPr sz="1900" dirty="0">
                <a:solidFill>
                  <a:srgbClr val="FFFFFF"/>
                </a:solidFill>
                <a:latin typeface="Tahoma"/>
                <a:cs typeface="Tahoma"/>
              </a:rPr>
              <a:t>Jika ada </a:t>
            </a:r>
            <a:r>
              <a:rPr sz="1900" spc="-10" dirty="0">
                <a:solidFill>
                  <a:srgbClr val="FFFFFF"/>
                </a:solidFill>
                <a:latin typeface="Tahoma"/>
                <a:cs typeface="Tahoma"/>
              </a:rPr>
              <a:t>keragu-raguan </a:t>
            </a:r>
            <a:r>
              <a:rPr sz="1900" dirty="0">
                <a:solidFill>
                  <a:srgbClr val="FFFFFF"/>
                </a:solidFill>
                <a:latin typeface="Tahoma"/>
                <a:cs typeface="Tahoma"/>
              </a:rPr>
              <a:t>maka suatu </a:t>
            </a:r>
            <a:r>
              <a:rPr sz="1900" spc="-5" dirty="0">
                <a:solidFill>
                  <a:srgbClr val="FFFFFF"/>
                </a:solidFill>
                <a:latin typeface="Tahoma"/>
                <a:cs typeface="Tahoma"/>
              </a:rPr>
              <a:t>persetujuan </a:t>
            </a:r>
            <a:r>
              <a:rPr sz="1900" dirty="0">
                <a:solidFill>
                  <a:srgbClr val="FFFFFF"/>
                </a:solidFill>
                <a:latin typeface="Tahoma"/>
                <a:cs typeface="Tahoma"/>
              </a:rPr>
              <a:t>harus  </a:t>
            </a:r>
            <a:r>
              <a:rPr sz="1900" spc="-5" dirty="0">
                <a:solidFill>
                  <a:srgbClr val="FFFFFF"/>
                </a:solidFill>
                <a:latin typeface="Tahoma"/>
                <a:cs typeface="Tahoma"/>
              </a:rPr>
              <a:t>ditafsirkan </a:t>
            </a:r>
            <a:r>
              <a:rPr sz="1900" dirty="0">
                <a:solidFill>
                  <a:srgbClr val="FFFFFF"/>
                </a:solidFill>
                <a:latin typeface="Tahoma"/>
                <a:cs typeface="Tahoma"/>
              </a:rPr>
              <a:t>atas </a:t>
            </a:r>
            <a:r>
              <a:rPr sz="1900" spc="-5" dirty="0">
                <a:solidFill>
                  <a:srgbClr val="FFFFFF"/>
                </a:solidFill>
                <a:latin typeface="Tahoma"/>
                <a:cs typeface="Tahoma"/>
              </a:rPr>
              <a:t>kerugian orang </a:t>
            </a:r>
            <a:r>
              <a:rPr sz="1900" spc="-10" dirty="0">
                <a:solidFill>
                  <a:srgbClr val="FFFFFF"/>
                </a:solidFill>
                <a:latin typeface="Tahoma"/>
                <a:cs typeface="Tahoma"/>
              </a:rPr>
              <a:t>yg </a:t>
            </a:r>
            <a:r>
              <a:rPr sz="1900" spc="-5" dirty="0">
                <a:solidFill>
                  <a:srgbClr val="FFFFFF"/>
                </a:solidFill>
                <a:latin typeface="Tahoma"/>
                <a:cs typeface="Tahoma"/>
              </a:rPr>
              <a:t>telah meminta diperjanjikannya sesuatu  hal &amp; untuk </a:t>
            </a:r>
            <a:r>
              <a:rPr sz="1900" spc="-10" dirty="0">
                <a:solidFill>
                  <a:srgbClr val="FFFFFF"/>
                </a:solidFill>
                <a:latin typeface="Tahoma"/>
                <a:cs typeface="Tahoma"/>
              </a:rPr>
              <a:t>keuntungan orang yg telah </a:t>
            </a:r>
            <a:r>
              <a:rPr sz="1900" spc="-5" dirty="0">
                <a:solidFill>
                  <a:srgbClr val="FFFFFF"/>
                </a:solidFill>
                <a:latin typeface="Tahoma"/>
                <a:cs typeface="Tahoma"/>
              </a:rPr>
              <a:t>mengikatkan </a:t>
            </a:r>
            <a:r>
              <a:rPr sz="1900" spc="-15" dirty="0">
                <a:solidFill>
                  <a:srgbClr val="FFFFFF"/>
                </a:solidFill>
                <a:latin typeface="Tahoma"/>
                <a:cs typeface="Tahoma"/>
              </a:rPr>
              <a:t>dirinya </a:t>
            </a:r>
            <a:r>
              <a:rPr sz="1900" spc="-5" dirty="0">
                <a:solidFill>
                  <a:srgbClr val="FFFFFF"/>
                </a:solidFill>
                <a:latin typeface="Tahoma"/>
                <a:cs typeface="Tahoma"/>
              </a:rPr>
              <a:t>untuk</a:t>
            </a:r>
            <a:r>
              <a:rPr sz="1900" spc="390" dirty="0">
                <a:solidFill>
                  <a:srgbClr val="FFFFFF"/>
                </a:solidFill>
                <a:latin typeface="Tahoma"/>
                <a:cs typeface="Tahoma"/>
              </a:rPr>
              <a:t> </a:t>
            </a:r>
            <a:r>
              <a:rPr sz="1900" spc="-5" dirty="0">
                <a:solidFill>
                  <a:srgbClr val="FFFFFF"/>
                </a:solidFill>
                <a:latin typeface="Tahoma"/>
                <a:cs typeface="Tahoma"/>
              </a:rPr>
              <a:t>itu</a:t>
            </a:r>
            <a:endParaRPr sz="1900">
              <a:latin typeface="Tahoma"/>
              <a:cs typeface="Tahoma"/>
            </a:endParaRPr>
          </a:p>
          <a:p>
            <a:pPr marL="431800" marR="83820" indent="-342900" algn="just">
              <a:lnSpc>
                <a:spcPct val="100000"/>
              </a:lnSpc>
              <a:buAutoNum type="arabicPeriod"/>
              <a:tabLst>
                <a:tab pos="431800" algn="l"/>
              </a:tabLst>
            </a:pPr>
            <a:r>
              <a:rPr sz="1900" spc="-10" dirty="0">
                <a:solidFill>
                  <a:srgbClr val="FFFFFF"/>
                </a:solidFill>
                <a:latin typeface="Tahoma"/>
                <a:cs typeface="Tahoma"/>
              </a:rPr>
              <a:t>Pasal </a:t>
            </a:r>
            <a:r>
              <a:rPr sz="1900" spc="-5" dirty="0">
                <a:solidFill>
                  <a:srgbClr val="FFFFFF"/>
                </a:solidFill>
                <a:latin typeface="Tahoma"/>
                <a:cs typeface="Tahoma"/>
              </a:rPr>
              <a:t>1350 </a:t>
            </a:r>
            <a:r>
              <a:rPr sz="1900" dirty="0">
                <a:solidFill>
                  <a:srgbClr val="FFFFFF"/>
                </a:solidFill>
                <a:latin typeface="Tahoma"/>
                <a:cs typeface="Tahoma"/>
              </a:rPr>
              <a:t>KUH </a:t>
            </a:r>
            <a:r>
              <a:rPr sz="1900" spc="-10" dirty="0">
                <a:solidFill>
                  <a:srgbClr val="FFFFFF"/>
                </a:solidFill>
                <a:latin typeface="Tahoma"/>
                <a:cs typeface="Tahoma"/>
              </a:rPr>
              <a:t>Perdata </a:t>
            </a:r>
            <a:r>
              <a:rPr sz="1900" spc="-5" dirty="0">
                <a:solidFill>
                  <a:srgbClr val="FFFFFF"/>
                </a:solidFill>
                <a:latin typeface="Tahoma"/>
                <a:cs typeface="Tahoma"/>
              </a:rPr>
              <a:t>: Meskipun </a:t>
            </a:r>
            <a:r>
              <a:rPr sz="1900" dirty="0">
                <a:solidFill>
                  <a:srgbClr val="FFFFFF"/>
                </a:solidFill>
                <a:latin typeface="Tahoma"/>
                <a:cs typeface="Tahoma"/>
              </a:rPr>
              <a:t>bagaimana </a:t>
            </a:r>
            <a:r>
              <a:rPr sz="1900" spc="-10" dirty="0">
                <a:solidFill>
                  <a:srgbClr val="FFFFFF"/>
                </a:solidFill>
                <a:latin typeface="Tahoma"/>
                <a:cs typeface="Tahoma"/>
              </a:rPr>
              <a:t>luasnya </a:t>
            </a:r>
            <a:r>
              <a:rPr sz="1900" spc="-5" dirty="0">
                <a:solidFill>
                  <a:srgbClr val="FFFFFF"/>
                </a:solidFill>
                <a:latin typeface="Tahoma"/>
                <a:cs typeface="Tahoma"/>
              </a:rPr>
              <a:t>kata</a:t>
            </a:r>
            <a:r>
              <a:rPr sz="1875" spc="-7" baseline="26666" dirty="0">
                <a:solidFill>
                  <a:srgbClr val="FFFFFF"/>
                </a:solidFill>
                <a:latin typeface="Tahoma"/>
                <a:cs typeface="Tahoma"/>
              </a:rPr>
              <a:t>2 </a:t>
            </a:r>
            <a:r>
              <a:rPr sz="1900" spc="-5" dirty="0">
                <a:solidFill>
                  <a:srgbClr val="FFFFFF"/>
                </a:solidFill>
                <a:latin typeface="Tahoma"/>
                <a:cs typeface="Tahoma"/>
              </a:rPr>
              <a:t>dalam </a:t>
            </a:r>
            <a:r>
              <a:rPr sz="1900" dirty="0">
                <a:solidFill>
                  <a:srgbClr val="FFFFFF"/>
                </a:solidFill>
                <a:latin typeface="Tahoma"/>
                <a:cs typeface="Tahoma"/>
              </a:rPr>
              <a:t>mana  suatu </a:t>
            </a:r>
            <a:r>
              <a:rPr sz="1900" spc="-5" dirty="0">
                <a:solidFill>
                  <a:srgbClr val="FFFFFF"/>
                </a:solidFill>
                <a:latin typeface="Tahoma"/>
                <a:cs typeface="Tahoma"/>
              </a:rPr>
              <a:t>persetujuan </a:t>
            </a:r>
            <a:r>
              <a:rPr sz="1900" dirty="0">
                <a:solidFill>
                  <a:srgbClr val="FFFFFF"/>
                </a:solidFill>
                <a:latin typeface="Tahoma"/>
                <a:cs typeface="Tahoma"/>
              </a:rPr>
              <a:t>disusun, namun </a:t>
            </a:r>
            <a:r>
              <a:rPr sz="1900" spc="-5" dirty="0">
                <a:solidFill>
                  <a:srgbClr val="FFFFFF"/>
                </a:solidFill>
                <a:latin typeface="Tahoma"/>
                <a:cs typeface="Tahoma"/>
              </a:rPr>
              <a:t>persetujuan itu </a:t>
            </a:r>
            <a:r>
              <a:rPr sz="1900" spc="-10" dirty="0">
                <a:solidFill>
                  <a:srgbClr val="FFFFFF"/>
                </a:solidFill>
                <a:latin typeface="Tahoma"/>
                <a:cs typeface="Tahoma"/>
              </a:rPr>
              <a:t>hanya </a:t>
            </a:r>
            <a:r>
              <a:rPr sz="1900" spc="-5" dirty="0">
                <a:solidFill>
                  <a:srgbClr val="FFFFFF"/>
                </a:solidFill>
                <a:latin typeface="Tahoma"/>
                <a:cs typeface="Tahoma"/>
              </a:rPr>
              <a:t>meliputi </a:t>
            </a:r>
            <a:r>
              <a:rPr sz="1900" dirty="0">
                <a:solidFill>
                  <a:srgbClr val="FFFFFF"/>
                </a:solidFill>
                <a:latin typeface="Tahoma"/>
                <a:cs typeface="Tahoma"/>
              </a:rPr>
              <a:t>hal</a:t>
            </a:r>
            <a:r>
              <a:rPr sz="1875" baseline="26666" dirty="0">
                <a:solidFill>
                  <a:srgbClr val="FFFFFF"/>
                </a:solidFill>
                <a:latin typeface="Tahoma"/>
                <a:cs typeface="Tahoma"/>
              </a:rPr>
              <a:t>2 </a:t>
            </a:r>
            <a:r>
              <a:rPr sz="1900" spc="-15" dirty="0">
                <a:solidFill>
                  <a:srgbClr val="FFFFFF"/>
                </a:solidFill>
                <a:latin typeface="Tahoma"/>
                <a:cs typeface="Tahoma"/>
              </a:rPr>
              <a:t>yg   </a:t>
            </a:r>
            <a:r>
              <a:rPr sz="1900" spc="-10" dirty="0">
                <a:solidFill>
                  <a:srgbClr val="FFFFFF"/>
                </a:solidFill>
                <a:latin typeface="Tahoma"/>
                <a:cs typeface="Tahoma"/>
              </a:rPr>
              <a:t>nyata</a:t>
            </a:r>
            <a:r>
              <a:rPr sz="1875" spc="-15" baseline="26666" dirty="0">
                <a:solidFill>
                  <a:srgbClr val="FFFFFF"/>
                </a:solidFill>
                <a:latin typeface="Tahoma"/>
                <a:cs typeface="Tahoma"/>
              </a:rPr>
              <a:t>2 </a:t>
            </a:r>
            <a:r>
              <a:rPr sz="1900" spc="-5" dirty="0">
                <a:solidFill>
                  <a:srgbClr val="FFFFFF"/>
                </a:solidFill>
                <a:latin typeface="Tahoma"/>
                <a:cs typeface="Tahoma"/>
              </a:rPr>
              <a:t>dimaksudkan oleh </a:t>
            </a:r>
            <a:r>
              <a:rPr sz="1900" spc="-10" dirty="0">
                <a:solidFill>
                  <a:srgbClr val="FFFFFF"/>
                </a:solidFill>
                <a:latin typeface="Tahoma"/>
                <a:cs typeface="Tahoma"/>
              </a:rPr>
              <a:t>kedua </a:t>
            </a:r>
            <a:r>
              <a:rPr sz="1900" spc="-5" dirty="0">
                <a:solidFill>
                  <a:srgbClr val="FFFFFF"/>
                </a:solidFill>
                <a:latin typeface="Tahoma"/>
                <a:cs typeface="Tahoma"/>
              </a:rPr>
              <a:t>belah pihak sewaktu membuat</a:t>
            </a:r>
            <a:r>
              <a:rPr sz="1900" spc="100" dirty="0">
                <a:solidFill>
                  <a:srgbClr val="FFFFFF"/>
                </a:solidFill>
                <a:latin typeface="Tahoma"/>
                <a:cs typeface="Tahoma"/>
              </a:rPr>
              <a:t> </a:t>
            </a:r>
            <a:r>
              <a:rPr sz="1900" spc="-5" dirty="0">
                <a:solidFill>
                  <a:srgbClr val="FFFFFF"/>
                </a:solidFill>
                <a:latin typeface="Tahoma"/>
                <a:cs typeface="Tahoma"/>
              </a:rPr>
              <a:t>perjanjian</a:t>
            </a:r>
            <a:endParaRPr sz="1900">
              <a:latin typeface="Tahoma"/>
              <a:cs typeface="Tahoma"/>
            </a:endParaRPr>
          </a:p>
          <a:p>
            <a:pPr marL="431800" marR="81915" indent="-342900" algn="just">
              <a:lnSpc>
                <a:spcPct val="100000"/>
              </a:lnSpc>
              <a:spcBef>
                <a:spcPts val="5"/>
              </a:spcBef>
              <a:buAutoNum type="arabicPeriod"/>
              <a:tabLst>
                <a:tab pos="431800" algn="l"/>
              </a:tabLst>
            </a:pPr>
            <a:r>
              <a:rPr sz="1900" spc="-10" dirty="0">
                <a:solidFill>
                  <a:srgbClr val="FFFFFF"/>
                </a:solidFill>
                <a:latin typeface="Tahoma"/>
                <a:cs typeface="Tahoma"/>
              </a:rPr>
              <a:t>Pasal </a:t>
            </a:r>
            <a:r>
              <a:rPr sz="1900" spc="-5" dirty="0">
                <a:solidFill>
                  <a:srgbClr val="FFFFFF"/>
                </a:solidFill>
                <a:latin typeface="Tahoma"/>
                <a:cs typeface="Tahoma"/>
              </a:rPr>
              <a:t>1351 KUH </a:t>
            </a:r>
            <a:r>
              <a:rPr sz="1900" spc="-15" dirty="0">
                <a:solidFill>
                  <a:srgbClr val="FFFFFF"/>
                </a:solidFill>
                <a:latin typeface="Tahoma"/>
                <a:cs typeface="Tahoma"/>
              </a:rPr>
              <a:t>Perdata  </a:t>
            </a:r>
            <a:r>
              <a:rPr sz="1900" spc="-5" dirty="0">
                <a:solidFill>
                  <a:srgbClr val="FFFFFF"/>
                </a:solidFill>
                <a:latin typeface="Tahoma"/>
                <a:cs typeface="Tahoma"/>
              </a:rPr>
              <a:t>: </a:t>
            </a:r>
            <a:r>
              <a:rPr sz="1900" dirty="0">
                <a:solidFill>
                  <a:srgbClr val="FFFFFF"/>
                </a:solidFill>
                <a:latin typeface="Tahoma"/>
                <a:cs typeface="Tahoma"/>
              </a:rPr>
              <a:t>Jika </a:t>
            </a:r>
            <a:r>
              <a:rPr sz="1900" spc="-5" dirty="0">
                <a:solidFill>
                  <a:srgbClr val="FFFFFF"/>
                </a:solidFill>
                <a:latin typeface="Tahoma"/>
                <a:cs typeface="Tahoma"/>
              </a:rPr>
              <a:t>seseorang dalam </a:t>
            </a:r>
            <a:r>
              <a:rPr sz="1900" dirty="0">
                <a:solidFill>
                  <a:srgbClr val="FFFFFF"/>
                </a:solidFill>
                <a:latin typeface="Tahoma"/>
                <a:cs typeface="Tahoma"/>
              </a:rPr>
              <a:t>suatu </a:t>
            </a:r>
            <a:r>
              <a:rPr sz="1900" spc="-5" dirty="0">
                <a:solidFill>
                  <a:srgbClr val="FFFFFF"/>
                </a:solidFill>
                <a:latin typeface="Tahoma"/>
                <a:cs typeface="Tahoma"/>
              </a:rPr>
              <a:t>persetujuan  menyatakan suatu </a:t>
            </a:r>
            <a:r>
              <a:rPr sz="1900" dirty="0">
                <a:solidFill>
                  <a:srgbClr val="FFFFFF"/>
                </a:solidFill>
                <a:latin typeface="Tahoma"/>
                <a:cs typeface="Tahoma"/>
              </a:rPr>
              <a:t>hal </a:t>
            </a:r>
            <a:r>
              <a:rPr sz="1900" spc="-5" dirty="0">
                <a:solidFill>
                  <a:srgbClr val="FFFFFF"/>
                </a:solidFill>
                <a:latin typeface="Tahoma"/>
                <a:cs typeface="Tahoma"/>
              </a:rPr>
              <a:t>untuk </a:t>
            </a:r>
            <a:r>
              <a:rPr sz="1900" dirty="0">
                <a:solidFill>
                  <a:srgbClr val="FFFFFF"/>
                </a:solidFill>
                <a:latin typeface="Tahoma"/>
                <a:cs typeface="Tahoma"/>
              </a:rPr>
              <a:t>menjelaskan perikatan, </a:t>
            </a:r>
            <a:r>
              <a:rPr sz="1900" spc="-10" dirty="0">
                <a:solidFill>
                  <a:srgbClr val="FFFFFF"/>
                </a:solidFill>
                <a:latin typeface="Tahoma"/>
                <a:cs typeface="Tahoma"/>
              </a:rPr>
              <a:t>tak </a:t>
            </a:r>
            <a:r>
              <a:rPr sz="1900" dirty="0">
                <a:solidFill>
                  <a:srgbClr val="FFFFFF"/>
                </a:solidFill>
                <a:latin typeface="Tahoma"/>
                <a:cs typeface="Tahoma"/>
              </a:rPr>
              <a:t>dapatlah </a:t>
            </a:r>
            <a:r>
              <a:rPr sz="1900" spc="-10" dirty="0">
                <a:solidFill>
                  <a:srgbClr val="FFFFFF"/>
                </a:solidFill>
                <a:latin typeface="Tahoma"/>
                <a:cs typeface="Tahoma"/>
              </a:rPr>
              <a:t>ia  </a:t>
            </a:r>
            <a:r>
              <a:rPr sz="1900" dirty="0">
                <a:solidFill>
                  <a:srgbClr val="FFFFFF"/>
                </a:solidFill>
                <a:latin typeface="Tahoma"/>
                <a:cs typeface="Tahoma"/>
              </a:rPr>
              <a:t>dianggap </a:t>
            </a:r>
            <a:r>
              <a:rPr sz="1900" spc="-10" dirty="0">
                <a:solidFill>
                  <a:srgbClr val="FFFFFF"/>
                </a:solidFill>
                <a:latin typeface="Tahoma"/>
                <a:cs typeface="Tahoma"/>
              </a:rPr>
              <a:t>bahwa </a:t>
            </a:r>
            <a:r>
              <a:rPr sz="1900" spc="-5" dirty="0">
                <a:solidFill>
                  <a:srgbClr val="FFFFFF"/>
                </a:solidFill>
                <a:latin typeface="Tahoma"/>
                <a:cs typeface="Tahoma"/>
              </a:rPr>
              <a:t>dengan demikian hendak mengurangi </a:t>
            </a:r>
            <a:r>
              <a:rPr sz="1900" dirty="0">
                <a:solidFill>
                  <a:srgbClr val="FFFFFF"/>
                </a:solidFill>
                <a:latin typeface="Tahoma"/>
                <a:cs typeface="Tahoma"/>
              </a:rPr>
              <a:t>maupun </a:t>
            </a:r>
            <a:r>
              <a:rPr sz="1900" spc="-5" dirty="0">
                <a:solidFill>
                  <a:srgbClr val="FFFFFF"/>
                </a:solidFill>
                <a:latin typeface="Tahoma"/>
                <a:cs typeface="Tahoma"/>
              </a:rPr>
              <a:t>membatasi  kekuatan </a:t>
            </a:r>
            <a:r>
              <a:rPr sz="1900" spc="-10" dirty="0">
                <a:solidFill>
                  <a:srgbClr val="FFFFFF"/>
                </a:solidFill>
                <a:latin typeface="Tahoma"/>
                <a:cs typeface="Tahoma"/>
              </a:rPr>
              <a:t>persetujuan </a:t>
            </a:r>
            <a:r>
              <a:rPr sz="1900" spc="-5" dirty="0">
                <a:solidFill>
                  <a:srgbClr val="FFFFFF"/>
                </a:solidFill>
                <a:latin typeface="Tahoma"/>
                <a:cs typeface="Tahoma"/>
              </a:rPr>
              <a:t>menurut hukum dalam </a:t>
            </a:r>
            <a:r>
              <a:rPr sz="1900" dirty="0">
                <a:solidFill>
                  <a:srgbClr val="FFFFFF"/>
                </a:solidFill>
                <a:latin typeface="Tahoma"/>
                <a:cs typeface="Tahoma"/>
              </a:rPr>
              <a:t>hal</a:t>
            </a:r>
            <a:r>
              <a:rPr sz="1875" baseline="26666" dirty="0">
                <a:solidFill>
                  <a:srgbClr val="FFFFFF"/>
                </a:solidFill>
                <a:latin typeface="Tahoma"/>
                <a:cs typeface="Tahoma"/>
              </a:rPr>
              <a:t>2 </a:t>
            </a:r>
            <a:r>
              <a:rPr sz="1900" spc="-10" dirty="0">
                <a:solidFill>
                  <a:srgbClr val="FFFFFF"/>
                </a:solidFill>
                <a:latin typeface="Tahoma"/>
                <a:cs typeface="Tahoma"/>
              </a:rPr>
              <a:t>yg tidak</a:t>
            </a:r>
            <a:r>
              <a:rPr sz="1900" spc="90" dirty="0">
                <a:solidFill>
                  <a:srgbClr val="FFFFFF"/>
                </a:solidFill>
                <a:latin typeface="Tahoma"/>
                <a:cs typeface="Tahoma"/>
              </a:rPr>
              <a:t> </a:t>
            </a:r>
            <a:r>
              <a:rPr sz="1900" spc="-10" dirty="0">
                <a:solidFill>
                  <a:srgbClr val="FFFFFF"/>
                </a:solidFill>
                <a:latin typeface="Tahoma"/>
                <a:cs typeface="Tahoma"/>
              </a:rPr>
              <a:t>dinyatakan</a:t>
            </a:r>
            <a:endParaRPr sz="1900">
              <a:latin typeface="Tahoma"/>
              <a:cs typeface="Tahoma"/>
            </a:endParaRPr>
          </a:p>
          <a:p>
            <a:pPr marR="894080" algn="r">
              <a:lnSpc>
                <a:spcPct val="100000"/>
              </a:lnSpc>
              <a:spcBef>
                <a:spcPts val="30"/>
              </a:spcBef>
            </a:pPr>
            <a:r>
              <a:rPr sz="1400" b="1" spc="-5" dirty="0">
                <a:solidFill>
                  <a:srgbClr val="FFFFFF"/>
                </a:solidFill>
                <a:latin typeface="Arial"/>
                <a:cs typeface="Arial"/>
              </a:rPr>
              <a:t>43</a:t>
            </a:r>
            <a:endParaRPr sz="1400">
              <a:latin typeface="Arial"/>
              <a:cs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924800" y="6190488"/>
            <a:ext cx="443293" cy="405193"/>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8029447" y="6236919"/>
            <a:ext cx="223520" cy="239395"/>
          </a:xfrm>
          <a:prstGeom prst="rect">
            <a:avLst/>
          </a:prstGeom>
        </p:spPr>
        <p:txBody>
          <a:bodyPr vert="horz" wrap="square" lIns="0" tIns="12700" rIns="0" bIns="0" rtlCol="0">
            <a:spAutoFit/>
          </a:bodyPr>
          <a:lstStyle/>
          <a:p>
            <a:pPr marL="12700">
              <a:lnSpc>
                <a:spcPct val="100000"/>
              </a:lnSpc>
              <a:spcBef>
                <a:spcPts val="100"/>
              </a:spcBef>
            </a:pPr>
            <a:r>
              <a:rPr sz="1400" b="1" spc="-5" dirty="0">
                <a:solidFill>
                  <a:srgbClr val="FFFFFF"/>
                </a:solidFill>
                <a:latin typeface="Arial"/>
                <a:cs typeface="Arial"/>
              </a:rPr>
              <a:t>44</a:t>
            </a:r>
            <a:endParaRPr sz="1400">
              <a:latin typeface="Arial"/>
              <a:cs typeface="Arial"/>
            </a:endParaRPr>
          </a:p>
        </p:txBody>
      </p:sp>
      <p:sp>
        <p:nvSpPr>
          <p:cNvPr id="4" name="object 4"/>
          <p:cNvSpPr txBox="1"/>
          <p:nvPr/>
        </p:nvSpPr>
        <p:spPr>
          <a:xfrm>
            <a:off x="209194" y="3742435"/>
            <a:ext cx="8706485" cy="2586355"/>
          </a:xfrm>
          <a:prstGeom prst="rect">
            <a:avLst/>
          </a:prstGeom>
        </p:spPr>
        <p:txBody>
          <a:bodyPr vert="horz" wrap="square" lIns="0" tIns="12700" rIns="0" bIns="0" rtlCol="0">
            <a:spAutoFit/>
          </a:bodyPr>
          <a:lstStyle/>
          <a:p>
            <a:pPr marL="12700">
              <a:lnSpc>
                <a:spcPct val="100000"/>
              </a:lnSpc>
              <a:spcBef>
                <a:spcPts val="100"/>
              </a:spcBef>
            </a:pPr>
            <a:r>
              <a:rPr sz="2100" dirty="0">
                <a:solidFill>
                  <a:srgbClr val="FFFFFF"/>
                </a:solidFill>
                <a:latin typeface="Tahoma"/>
                <a:cs typeface="Tahoma"/>
              </a:rPr>
              <a:t>1. </a:t>
            </a:r>
            <a:r>
              <a:rPr sz="2100" spc="-15" dirty="0">
                <a:solidFill>
                  <a:srgbClr val="FFFFFF"/>
                </a:solidFill>
                <a:latin typeface="Tahoma"/>
                <a:cs typeface="Tahoma"/>
              </a:rPr>
              <a:t>PEMBAYARAN, Pasal </a:t>
            </a:r>
            <a:r>
              <a:rPr sz="2100" dirty="0">
                <a:solidFill>
                  <a:srgbClr val="FFFFFF"/>
                </a:solidFill>
                <a:latin typeface="Tahoma"/>
                <a:cs typeface="Tahoma"/>
              </a:rPr>
              <a:t>1382 KUH </a:t>
            </a:r>
            <a:r>
              <a:rPr sz="2100" spc="-10" dirty="0">
                <a:solidFill>
                  <a:srgbClr val="FFFFFF"/>
                </a:solidFill>
                <a:latin typeface="Tahoma"/>
                <a:cs typeface="Tahoma"/>
              </a:rPr>
              <a:t>Perdata </a:t>
            </a:r>
            <a:r>
              <a:rPr sz="2100" spc="-5" dirty="0">
                <a:solidFill>
                  <a:srgbClr val="FFFFFF"/>
                </a:solidFill>
                <a:latin typeface="Tahoma"/>
                <a:cs typeface="Tahoma"/>
              </a:rPr>
              <a:t>berbunyi</a:t>
            </a:r>
            <a:r>
              <a:rPr sz="2100" spc="-360" dirty="0">
                <a:solidFill>
                  <a:srgbClr val="FFFFFF"/>
                </a:solidFill>
                <a:latin typeface="Tahoma"/>
                <a:cs typeface="Tahoma"/>
              </a:rPr>
              <a:t> </a:t>
            </a:r>
            <a:r>
              <a:rPr sz="2100" dirty="0">
                <a:solidFill>
                  <a:srgbClr val="FFFFFF"/>
                </a:solidFill>
                <a:latin typeface="Tahoma"/>
                <a:cs typeface="Tahoma"/>
              </a:rPr>
              <a:t>:</a:t>
            </a:r>
            <a:endParaRPr sz="2100">
              <a:latin typeface="Tahoma"/>
              <a:cs typeface="Tahoma"/>
            </a:endParaRPr>
          </a:p>
          <a:p>
            <a:pPr marL="342265" indent="-342265">
              <a:lnSpc>
                <a:spcPct val="100000"/>
              </a:lnSpc>
              <a:buChar char="•"/>
              <a:tabLst>
                <a:tab pos="342265" algn="l"/>
                <a:tab pos="355600" algn="l"/>
              </a:tabLst>
            </a:pPr>
            <a:r>
              <a:rPr sz="2100" spc="-5" dirty="0">
                <a:solidFill>
                  <a:srgbClr val="FFFFFF"/>
                </a:solidFill>
                <a:latin typeface="Tahoma"/>
                <a:cs typeface="Tahoma"/>
              </a:rPr>
              <a:t>Tiap-tiap </a:t>
            </a:r>
            <a:r>
              <a:rPr sz="2100" dirty="0">
                <a:solidFill>
                  <a:srgbClr val="FFFFFF"/>
                </a:solidFill>
                <a:latin typeface="Tahoma"/>
                <a:cs typeface="Tahoma"/>
              </a:rPr>
              <a:t>perikatan </a:t>
            </a:r>
            <a:r>
              <a:rPr sz="2100" spc="-5" dirty="0">
                <a:solidFill>
                  <a:srgbClr val="FFFFFF"/>
                </a:solidFill>
                <a:latin typeface="Tahoma"/>
                <a:cs typeface="Tahoma"/>
              </a:rPr>
              <a:t>dapat </a:t>
            </a:r>
            <a:r>
              <a:rPr sz="2100" dirty="0">
                <a:solidFill>
                  <a:srgbClr val="FFFFFF"/>
                </a:solidFill>
                <a:latin typeface="Tahoma"/>
                <a:cs typeface="Tahoma"/>
              </a:rPr>
              <a:t>dipenuhi </a:t>
            </a:r>
            <a:r>
              <a:rPr sz="2100" spc="-5" dirty="0">
                <a:solidFill>
                  <a:srgbClr val="FFFFFF"/>
                </a:solidFill>
                <a:latin typeface="Tahoma"/>
                <a:cs typeface="Tahoma"/>
              </a:rPr>
              <a:t>oleh siapa saja </a:t>
            </a:r>
            <a:r>
              <a:rPr sz="2100" spc="-10" dirty="0">
                <a:solidFill>
                  <a:srgbClr val="FFFFFF"/>
                </a:solidFill>
                <a:latin typeface="Tahoma"/>
                <a:cs typeface="Tahoma"/>
              </a:rPr>
              <a:t>yg</a:t>
            </a:r>
            <a:r>
              <a:rPr sz="2100" spc="204" dirty="0">
                <a:solidFill>
                  <a:srgbClr val="FFFFFF"/>
                </a:solidFill>
                <a:latin typeface="Tahoma"/>
                <a:cs typeface="Tahoma"/>
              </a:rPr>
              <a:t> </a:t>
            </a:r>
            <a:r>
              <a:rPr sz="2100" spc="-5" dirty="0">
                <a:solidFill>
                  <a:srgbClr val="FFFFFF"/>
                </a:solidFill>
                <a:latin typeface="Tahoma"/>
                <a:cs typeface="Tahoma"/>
              </a:rPr>
              <a:t>berkepentingan,</a:t>
            </a:r>
            <a:endParaRPr sz="2100">
              <a:latin typeface="Tahoma"/>
              <a:cs typeface="Tahoma"/>
            </a:endParaRPr>
          </a:p>
          <a:p>
            <a:pPr algn="ctr">
              <a:lnSpc>
                <a:spcPct val="100000"/>
              </a:lnSpc>
            </a:pPr>
            <a:r>
              <a:rPr sz="2100" spc="-10" dirty="0">
                <a:solidFill>
                  <a:srgbClr val="FFFFFF"/>
                </a:solidFill>
                <a:latin typeface="Tahoma"/>
                <a:cs typeface="Tahoma"/>
              </a:rPr>
              <a:t>sepertinya seorang yg </a:t>
            </a:r>
            <a:r>
              <a:rPr sz="2100" dirty="0">
                <a:solidFill>
                  <a:srgbClr val="FFFFFF"/>
                </a:solidFill>
                <a:latin typeface="Tahoma"/>
                <a:cs typeface="Tahoma"/>
              </a:rPr>
              <a:t>turut </a:t>
            </a:r>
            <a:r>
              <a:rPr sz="2100" spc="-5" dirty="0">
                <a:solidFill>
                  <a:srgbClr val="FFFFFF"/>
                </a:solidFill>
                <a:latin typeface="Tahoma"/>
                <a:cs typeface="Tahoma"/>
              </a:rPr>
              <a:t>berutang/seseorang </a:t>
            </a:r>
            <a:r>
              <a:rPr sz="2100" dirty="0">
                <a:solidFill>
                  <a:srgbClr val="FFFFFF"/>
                </a:solidFill>
                <a:latin typeface="Tahoma"/>
                <a:cs typeface="Tahoma"/>
              </a:rPr>
              <a:t>penanggung</a:t>
            </a:r>
            <a:r>
              <a:rPr sz="2100" spc="40" dirty="0">
                <a:solidFill>
                  <a:srgbClr val="FFFFFF"/>
                </a:solidFill>
                <a:latin typeface="Tahoma"/>
                <a:cs typeface="Tahoma"/>
              </a:rPr>
              <a:t> </a:t>
            </a:r>
            <a:r>
              <a:rPr sz="2100" dirty="0">
                <a:solidFill>
                  <a:srgbClr val="FFFFFF"/>
                </a:solidFill>
                <a:latin typeface="Tahoma"/>
                <a:cs typeface="Tahoma"/>
              </a:rPr>
              <a:t>utang</a:t>
            </a:r>
            <a:endParaRPr sz="2100">
              <a:latin typeface="Tahoma"/>
              <a:cs typeface="Tahoma"/>
            </a:endParaRPr>
          </a:p>
          <a:p>
            <a:pPr marL="355600" marR="5080" indent="-342900" algn="just">
              <a:lnSpc>
                <a:spcPct val="100000"/>
              </a:lnSpc>
              <a:buChar char="•"/>
              <a:tabLst>
                <a:tab pos="355600" algn="l"/>
              </a:tabLst>
            </a:pPr>
            <a:r>
              <a:rPr sz="2100" spc="-5" dirty="0">
                <a:solidFill>
                  <a:srgbClr val="FFFFFF"/>
                </a:solidFill>
                <a:latin typeface="Tahoma"/>
                <a:cs typeface="Tahoma"/>
              </a:rPr>
              <a:t>Suatu </a:t>
            </a:r>
            <a:r>
              <a:rPr sz="2100" dirty="0">
                <a:solidFill>
                  <a:srgbClr val="FFFFFF"/>
                </a:solidFill>
                <a:latin typeface="Tahoma"/>
                <a:cs typeface="Tahoma"/>
              </a:rPr>
              <a:t>perikatan </a:t>
            </a:r>
            <a:r>
              <a:rPr sz="2100" spc="-5" dirty="0">
                <a:solidFill>
                  <a:srgbClr val="FFFFFF"/>
                </a:solidFill>
                <a:latin typeface="Tahoma"/>
                <a:cs typeface="Tahoma"/>
              </a:rPr>
              <a:t>bahkan </a:t>
            </a:r>
            <a:r>
              <a:rPr sz="2100" dirty="0">
                <a:solidFill>
                  <a:srgbClr val="FFFFFF"/>
                </a:solidFill>
                <a:latin typeface="Tahoma"/>
                <a:cs typeface="Tahoma"/>
              </a:rPr>
              <a:t>dapat </a:t>
            </a:r>
            <a:r>
              <a:rPr sz="2100" spc="-5" dirty="0">
                <a:solidFill>
                  <a:srgbClr val="FFFFFF"/>
                </a:solidFill>
                <a:latin typeface="Tahoma"/>
                <a:cs typeface="Tahoma"/>
              </a:rPr>
              <a:t>dipenuhi </a:t>
            </a:r>
            <a:r>
              <a:rPr sz="2100" dirty="0">
                <a:solidFill>
                  <a:srgbClr val="FFFFFF"/>
                </a:solidFill>
                <a:latin typeface="Tahoma"/>
                <a:cs typeface="Tahoma"/>
              </a:rPr>
              <a:t>juga </a:t>
            </a:r>
            <a:r>
              <a:rPr sz="2100" spc="-5" dirty="0">
                <a:solidFill>
                  <a:srgbClr val="FFFFFF"/>
                </a:solidFill>
                <a:latin typeface="Tahoma"/>
                <a:cs typeface="Tahoma"/>
              </a:rPr>
              <a:t>oleh </a:t>
            </a:r>
            <a:r>
              <a:rPr sz="2100" spc="-10" dirty="0">
                <a:solidFill>
                  <a:srgbClr val="FFFFFF"/>
                </a:solidFill>
                <a:latin typeface="Tahoma"/>
                <a:cs typeface="Tahoma"/>
              </a:rPr>
              <a:t>seorang </a:t>
            </a:r>
            <a:r>
              <a:rPr sz="2100" dirty="0">
                <a:solidFill>
                  <a:srgbClr val="FFFFFF"/>
                </a:solidFill>
                <a:latin typeface="Tahoma"/>
                <a:cs typeface="Tahoma"/>
              </a:rPr>
              <a:t>pihak  </a:t>
            </a:r>
            <a:r>
              <a:rPr sz="2100" spc="-10" dirty="0">
                <a:solidFill>
                  <a:srgbClr val="FFFFFF"/>
                </a:solidFill>
                <a:latin typeface="Tahoma"/>
                <a:cs typeface="Tahoma"/>
              </a:rPr>
              <a:t>ketiga, yg </a:t>
            </a:r>
            <a:r>
              <a:rPr sz="2100" spc="-5" dirty="0">
                <a:solidFill>
                  <a:srgbClr val="FFFFFF"/>
                </a:solidFill>
                <a:latin typeface="Tahoma"/>
                <a:cs typeface="Tahoma"/>
              </a:rPr>
              <a:t>tidak </a:t>
            </a:r>
            <a:r>
              <a:rPr sz="2100" spc="-10" dirty="0">
                <a:solidFill>
                  <a:srgbClr val="FFFFFF"/>
                </a:solidFill>
                <a:latin typeface="Tahoma"/>
                <a:cs typeface="Tahoma"/>
              </a:rPr>
              <a:t>mempunyai </a:t>
            </a:r>
            <a:r>
              <a:rPr sz="2100" spc="-5" dirty="0">
                <a:solidFill>
                  <a:srgbClr val="FFFFFF"/>
                </a:solidFill>
                <a:latin typeface="Tahoma"/>
                <a:cs typeface="Tahoma"/>
              </a:rPr>
              <a:t>kepentingan asal saja </a:t>
            </a:r>
            <a:r>
              <a:rPr sz="2100" spc="-10" dirty="0">
                <a:solidFill>
                  <a:srgbClr val="FFFFFF"/>
                </a:solidFill>
                <a:latin typeface="Tahoma"/>
                <a:cs typeface="Tahoma"/>
              </a:rPr>
              <a:t>seorang </a:t>
            </a:r>
            <a:r>
              <a:rPr sz="2100" dirty="0">
                <a:solidFill>
                  <a:srgbClr val="FFFFFF"/>
                </a:solidFill>
                <a:latin typeface="Tahoma"/>
                <a:cs typeface="Tahoma"/>
              </a:rPr>
              <a:t>pihak  </a:t>
            </a:r>
            <a:r>
              <a:rPr sz="2100" spc="-10" dirty="0">
                <a:solidFill>
                  <a:srgbClr val="FFFFFF"/>
                </a:solidFill>
                <a:latin typeface="Tahoma"/>
                <a:cs typeface="Tahoma"/>
              </a:rPr>
              <a:t>ketiga, yg </a:t>
            </a:r>
            <a:r>
              <a:rPr sz="2100" spc="-5" dirty="0">
                <a:solidFill>
                  <a:srgbClr val="FFFFFF"/>
                </a:solidFill>
                <a:latin typeface="Tahoma"/>
                <a:cs typeface="Tahoma"/>
              </a:rPr>
              <a:t>tidak </a:t>
            </a:r>
            <a:r>
              <a:rPr sz="2100" spc="-10" dirty="0">
                <a:solidFill>
                  <a:srgbClr val="FFFFFF"/>
                </a:solidFill>
                <a:latin typeface="Tahoma"/>
                <a:cs typeface="Tahoma"/>
              </a:rPr>
              <a:t>mempunyai </a:t>
            </a:r>
            <a:r>
              <a:rPr sz="2100" spc="-5" dirty="0">
                <a:solidFill>
                  <a:srgbClr val="FFFFFF"/>
                </a:solidFill>
                <a:latin typeface="Tahoma"/>
                <a:cs typeface="Tahoma"/>
              </a:rPr>
              <a:t>kepentingan, </a:t>
            </a:r>
            <a:r>
              <a:rPr sz="2100" dirty="0">
                <a:solidFill>
                  <a:srgbClr val="FFFFFF"/>
                </a:solidFill>
                <a:latin typeface="Tahoma"/>
                <a:cs typeface="Tahoma"/>
              </a:rPr>
              <a:t>asal </a:t>
            </a:r>
            <a:r>
              <a:rPr sz="2100" spc="-5" dirty="0">
                <a:solidFill>
                  <a:srgbClr val="FFFFFF"/>
                </a:solidFill>
                <a:latin typeface="Tahoma"/>
                <a:cs typeface="Tahoma"/>
              </a:rPr>
              <a:t>saja </a:t>
            </a:r>
            <a:r>
              <a:rPr sz="2100" spc="-10" dirty="0">
                <a:solidFill>
                  <a:srgbClr val="FFFFFF"/>
                </a:solidFill>
                <a:latin typeface="Tahoma"/>
                <a:cs typeface="Tahoma"/>
              </a:rPr>
              <a:t>orang </a:t>
            </a:r>
            <a:r>
              <a:rPr sz="2100" dirty="0">
                <a:solidFill>
                  <a:srgbClr val="FFFFFF"/>
                </a:solidFill>
                <a:latin typeface="Tahoma"/>
                <a:cs typeface="Tahoma"/>
              </a:rPr>
              <a:t>pihak </a:t>
            </a:r>
            <a:r>
              <a:rPr sz="2100" spc="-10" dirty="0">
                <a:solidFill>
                  <a:srgbClr val="FFFFFF"/>
                </a:solidFill>
                <a:latin typeface="Tahoma"/>
                <a:cs typeface="Tahoma"/>
              </a:rPr>
              <a:t>ketiga  </a:t>
            </a:r>
            <a:r>
              <a:rPr sz="2100" dirty="0">
                <a:solidFill>
                  <a:srgbClr val="FFFFFF"/>
                </a:solidFill>
                <a:latin typeface="Tahoma"/>
                <a:cs typeface="Tahoma"/>
              </a:rPr>
              <a:t>itu bertindak atas nama &amp; untuk melunasi </a:t>
            </a:r>
            <a:r>
              <a:rPr sz="2100" spc="-10" dirty="0">
                <a:solidFill>
                  <a:srgbClr val="FFFFFF"/>
                </a:solidFill>
                <a:latin typeface="Tahoma"/>
                <a:cs typeface="Tahoma"/>
              </a:rPr>
              <a:t>utangnya </a:t>
            </a:r>
            <a:r>
              <a:rPr sz="2100" spc="-5" dirty="0">
                <a:solidFill>
                  <a:srgbClr val="FFFFFF"/>
                </a:solidFill>
                <a:latin typeface="Tahoma"/>
                <a:cs typeface="Tahoma"/>
              </a:rPr>
              <a:t>si berutang/jika </a:t>
            </a:r>
            <a:r>
              <a:rPr sz="2100" dirty="0">
                <a:solidFill>
                  <a:srgbClr val="FFFFFF"/>
                </a:solidFill>
                <a:latin typeface="Tahoma"/>
                <a:cs typeface="Tahoma"/>
              </a:rPr>
              <a:t>ia  bertindak</a:t>
            </a:r>
            <a:r>
              <a:rPr sz="2100" spc="110" dirty="0">
                <a:solidFill>
                  <a:srgbClr val="FFFFFF"/>
                </a:solidFill>
                <a:latin typeface="Tahoma"/>
                <a:cs typeface="Tahoma"/>
              </a:rPr>
              <a:t> </a:t>
            </a:r>
            <a:r>
              <a:rPr sz="2100" dirty="0">
                <a:solidFill>
                  <a:srgbClr val="FFFFFF"/>
                </a:solidFill>
                <a:latin typeface="Tahoma"/>
                <a:cs typeface="Tahoma"/>
              </a:rPr>
              <a:t>atas</a:t>
            </a:r>
            <a:r>
              <a:rPr sz="2100" spc="114" dirty="0">
                <a:solidFill>
                  <a:srgbClr val="FFFFFF"/>
                </a:solidFill>
                <a:latin typeface="Tahoma"/>
                <a:cs typeface="Tahoma"/>
              </a:rPr>
              <a:t> </a:t>
            </a:r>
            <a:r>
              <a:rPr sz="2100" spc="-10" dirty="0">
                <a:solidFill>
                  <a:srgbClr val="FFFFFF"/>
                </a:solidFill>
                <a:latin typeface="Tahoma"/>
                <a:cs typeface="Tahoma"/>
              </a:rPr>
              <a:t>namanya</a:t>
            </a:r>
            <a:r>
              <a:rPr sz="2100" spc="120" dirty="0">
                <a:solidFill>
                  <a:srgbClr val="FFFFFF"/>
                </a:solidFill>
                <a:latin typeface="Tahoma"/>
                <a:cs typeface="Tahoma"/>
              </a:rPr>
              <a:t> </a:t>
            </a:r>
            <a:r>
              <a:rPr sz="2100" spc="-5" dirty="0">
                <a:solidFill>
                  <a:srgbClr val="FFFFFF"/>
                </a:solidFill>
                <a:latin typeface="Tahoma"/>
                <a:cs typeface="Tahoma"/>
              </a:rPr>
              <a:t>sendiri</a:t>
            </a:r>
            <a:r>
              <a:rPr sz="2100" spc="130" dirty="0">
                <a:solidFill>
                  <a:srgbClr val="FFFFFF"/>
                </a:solidFill>
                <a:latin typeface="Tahoma"/>
                <a:cs typeface="Tahoma"/>
              </a:rPr>
              <a:t> </a:t>
            </a:r>
            <a:r>
              <a:rPr sz="2100" dirty="0">
                <a:solidFill>
                  <a:srgbClr val="FFFFFF"/>
                </a:solidFill>
                <a:latin typeface="Tahoma"/>
                <a:cs typeface="Tahoma"/>
              </a:rPr>
              <a:t>asal</a:t>
            </a:r>
            <a:r>
              <a:rPr sz="2100" spc="120" dirty="0">
                <a:solidFill>
                  <a:srgbClr val="FFFFFF"/>
                </a:solidFill>
                <a:latin typeface="Tahoma"/>
                <a:cs typeface="Tahoma"/>
              </a:rPr>
              <a:t> </a:t>
            </a:r>
            <a:r>
              <a:rPr sz="2100" spc="-10" dirty="0">
                <a:solidFill>
                  <a:srgbClr val="FFFFFF"/>
                </a:solidFill>
                <a:latin typeface="Tahoma"/>
                <a:cs typeface="Tahoma"/>
              </a:rPr>
              <a:t>ia</a:t>
            </a:r>
            <a:r>
              <a:rPr sz="2100" spc="125" dirty="0">
                <a:solidFill>
                  <a:srgbClr val="FFFFFF"/>
                </a:solidFill>
                <a:latin typeface="Tahoma"/>
                <a:cs typeface="Tahoma"/>
              </a:rPr>
              <a:t> </a:t>
            </a:r>
            <a:r>
              <a:rPr sz="2100" dirty="0">
                <a:solidFill>
                  <a:srgbClr val="FFFFFF"/>
                </a:solidFill>
                <a:latin typeface="Tahoma"/>
                <a:cs typeface="Tahoma"/>
              </a:rPr>
              <a:t>tidak</a:t>
            </a:r>
            <a:r>
              <a:rPr sz="2100" spc="120" dirty="0">
                <a:solidFill>
                  <a:srgbClr val="FFFFFF"/>
                </a:solidFill>
                <a:latin typeface="Tahoma"/>
                <a:cs typeface="Tahoma"/>
              </a:rPr>
              <a:t> </a:t>
            </a:r>
            <a:r>
              <a:rPr sz="2100" spc="-5" dirty="0">
                <a:solidFill>
                  <a:srgbClr val="FFFFFF"/>
                </a:solidFill>
                <a:latin typeface="Tahoma"/>
                <a:cs typeface="Tahoma"/>
              </a:rPr>
              <a:t>menggantikan</a:t>
            </a:r>
            <a:r>
              <a:rPr sz="2100" spc="125" dirty="0">
                <a:solidFill>
                  <a:srgbClr val="FFFFFF"/>
                </a:solidFill>
                <a:latin typeface="Tahoma"/>
                <a:cs typeface="Tahoma"/>
              </a:rPr>
              <a:t> </a:t>
            </a:r>
            <a:r>
              <a:rPr sz="2100" spc="-15" dirty="0">
                <a:solidFill>
                  <a:srgbClr val="FFFFFF"/>
                </a:solidFill>
                <a:latin typeface="Tahoma"/>
                <a:cs typeface="Tahoma"/>
              </a:rPr>
              <a:t>hak-hak</a:t>
            </a:r>
            <a:r>
              <a:rPr sz="2100" spc="125" dirty="0">
                <a:solidFill>
                  <a:srgbClr val="FFFFFF"/>
                </a:solidFill>
                <a:latin typeface="Tahoma"/>
                <a:cs typeface="Tahoma"/>
              </a:rPr>
              <a:t> </a:t>
            </a:r>
            <a:r>
              <a:rPr sz="2100" spc="-5" dirty="0">
                <a:solidFill>
                  <a:srgbClr val="FFFFFF"/>
                </a:solidFill>
                <a:latin typeface="Tahoma"/>
                <a:cs typeface="Tahoma"/>
              </a:rPr>
              <a:t>si</a:t>
            </a:r>
            <a:endParaRPr sz="2100">
              <a:latin typeface="Tahoma"/>
              <a:cs typeface="Tahoma"/>
            </a:endParaRPr>
          </a:p>
        </p:txBody>
      </p:sp>
      <p:sp>
        <p:nvSpPr>
          <p:cNvPr id="5" name="object 5"/>
          <p:cNvSpPr txBox="1"/>
          <p:nvPr/>
        </p:nvSpPr>
        <p:spPr>
          <a:xfrm>
            <a:off x="552094" y="6303365"/>
            <a:ext cx="1293495" cy="345440"/>
          </a:xfrm>
          <a:prstGeom prst="rect">
            <a:avLst/>
          </a:prstGeom>
        </p:spPr>
        <p:txBody>
          <a:bodyPr vert="horz" wrap="square" lIns="0" tIns="12700" rIns="0" bIns="0" rtlCol="0">
            <a:spAutoFit/>
          </a:bodyPr>
          <a:lstStyle/>
          <a:p>
            <a:pPr marL="12700">
              <a:lnSpc>
                <a:spcPct val="100000"/>
              </a:lnSpc>
              <a:spcBef>
                <a:spcPts val="100"/>
              </a:spcBef>
            </a:pPr>
            <a:r>
              <a:rPr sz="2100" dirty="0">
                <a:solidFill>
                  <a:srgbClr val="FFFFFF"/>
                </a:solidFill>
                <a:latin typeface="Tahoma"/>
                <a:cs typeface="Tahoma"/>
              </a:rPr>
              <a:t>berpi</a:t>
            </a:r>
            <a:r>
              <a:rPr sz="2100" spc="5" dirty="0">
                <a:solidFill>
                  <a:srgbClr val="FFFFFF"/>
                </a:solidFill>
                <a:latin typeface="Tahoma"/>
                <a:cs typeface="Tahoma"/>
              </a:rPr>
              <a:t>u</a:t>
            </a:r>
            <a:r>
              <a:rPr sz="2100" dirty="0">
                <a:solidFill>
                  <a:srgbClr val="FFFFFF"/>
                </a:solidFill>
                <a:latin typeface="Tahoma"/>
                <a:cs typeface="Tahoma"/>
              </a:rPr>
              <a:t>tang</a:t>
            </a:r>
            <a:endParaRPr sz="2100">
              <a:latin typeface="Tahoma"/>
              <a:cs typeface="Tahoma"/>
            </a:endParaRPr>
          </a:p>
        </p:txBody>
      </p:sp>
      <p:sp>
        <p:nvSpPr>
          <p:cNvPr id="6" name="object 6"/>
          <p:cNvSpPr/>
          <p:nvPr/>
        </p:nvSpPr>
        <p:spPr>
          <a:xfrm>
            <a:off x="2145792" y="259029"/>
            <a:ext cx="1040714" cy="568248"/>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2846832" y="259029"/>
            <a:ext cx="449414" cy="568248"/>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2956560" y="259029"/>
            <a:ext cx="4244086" cy="568248"/>
          </a:xfrm>
          <a:prstGeom prst="rect">
            <a:avLst/>
          </a:prstGeom>
          <a:blipFill>
            <a:blip r:embed="rId5" cstate="print"/>
            <a:stretch>
              <a:fillRect/>
            </a:stretch>
          </a:blipFill>
        </p:spPr>
        <p:txBody>
          <a:bodyPr wrap="square" lIns="0" tIns="0" rIns="0" bIns="0" rtlCol="0"/>
          <a:lstStyle/>
          <a:p>
            <a:endParaRPr/>
          </a:p>
        </p:txBody>
      </p:sp>
      <p:sp>
        <p:nvSpPr>
          <p:cNvPr id="9" name="object 9"/>
          <p:cNvSpPr txBox="1"/>
          <p:nvPr/>
        </p:nvSpPr>
        <p:spPr>
          <a:xfrm>
            <a:off x="2306573" y="340232"/>
            <a:ext cx="4739005" cy="330835"/>
          </a:xfrm>
          <a:prstGeom prst="rect">
            <a:avLst/>
          </a:prstGeom>
        </p:spPr>
        <p:txBody>
          <a:bodyPr vert="horz" wrap="square" lIns="0" tIns="12700" rIns="0" bIns="0" rtlCol="0">
            <a:spAutoFit/>
          </a:bodyPr>
          <a:lstStyle/>
          <a:p>
            <a:pPr marL="12700">
              <a:lnSpc>
                <a:spcPct val="100000"/>
              </a:lnSpc>
              <a:spcBef>
                <a:spcPts val="100"/>
              </a:spcBef>
            </a:pPr>
            <a:r>
              <a:rPr sz="2000" b="1" spc="-5" dirty="0">
                <a:solidFill>
                  <a:srgbClr val="FFFFFF"/>
                </a:solidFill>
                <a:latin typeface="Tahoma"/>
                <a:cs typeface="Tahoma"/>
              </a:rPr>
              <a:t>CARA-CARA HAPUSNYA</a:t>
            </a:r>
            <a:r>
              <a:rPr sz="2000" b="1" spc="-20" dirty="0">
                <a:solidFill>
                  <a:srgbClr val="FFFFFF"/>
                </a:solidFill>
                <a:latin typeface="Tahoma"/>
                <a:cs typeface="Tahoma"/>
              </a:rPr>
              <a:t> </a:t>
            </a:r>
            <a:r>
              <a:rPr sz="2000" b="1" spc="-5" dirty="0">
                <a:solidFill>
                  <a:srgbClr val="FFFFFF"/>
                </a:solidFill>
                <a:latin typeface="Tahoma"/>
                <a:cs typeface="Tahoma"/>
              </a:rPr>
              <a:t>PERJANJIAN</a:t>
            </a:r>
            <a:endParaRPr sz="2000">
              <a:latin typeface="Tahoma"/>
              <a:cs typeface="Tahoma"/>
            </a:endParaRPr>
          </a:p>
        </p:txBody>
      </p:sp>
      <p:sp>
        <p:nvSpPr>
          <p:cNvPr id="10" name="object 10"/>
          <p:cNvSpPr txBox="1">
            <a:spLocks noGrp="1"/>
          </p:cNvSpPr>
          <p:nvPr>
            <p:ph type="title"/>
          </p:nvPr>
        </p:nvSpPr>
        <p:spPr>
          <a:xfrm>
            <a:off x="612140" y="684022"/>
            <a:ext cx="2005330" cy="360680"/>
          </a:xfrm>
          <a:prstGeom prst="rect">
            <a:avLst/>
          </a:prstGeom>
        </p:spPr>
        <p:txBody>
          <a:bodyPr vert="horz" wrap="square" lIns="0" tIns="12065" rIns="0" bIns="0" rtlCol="0">
            <a:spAutoFit/>
          </a:bodyPr>
          <a:lstStyle/>
          <a:p>
            <a:pPr marL="12700">
              <a:lnSpc>
                <a:spcPct val="100000"/>
              </a:lnSpc>
              <a:spcBef>
                <a:spcPts val="95"/>
              </a:spcBef>
              <a:tabLst>
                <a:tab pos="469900" algn="l"/>
              </a:tabLst>
            </a:pPr>
            <a:r>
              <a:rPr sz="2200" b="0" spc="-5" dirty="0">
                <a:latin typeface="Tahoma"/>
                <a:cs typeface="Tahoma"/>
              </a:rPr>
              <a:t>1.	</a:t>
            </a:r>
            <a:r>
              <a:rPr sz="2200" b="0" spc="-10" dirty="0">
                <a:latin typeface="Tahoma"/>
                <a:cs typeface="Tahoma"/>
              </a:rPr>
              <a:t>Pembayaran</a:t>
            </a:r>
            <a:endParaRPr sz="2200">
              <a:latin typeface="Tahoma"/>
              <a:cs typeface="Tahoma"/>
            </a:endParaRPr>
          </a:p>
        </p:txBody>
      </p:sp>
      <p:sp>
        <p:nvSpPr>
          <p:cNvPr id="11" name="object 11"/>
          <p:cNvSpPr txBox="1"/>
          <p:nvPr/>
        </p:nvSpPr>
        <p:spPr>
          <a:xfrm>
            <a:off x="5386196" y="1052829"/>
            <a:ext cx="3526790" cy="360680"/>
          </a:xfrm>
          <a:prstGeom prst="rect">
            <a:avLst/>
          </a:prstGeom>
        </p:spPr>
        <p:txBody>
          <a:bodyPr vert="horz" wrap="square" lIns="0" tIns="12065" rIns="0" bIns="0" rtlCol="0">
            <a:spAutoFit/>
          </a:bodyPr>
          <a:lstStyle/>
          <a:p>
            <a:pPr marL="12700">
              <a:lnSpc>
                <a:spcPct val="100000"/>
              </a:lnSpc>
              <a:spcBef>
                <a:spcPts val="95"/>
              </a:spcBef>
              <a:tabLst>
                <a:tab pos="1018540" algn="l"/>
                <a:tab pos="1754505" algn="l"/>
              </a:tabLst>
            </a:pPr>
            <a:r>
              <a:rPr sz="2200" spc="-5" dirty="0">
                <a:solidFill>
                  <a:srgbClr val="FFFFFF"/>
                </a:solidFill>
                <a:latin typeface="Tahoma"/>
                <a:cs typeface="Tahoma"/>
              </a:rPr>
              <a:t>diikuti	</a:t>
            </a:r>
            <a:r>
              <a:rPr sz="2200" spc="-10" dirty="0">
                <a:solidFill>
                  <a:srgbClr val="FFFFFF"/>
                </a:solidFill>
                <a:latin typeface="Tahoma"/>
                <a:cs typeface="Tahoma"/>
              </a:rPr>
              <a:t>dgn	</a:t>
            </a:r>
            <a:r>
              <a:rPr sz="2200" spc="-5" dirty="0">
                <a:solidFill>
                  <a:srgbClr val="FFFFFF"/>
                </a:solidFill>
                <a:latin typeface="Tahoma"/>
                <a:cs typeface="Tahoma"/>
              </a:rPr>
              <a:t>penyimpanan/</a:t>
            </a:r>
            <a:endParaRPr sz="2200">
              <a:latin typeface="Tahoma"/>
              <a:cs typeface="Tahoma"/>
            </a:endParaRPr>
          </a:p>
        </p:txBody>
      </p:sp>
      <p:sp>
        <p:nvSpPr>
          <p:cNvPr id="12" name="object 12"/>
          <p:cNvSpPr txBox="1"/>
          <p:nvPr/>
        </p:nvSpPr>
        <p:spPr>
          <a:xfrm>
            <a:off x="612140" y="1052829"/>
            <a:ext cx="4525645" cy="2506980"/>
          </a:xfrm>
          <a:prstGeom prst="rect">
            <a:avLst/>
          </a:prstGeom>
        </p:spPr>
        <p:txBody>
          <a:bodyPr vert="horz" wrap="square" lIns="0" tIns="12065" rIns="0" bIns="0" rtlCol="0">
            <a:spAutoFit/>
          </a:bodyPr>
          <a:lstStyle/>
          <a:p>
            <a:pPr marL="469900" indent="-457834">
              <a:lnSpc>
                <a:spcPts val="2510"/>
              </a:lnSpc>
              <a:spcBef>
                <a:spcPts val="95"/>
              </a:spcBef>
              <a:buAutoNum type="arabicPeriod" startAt="2"/>
              <a:tabLst>
                <a:tab pos="469900" algn="l"/>
                <a:tab pos="470534" algn="l"/>
                <a:tab pos="2102485" algn="l"/>
                <a:tab pos="3899535" algn="l"/>
              </a:tabLst>
            </a:pPr>
            <a:r>
              <a:rPr sz="2200" spc="-10" dirty="0">
                <a:solidFill>
                  <a:srgbClr val="FFFFFF"/>
                </a:solidFill>
                <a:latin typeface="Tahoma"/>
                <a:cs typeface="Tahoma"/>
              </a:rPr>
              <a:t>Penawara</a:t>
            </a:r>
            <a:r>
              <a:rPr sz="2200" spc="-5" dirty="0">
                <a:solidFill>
                  <a:srgbClr val="FFFFFF"/>
                </a:solidFill>
                <a:latin typeface="Tahoma"/>
                <a:cs typeface="Tahoma"/>
              </a:rPr>
              <a:t>n</a:t>
            </a:r>
            <a:r>
              <a:rPr sz="2200" dirty="0">
                <a:solidFill>
                  <a:srgbClr val="FFFFFF"/>
                </a:solidFill>
                <a:latin typeface="Tahoma"/>
                <a:cs typeface="Tahoma"/>
              </a:rPr>
              <a:t>	</a:t>
            </a:r>
            <a:r>
              <a:rPr sz="2200" spc="-5" dirty="0">
                <a:solidFill>
                  <a:srgbClr val="FFFFFF"/>
                </a:solidFill>
                <a:latin typeface="Tahoma"/>
                <a:cs typeface="Tahoma"/>
              </a:rPr>
              <a:t>pemb</a:t>
            </a:r>
            <a:r>
              <a:rPr sz="2200" dirty="0">
                <a:solidFill>
                  <a:srgbClr val="FFFFFF"/>
                </a:solidFill>
                <a:latin typeface="Tahoma"/>
                <a:cs typeface="Tahoma"/>
              </a:rPr>
              <a:t>a</a:t>
            </a:r>
            <a:r>
              <a:rPr sz="2200" spc="-10" dirty="0">
                <a:solidFill>
                  <a:srgbClr val="FFFFFF"/>
                </a:solidFill>
                <a:latin typeface="Tahoma"/>
                <a:cs typeface="Tahoma"/>
              </a:rPr>
              <a:t>yara</a:t>
            </a:r>
            <a:r>
              <a:rPr sz="2200" spc="-5" dirty="0">
                <a:solidFill>
                  <a:srgbClr val="FFFFFF"/>
                </a:solidFill>
                <a:latin typeface="Tahoma"/>
                <a:cs typeface="Tahoma"/>
              </a:rPr>
              <a:t>n</a:t>
            </a:r>
            <a:r>
              <a:rPr sz="2200" dirty="0">
                <a:solidFill>
                  <a:srgbClr val="FFFFFF"/>
                </a:solidFill>
                <a:latin typeface="Tahoma"/>
                <a:cs typeface="Tahoma"/>
              </a:rPr>
              <a:t>	</a:t>
            </a:r>
            <a:r>
              <a:rPr sz="2200" spc="-10" dirty="0">
                <a:solidFill>
                  <a:srgbClr val="FFFFFF"/>
                </a:solidFill>
                <a:latin typeface="Tahoma"/>
                <a:cs typeface="Tahoma"/>
              </a:rPr>
              <a:t>tunai</a:t>
            </a:r>
            <a:endParaRPr sz="2200">
              <a:latin typeface="Tahoma"/>
              <a:cs typeface="Tahoma"/>
            </a:endParaRPr>
          </a:p>
          <a:p>
            <a:pPr marL="469900">
              <a:lnSpc>
                <a:spcPts val="2510"/>
              </a:lnSpc>
            </a:pPr>
            <a:r>
              <a:rPr sz="2200" spc="-5" dirty="0">
                <a:solidFill>
                  <a:srgbClr val="FFFFFF"/>
                </a:solidFill>
                <a:latin typeface="Tahoma"/>
                <a:cs typeface="Tahoma"/>
              </a:rPr>
              <a:t>penitipan</a:t>
            </a:r>
            <a:endParaRPr sz="2200">
              <a:latin typeface="Tahoma"/>
              <a:cs typeface="Tahoma"/>
            </a:endParaRPr>
          </a:p>
          <a:p>
            <a:pPr marL="469900" indent="-457834">
              <a:lnSpc>
                <a:spcPct val="100000"/>
              </a:lnSpc>
              <a:spcBef>
                <a:spcPts val="265"/>
              </a:spcBef>
              <a:buAutoNum type="arabicPeriod" startAt="3"/>
              <a:tabLst>
                <a:tab pos="469900" algn="l"/>
                <a:tab pos="470534" algn="l"/>
              </a:tabLst>
            </a:pPr>
            <a:r>
              <a:rPr sz="2200" spc="-10" dirty="0">
                <a:solidFill>
                  <a:srgbClr val="FFFFFF"/>
                </a:solidFill>
                <a:latin typeface="Tahoma"/>
                <a:cs typeface="Tahoma"/>
              </a:rPr>
              <a:t>Pembaharuan</a:t>
            </a:r>
            <a:r>
              <a:rPr sz="2200" spc="5" dirty="0">
                <a:solidFill>
                  <a:srgbClr val="FFFFFF"/>
                </a:solidFill>
                <a:latin typeface="Tahoma"/>
                <a:cs typeface="Tahoma"/>
              </a:rPr>
              <a:t> </a:t>
            </a:r>
            <a:r>
              <a:rPr sz="2200" spc="-10" dirty="0">
                <a:solidFill>
                  <a:srgbClr val="FFFFFF"/>
                </a:solidFill>
                <a:latin typeface="Tahoma"/>
                <a:cs typeface="Tahoma"/>
              </a:rPr>
              <a:t>hutang/novasi</a:t>
            </a:r>
            <a:endParaRPr sz="2200">
              <a:latin typeface="Tahoma"/>
              <a:cs typeface="Tahoma"/>
            </a:endParaRPr>
          </a:p>
          <a:p>
            <a:pPr marL="469900" indent="-457834">
              <a:lnSpc>
                <a:spcPct val="100000"/>
              </a:lnSpc>
              <a:spcBef>
                <a:spcPts val="265"/>
              </a:spcBef>
              <a:buAutoNum type="arabicPeriod" startAt="3"/>
              <a:tabLst>
                <a:tab pos="469900" algn="l"/>
                <a:tab pos="470534" algn="l"/>
              </a:tabLst>
            </a:pPr>
            <a:r>
              <a:rPr sz="2200" spc="-5" dirty="0">
                <a:solidFill>
                  <a:srgbClr val="FFFFFF"/>
                </a:solidFill>
                <a:latin typeface="Tahoma"/>
                <a:cs typeface="Tahoma"/>
              </a:rPr>
              <a:t>Perjumpaan</a:t>
            </a:r>
            <a:r>
              <a:rPr sz="2200" spc="-25" dirty="0">
                <a:solidFill>
                  <a:srgbClr val="FFFFFF"/>
                </a:solidFill>
                <a:latin typeface="Tahoma"/>
                <a:cs typeface="Tahoma"/>
              </a:rPr>
              <a:t> </a:t>
            </a:r>
            <a:r>
              <a:rPr sz="2200" spc="-5" dirty="0">
                <a:solidFill>
                  <a:srgbClr val="FFFFFF"/>
                </a:solidFill>
                <a:latin typeface="Tahoma"/>
                <a:cs typeface="Tahoma"/>
              </a:rPr>
              <a:t>hutang/kompensasi</a:t>
            </a:r>
            <a:endParaRPr sz="2200">
              <a:latin typeface="Tahoma"/>
              <a:cs typeface="Tahoma"/>
            </a:endParaRPr>
          </a:p>
          <a:p>
            <a:pPr marL="469900" indent="-457834">
              <a:lnSpc>
                <a:spcPct val="100000"/>
              </a:lnSpc>
              <a:spcBef>
                <a:spcPts val="265"/>
              </a:spcBef>
              <a:buAutoNum type="arabicPeriod" startAt="3"/>
              <a:tabLst>
                <a:tab pos="469900" algn="l"/>
                <a:tab pos="470534" algn="l"/>
              </a:tabLst>
            </a:pPr>
            <a:r>
              <a:rPr sz="2200" spc="-10" dirty="0">
                <a:solidFill>
                  <a:srgbClr val="FFFFFF"/>
                </a:solidFill>
                <a:latin typeface="Tahoma"/>
                <a:cs typeface="Tahoma"/>
              </a:rPr>
              <a:t>Percampuran</a:t>
            </a:r>
            <a:r>
              <a:rPr sz="2200" spc="5" dirty="0">
                <a:solidFill>
                  <a:srgbClr val="FFFFFF"/>
                </a:solidFill>
                <a:latin typeface="Tahoma"/>
                <a:cs typeface="Tahoma"/>
              </a:rPr>
              <a:t> </a:t>
            </a:r>
            <a:r>
              <a:rPr sz="2200" spc="-10" dirty="0">
                <a:solidFill>
                  <a:srgbClr val="FFFFFF"/>
                </a:solidFill>
                <a:latin typeface="Tahoma"/>
                <a:cs typeface="Tahoma"/>
              </a:rPr>
              <a:t>hutang</a:t>
            </a:r>
            <a:endParaRPr sz="2200">
              <a:latin typeface="Tahoma"/>
              <a:cs typeface="Tahoma"/>
            </a:endParaRPr>
          </a:p>
          <a:p>
            <a:pPr marL="469900" indent="-457834">
              <a:lnSpc>
                <a:spcPct val="100000"/>
              </a:lnSpc>
              <a:spcBef>
                <a:spcPts val="265"/>
              </a:spcBef>
              <a:buAutoNum type="arabicPeriod" startAt="3"/>
              <a:tabLst>
                <a:tab pos="469900" algn="l"/>
                <a:tab pos="470534" algn="l"/>
              </a:tabLst>
            </a:pPr>
            <a:r>
              <a:rPr sz="2200" spc="-10" dirty="0">
                <a:solidFill>
                  <a:srgbClr val="FFFFFF"/>
                </a:solidFill>
                <a:latin typeface="Tahoma"/>
                <a:cs typeface="Tahoma"/>
              </a:rPr>
              <a:t>Pembebasan</a:t>
            </a:r>
            <a:r>
              <a:rPr sz="2200" spc="15" dirty="0">
                <a:solidFill>
                  <a:srgbClr val="FFFFFF"/>
                </a:solidFill>
                <a:latin typeface="Tahoma"/>
                <a:cs typeface="Tahoma"/>
              </a:rPr>
              <a:t> </a:t>
            </a:r>
            <a:r>
              <a:rPr sz="2200" spc="-10" dirty="0">
                <a:solidFill>
                  <a:srgbClr val="FFFFFF"/>
                </a:solidFill>
                <a:latin typeface="Tahoma"/>
                <a:cs typeface="Tahoma"/>
              </a:rPr>
              <a:t>hutang</a:t>
            </a:r>
            <a:endParaRPr sz="2200">
              <a:latin typeface="Tahoma"/>
              <a:cs typeface="Tahoma"/>
            </a:endParaRPr>
          </a:p>
          <a:p>
            <a:pPr marL="469900" indent="-457834">
              <a:lnSpc>
                <a:spcPct val="100000"/>
              </a:lnSpc>
              <a:spcBef>
                <a:spcPts val="265"/>
              </a:spcBef>
              <a:buAutoNum type="arabicPeriod" startAt="3"/>
              <a:tabLst>
                <a:tab pos="469900" algn="l"/>
                <a:tab pos="470534" algn="l"/>
              </a:tabLst>
            </a:pPr>
            <a:r>
              <a:rPr sz="2200" spc="-5" dirty="0">
                <a:solidFill>
                  <a:srgbClr val="FFFFFF"/>
                </a:solidFill>
                <a:latin typeface="Tahoma"/>
                <a:cs typeface="Tahoma"/>
              </a:rPr>
              <a:t>Musnahnya barang yg </a:t>
            </a:r>
            <a:r>
              <a:rPr sz="2200" spc="-10" dirty="0">
                <a:solidFill>
                  <a:srgbClr val="FFFFFF"/>
                </a:solidFill>
                <a:latin typeface="Tahoma"/>
                <a:cs typeface="Tahoma"/>
              </a:rPr>
              <a:t>terhutang</a:t>
            </a:r>
            <a:endParaRPr sz="2200">
              <a:latin typeface="Tahoma"/>
              <a:cs typeface="Tahom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924800" y="6190488"/>
            <a:ext cx="443293" cy="405193"/>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8029447" y="6236919"/>
            <a:ext cx="223520" cy="239395"/>
          </a:xfrm>
          <a:prstGeom prst="rect">
            <a:avLst/>
          </a:prstGeom>
        </p:spPr>
        <p:txBody>
          <a:bodyPr vert="horz" wrap="square" lIns="0" tIns="12700" rIns="0" bIns="0" rtlCol="0">
            <a:spAutoFit/>
          </a:bodyPr>
          <a:lstStyle/>
          <a:p>
            <a:pPr marL="12700">
              <a:lnSpc>
                <a:spcPct val="100000"/>
              </a:lnSpc>
              <a:spcBef>
                <a:spcPts val="100"/>
              </a:spcBef>
            </a:pPr>
            <a:r>
              <a:rPr sz="1400" b="1" spc="-5" dirty="0">
                <a:solidFill>
                  <a:srgbClr val="FFFFFF"/>
                </a:solidFill>
                <a:latin typeface="Arial"/>
                <a:cs typeface="Arial"/>
              </a:rPr>
              <a:t>45</a:t>
            </a:r>
            <a:endParaRPr sz="1400">
              <a:latin typeface="Arial"/>
              <a:cs typeface="Arial"/>
            </a:endParaRPr>
          </a:p>
        </p:txBody>
      </p:sp>
      <p:sp>
        <p:nvSpPr>
          <p:cNvPr id="4" name="object 4"/>
          <p:cNvSpPr txBox="1">
            <a:spLocks noGrp="1"/>
          </p:cNvSpPr>
          <p:nvPr>
            <p:ph type="title"/>
          </p:nvPr>
        </p:nvSpPr>
        <p:spPr>
          <a:xfrm>
            <a:off x="2098675" y="343915"/>
            <a:ext cx="5608955" cy="330835"/>
          </a:xfrm>
          <a:prstGeom prst="rect">
            <a:avLst/>
          </a:prstGeom>
        </p:spPr>
        <p:txBody>
          <a:bodyPr vert="horz" wrap="square" lIns="0" tIns="12700" rIns="0" bIns="0" rtlCol="0">
            <a:spAutoFit/>
          </a:bodyPr>
          <a:lstStyle/>
          <a:p>
            <a:pPr marL="12700">
              <a:lnSpc>
                <a:spcPct val="100000"/>
              </a:lnSpc>
              <a:spcBef>
                <a:spcPts val="100"/>
              </a:spcBef>
            </a:pPr>
            <a:r>
              <a:rPr sz="2000" spc="-5" dirty="0"/>
              <a:t>CARA-CARA HAPUSNYA PERJANJIAN</a:t>
            </a:r>
            <a:r>
              <a:rPr sz="2000" spc="-40" dirty="0"/>
              <a:t> </a:t>
            </a:r>
            <a:r>
              <a:rPr sz="2000" spc="-5" dirty="0"/>
              <a:t>(detil)</a:t>
            </a:r>
            <a:endParaRPr sz="2000"/>
          </a:p>
        </p:txBody>
      </p:sp>
      <p:sp>
        <p:nvSpPr>
          <p:cNvPr id="5" name="object 5"/>
          <p:cNvSpPr txBox="1"/>
          <p:nvPr/>
        </p:nvSpPr>
        <p:spPr>
          <a:xfrm>
            <a:off x="535940" y="655065"/>
            <a:ext cx="8532495" cy="5591810"/>
          </a:xfrm>
          <a:prstGeom prst="rect">
            <a:avLst/>
          </a:prstGeom>
        </p:spPr>
        <p:txBody>
          <a:bodyPr vert="horz" wrap="square" lIns="0" tIns="13335" rIns="0" bIns="0" rtlCol="0">
            <a:spAutoFit/>
          </a:bodyPr>
          <a:lstStyle/>
          <a:p>
            <a:pPr marL="12700">
              <a:lnSpc>
                <a:spcPct val="100000"/>
              </a:lnSpc>
              <a:spcBef>
                <a:spcPts val="105"/>
              </a:spcBef>
              <a:tabLst>
                <a:tab pos="355600" algn="l"/>
              </a:tabLst>
            </a:pPr>
            <a:r>
              <a:rPr sz="2000" spc="-5" dirty="0">
                <a:solidFill>
                  <a:srgbClr val="FFFFFF"/>
                </a:solidFill>
                <a:latin typeface="Tahoma"/>
                <a:cs typeface="Tahoma"/>
              </a:rPr>
              <a:t>2.	</a:t>
            </a:r>
            <a:r>
              <a:rPr sz="2000" spc="-15" dirty="0">
                <a:solidFill>
                  <a:srgbClr val="FFFFFF"/>
                </a:solidFill>
                <a:latin typeface="Tahoma"/>
                <a:cs typeface="Tahoma"/>
              </a:rPr>
              <a:t>PENAWARAN PEMBAYARAN </a:t>
            </a:r>
            <a:r>
              <a:rPr sz="2000" dirty="0">
                <a:solidFill>
                  <a:srgbClr val="FFFFFF"/>
                </a:solidFill>
                <a:latin typeface="Tahoma"/>
                <a:cs typeface="Tahoma"/>
              </a:rPr>
              <a:t>TUNAI </a:t>
            </a:r>
            <a:r>
              <a:rPr sz="2000" spc="-5" dirty="0">
                <a:solidFill>
                  <a:srgbClr val="FFFFFF"/>
                </a:solidFill>
                <a:latin typeface="Tahoma"/>
                <a:cs typeface="Tahoma"/>
              </a:rPr>
              <a:t>DIIKUTI OLEH</a:t>
            </a:r>
            <a:r>
              <a:rPr sz="2000" spc="-40" dirty="0">
                <a:solidFill>
                  <a:srgbClr val="FFFFFF"/>
                </a:solidFill>
                <a:latin typeface="Tahoma"/>
                <a:cs typeface="Tahoma"/>
              </a:rPr>
              <a:t> </a:t>
            </a:r>
            <a:r>
              <a:rPr sz="2000" spc="-10" dirty="0">
                <a:solidFill>
                  <a:srgbClr val="FFFFFF"/>
                </a:solidFill>
                <a:latin typeface="Tahoma"/>
                <a:cs typeface="Tahoma"/>
              </a:rPr>
              <a:t>PENYIMPANAN/</a:t>
            </a:r>
            <a:endParaRPr sz="2000">
              <a:latin typeface="Tahoma"/>
              <a:cs typeface="Tahoma"/>
            </a:endParaRPr>
          </a:p>
          <a:p>
            <a:pPr marL="355600" algn="just">
              <a:lnSpc>
                <a:spcPct val="100000"/>
              </a:lnSpc>
            </a:pPr>
            <a:r>
              <a:rPr sz="2000" spc="-10" dirty="0">
                <a:solidFill>
                  <a:srgbClr val="FFFFFF"/>
                </a:solidFill>
                <a:latin typeface="Tahoma"/>
                <a:cs typeface="Tahoma"/>
              </a:rPr>
              <a:t>PENITIPAN. Pasal</a:t>
            </a:r>
            <a:r>
              <a:rPr sz="2000" spc="-20" dirty="0">
                <a:solidFill>
                  <a:srgbClr val="FFFFFF"/>
                </a:solidFill>
                <a:latin typeface="Tahoma"/>
                <a:cs typeface="Tahoma"/>
              </a:rPr>
              <a:t> </a:t>
            </a:r>
            <a:r>
              <a:rPr sz="2000" dirty="0">
                <a:solidFill>
                  <a:srgbClr val="FFFFFF"/>
                </a:solidFill>
                <a:latin typeface="Tahoma"/>
                <a:cs typeface="Tahoma"/>
              </a:rPr>
              <a:t>1404</a:t>
            </a:r>
            <a:endParaRPr sz="2000">
              <a:latin typeface="Tahoma"/>
              <a:cs typeface="Tahoma"/>
            </a:endParaRPr>
          </a:p>
          <a:p>
            <a:pPr marL="355600" marR="49530" indent="-343535" algn="just">
              <a:lnSpc>
                <a:spcPct val="100000"/>
              </a:lnSpc>
              <a:buChar char="•"/>
              <a:tabLst>
                <a:tab pos="356235" algn="l"/>
              </a:tabLst>
            </a:pPr>
            <a:r>
              <a:rPr sz="2000" dirty="0">
                <a:solidFill>
                  <a:srgbClr val="FFFFFF"/>
                </a:solidFill>
                <a:latin typeface="Tahoma"/>
                <a:cs typeface="Tahoma"/>
              </a:rPr>
              <a:t>Jika si berpiutang </a:t>
            </a:r>
            <a:r>
              <a:rPr sz="2000" spc="-5" dirty="0">
                <a:solidFill>
                  <a:srgbClr val="FFFFFF"/>
                </a:solidFill>
                <a:latin typeface="Tahoma"/>
                <a:cs typeface="Tahoma"/>
              </a:rPr>
              <a:t>menolak </a:t>
            </a:r>
            <a:r>
              <a:rPr sz="2000" spc="-10" dirty="0">
                <a:solidFill>
                  <a:srgbClr val="FFFFFF"/>
                </a:solidFill>
                <a:latin typeface="Tahoma"/>
                <a:cs typeface="Tahoma"/>
              </a:rPr>
              <a:t>pembayaran, </a:t>
            </a:r>
            <a:r>
              <a:rPr sz="2000" spc="-5" dirty="0">
                <a:solidFill>
                  <a:srgbClr val="FFFFFF"/>
                </a:solidFill>
                <a:latin typeface="Tahoma"/>
                <a:cs typeface="Tahoma"/>
              </a:rPr>
              <a:t>maka </a:t>
            </a:r>
            <a:r>
              <a:rPr sz="2000" dirty="0">
                <a:solidFill>
                  <a:srgbClr val="FFFFFF"/>
                </a:solidFill>
                <a:latin typeface="Tahoma"/>
                <a:cs typeface="Tahoma"/>
              </a:rPr>
              <a:t>si berutang </a:t>
            </a:r>
            <a:r>
              <a:rPr sz="2000" spc="-5" dirty="0">
                <a:solidFill>
                  <a:srgbClr val="FFFFFF"/>
                </a:solidFill>
                <a:latin typeface="Tahoma"/>
                <a:cs typeface="Tahoma"/>
              </a:rPr>
              <a:t>dapat  </a:t>
            </a:r>
            <a:r>
              <a:rPr sz="2000" dirty="0">
                <a:solidFill>
                  <a:srgbClr val="FFFFFF"/>
                </a:solidFill>
                <a:latin typeface="Tahoma"/>
                <a:cs typeface="Tahoma"/>
              </a:rPr>
              <a:t>melakukan </a:t>
            </a:r>
            <a:r>
              <a:rPr sz="2000" spc="-10" dirty="0">
                <a:solidFill>
                  <a:srgbClr val="FFFFFF"/>
                </a:solidFill>
                <a:latin typeface="Tahoma"/>
                <a:cs typeface="Tahoma"/>
              </a:rPr>
              <a:t>penawaran </a:t>
            </a:r>
            <a:r>
              <a:rPr sz="2000" spc="-15" dirty="0">
                <a:solidFill>
                  <a:srgbClr val="FFFFFF"/>
                </a:solidFill>
                <a:latin typeface="Tahoma"/>
                <a:cs typeface="Tahoma"/>
              </a:rPr>
              <a:t>pembayaran </a:t>
            </a:r>
            <a:r>
              <a:rPr sz="2000" spc="-5" dirty="0">
                <a:solidFill>
                  <a:srgbClr val="FFFFFF"/>
                </a:solidFill>
                <a:latin typeface="Tahoma"/>
                <a:cs typeface="Tahoma"/>
              </a:rPr>
              <a:t>tunai apa </a:t>
            </a:r>
            <a:r>
              <a:rPr sz="2000" spc="-10" dirty="0">
                <a:solidFill>
                  <a:srgbClr val="FFFFFF"/>
                </a:solidFill>
                <a:latin typeface="Tahoma"/>
                <a:cs typeface="Tahoma"/>
              </a:rPr>
              <a:t>yg diutangnya </a:t>
            </a:r>
            <a:r>
              <a:rPr sz="2000" spc="-5" dirty="0">
                <a:solidFill>
                  <a:srgbClr val="FFFFFF"/>
                </a:solidFill>
                <a:latin typeface="Tahoma"/>
                <a:cs typeface="Tahoma"/>
              </a:rPr>
              <a:t>dan jika </a:t>
            </a:r>
            <a:r>
              <a:rPr sz="2000" spc="5" dirty="0">
                <a:solidFill>
                  <a:srgbClr val="FFFFFF"/>
                </a:solidFill>
                <a:latin typeface="Tahoma"/>
                <a:cs typeface="Tahoma"/>
              </a:rPr>
              <a:t>si  </a:t>
            </a:r>
            <a:r>
              <a:rPr sz="2000" dirty="0">
                <a:solidFill>
                  <a:srgbClr val="FFFFFF"/>
                </a:solidFill>
                <a:latin typeface="Tahoma"/>
                <a:cs typeface="Tahoma"/>
              </a:rPr>
              <a:t>berpiutang </a:t>
            </a:r>
            <a:r>
              <a:rPr sz="2000" spc="-5" dirty="0">
                <a:solidFill>
                  <a:srgbClr val="FFFFFF"/>
                </a:solidFill>
                <a:latin typeface="Tahoma"/>
                <a:cs typeface="Tahoma"/>
              </a:rPr>
              <a:t>menolaknya, menitipkan </a:t>
            </a:r>
            <a:r>
              <a:rPr sz="2000" spc="-10" dirty="0">
                <a:solidFill>
                  <a:srgbClr val="FFFFFF"/>
                </a:solidFill>
                <a:latin typeface="Tahoma"/>
                <a:cs typeface="Tahoma"/>
              </a:rPr>
              <a:t>uang/barangnya </a:t>
            </a:r>
            <a:r>
              <a:rPr sz="2000" spc="-5" dirty="0">
                <a:solidFill>
                  <a:srgbClr val="FFFFFF"/>
                </a:solidFill>
                <a:latin typeface="Tahoma"/>
                <a:cs typeface="Tahoma"/>
              </a:rPr>
              <a:t>kepada</a:t>
            </a:r>
            <a:r>
              <a:rPr sz="2000" spc="-25" dirty="0">
                <a:solidFill>
                  <a:srgbClr val="FFFFFF"/>
                </a:solidFill>
                <a:latin typeface="Tahoma"/>
                <a:cs typeface="Tahoma"/>
              </a:rPr>
              <a:t> </a:t>
            </a:r>
            <a:r>
              <a:rPr sz="2000" spc="-5" dirty="0">
                <a:solidFill>
                  <a:srgbClr val="FFFFFF"/>
                </a:solidFill>
                <a:latin typeface="Tahoma"/>
                <a:cs typeface="Tahoma"/>
              </a:rPr>
              <a:t>pengadilan</a:t>
            </a:r>
            <a:endParaRPr sz="2000">
              <a:latin typeface="Tahoma"/>
              <a:cs typeface="Tahoma"/>
            </a:endParaRPr>
          </a:p>
          <a:p>
            <a:pPr marL="355600" marR="49530" indent="-343535" algn="just">
              <a:lnSpc>
                <a:spcPct val="100000"/>
              </a:lnSpc>
              <a:buChar char="•"/>
              <a:tabLst>
                <a:tab pos="356235" algn="l"/>
              </a:tabLst>
            </a:pPr>
            <a:r>
              <a:rPr sz="2000" spc="-15" dirty="0">
                <a:solidFill>
                  <a:srgbClr val="FFFFFF"/>
                </a:solidFill>
                <a:latin typeface="Tahoma"/>
                <a:cs typeface="Tahoma"/>
              </a:rPr>
              <a:t>Penawaran </a:t>
            </a:r>
            <a:r>
              <a:rPr sz="2000" spc="-10" dirty="0">
                <a:solidFill>
                  <a:srgbClr val="FFFFFF"/>
                </a:solidFill>
                <a:latin typeface="Tahoma"/>
                <a:cs typeface="Tahoma"/>
              </a:rPr>
              <a:t>yg </a:t>
            </a:r>
            <a:r>
              <a:rPr sz="2000" spc="-5" dirty="0">
                <a:solidFill>
                  <a:srgbClr val="FFFFFF"/>
                </a:solidFill>
                <a:latin typeface="Tahoma"/>
                <a:cs typeface="Tahoma"/>
              </a:rPr>
              <a:t>sedemikian, </a:t>
            </a:r>
            <a:r>
              <a:rPr sz="2000" dirty="0">
                <a:solidFill>
                  <a:srgbClr val="FFFFFF"/>
                </a:solidFill>
                <a:latin typeface="Tahoma"/>
                <a:cs typeface="Tahoma"/>
              </a:rPr>
              <a:t>diikuti dgn </a:t>
            </a:r>
            <a:r>
              <a:rPr sz="2000" spc="-5" dirty="0">
                <a:solidFill>
                  <a:srgbClr val="FFFFFF"/>
                </a:solidFill>
                <a:latin typeface="Tahoma"/>
                <a:cs typeface="Tahoma"/>
              </a:rPr>
              <a:t>penitipan, membebaskan </a:t>
            </a:r>
            <a:r>
              <a:rPr sz="2000" dirty="0">
                <a:solidFill>
                  <a:srgbClr val="FFFFFF"/>
                </a:solidFill>
                <a:latin typeface="Tahoma"/>
                <a:cs typeface="Tahoma"/>
              </a:rPr>
              <a:t>si  berutang &amp; berlaku </a:t>
            </a:r>
            <a:r>
              <a:rPr sz="2000" spc="-10" dirty="0">
                <a:solidFill>
                  <a:srgbClr val="FFFFFF"/>
                </a:solidFill>
                <a:latin typeface="Tahoma"/>
                <a:cs typeface="Tahoma"/>
              </a:rPr>
              <a:t>baginya </a:t>
            </a:r>
            <a:r>
              <a:rPr sz="2000" spc="-5" dirty="0">
                <a:solidFill>
                  <a:srgbClr val="FFFFFF"/>
                </a:solidFill>
                <a:latin typeface="Tahoma"/>
                <a:cs typeface="Tahoma"/>
              </a:rPr>
              <a:t>sebagai </a:t>
            </a:r>
            <a:r>
              <a:rPr sz="2000" spc="-15" dirty="0">
                <a:solidFill>
                  <a:srgbClr val="FFFFFF"/>
                </a:solidFill>
                <a:latin typeface="Tahoma"/>
                <a:cs typeface="Tahoma"/>
              </a:rPr>
              <a:t>pembayaran </a:t>
            </a:r>
            <a:r>
              <a:rPr sz="2000" spc="-5" dirty="0">
                <a:solidFill>
                  <a:srgbClr val="FFFFFF"/>
                </a:solidFill>
                <a:latin typeface="Tahoma"/>
                <a:cs typeface="Tahoma"/>
              </a:rPr>
              <a:t>asal </a:t>
            </a:r>
            <a:r>
              <a:rPr sz="2000" spc="-10" dirty="0">
                <a:solidFill>
                  <a:srgbClr val="FFFFFF"/>
                </a:solidFill>
                <a:latin typeface="Tahoma"/>
                <a:cs typeface="Tahoma"/>
              </a:rPr>
              <a:t>penawaran </a:t>
            </a:r>
            <a:r>
              <a:rPr sz="2000" dirty="0">
                <a:solidFill>
                  <a:srgbClr val="FFFFFF"/>
                </a:solidFill>
                <a:latin typeface="Tahoma"/>
                <a:cs typeface="Tahoma"/>
              </a:rPr>
              <a:t>itu  </a:t>
            </a:r>
            <a:r>
              <a:rPr sz="2000" spc="-5" dirty="0">
                <a:solidFill>
                  <a:srgbClr val="FFFFFF"/>
                </a:solidFill>
                <a:latin typeface="Tahoma"/>
                <a:cs typeface="Tahoma"/>
              </a:rPr>
              <a:t>telah </a:t>
            </a:r>
            <a:r>
              <a:rPr sz="2000" dirty="0">
                <a:solidFill>
                  <a:srgbClr val="FFFFFF"/>
                </a:solidFill>
                <a:latin typeface="Tahoma"/>
                <a:cs typeface="Tahoma"/>
              </a:rPr>
              <a:t>dilakukan </a:t>
            </a:r>
            <a:r>
              <a:rPr sz="2000" spc="-5" dirty="0">
                <a:solidFill>
                  <a:srgbClr val="FFFFFF"/>
                </a:solidFill>
                <a:latin typeface="Tahoma"/>
                <a:cs typeface="Tahoma"/>
              </a:rPr>
              <a:t>dgn </a:t>
            </a:r>
            <a:r>
              <a:rPr sz="2000" spc="-10" dirty="0">
                <a:solidFill>
                  <a:srgbClr val="FFFFFF"/>
                </a:solidFill>
                <a:latin typeface="Tahoma"/>
                <a:cs typeface="Tahoma"/>
              </a:rPr>
              <a:t>cara </a:t>
            </a:r>
            <a:r>
              <a:rPr sz="2000" spc="-5" dirty="0">
                <a:solidFill>
                  <a:srgbClr val="FFFFFF"/>
                </a:solidFill>
                <a:latin typeface="Tahoma"/>
                <a:cs typeface="Tahoma"/>
              </a:rPr>
              <a:t>menurut UU sedangkan </a:t>
            </a:r>
            <a:r>
              <a:rPr sz="2000" dirty="0">
                <a:solidFill>
                  <a:srgbClr val="FFFFFF"/>
                </a:solidFill>
                <a:latin typeface="Tahoma"/>
                <a:cs typeface="Tahoma"/>
              </a:rPr>
              <a:t>apa </a:t>
            </a:r>
            <a:r>
              <a:rPr sz="2000" spc="-10" dirty="0">
                <a:solidFill>
                  <a:srgbClr val="FFFFFF"/>
                </a:solidFill>
                <a:latin typeface="Tahoma"/>
                <a:cs typeface="Tahoma"/>
              </a:rPr>
              <a:t>yg </a:t>
            </a:r>
            <a:r>
              <a:rPr sz="2000" dirty="0">
                <a:solidFill>
                  <a:srgbClr val="FFFFFF"/>
                </a:solidFill>
                <a:latin typeface="Tahoma"/>
                <a:cs typeface="Tahoma"/>
              </a:rPr>
              <a:t>dititipkan  </a:t>
            </a:r>
            <a:r>
              <a:rPr sz="2000" spc="-10" dirty="0">
                <a:solidFill>
                  <a:srgbClr val="FFFFFF"/>
                </a:solidFill>
                <a:latin typeface="Tahoma"/>
                <a:cs typeface="Tahoma"/>
              </a:rPr>
              <a:t>secara </a:t>
            </a:r>
            <a:r>
              <a:rPr sz="2000" dirty="0">
                <a:solidFill>
                  <a:srgbClr val="FFFFFF"/>
                </a:solidFill>
                <a:latin typeface="Tahoma"/>
                <a:cs typeface="Tahoma"/>
              </a:rPr>
              <a:t>itu tetap atas </a:t>
            </a:r>
            <a:r>
              <a:rPr sz="2000" spc="-5" dirty="0">
                <a:solidFill>
                  <a:srgbClr val="FFFFFF"/>
                </a:solidFill>
                <a:latin typeface="Tahoma"/>
                <a:cs typeface="Tahoma"/>
              </a:rPr>
              <a:t>tanggungan </a:t>
            </a:r>
            <a:r>
              <a:rPr sz="2000" dirty="0">
                <a:solidFill>
                  <a:srgbClr val="FFFFFF"/>
                </a:solidFill>
                <a:latin typeface="Tahoma"/>
                <a:cs typeface="Tahoma"/>
              </a:rPr>
              <a:t>si</a:t>
            </a:r>
            <a:r>
              <a:rPr sz="2000" spc="-70" dirty="0">
                <a:solidFill>
                  <a:srgbClr val="FFFFFF"/>
                </a:solidFill>
                <a:latin typeface="Tahoma"/>
                <a:cs typeface="Tahoma"/>
              </a:rPr>
              <a:t> </a:t>
            </a:r>
            <a:r>
              <a:rPr sz="2000" dirty="0">
                <a:solidFill>
                  <a:srgbClr val="FFFFFF"/>
                </a:solidFill>
                <a:latin typeface="Tahoma"/>
                <a:cs typeface="Tahoma"/>
              </a:rPr>
              <a:t>berpiutang</a:t>
            </a:r>
            <a:endParaRPr sz="2000">
              <a:latin typeface="Tahoma"/>
              <a:cs typeface="Tahoma"/>
            </a:endParaRPr>
          </a:p>
          <a:p>
            <a:pPr marL="355600" indent="-343535">
              <a:lnSpc>
                <a:spcPct val="100000"/>
              </a:lnSpc>
              <a:spcBef>
                <a:spcPts val="620"/>
              </a:spcBef>
              <a:buAutoNum type="arabicPeriod" startAt="3"/>
              <a:tabLst>
                <a:tab pos="355600" algn="l"/>
                <a:tab pos="356235" algn="l"/>
              </a:tabLst>
            </a:pPr>
            <a:r>
              <a:rPr sz="2000" spc="-5" dirty="0">
                <a:solidFill>
                  <a:srgbClr val="FFFFFF"/>
                </a:solidFill>
                <a:latin typeface="Tahoma"/>
                <a:cs typeface="Tahoma"/>
              </a:rPr>
              <a:t>PEMBARUAN </a:t>
            </a:r>
            <a:r>
              <a:rPr sz="2000" spc="-20" dirty="0">
                <a:solidFill>
                  <a:srgbClr val="FFFFFF"/>
                </a:solidFill>
                <a:latin typeface="Tahoma"/>
                <a:cs typeface="Tahoma"/>
              </a:rPr>
              <a:t>UTANG </a:t>
            </a:r>
            <a:r>
              <a:rPr sz="2000" spc="-10" dirty="0">
                <a:solidFill>
                  <a:srgbClr val="FFFFFF"/>
                </a:solidFill>
                <a:latin typeface="Tahoma"/>
                <a:cs typeface="Tahoma"/>
              </a:rPr>
              <a:t>(NOVASI), Pasal</a:t>
            </a:r>
            <a:r>
              <a:rPr sz="2000" spc="-75" dirty="0">
                <a:solidFill>
                  <a:srgbClr val="FFFFFF"/>
                </a:solidFill>
                <a:latin typeface="Tahoma"/>
                <a:cs typeface="Tahoma"/>
              </a:rPr>
              <a:t> </a:t>
            </a:r>
            <a:r>
              <a:rPr sz="2000" spc="-5" dirty="0">
                <a:solidFill>
                  <a:srgbClr val="FFFFFF"/>
                </a:solidFill>
                <a:latin typeface="Tahoma"/>
                <a:cs typeface="Tahoma"/>
              </a:rPr>
              <a:t>1413</a:t>
            </a:r>
            <a:endParaRPr sz="2000">
              <a:latin typeface="Tahoma"/>
              <a:cs typeface="Tahoma"/>
            </a:endParaRPr>
          </a:p>
          <a:p>
            <a:pPr marL="355600" algn="just">
              <a:lnSpc>
                <a:spcPct val="100000"/>
              </a:lnSpc>
            </a:pPr>
            <a:r>
              <a:rPr sz="2000" spc="-5" dirty="0">
                <a:solidFill>
                  <a:srgbClr val="FFFFFF"/>
                </a:solidFill>
                <a:latin typeface="Tahoma"/>
                <a:cs typeface="Tahoma"/>
              </a:rPr>
              <a:t>Ada </a:t>
            </a:r>
            <a:r>
              <a:rPr sz="2000" dirty="0">
                <a:solidFill>
                  <a:srgbClr val="FFFFFF"/>
                </a:solidFill>
                <a:latin typeface="Tahoma"/>
                <a:cs typeface="Tahoma"/>
              </a:rPr>
              <a:t>3 macam jalan untuk melaksanakan pembaruan utang</a:t>
            </a:r>
            <a:r>
              <a:rPr sz="2000" spc="-165" dirty="0">
                <a:solidFill>
                  <a:srgbClr val="FFFFFF"/>
                </a:solidFill>
                <a:latin typeface="Tahoma"/>
                <a:cs typeface="Tahoma"/>
              </a:rPr>
              <a:t> </a:t>
            </a:r>
            <a:r>
              <a:rPr sz="2000" spc="-5" dirty="0">
                <a:solidFill>
                  <a:srgbClr val="FFFFFF"/>
                </a:solidFill>
                <a:latin typeface="Tahoma"/>
                <a:cs typeface="Tahoma"/>
              </a:rPr>
              <a:t>yaitu:</a:t>
            </a:r>
            <a:endParaRPr sz="2000">
              <a:latin typeface="Tahoma"/>
              <a:cs typeface="Tahoma"/>
            </a:endParaRPr>
          </a:p>
          <a:p>
            <a:pPr marL="812800" marR="5080" lvl="1" indent="-342900" algn="just">
              <a:lnSpc>
                <a:spcPct val="100000"/>
              </a:lnSpc>
              <a:buChar char="•"/>
              <a:tabLst>
                <a:tab pos="813435" algn="l"/>
              </a:tabLst>
            </a:pPr>
            <a:r>
              <a:rPr sz="2000" spc="-5" dirty="0">
                <a:solidFill>
                  <a:srgbClr val="FFFFFF"/>
                </a:solidFill>
                <a:latin typeface="Tahoma"/>
                <a:cs typeface="Tahoma"/>
              </a:rPr>
              <a:t>Apabila </a:t>
            </a:r>
            <a:r>
              <a:rPr sz="2000" spc="-10" dirty="0">
                <a:solidFill>
                  <a:srgbClr val="FFFFFF"/>
                </a:solidFill>
                <a:latin typeface="Tahoma"/>
                <a:cs typeface="Tahoma"/>
              </a:rPr>
              <a:t>seorang yg </a:t>
            </a:r>
            <a:r>
              <a:rPr sz="2000" spc="-5" dirty="0">
                <a:solidFill>
                  <a:srgbClr val="FFFFFF"/>
                </a:solidFill>
                <a:latin typeface="Tahoma"/>
                <a:cs typeface="Tahoma"/>
              </a:rPr>
              <a:t>berutang membuat suatu perikatan utang baru  guna orang </a:t>
            </a:r>
            <a:r>
              <a:rPr sz="2000" spc="-15" dirty="0">
                <a:solidFill>
                  <a:srgbClr val="FFFFFF"/>
                </a:solidFill>
                <a:latin typeface="Tahoma"/>
                <a:cs typeface="Tahoma"/>
              </a:rPr>
              <a:t>yg </a:t>
            </a:r>
            <a:r>
              <a:rPr sz="2000" spc="-5" dirty="0">
                <a:solidFill>
                  <a:srgbClr val="FFFFFF"/>
                </a:solidFill>
                <a:latin typeface="Tahoma"/>
                <a:cs typeface="Tahoma"/>
              </a:rPr>
              <a:t>mengutangkan </a:t>
            </a:r>
            <a:r>
              <a:rPr sz="2000" spc="-10" dirty="0">
                <a:solidFill>
                  <a:srgbClr val="FFFFFF"/>
                </a:solidFill>
                <a:latin typeface="Tahoma"/>
                <a:cs typeface="Tahoma"/>
              </a:rPr>
              <a:t>kepadanya, yg </a:t>
            </a:r>
            <a:r>
              <a:rPr sz="2000" spc="-5" dirty="0">
                <a:solidFill>
                  <a:srgbClr val="FFFFFF"/>
                </a:solidFill>
                <a:latin typeface="Tahoma"/>
                <a:cs typeface="Tahoma"/>
              </a:rPr>
              <a:t>menggantikan </a:t>
            </a:r>
            <a:r>
              <a:rPr sz="2000" dirty="0">
                <a:solidFill>
                  <a:srgbClr val="FFFFFF"/>
                </a:solidFill>
                <a:latin typeface="Tahoma"/>
                <a:cs typeface="Tahoma"/>
              </a:rPr>
              <a:t>utang  </a:t>
            </a:r>
            <a:r>
              <a:rPr sz="2000" spc="-10" dirty="0">
                <a:solidFill>
                  <a:srgbClr val="FFFFFF"/>
                </a:solidFill>
                <a:latin typeface="Tahoma"/>
                <a:cs typeface="Tahoma"/>
              </a:rPr>
              <a:t>yg </a:t>
            </a:r>
            <a:r>
              <a:rPr sz="2000" dirty="0">
                <a:solidFill>
                  <a:srgbClr val="FFFFFF"/>
                </a:solidFill>
                <a:latin typeface="Tahoma"/>
                <a:cs typeface="Tahoma"/>
              </a:rPr>
              <a:t>lama </a:t>
            </a:r>
            <a:r>
              <a:rPr sz="2000" spc="-10" dirty="0">
                <a:solidFill>
                  <a:srgbClr val="FFFFFF"/>
                </a:solidFill>
                <a:latin typeface="Tahoma"/>
                <a:cs typeface="Tahoma"/>
              </a:rPr>
              <a:t>yg </a:t>
            </a:r>
            <a:r>
              <a:rPr sz="2000" dirty="0">
                <a:solidFill>
                  <a:srgbClr val="FFFFFF"/>
                </a:solidFill>
                <a:latin typeface="Tahoma"/>
                <a:cs typeface="Tahoma"/>
              </a:rPr>
              <a:t>dihapuskan</a:t>
            </a:r>
            <a:r>
              <a:rPr sz="2000" spc="-35" dirty="0">
                <a:solidFill>
                  <a:srgbClr val="FFFFFF"/>
                </a:solidFill>
                <a:latin typeface="Tahoma"/>
                <a:cs typeface="Tahoma"/>
              </a:rPr>
              <a:t> </a:t>
            </a:r>
            <a:r>
              <a:rPr sz="2000" spc="-10" dirty="0">
                <a:solidFill>
                  <a:srgbClr val="FFFFFF"/>
                </a:solidFill>
                <a:latin typeface="Tahoma"/>
                <a:cs typeface="Tahoma"/>
              </a:rPr>
              <a:t>karenanya</a:t>
            </a:r>
            <a:endParaRPr sz="2000">
              <a:latin typeface="Tahoma"/>
              <a:cs typeface="Tahoma"/>
            </a:endParaRPr>
          </a:p>
          <a:p>
            <a:pPr marL="812800" marR="5080" lvl="1" indent="-342900" algn="just">
              <a:lnSpc>
                <a:spcPct val="100000"/>
              </a:lnSpc>
              <a:buChar char="•"/>
              <a:tabLst>
                <a:tab pos="813435" algn="l"/>
              </a:tabLst>
            </a:pPr>
            <a:r>
              <a:rPr sz="2000" spc="-5" dirty="0">
                <a:solidFill>
                  <a:srgbClr val="FFFFFF"/>
                </a:solidFill>
                <a:latin typeface="Tahoma"/>
                <a:cs typeface="Tahoma"/>
              </a:rPr>
              <a:t>Apabila </a:t>
            </a:r>
            <a:r>
              <a:rPr sz="2000" spc="-10" dirty="0">
                <a:solidFill>
                  <a:srgbClr val="FFFFFF"/>
                </a:solidFill>
                <a:latin typeface="Tahoma"/>
                <a:cs typeface="Tahoma"/>
              </a:rPr>
              <a:t>seorang </a:t>
            </a:r>
            <a:r>
              <a:rPr sz="2000" spc="-5" dirty="0">
                <a:solidFill>
                  <a:srgbClr val="FFFFFF"/>
                </a:solidFill>
                <a:latin typeface="Tahoma"/>
                <a:cs typeface="Tahoma"/>
              </a:rPr>
              <a:t>berutang </a:t>
            </a:r>
            <a:r>
              <a:rPr sz="2000" dirty="0">
                <a:solidFill>
                  <a:srgbClr val="FFFFFF"/>
                </a:solidFill>
                <a:latin typeface="Tahoma"/>
                <a:cs typeface="Tahoma"/>
              </a:rPr>
              <a:t>baru </a:t>
            </a:r>
            <a:r>
              <a:rPr sz="2000" spc="-5" dirty="0">
                <a:solidFill>
                  <a:srgbClr val="FFFFFF"/>
                </a:solidFill>
                <a:latin typeface="Tahoma"/>
                <a:cs typeface="Tahoma"/>
              </a:rPr>
              <a:t>ditunjuk </a:t>
            </a:r>
            <a:r>
              <a:rPr sz="2000" dirty="0">
                <a:solidFill>
                  <a:srgbClr val="FFFFFF"/>
                </a:solidFill>
                <a:latin typeface="Tahoma"/>
                <a:cs typeface="Tahoma"/>
              </a:rPr>
              <a:t>untuk </a:t>
            </a:r>
            <a:r>
              <a:rPr sz="2000" spc="-5" dirty="0">
                <a:solidFill>
                  <a:srgbClr val="FFFFFF"/>
                </a:solidFill>
                <a:latin typeface="Tahoma"/>
                <a:cs typeface="Tahoma"/>
              </a:rPr>
              <a:t>menggantikan </a:t>
            </a:r>
            <a:r>
              <a:rPr sz="2000" spc="-10" dirty="0">
                <a:solidFill>
                  <a:srgbClr val="FFFFFF"/>
                </a:solidFill>
                <a:latin typeface="Tahoma"/>
                <a:cs typeface="Tahoma"/>
              </a:rPr>
              <a:t>orang  </a:t>
            </a:r>
            <a:r>
              <a:rPr sz="2000" dirty="0">
                <a:solidFill>
                  <a:srgbClr val="FFFFFF"/>
                </a:solidFill>
                <a:latin typeface="Tahoma"/>
                <a:cs typeface="Tahoma"/>
              </a:rPr>
              <a:t>berutang lama, </a:t>
            </a:r>
            <a:r>
              <a:rPr sz="2000" spc="-10" dirty="0">
                <a:solidFill>
                  <a:srgbClr val="FFFFFF"/>
                </a:solidFill>
                <a:latin typeface="Tahoma"/>
                <a:cs typeface="Tahoma"/>
              </a:rPr>
              <a:t>yg </a:t>
            </a:r>
            <a:r>
              <a:rPr sz="2000" dirty="0">
                <a:solidFill>
                  <a:srgbClr val="FFFFFF"/>
                </a:solidFill>
                <a:latin typeface="Tahoma"/>
                <a:cs typeface="Tahoma"/>
              </a:rPr>
              <a:t>oleh si berpiutang </a:t>
            </a:r>
            <a:r>
              <a:rPr sz="2000" spc="-5" dirty="0">
                <a:solidFill>
                  <a:srgbClr val="FFFFFF"/>
                </a:solidFill>
                <a:latin typeface="Tahoma"/>
                <a:cs typeface="Tahoma"/>
              </a:rPr>
              <a:t>dibebaskan </a:t>
            </a:r>
            <a:r>
              <a:rPr sz="2000" dirty="0">
                <a:solidFill>
                  <a:srgbClr val="FFFFFF"/>
                </a:solidFill>
                <a:latin typeface="Tahoma"/>
                <a:cs typeface="Tahoma"/>
              </a:rPr>
              <a:t>dari</a:t>
            </a:r>
            <a:r>
              <a:rPr sz="2000" spc="-120" dirty="0">
                <a:solidFill>
                  <a:srgbClr val="FFFFFF"/>
                </a:solidFill>
                <a:latin typeface="Tahoma"/>
                <a:cs typeface="Tahoma"/>
              </a:rPr>
              <a:t> </a:t>
            </a:r>
            <a:r>
              <a:rPr sz="2000" spc="-5" dirty="0">
                <a:solidFill>
                  <a:srgbClr val="FFFFFF"/>
                </a:solidFill>
                <a:latin typeface="Tahoma"/>
                <a:cs typeface="Tahoma"/>
              </a:rPr>
              <a:t>perikatannya</a:t>
            </a:r>
            <a:endParaRPr sz="2000">
              <a:latin typeface="Tahoma"/>
              <a:cs typeface="Tahoma"/>
            </a:endParaRPr>
          </a:p>
          <a:p>
            <a:pPr marL="812800" marR="5080" lvl="1" indent="-342900" algn="just">
              <a:lnSpc>
                <a:spcPct val="100000"/>
              </a:lnSpc>
              <a:buChar char="•"/>
              <a:tabLst>
                <a:tab pos="813435" algn="l"/>
              </a:tabLst>
            </a:pPr>
            <a:r>
              <a:rPr sz="2000" spc="-5" dirty="0">
                <a:solidFill>
                  <a:srgbClr val="FFFFFF"/>
                </a:solidFill>
                <a:latin typeface="Tahoma"/>
                <a:cs typeface="Tahoma"/>
              </a:rPr>
              <a:t>Apabila sebagai </a:t>
            </a:r>
            <a:r>
              <a:rPr sz="2000" dirty="0">
                <a:solidFill>
                  <a:srgbClr val="FFFFFF"/>
                </a:solidFill>
                <a:latin typeface="Tahoma"/>
                <a:cs typeface="Tahoma"/>
              </a:rPr>
              <a:t>suatu </a:t>
            </a:r>
            <a:r>
              <a:rPr sz="2000" spc="-5" dirty="0">
                <a:solidFill>
                  <a:srgbClr val="FFFFFF"/>
                </a:solidFill>
                <a:latin typeface="Tahoma"/>
                <a:cs typeface="Tahoma"/>
              </a:rPr>
              <a:t>persetujuan baru, seorang berpiutang baru  ditunjuk</a:t>
            </a:r>
            <a:r>
              <a:rPr sz="2000" spc="210" dirty="0">
                <a:solidFill>
                  <a:srgbClr val="FFFFFF"/>
                </a:solidFill>
                <a:latin typeface="Tahoma"/>
                <a:cs typeface="Tahoma"/>
              </a:rPr>
              <a:t> </a:t>
            </a:r>
            <a:r>
              <a:rPr sz="2000" dirty="0">
                <a:solidFill>
                  <a:srgbClr val="FFFFFF"/>
                </a:solidFill>
                <a:latin typeface="Tahoma"/>
                <a:cs typeface="Tahoma"/>
              </a:rPr>
              <a:t>untuk</a:t>
            </a:r>
            <a:r>
              <a:rPr sz="2000" spc="204" dirty="0">
                <a:solidFill>
                  <a:srgbClr val="FFFFFF"/>
                </a:solidFill>
                <a:latin typeface="Tahoma"/>
                <a:cs typeface="Tahoma"/>
              </a:rPr>
              <a:t> </a:t>
            </a:r>
            <a:r>
              <a:rPr sz="2000" spc="-5" dirty="0">
                <a:solidFill>
                  <a:srgbClr val="FFFFFF"/>
                </a:solidFill>
                <a:latin typeface="Tahoma"/>
                <a:cs typeface="Tahoma"/>
              </a:rPr>
              <a:t>menggantikan</a:t>
            </a:r>
            <a:r>
              <a:rPr sz="2000" spc="220" dirty="0">
                <a:solidFill>
                  <a:srgbClr val="FFFFFF"/>
                </a:solidFill>
                <a:latin typeface="Tahoma"/>
                <a:cs typeface="Tahoma"/>
              </a:rPr>
              <a:t> </a:t>
            </a:r>
            <a:r>
              <a:rPr sz="2000" spc="-5" dirty="0">
                <a:solidFill>
                  <a:srgbClr val="FFFFFF"/>
                </a:solidFill>
                <a:latin typeface="Tahoma"/>
                <a:cs typeface="Tahoma"/>
              </a:rPr>
              <a:t>orang</a:t>
            </a:r>
            <a:r>
              <a:rPr sz="2000" spc="204" dirty="0">
                <a:solidFill>
                  <a:srgbClr val="FFFFFF"/>
                </a:solidFill>
                <a:latin typeface="Tahoma"/>
                <a:cs typeface="Tahoma"/>
              </a:rPr>
              <a:t> </a:t>
            </a:r>
            <a:r>
              <a:rPr sz="2000" dirty="0">
                <a:solidFill>
                  <a:srgbClr val="FFFFFF"/>
                </a:solidFill>
                <a:latin typeface="Tahoma"/>
                <a:cs typeface="Tahoma"/>
              </a:rPr>
              <a:t>berpiutang</a:t>
            </a:r>
            <a:r>
              <a:rPr sz="2000" spc="190" dirty="0">
                <a:solidFill>
                  <a:srgbClr val="FFFFFF"/>
                </a:solidFill>
                <a:latin typeface="Tahoma"/>
                <a:cs typeface="Tahoma"/>
              </a:rPr>
              <a:t> </a:t>
            </a:r>
            <a:r>
              <a:rPr sz="2000" spc="-5" dirty="0">
                <a:solidFill>
                  <a:srgbClr val="FFFFFF"/>
                </a:solidFill>
                <a:latin typeface="Tahoma"/>
                <a:cs typeface="Tahoma"/>
              </a:rPr>
              <a:t>lama,</a:t>
            </a:r>
            <a:r>
              <a:rPr sz="2000" spc="204" dirty="0">
                <a:solidFill>
                  <a:srgbClr val="FFFFFF"/>
                </a:solidFill>
                <a:latin typeface="Tahoma"/>
                <a:cs typeface="Tahoma"/>
              </a:rPr>
              <a:t> </a:t>
            </a:r>
            <a:r>
              <a:rPr sz="2000" spc="-5" dirty="0">
                <a:solidFill>
                  <a:srgbClr val="FFFFFF"/>
                </a:solidFill>
                <a:latin typeface="Tahoma"/>
                <a:cs typeface="Tahoma"/>
              </a:rPr>
              <a:t>terhadap</a:t>
            </a:r>
            <a:endParaRPr sz="2000">
              <a:latin typeface="Tahoma"/>
              <a:cs typeface="Tahoma"/>
            </a:endParaRPr>
          </a:p>
        </p:txBody>
      </p:sp>
      <p:sp>
        <p:nvSpPr>
          <p:cNvPr id="6" name="object 6"/>
          <p:cNvSpPr txBox="1"/>
          <p:nvPr/>
        </p:nvSpPr>
        <p:spPr>
          <a:xfrm>
            <a:off x="1336294" y="6220764"/>
            <a:ext cx="5303520" cy="330835"/>
          </a:xfrm>
          <a:prstGeom prst="rect">
            <a:avLst/>
          </a:prstGeom>
        </p:spPr>
        <p:txBody>
          <a:bodyPr vert="horz" wrap="square" lIns="0" tIns="12700" rIns="0" bIns="0" rtlCol="0">
            <a:spAutoFit/>
          </a:bodyPr>
          <a:lstStyle/>
          <a:p>
            <a:pPr marL="12700">
              <a:lnSpc>
                <a:spcPct val="100000"/>
              </a:lnSpc>
              <a:spcBef>
                <a:spcPts val="100"/>
              </a:spcBef>
            </a:pPr>
            <a:r>
              <a:rPr sz="2000" dirty="0">
                <a:solidFill>
                  <a:srgbClr val="FFFFFF"/>
                </a:solidFill>
                <a:latin typeface="Tahoma"/>
                <a:cs typeface="Tahoma"/>
              </a:rPr>
              <a:t>siapa si berutang </a:t>
            </a:r>
            <a:r>
              <a:rPr sz="2000" spc="-5" dirty="0">
                <a:solidFill>
                  <a:srgbClr val="FFFFFF"/>
                </a:solidFill>
                <a:latin typeface="Tahoma"/>
                <a:cs typeface="Tahoma"/>
              </a:rPr>
              <a:t>dibebaskan </a:t>
            </a:r>
            <a:r>
              <a:rPr sz="2000" dirty="0">
                <a:solidFill>
                  <a:srgbClr val="FFFFFF"/>
                </a:solidFill>
                <a:latin typeface="Tahoma"/>
                <a:cs typeface="Tahoma"/>
              </a:rPr>
              <a:t>dari</a:t>
            </a:r>
            <a:r>
              <a:rPr sz="2000" spc="-105" dirty="0">
                <a:solidFill>
                  <a:srgbClr val="FFFFFF"/>
                </a:solidFill>
                <a:latin typeface="Tahoma"/>
                <a:cs typeface="Tahoma"/>
              </a:rPr>
              <a:t> </a:t>
            </a:r>
            <a:r>
              <a:rPr sz="2000" spc="-5" dirty="0">
                <a:solidFill>
                  <a:srgbClr val="FFFFFF"/>
                </a:solidFill>
                <a:latin typeface="Tahoma"/>
                <a:cs typeface="Tahoma"/>
              </a:rPr>
              <a:t>perikatannya</a:t>
            </a:r>
            <a:endParaRPr sz="2000">
              <a:latin typeface="Tahoma"/>
              <a:cs typeface="Tahom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924800" y="6190488"/>
            <a:ext cx="443293" cy="405193"/>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8029447" y="6236919"/>
            <a:ext cx="223520" cy="239395"/>
          </a:xfrm>
          <a:prstGeom prst="rect">
            <a:avLst/>
          </a:prstGeom>
        </p:spPr>
        <p:txBody>
          <a:bodyPr vert="horz" wrap="square" lIns="0" tIns="12700" rIns="0" bIns="0" rtlCol="0">
            <a:spAutoFit/>
          </a:bodyPr>
          <a:lstStyle/>
          <a:p>
            <a:pPr marL="12700">
              <a:lnSpc>
                <a:spcPct val="100000"/>
              </a:lnSpc>
              <a:spcBef>
                <a:spcPts val="100"/>
              </a:spcBef>
            </a:pPr>
            <a:r>
              <a:rPr sz="1400" b="1" spc="-5" dirty="0">
                <a:solidFill>
                  <a:srgbClr val="FFFFFF"/>
                </a:solidFill>
                <a:latin typeface="Arial"/>
                <a:cs typeface="Arial"/>
              </a:rPr>
              <a:t>46</a:t>
            </a:r>
            <a:endParaRPr sz="1400">
              <a:latin typeface="Arial"/>
              <a:cs typeface="Arial"/>
            </a:endParaRPr>
          </a:p>
        </p:txBody>
      </p:sp>
      <p:sp>
        <p:nvSpPr>
          <p:cNvPr id="4" name="object 4"/>
          <p:cNvSpPr txBox="1"/>
          <p:nvPr/>
        </p:nvSpPr>
        <p:spPr>
          <a:xfrm>
            <a:off x="535940" y="903859"/>
            <a:ext cx="8529320" cy="604520"/>
          </a:xfrm>
          <a:prstGeom prst="rect">
            <a:avLst/>
          </a:prstGeom>
        </p:spPr>
        <p:txBody>
          <a:bodyPr vert="horz" wrap="square" lIns="0" tIns="12065" rIns="0" bIns="0" rtlCol="0">
            <a:spAutoFit/>
          </a:bodyPr>
          <a:lstStyle/>
          <a:p>
            <a:pPr marL="12700">
              <a:lnSpc>
                <a:spcPct val="100000"/>
              </a:lnSpc>
              <a:spcBef>
                <a:spcPts val="95"/>
              </a:spcBef>
              <a:tabLst>
                <a:tab pos="355600" algn="l"/>
              </a:tabLst>
            </a:pPr>
            <a:r>
              <a:rPr sz="1900" spc="-5" dirty="0">
                <a:solidFill>
                  <a:srgbClr val="FFFFFF"/>
                </a:solidFill>
                <a:latin typeface="Tahoma"/>
                <a:cs typeface="Tahoma"/>
              </a:rPr>
              <a:t>4.	</a:t>
            </a:r>
            <a:r>
              <a:rPr sz="1900" spc="-10" dirty="0">
                <a:solidFill>
                  <a:srgbClr val="FFFFFF"/>
                </a:solidFill>
                <a:latin typeface="Tahoma"/>
                <a:cs typeface="Tahoma"/>
              </a:rPr>
              <a:t>PERJUMPAAN </a:t>
            </a:r>
            <a:r>
              <a:rPr sz="1900" spc="-15" dirty="0">
                <a:solidFill>
                  <a:srgbClr val="FFFFFF"/>
                </a:solidFill>
                <a:latin typeface="Tahoma"/>
                <a:cs typeface="Tahoma"/>
              </a:rPr>
              <a:t>UTANG/KOMPENSASI, Pasal</a:t>
            </a:r>
            <a:r>
              <a:rPr sz="1900" spc="105" dirty="0">
                <a:solidFill>
                  <a:srgbClr val="FFFFFF"/>
                </a:solidFill>
                <a:latin typeface="Tahoma"/>
                <a:cs typeface="Tahoma"/>
              </a:rPr>
              <a:t> </a:t>
            </a:r>
            <a:r>
              <a:rPr sz="1900" spc="-10" dirty="0">
                <a:solidFill>
                  <a:srgbClr val="FFFFFF"/>
                </a:solidFill>
                <a:latin typeface="Tahoma"/>
                <a:cs typeface="Tahoma"/>
              </a:rPr>
              <a:t>1425</a:t>
            </a:r>
            <a:endParaRPr sz="1900">
              <a:latin typeface="Tahoma"/>
              <a:cs typeface="Tahoma"/>
            </a:endParaRPr>
          </a:p>
          <a:p>
            <a:pPr marL="355600">
              <a:lnSpc>
                <a:spcPct val="100000"/>
              </a:lnSpc>
            </a:pPr>
            <a:r>
              <a:rPr sz="1900" spc="-5" dirty="0">
                <a:solidFill>
                  <a:srgbClr val="FFFFFF"/>
                </a:solidFill>
                <a:latin typeface="Tahoma"/>
                <a:cs typeface="Tahoma"/>
              </a:rPr>
              <a:t>Jika</a:t>
            </a:r>
            <a:r>
              <a:rPr sz="1900" spc="90" dirty="0">
                <a:solidFill>
                  <a:srgbClr val="FFFFFF"/>
                </a:solidFill>
                <a:latin typeface="Tahoma"/>
                <a:cs typeface="Tahoma"/>
              </a:rPr>
              <a:t> </a:t>
            </a:r>
            <a:r>
              <a:rPr sz="1900" spc="-5" dirty="0">
                <a:solidFill>
                  <a:srgbClr val="FFFFFF"/>
                </a:solidFill>
                <a:latin typeface="Tahoma"/>
                <a:cs typeface="Tahoma"/>
              </a:rPr>
              <a:t>2</a:t>
            </a:r>
            <a:r>
              <a:rPr sz="1900" spc="100" dirty="0">
                <a:solidFill>
                  <a:srgbClr val="FFFFFF"/>
                </a:solidFill>
                <a:latin typeface="Tahoma"/>
                <a:cs typeface="Tahoma"/>
              </a:rPr>
              <a:t> </a:t>
            </a:r>
            <a:r>
              <a:rPr sz="1900" spc="-10" dirty="0">
                <a:solidFill>
                  <a:srgbClr val="FFFFFF"/>
                </a:solidFill>
                <a:latin typeface="Tahoma"/>
                <a:cs typeface="Tahoma"/>
              </a:rPr>
              <a:t>orang</a:t>
            </a:r>
            <a:r>
              <a:rPr sz="1900" spc="90" dirty="0">
                <a:solidFill>
                  <a:srgbClr val="FFFFFF"/>
                </a:solidFill>
                <a:latin typeface="Tahoma"/>
                <a:cs typeface="Tahoma"/>
              </a:rPr>
              <a:t> </a:t>
            </a:r>
            <a:r>
              <a:rPr sz="1900" spc="-5" dirty="0">
                <a:solidFill>
                  <a:srgbClr val="FFFFFF"/>
                </a:solidFill>
                <a:latin typeface="Tahoma"/>
                <a:cs typeface="Tahoma"/>
              </a:rPr>
              <a:t>saling</a:t>
            </a:r>
            <a:r>
              <a:rPr sz="1900" spc="110" dirty="0">
                <a:solidFill>
                  <a:srgbClr val="FFFFFF"/>
                </a:solidFill>
                <a:latin typeface="Tahoma"/>
                <a:cs typeface="Tahoma"/>
              </a:rPr>
              <a:t> </a:t>
            </a:r>
            <a:r>
              <a:rPr sz="1900" spc="-5" dirty="0">
                <a:solidFill>
                  <a:srgbClr val="FFFFFF"/>
                </a:solidFill>
                <a:latin typeface="Tahoma"/>
                <a:cs typeface="Tahoma"/>
              </a:rPr>
              <a:t>berutang</a:t>
            </a:r>
            <a:r>
              <a:rPr sz="1900" spc="95" dirty="0">
                <a:solidFill>
                  <a:srgbClr val="FFFFFF"/>
                </a:solidFill>
                <a:latin typeface="Tahoma"/>
                <a:cs typeface="Tahoma"/>
              </a:rPr>
              <a:t> </a:t>
            </a:r>
            <a:r>
              <a:rPr sz="1900" spc="-5" dirty="0">
                <a:solidFill>
                  <a:srgbClr val="FFFFFF"/>
                </a:solidFill>
                <a:latin typeface="Tahoma"/>
                <a:cs typeface="Tahoma"/>
              </a:rPr>
              <a:t>1</a:t>
            </a:r>
            <a:r>
              <a:rPr sz="1900" spc="105" dirty="0">
                <a:solidFill>
                  <a:srgbClr val="FFFFFF"/>
                </a:solidFill>
                <a:latin typeface="Tahoma"/>
                <a:cs typeface="Tahoma"/>
              </a:rPr>
              <a:t> </a:t>
            </a:r>
            <a:r>
              <a:rPr sz="1900" spc="-5" dirty="0">
                <a:solidFill>
                  <a:srgbClr val="FFFFFF"/>
                </a:solidFill>
                <a:latin typeface="Tahoma"/>
                <a:cs typeface="Tahoma"/>
              </a:rPr>
              <a:t>pada</a:t>
            </a:r>
            <a:r>
              <a:rPr sz="1900" spc="110" dirty="0">
                <a:solidFill>
                  <a:srgbClr val="FFFFFF"/>
                </a:solidFill>
                <a:latin typeface="Tahoma"/>
                <a:cs typeface="Tahoma"/>
              </a:rPr>
              <a:t> </a:t>
            </a:r>
            <a:r>
              <a:rPr sz="1900" spc="-10" dirty="0">
                <a:solidFill>
                  <a:srgbClr val="FFFFFF"/>
                </a:solidFill>
                <a:latin typeface="Tahoma"/>
                <a:cs typeface="Tahoma"/>
              </a:rPr>
              <a:t>yg</a:t>
            </a:r>
            <a:r>
              <a:rPr sz="1900" spc="100" dirty="0">
                <a:solidFill>
                  <a:srgbClr val="FFFFFF"/>
                </a:solidFill>
                <a:latin typeface="Tahoma"/>
                <a:cs typeface="Tahoma"/>
              </a:rPr>
              <a:t> </a:t>
            </a:r>
            <a:r>
              <a:rPr sz="1900" dirty="0">
                <a:solidFill>
                  <a:srgbClr val="FFFFFF"/>
                </a:solidFill>
                <a:latin typeface="Tahoma"/>
                <a:cs typeface="Tahoma"/>
              </a:rPr>
              <a:t>lain,</a:t>
            </a:r>
            <a:r>
              <a:rPr sz="1900" spc="100" dirty="0">
                <a:solidFill>
                  <a:srgbClr val="FFFFFF"/>
                </a:solidFill>
                <a:latin typeface="Tahoma"/>
                <a:cs typeface="Tahoma"/>
              </a:rPr>
              <a:t> </a:t>
            </a:r>
            <a:r>
              <a:rPr sz="1900" dirty="0">
                <a:solidFill>
                  <a:srgbClr val="FFFFFF"/>
                </a:solidFill>
                <a:latin typeface="Tahoma"/>
                <a:cs typeface="Tahoma"/>
              </a:rPr>
              <a:t>maka</a:t>
            </a:r>
            <a:r>
              <a:rPr sz="1900" spc="95" dirty="0">
                <a:solidFill>
                  <a:srgbClr val="FFFFFF"/>
                </a:solidFill>
                <a:latin typeface="Tahoma"/>
                <a:cs typeface="Tahoma"/>
              </a:rPr>
              <a:t> </a:t>
            </a:r>
            <a:r>
              <a:rPr sz="1900" spc="-5" dirty="0">
                <a:solidFill>
                  <a:srgbClr val="FFFFFF"/>
                </a:solidFill>
                <a:latin typeface="Tahoma"/>
                <a:cs typeface="Tahoma"/>
              </a:rPr>
              <a:t>terjadilah</a:t>
            </a:r>
            <a:r>
              <a:rPr sz="1900" spc="105" dirty="0">
                <a:solidFill>
                  <a:srgbClr val="FFFFFF"/>
                </a:solidFill>
                <a:latin typeface="Tahoma"/>
                <a:cs typeface="Tahoma"/>
              </a:rPr>
              <a:t> </a:t>
            </a:r>
            <a:r>
              <a:rPr sz="1900" spc="-10" dirty="0">
                <a:solidFill>
                  <a:srgbClr val="FFFFFF"/>
                </a:solidFill>
                <a:latin typeface="Tahoma"/>
                <a:cs typeface="Tahoma"/>
              </a:rPr>
              <a:t>antara</a:t>
            </a:r>
            <a:r>
              <a:rPr sz="1900" spc="114" dirty="0">
                <a:solidFill>
                  <a:srgbClr val="FFFFFF"/>
                </a:solidFill>
                <a:latin typeface="Tahoma"/>
                <a:cs typeface="Tahoma"/>
              </a:rPr>
              <a:t> </a:t>
            </a:r>
            <a:r>
              <a:rPr sz="1900" spc="-5" dirty="0">
                <a:solidFill>
                  <a:srgbClr val="FFFFFF"/>
                </a:solidFill>
                <a:latin typeface="Tahoma"/>
                <a:cs typeface="Tahoma"/>
              </a:rPr>
              <a:t>mereka</a:t>
            </a:r>
            <a:endParaRPr sz="1900">
              <a:latin typeface="Tahoma"/>
              <a:cs typeface="Tahoma"/>
            </a:endParaRPr>
          </a:p>
        </p:txBody>
      </p:sp>
      <p:sp>
        <p:nvSpPr>
          <p:cNvPr id="5" name="object 5"/>
          <p:cNvSpPr txBox="1"/>
          <p:nvPr/>
        </p:nvSpPr>
        <p:spPr>
          <a:xfrm>
            <a:off x="8158988" y="1483233"/>
            <a:ext cx="904240" cy="314960"/>
          </a:xfrm>
          <a:prstGeom prst="rect">
            <a:avLst/>
          </a:prstGeom>
        </p:spPr>
        <p:txBody>
          <a:bodyPr vert="horz" wrap="square" lIns="0" tIns="12065" rIns="0" bIns="0" rtlCol="0">
            <a:spAutoFit/>
          </a:bodyPr>
          <a:lstStyle/>
          <a:p>
            <a:pPr marL="12700">
              <a:lnSpc>
                <a:spcPct val="100000"/>
              </a:lnSpc>
              <a:spcBef>
                <a:spcPts val="95"/>
              </a:spcBef>
            </a:pPr>
            <a:r>
              <a:rPr sz="1900" spc="-5" dirty="0">
                <a:solidFill>
                  <a:srgbClr val="FFFFFF"/>
                </a:solidFill>
                <a:latin typeface="Tahoma"/>
                <a:cs typeface="Tahoma"/>
              </a:rPr>
              <a:t>tersebut</a:t>
            </a:r>
            <a:endParaRPr sz="1900">
              <a:latin typeface="Tahoma"/>
              <a:cs typeface="Tahoma"/>
            </a:endParaRPr>
          </a:p>
        </p:txBody>
      </p:sp>
      <p:sp>
        <p:nvSpPr>
          <p:cNvPr id="6" name="object 6"/>
          <p:cNvSpPr txBox="1"/>
          <p:nvPr/>
        </p:nvSpPr>
        <p:spPr>
          <a:xfrm>
            <a:off x="497840" y="1483233"/>
            <a:ext cx="7448550" cy="1183640"/>
          </a:xfrm>
          <a:prstGeom prst="rect">
            <a:avLst/>
          </a:prstGeom>
        </p:spPr>
        <p:txBody>
          <a:bodyPr vert="horz" wrap="square" lIns="0" tIns="12065" rIns="0" bIns="0" rtlCol="0">
            <a:spAutoFit/>
          </a:bodyPr>
          <a:lstStyle/>
          <a:p>
            <a:pPr marL="393700" marR="148590">
              <a:lnSpc>
                <a:spcPct val="100000"/>
              </a:lnSpc>
              <a:spcBef>
                <a:spcPts val="95"/>
              </a:spcBef>
              <a:tabLst>
                <a:tab pos="1169035" algn="l"/>
                <a:tab pos="2712085" algn="l"/>
                <a:tab pos="3304540" algn="l"/>
                <a:tab pos="4088129" algn="l"/>
                <a:tab pos="4977130" algn="l"/>
                <a:tab pos="5847715" algn="l"/>
                <a:tab pos="6680834" algn="l"/>
              </a:tabLst>
            </a:pPr>
            <a:r>
              <a:rPr sz="1900" spc="-5" dirty="0">
                <a:solidFill>
                  <a:srgbClr val="FFFFFF"/>
                </a:solidFill>
                <a:latin typeface="Tahoma"/>
                <a:cs typeface="Tahoma"/>
              </a:rPr>
              <a:t>suatu	</a:t>
            </a:r>
            <a:r>
              <a:rPr sz="1900" dirty="0">
                <a:solidFill>
                  <a:srgbClr val="FFFFFF"/>
                </a:solidFill>
                <a:latin typeface="Tahoma"/>
                <a:cs typeface="Tahoma"/>
              </a:rPr>
              <a:t>p</a:t>
            </a:r>
            <a:r>
              <a:rPr sz="1900" spc="-10" dirty="0">
                <a:solidFill>
                  <a:srgbClr val="FFFFFF"/>
                </a:solidFill>
                <a:latin typeface="Tahoma"/>
                <a:cs typeface="Tahoma"/>
              </a:rPr>
              <a:t>erj</a:t>
            </a:r>
            <a:r>
              <a:rPr sz="1900" spc="5" dirty="0">
                <a:solidFill>
                  <a:srgbClr val="FFFFFF"/>
                </a:solidFill>
                <a:latin typeface="Tahoma"/>
                <a:cs typeface="Tahoma"/>
              </a:rPr>
              <a:t>um</a:t>
            </a:r>
            <a:r>
              <a:rPr sz="1900" spc="-5" dirty="0">
                <a:solidFill>
                  <a:srgbClr val="FFFFFF"/>
                </a:solidFill>
                <a:latin typeface="Tahoma"/>
                <a:cs typeface="Tahoma"/>
              </a:rPr>
              <a:t>pa</a:t>
            </a:r>
            <a:r>
              <a:rPr sz="1900" dirty="0">
                <a:solidFill>
                  <a:srgbClr val="FFFFFF"/>
                </a:solidFill>
                <a:latin typeface="Tahoma"/>
                <a:cs typeface="Tahoma"/>
              </a:rPr>
              <a:t>a</a:t>
            </a:r>
            <a:r>
              <a:rPr sz="1900" spc="-5" dirty="0">
                <a:solidFill>
                  <a:srgbClr val="FFFFFF"/>
                </a:solidFill>
                <a:latin typeface="Tahoma"/>
                <a:cs typeface="Tahoma"/>
              </a:rPr>
              <a:t>n,</a:t>
            </a:r>
            <a:r>
              <a:rPr sz="1900" dirty="0">
                <a:solidFill>
                  <a:srgbClr val="FFFFFF"/>
                </a:solidFill>
                <a:latin typeface="Tahoma"/>
                <a:cs typeface="Tahoma"/>
              </a:rPr>
              <a:t>	</a:t>
            </a:r>
            <a:r>
              <a:rPr sz="1900" spc="-5" dirty="0">
                <a:solidFill>
                  <a:srgbClr val="FFFFFF"/>
                </a:solidFill>
                <a:latin typeface="Tahoma"/>
                <a:cs typeface="Tahoma"/>
              </a:rPr>
              <a:t>dgn</a:t>
            </a:r>
            <a:r>
              <a:rPr sz="1900" dirty="0">
                <a:solidFill>
                  <a:srgbClr val="FFFFFF"/>
                </a:solidFill>
                <a:latin typeface="Tahoma"/>
                <a:cs typeface="Tahoma"/>
              </a:rPr>
              <a:t>	</a:t>
            </a:r>
            <a:r>
              <a:rPr sz="1900" spc="-5" dirty="0">
                <a:solidFill>
                  <a:srgbClr val="FFFFFF"/>
                </a:solidFill>
                <a:latin typeface="Tahoma"/>
                <a:cs typeface="Tahoma"/>
              </a:rPr>
              <a:t>ma</a:t>
            </a:r>
            <a:r>
              <a:rPr sz="1900" spc="5" dirty="0">
                <a:solidFill>
                  <a:srgbClr val="FFFFFF"/>
                </a:solidFill>
                <a:latin typeface="Tahoma"/>
                <a:cs typeface="Tahoma"/>
              </a:rPr>
              <a:t>n</a:t>
            </a:r>
            <a:r>
              <a:rPr sz="1900" spc="-5" dirty="0">
                <a:solidFill>
                  <a:srgbClr val="FFFFFF"/>
                </a:solidFill>
                <a:latin typeface="Tahoma"/>
                <a:cs typeface="Tahoma"/>
              </a:rPr>
              <a:t>a</a:t>
            </a:r>
            <a:r>
              <a:rPr sz="1900" dirty="0">
                <a:solidFill>
                  <a:srgbClr val="FFFFFF"/>
                </a:solidFill>
                <a:latin typeface="Tahoma"/>
                <a:cs typeface="Tahoma"/>
              </a:rPr>
              <a:t>	</a:t>
            </a:r>
            <a:r>
              <a:rPr sz="1900" spc="-5" dirty="0">
                <a:solidFill>
                  <a:srgbClr val="FFFFFF"/>
                </a:solidFill>
                <a:latin typeface="Tahoma"/>
                <a:cs typeface="Tahoma"/>
              </a:rPr>
              <a:t>ut</a:t>
            </a:r>
            <a:r>
              <a:rPr sz="1900" spc="5" dirty="0">
                <a:solidFill>
                  <a:srgbClr val="FFFFFF"/>
                </a:solidFill>
                <a:latin typeface="Tahoma"/>
                <a:cs typeface="Tahoma"/>
              </a:rPr>
              <a:t>a</a:t>
            </a:r>
            <a:r>
              <a:rPr sz="1900" spc="-5" dirty="0">
                <a:solidFill>
                  <a:srgbClr val="FFFFFF"/>
                </a:solidFill>
                <a:latin typeface="Tahoma"/>
                <a:cs typeface="Tahoma"/>
              </a:rPr>
              <a:t>n</a:t>
            </a:r>
            <a:r>
              <a:rPr sz="1900" spc="-15" dirty="0">
                <a:solidFill>
                  <a:srgbClr val="FFFFFF"/>
                </a:solidFill>
                <a:latin typeface="Tahoma"/>
                <a:cs typeface="Tahoma"/>
              </a:rPr>
              <a:t>g</a:t>
            </a:r>
            <a:r>
              <a:rPr sz="1875" spc="15" baseline="26666" dirty="0">
                <a:solidFill>
                  <a:srgbClr val="FFFFFF"/>
                </a:solidFill>
                <a:latin typeface="Tahoma"/>
                <a:cs typeface="Tahoma"/>
              </a:rPr>
              <a:t>2</a:t>
            </a:r>
            <a:r>
              <a:rPr sz="1875" baseline="26666" dirty="0">
                <a:solidFill>
                  <a:srgbClr val="FFFFFF"/>
                </a:solidFill>
                <a:latin typeface="Tahoma"/>
                <a:cs typeface="Tahoma"/>
              </a:rPr>
              <a:t>	</a:t>
            </a:r>
            <a:r>
              <a:rPr sz="1900" spc="-5" dirty="0">
                <a:solidFill>
                  <a:srgbClr val="FFFFFF"/>
                </a:solidFill>
                <a:latin typeface="Tahoma"/>
                <a:cs typeface="Tahoma"/>
              </a:rPr>
              <a:t>a</a:t>
            </a:r>
            <a:r>
              <a:rPr sz="1900" dirty="0">
                <a:solidFill>
                  <a:srgbClr val="FFFFFF"/>
                </a:solidFill>
                <a:latin typeface="Tahoma"/>
                <a:cs typeface="Tahoma"/>
              </a:rPr>
              <a:t>n</a:t>
            </a:r>
            <a:r>
              <a:rPr sz="1900" spc="-10" dirty="0">
                <a:solidFill>
                  <a:srgbClr val="FFFFFF"/>
                </a:solidFill>
                <a:latin typeface="Tahoma"/>
                <a:cs typeface="Tahoma"/>
              </a:rPr>
              <a:t>ta</a:t>
            </a:r>
            <a:r>
              <a:rPr sz="1900" spc="-25" dirty="0">
                <a:solidFill>
                  <a:srgbClr val="FFFFFF"/>
                </a:solidFill>
                <a:latin typeface="Tahoma"/>
                <a:cs typeface="Tahoma"/>
              </a:rPr>
              <a:t>r</a:t>
            </a:r>
            <a:r>
              <a:rPr sz="1900" spc="-5" dirty="0">
                <a:solidFill>
                  <a:srgbClr val="FFFFFF"/>
                </a:solidFill>
                <a:latin typeface="Tahoma"/>
                <a:cs typeface="Tahoma"/>
              </a:rPr>
              <a:t>a</a:t>
            </a:r>
            <a:r>
              <a:rPr sz="1900" dirty="0">
                <a:solidFill>
                  <a:srgbClr val="FFFFFF"/>
                </a:solidFill>
                <a:latin typeface="Tahoma"/>
                <a:cs typeface="Tahoma"/>
              </a:rPr>
              <a:t>	</a:t>
            </a:r>
            <a:r>
              <a:rPr sz="1900" spc="-15" dirty="0">
                <a:solidFill>
                  <a:srgbClr val="FFFFFF"/>
                </a:solidFill>
                <a:latin typeface="Tahoma"/>
                <a:cs typeface="Tahoma"/>
              </a:rPr>
              <a:t>k</a:t>
            </a:r>
            <a:r>
              <a:rPr sz="1900" dirty="0">
                <a:solidFill>
                  <a:srgbClr val="FFFFFF"/>
                </a:solidFill>
                <a:latin typeface="Tahoma"/>
                <a:cs typeface="Tahoma"/>
              </a:rPr>
              <a:t>ed</a:t>
            </a:r>
            <a:r>
              <a:rPr sz="1900" spc="-5" dirty="0">
                <a:solidFill>
                  <a:srgbClr val="FFFFFF"/>
                </a:solidFill>
                <a:latin typeface="Tahoma"/>
                <a:cs typeface="Tahoma"/>
              </a:rPr>
              <a:t>ua</a:t>
            </a:r>
            <a:r>
              <a:rPr sz="1900" dirty="0">
                <a:solidFill>
                  <a:srgbClr val="FFFFFF"/>
                </a:solidFill>
                <a:latin typeface="Tahoma"/>
                <a:cs typeface="Tahoma"/>
              </a:rPr>
              <a:t>	</a:t>
            </a:r>
            <a:r>
              <a:rPr sz="1900" spc="-5" dirty="0">
                <a:solidFill>
                  <a:srgbClr val="FFFFFF"/>
                </a:solidFill>
                <a:latin typeface="Tahoma"/>
                <a:cs typeface="Tahoma"/>
              </a:rPr>
              <a:t>o</a:t>
            </a:r>
            <a:r>
              <a:rPr sz="1900" spc="-30" dirty="0">
                <a:solidFill>
                  <a:srgbClr val="FFFFFF"/>
                </a:solidFill>
                <a:latin typeface="Tahoma"/>
                <a:cs typeface="Tahoma"/>
              </a:rPr>
              <a:t>r</a:t>
            </a:r>
            <a:r>
              <a:rPr sz="1900" spc="-5" dirty="0">
                <a:solidFill>
                  <a:srgbClr val="FFFFFF"/>
                </a:solidFill>
                <a:latin typeface="Tahoma"/>
                <a:cs typeface="Tahoma"/>
              </a:rPr>
              <a:t>a</a:t>
            </a:r>
            <a:r>
              <a:rPr sz="1900" dirty="0">
                <a:solidFill>
                  <a:srgbClr val="FFFFFF"/>
                </a:solidFill>
                <a:latin typeface="Tahoma"/>
                <a:cs typeface="Tahoma"/>
              </a:rPr>
              <a:t>n</a:t>
            </a:r>
            <a:r>
              <a:rPr sz="1900" spc="-5" dirty="0">
                <a:solidFill>
                  <a:srgbClr val="FFFFFF"/>
                </a:solidFill>
                <a:latin typeface="Tahoma"/>
                <a:cs typeface="Tahoma"/>
              </a:rPr>
              <a:t>g  dihapuskan </a:t>
            </a:r>
            <a:r>
              <a:rPr sz="1900" spc="-10" dirty="0">
                <a:solidFill>
                  <a:srgbClr val="FFFFFF"/>
                </a:solidFill>
                <a:latin typeface="Tahoma"/>
                <a:cs typeface="Tahoma"/>
              </a:rPr>
              <a:t>dgn </a:t>
            </a:r>
            <a:r>
              <a:rPr sz="1900" spc="-15" dirty="0">
                <a:solidFill>
                  <a:srgbClr val="FFFFFF"/>
                </a:solidFill>
                <a:latin typeface="Tahoma"/>
                <a:cs typeface="Tahoma"/>
              </a:rPr>
              <a:t>cara </a:t>
            </a:r>
            <a:r>
              <a:rPr sz="1900" spc="-5" dirty="0">
                <a:solidFill>
                  <a:srgbClr val="FFFFFF"/>
                </a:solidFill>
                <a:latin typeface="Tahoma"/>
                <a:cs typeface="Tahoma"/>
              </a:rPr>
              <a:t>&amp; dalam </a:t>
            </a:r>
            <a:r>
              <a:rPr sz="1900" dirty="0">
                <a:solidFill>
                  <a:srgbClr val="FFFFFF"/>
                </a:solidFill>
                <a:latin typeface="Tahoma"/>
                <a:cs typeface="Tahoma"/>
              </a:rPr>
              <a:t>hal</a:t>
            </a:r>
            <a:r>
              <a:rPr sz="1875" baseline="26666" dirty="0">
                <a:solidFill>
                  <a:srgbClr val="FFFFFF"/>
                </a:solidFill>
                <a:latin typeface="Tahoma"/>
                <a:cs typeface="Tahoma"/>
              </a:rPr>
              <a:t>2 </a:t>
            </a:r>
            <a:r>
              <a:rPr sz="1900" spc="-10" dirty="0">
                <a:solidFill>
                  <a:srgbClr val="FFFFFF"/>
                </a:solidFill>
                <a:latin typeface="Tahoma"/>
                <a:cs typeface="Tahoma"/>
              </a:rPr>
              <a:t>yg </a:t>
            </a:r>
            <a:r>
              <a:rPr sz="1900" spc="-5" dirty="0">
                <a:solidFill>
                  <a:srgbClr val="FFFFFF"/>
                </a:solidFill>
                <a:latin typeface="Tahoma"/>
                <a:cs typeface="Tahoma"/>
              </a:rPr>
              <a:t>disebutkan </a:t>
            </a:r>
            <a:r>
              <a:rPr sz="1900" spc="-10" dirty="0">
                <a:solidFill>
                  <a:srgbClr val="FFFFFF"/>
                </a:solidFill>
                <a:latin typeface="Tahoma"/>
                <a:cs typeface="Tahoma"/>
              </a:rPr>
              <a:t>sesudah</a:t>
            </a:r>
            <a:r>
              <a:rPr sz="1900" spc="285" dirty="0">
                <a:solidFill>
                  <a:srgbClr val="FFFFFF"/>
                </a:solidFill>
                <a:latin typeface="Tahoma"/>
                <a:cs typeface="Tahoma"/>
              </a:rPr>
              <a:t> </a:t>
            </a:r>
            <a:r>
              <a:rPr sz="1900" spc="-10" dirty="0">
                <a:solidFill>
                  <a:srgbClr val="FFFFFF"/>
                </a:solidFill>
                <a:latin typeface="Tahoma"/>
                <a:cs typeface="Tahoma"/>
              </a:rPr>
              <a:t>ini</a:t>
            </a:r>
            <a:endParaRPr sz="1900">
              <a:latin typeface="Tahoma"/>
              <a:cs typeface="Tahoma"/>
            </a:endParaRPr>
          </a:p>
          <a:p>
            <a:pPr marL="50800">
              <a:lnSpc>
                <a:spcPct val="100000"/>
              </a:lnSpc>
              <a:tabLst>
                <a:tab pos="393700" algn="l"/>
              </a:tabLst>
            </a:pPr>
            <a:r>
              <a:rPr sz="1900" spc="-5" dirty="0">
                <a:solidFill>
                  <a:srgbClr val="FFFFFF"/>
                </a:solidFill>
                <a:latin typeface="Tahoma"/>
                <a:cs typeface="Tahoma"/>
              </a:rPr>
              <a:t>5.	</a:t>
            </a:r>
            <a:r>
              <a:rPr sz="1900" spc="-10" dirty="0">
                <a:solidFill>
                  <a:srgbClr val="FFFFFF"/>
                </a:solidFill>
                <a:latin typeface="Tahoma"/>
                <a:cs typeface="Tahoma"/>
              </a:rPr>
              <a:t>PERCAMPURAN </a:t>
            </a:r>
            <a:r>
              <a:rPr sz="1900" spc="-25" dirty="0">
                <a:solidFill>
                  <a:srgbClr val="FFFFFF"/>
                </a:solidFill>
                <a:latin typeface="Tahoma"/>
                <a:cs typeface="Tahoma"/>
              </a:rPr>
              <a:t>UTANG, </a:t>
            </a:r>
            <a:r>
              <a:rPr sz="1900" spc="-15" dirty="0">
                <a:solidFill>
                  <a:srgbClr val="FFFFFF"/>
                </a:solidFill>
                <a:latin typeface="Tahoma"/>
                <a:cs typeface="Tahoma"/>
              </a:rPr>
              <a:t>Pasal</a:t>
            </a:r>
            <a:r>
              <a:rPr sz="1900" spc="90" dirty="0">
                <a:solidFill>
                  <a:srgbClr val="FFFFFF"/>
                </a:solidFill>
                <a:latin typeface="Tahoma"/>
                <a:cs typeface="Tahoma"/>
              </a:rPr>
              <a:t> </a:t>
            </a:r>
            <a:r>
              <a:rPr sz="1900" spc="-10" dirty="0">
                <a:solidFill>
                  <a:srgbClr val="FFFFFF"/>
                </a:solidFill>
                <a:latin typeface="Tahoma"/>
                <a:cs typeface="Tahoma"/>
              </a:rPr>
              <a:t>1436</a:t>
            </a:r>
            <a:endParaRPr sz="1900">
              <a:latin typeface="Tahoma"/>
              <a:cs typeface="Tahoma"/>
            </a:endParaRPr>
          </a:p>
          <a:p>
            <a:pPr marL="393700">
              <a:lnSpc>
                <a:spcPct val="100000"/>
              </a:lnSpc>
              <a:tabLst>
                <a:tab pos="1365885" algn="l"/>
                <a:tab pos="2815590" algn="l"/>
                <a:tab pos="3824604" algn="l"/>
                <a:tab pos="4632325" algn="l"/>
                <a:tab pos="5081905" algn="l"/>
                <a:tab pos="6428105" algn="l"/>
                <a:tab pos="6787515" algn="l"/>
              </a:tabLst>
            </a:pPr>
            <a:r>
              <a:rPr sz="1900" dirty="0">
                <a:solidFill>
                  <a:srgbClr val="FFFFFF"/>
                </a:solidFill>
                <a:latin typeface="Tahoma"/>
                <a:cs typeface="Tahoma"/>
              </a:rPr>
              <a:t>Apabila	</a:t>
            </a:r>
            <a:r>
              <a:rPr sz="1900" spc="-5" dirty="0">
                <a:solidFill>
                  <a:srgbClr val="FFFFFF"/>
                </a:solidFill>
                <a:latin typeface="Tahoma"/>
                <a:cs typeface="Tahoma"/>
              </a:rPr>
              <a:t>kedudukan</a:t>
            </a:r>
            <a:r>
              <a:rPr sz="1875" spc="-7" baseline="26666" dirty="0">
                <a:solidFill>
                  <a:srgbClr val="FFFFFF"/>
                </a:solidFill>
                <a:latin typeface="Tahoma"/>
                <a:cs typeface="Tahoma"/>
              </a:rPr>
              <a:t>2	</a:t>
            </a:r>
            <a:r>
              <a:rPr sz="1900" spc="-5" dirty="0">
                <a:solidFill>
                  <a:srgbClr val="FFFFFF"/>
                </a:solidFill>
                <a:latin typeface="Tahoma"/>
                <a:cs typeface="Tahoma"/>
              </a:rPr>
              <a:t>sebagai	</a:t>
            </a:r>
            <a:r>
              <a:rPr sz="1900" spc="-10" dirty="0">
                <a:solidFill>
                  <a:srgbClr val="FFFFFF"/>
                </a:solidFill>
                <a:latin typeface="Tahoma"/>
                <a:cs typeface="Tahoma"/>
              </a:rPr>
              <a:t>orang	</a:t>
            </a:r>
            <a:r>
              <a:rPr sz="1900" spc="-5" dirty="0">
                <a:solidFill>
                  <a:srgbClr val="FFFFFF"/>
                </a:solidFill>
                <a:latin typeface="Tahoma"/>
                <a:cs typeface="Tahoma"/>
              </a:rPr>
              <a:t>yg	berpiutang	&amp;	</a:t>
            </a:r>
            <a:r>
              <a:rPr sz="1900" spc="-10" dirty="0">
                <a:solidFill>
                  <a:srgbClr val="FFFFFF"/>
                </a:solidFill>
                <a:latin typeface="Tahoma"/>
                <a:cs typeface="Tahoma"/>
              </a:rPr>
              <a:t>orang</a:t>
            </a:r>
            <a:endParaRPr sz="1900">
              <a:latin typeface="Tahoma"/>
              <a:cs typeface="Tahoma"/>
            </a:endParaRPr>
          </a:p>
        </p:txBody>
      </p:sp>
      <p:sp>
        <p:nvSpPr>
          <p:cNvPr id="7" name="object 7"/>
          <p:cNvSpPr txBox="1"/>
          <p:nvPr/>
        </p:nvSpPr>
        <p:spPr>
          <a:xfrm>
            <a:off x="8079740" y="2351608"/>
            <a:ext cx="984250" cy="314960"/>
          </a:xfrm>
          <a:prstGeom prst="rect">
            <a:avLst/>
          </a:prstGeom>
        </p:spPr>
        <p:txBody>
          <a:bodyPr vert="horz" wrap="square" lIns="0" tIns="12065" rIns="0" bIns="0" rtlCol="0">
            <a:spAutoFit/>
          </a:bodyPr>
          <a:lstStyle/>
          <a:p>
            <a:pPr marL="12700">
              <a:lnSpc>
                <a:spcPct val="100000"/>
              </a:lnSpc>
              <a:spcBef>
                <a:spcPts val="95"/>
              </a:spcBef>
            </a:pPr>
            <a:r>
              <a:rPr sz="1900" spc="-5" dirty="0">
                <a:solidFill>
                  <a:srgbClr val="FFFFFF"/>
                </a:solidFill>
                <a:latin typeface="Tahoma"/>
                <a:cs typeface="Tahoma"/>
              </a:rPr>
              <a:t>berutang</a:t>
            </a:r>
            <a:endParaRPr sz="1900">
              <a:latin typeface="Tahoma"/>
              <a:cs typeface="Tahoma"/>
            </a:endParaRPr>
          </a:p>
        </p:txBody>
      </p:sp>
      <p:sp>
        <p:nvSpPr>
          <p:cNvPr id="8" name="object 8"/>
          <p:cNvSpPr txBox="1">
            <a:spLocks noGrp="1"/>
          </p:cNvSpPr>
          <p:nvPr>
            <p:ph type="title"/>
          </p:nvPr>
        </p:nvSpPr>
        <p:spPr>
          <a:xfrm>
            <a:off x="2033397" y="347852"/>
            <a:ext cx="5609590" cy="330835"/>
          </a:xfrm>
          <a:prstGeom prst="rect">
            <a:avLst/>
          </a:prstGeom>
        </p:spPr>
        <p:txBody>
          <a:bodyPr vert="horz" wrap="square" lIns="0" tIns="12700" rIns="0" bIns="0" rtlCol="0">
            <a:spAutoFit/>
          </a:bodyPr>
          <a:lstStyle/>
          <a:p>
            <a:pPr marL="12700">
              <a:lnSpc>
                <a:spcPct val="100000"/>
              </a:lnSpc>
              <a:spcBef>
                <a:spcPts val="100"/>
              </a:spcBef>
            </a:pPr>
            <a:r>
              <a:rPr sz="2000" spc="-5" dirty="0"/>
              <a:t>CARA-CARA HAPUSNYA PERJANJIAN</a:t>
            </a:r>
            <a:r>
              <a:rPr sz="2000" spc="-40" dirty="0"/>
              <a:t> </a:t>
            </a:r>
            <a:r>
              <a:rPr sz="2000" spc="-5" dirty="0"/>
              <a:t>(detil)</a:t>
            </a:r>
            <a:endParaRPr sz="2000"/>
          </a:p>
        </p:txBody>
      </p:sp>
      <p:sp>
        <p:nvSpPr>
          <p:cNvPr id="9" name="object 9"/>
          <p:cNvSpPr txBox="1"/>
          <p:nvPr/>
        </p:nvSpPr>
        <p:spPr>
          <a:xfrm>
            <a:off x="345440" y="2641854"/>
            <a:ext cx="8730615" cy="3585845"/>
          </a:xfrm>
          <a:prstGeom prst="rect">
            <a:avLst/>
          </a:prstGeom>
        </p:spPr>
        <p:txBody>
          <a:bodyPr vert="horz" wrap="square" lIns="0" tIns="12065" rIns="0" bIns="0" rtlCol="0">
            <a:spAutoFit/>
          </a:bodyPr>
          <a:lstStyle/>
          <a:p>
            <a:pPr marL="546100" marR="17780">
              <a:lnSpc>
                <a:spcPct val="100000"/>
              </a:lnSpc>
              <a:spcBef>
                <a:spcPts val="95"/>
              </a:spcBef>
            </a:pPr>
            <a:r>
              <a:rPr sz="1900" spc="-5" dirty="0">
                <a:solidFill>
                  <a:srgbClr val="FFFFFF"/>
                </a:solidFill>
                <a:latin typeface="Tahoma"/>
                <a:cs typeface="Tahoma"/>
              </a:rPr>
              <a:t>berkumpul pada 1 </a:t>
            </a:r>
            <a:r>
              <a:rPr sz="1900" spc="-10" dirty="0">
                <a:solidFill>
                  <a:srgbClr val="FFFFFF"/>
                </a:solidFill>
                <a:latin typeface="Tahoma"/>
                <a:cs typeface="Tahoma"/>
              </a:rPr>
              <a:t>orang, </a:t>
            </a:r>
            <a:r>
              <a:rPr sz="1900" spc="-5" dirty="0">
                <a:solidFill>
                  <a:srgbClr val="FFFFFF"/>
                </a:solidFill>
                <a:latin typeface="Tahoma"/>
                <a:cs typeface="Tahoma"/>
              </a:rPr>
              <a:t>maka </a:t>
            </a:r>
            <a:r>
              <a:rPr sz="1900" dirty="0">
                <a:solidFill>
                  <a:srgbClr val="FFFFFF"/>
                </a:solidFill>
                <a:latin typeface="Tahoma"/>
                <a:cs typeface="Tahoma"/>
              </a:rPr>
              <a:t>terjadilah demi hukum </a:t>
            </a:r>
            <a:r>
              <a:rPr sz="1900" spc="-5" dirty="0">
                <a:solidFill>
                  <a:srgbClr val="FFFFFF"/>
                </a:solidFill>
                <a:latin typeface="Tahoma"/>
                <a:cs typeface="Tahoma"/>
              </a:rPr>
              <a:t>suatu percampuran  utang dengan mana piutang</a:t>
            </a:r>
            <a:r>
              <a:rPr sz="1900" spc="120" dirty="0">
                <a:solidFill>
                  <a:srgbClr val="FFFFFF"/>
                </a:solidFill>
                <a:latin typeface="Tahoma"/>
                <a:cs typeface="Tahoma"/>
              </a:rPr>
              <a:t> </a:t>
            </a:r>
            <a:r>
              <a:rPr sz="1900" spc="-5" dirty="0">
                <a:solidFill>
                  <a:srgbClr val="FFFFFF"/>
                </a:solidFill>
                <a:latin typeface="Tahoma"/>
                <a:cs typeface="Tahoma"/>
              </a:rPr>
              <a:t>dihapuskan</a:t>
            </a:r>
            <a:endParaRPr sz="1900">
              <a:latin typeface="Tahoma"/>
              <a:cs typeface="Tahoma"/>
            </a:endParaRPr>
          </a:p>
          <a:p>
            <a:pPr marL="393700" indent="-342900">
              <a:lnSpc>
                <a:spcPct val="100000"/>
              </a:lnSpc>
              <a:spcBef>
                <a:spcPts val="675"/>
              </a:spcBef>
              <a:buAutoNum type="arabicPeriod" startAt="6"/>
              <a:tabLst>
                <a:tab pos="393065" algn="l"/>
                <a:tab pos="393700" algn="l"/>
              </a:tabLst>
            </a:pPr>
            <a:r>
              <a:rPr sz="1900" spc="-5" dirty="0">
                <a:solidFill>
                  <a:srgbClr val="FFFFFF"/>
                </a:solidFill>
                <a:latin typeface="Tahoma"/>
                <a:cs typeface="Tahoma"/>
              </a:rPr>
              <a:t>PEMBEBASAN </a:t>
            </a:r>
            <a:r>
              <a:rPr sz="1900" spc="-25" dirty="0">
                <a:solidFill>
                  <a:srgbClr val="FFFFFF"/>
                </a:solidFill>
                <a:latin typeface="Tahoma"/>
                <a:cs typeface="Tahoma"/>
              </a:rPr>
              <a:t>UTANG, </a:t>
            </a:r>
            <a:r>
              <a:rPr sz="1900" spc="-15" dirty="0">
                <a:solidFill>
                  <a:srgbClr val="FFFFFF"/>
                </a:solidFill>
                <a:latin typeface="Tahoma"/>
                <a:cs typeface="Tahoma"/>
              </a:rPr>
              <a:t>Pasal</a:t>
            </a:r>
            <a:r>
              <a:rPr sz="1900" spc="75" dirty="0">
                <a:solidFill>
                  <a:srgbClr val="FFFFFF"/>
                </a:solidFill>
                <a:latin typeface="Tahoma"/>
                <a:cs typeface="Tahoma"/>
              </a:rPr>
              <a:t> </a:t>
            </a:r>
            <a:r>
              <a:rPr sz="1900" spc="-10" dirty="0">
                <a:solidFill>
                  <a:srgbClr val="FFFFFF"/>
                </a:solidFill>
                <a:latin typeface="Tahoma"/>
                <a:cs typeface="Tahoma"/>
              </a:rPr>
              <a:t>1439</a:t>
            </a:r>
            <a:endParaRPr sz="1900">
              <a:latin typeface="Tahoma"/>
              <a:cs typeface="Tahoma"/>
            </a:endParaRPr>
          </a:p>
          <a:p>
            <a:pPr marL="393700" marR="167640" algn="just">
              <a:lnSpc>
                <a:spcPct val="100000"/>
              </a:lnSpc>
            </a:pPr>
            <a:r>
              <a:rPr sz="1900" spc="-5" dirty="0">
                <a:solidFill>
                  <a:srgbClr val="FFFFFF"/>
                </a:solidFill>
                <a:latin typeface="Tahoma"/>
                <a:cs typeface="Tahoma"/>
              </a:rPr>
              <a:t>Pengembalian sepucuk tanda </a:t>
            </a:r>
            <a:r>
              <a:rPr sz="1900" dirty="0">
                <a:solidFill>
                  <a:srgbClr val="FFFFFF"/>
                </a:solidFill>
                <a:latin typeface="Tahoma"/>
                <a:cs typeface="Tahoma"/>
              </a:rPr>
              <a:t>piutang asli </a:t>
            </a:r>
            <a:r>
              <a:rPr sz="1900" spc="-15" dirty="0">
                <a:solidFill>
                  <a:srgbClr val="FFFFFF"/>
                </a:solidFill>
                <a:latin typeface="Tahoma"/>
                <a:cs typeface="Tahoma"/>
              </a:rPr>
              <a:t>secara </a:t>
            </a:r>
            <a:r>
              <a:rPr sz="1900" dirty="0">
                <a:solidFill>
                  <a:srgbClr val="FFFFFF"/>
                </a:solidFill>
                <a:latin typeface="Tahoma"/>
                <a:cs typeface="Tahoma"/>
              </a:rPr>
              <a:t>sukarela oleh </a:t>
            </a:r>
            <a:r>
              <a:rPr sz="1900" spc="-5" dirty="0">
                <a:solidFill>
                  <a:srgbClr val="FFFFFF"/>
                </a:solidFill>
                <a:latin typeface="Tahoma"/>
                <a:cs typeface="Tahoma"/>
              </a:rPr>
              <a:t>siberpiutang  kepada si berutang merupakan </a:t>
            </a:r>
            <a:r>
              <a:rPr sz="1900" dirty="0">
                <a:solidFill>
                  <a:srgbClr val="FFFFFF"/>
                </a:solidFill>
                <a:latin typeface="Tahoma"/>
                <a:cs typeface="Tahoma"/>
              </a:rPr>
              <a:t>suatu </a:t>
            </a:r>
            <a:r>
              <a:rPr sz="1900" spc="-5" dirty="0">
                <a:solidFill>
                  <a:srgbClr val="FFFFFF"/>
                </a:solidFill>
                <a:latin typeface="Tahoma"/>
                <a:cs typeface="Tahoma"/>
              </a:rPr>
              <a:t>bukti tentang </a:t>
            </a:r>
            <a:r>
              <a:rPr sz="1900" dirty="0">
                <a:solidFill>
                  <a:srgbClr val="FFFFFF"/>
                </a:solidFill>
                <a:latin typeface="Tahoma"/>
                <a:cs typeface="Tahoma"/>
              </a:rPr>
              <a:t>pembebasan </a:t>
            </a:r>
            <a:r>
              <a:rPr sz="1900" spc="-5" dirty="0">
                <a:solidFill>
                  <a:srgbClr val="FFFFFF"/>
                </a:solidFill>
                <a:latin typeface="Tahoma"/>
                <a:cs typeface="Tahoma"/>
              </a:rPr>
              <a:t>utangnya,  bahkan terhadap orang</a:t>
            </a:r>
            <a:r>
              <a:rPr sz="1875" spc="-7" baseline="26666" dirty="0">
                <a:solidFill>
                  <a:srgbClr val="FFFFFF"/>
                </a:solidFill>
                <a:latin typeface="Tahoma"/>
                <a:cs typeface="Tahoma"/>
              </a:rPr>
              <a:t>2 </a:t>
            </a:r>
            <a:r>
              <a:rPr sz="1900" spc="-5" dirty="0">
                <a:solidFill>
                  <a:srgbClr val="FFFFFF"/>
                </a:solidFill>
                <a:latin typeface="Tahoma"/>
                <a:cs typeface="Tahoma"/>
              </a:rPr>
              <a:t>lain yang turut berutang </a:t>
            </a:r>
            <a:r>
              <a:rPr sz="1900" spc="-10" dirty="0">
                <a:solidFill>
                  <a:srgbClr val="FFFFFF"/>
                </a:solidFill>
                <a:latin typeface="Tahoma"/>
                <a:cs typeface="Tahoma"/>
              </a:rPr>
              <a:t>secara </a:t>
            </a:r>
            <a:r>
              <a:rPr sz="1900" dirty="0">
                <a:solidFill>
                  <a:srgbClr val="FFFFFF"/>
                </a:solidFill>
                <a:latin typeface="Tahoma"/>
                <a:cs typeface="Tahoma"/>
              </a:rPr>
              <a:t>tanggung  </a:t>
            </a:r>
            <a:r>
              <a:rPr sz="1900" spc="-10" dirty="0">
                <a:solidFill>
                  <a:srgbClr val="FFFFFF"/>
                </a:solidFill>
                <a:latin typeface="Tahoma"/>
                <a:cs typeface="Tahoma"/>
              </a:rPr>
              <a:t>menanggung</a:t>
            </a:r>
            <a:endParaRPr sz="1900">
              <a:latin typeface="Tahoma"/>
              <a:cs typeface="Tahoma"/>
            </a:endParaRPr>
          </a:p>
          <a:p>
            <a:pPr marL="393700" indent="-342900">
              <a:lnSpc>
                <a:spcPct val="100000"/>
              </a:lnSpc>
              <a:buAutoNum type="arabicPeriod" startAt="7"/>
              <a:tabLst>
                <a:tab pos="393065" algn="l"/>
                <a:tab pos="393700" algn="l"/>
              </a:tabLst>
            </a:pPr>
            <a:r>
              <a:rPr sz="1900" spc="-15" dirty="0">
                <a:solidFill>
                  <a:srgbClr val="FFFFFF"/>
                </a:solidFill>
                <a:latin typeface="Tahoma"/>
                <a:cs typeface="Tahoma"/>
              </a:rPr>
              <a:t>MUSNAHNYA </a:t>
            </a:r>
            <a:r>
              <a:rPr sz="1900" spc="-10" dirty="0">
                <a:solidFill>
                  <a:srgbClr val="FFFFFF"/>
                </a:solidFill>
                <a:latin typeface="Tahoma"/>
                <a:cs typeface="Tahoma"/>
              </a:rPr>
              <a:t>BARANG </a:t>
            </a:r>
            <a:r>
              <a:rPr sz="1900" spc="-20" dirty="0">
                <a:solidFill>
                  <a:srgbClr val="FFFFFF"/>
                </a:solidFill>
                <a:latin typeface="Tahoma"/>
                <a:cs typeface="Tahoma"/>
              </a:rPr>
              <a:t>TERUTANG, </a:t>
            </a:r>
            <a:r>
              <a:rPr sz="1900" spc="-15" dirty="0">
                <a:solidFill>
                  <a:srgbClr val="FFFFFF"/>
                </a:solidFill>
                <a:latin typeface="Tahoma"/>
                <a:cs typeface="Tahoma"/>
              </a:rPr>
              <a:t>Pasal</a:t>
            </a:r>
            <a:r>
              <a:rPr sz="1900" spc="114" dirty="0">
                <a:solidFill>
                  <a:srgbClr val="FFFFFF"/>
                </a:solidFill>
                <a:latin typeface="Tahoma"/>
                <a:cs typeface="Tahoma"/>
              </a:rPr>
              <a:t> </a:t>
            </a:r>
            <a:r>
              <a:rPr sz="1900" spc="-10" dirty="0">
                <a:solidFill>
                  <a:srgbClr val="FFFFFF"/>
                </a:solidFill>
                <a:latin typeface="Tahoma"/>
                <a:cs typeface="Tahoma"/>
              </a:rPr>
              <a:t>1444</a:t>
            </a:r>
            <a:endParaRPr sz="1900">
              <a:latin typeface="Tahoma"/>
              <a:cs typeface="Tahoma"/>
            </a:endParaRPr>
          </a:p>
          <a:p>
            <a:pPr marL="393700" marR="168275" algn="just">
              <a:lnSpc>
                <a:spcPct val="100000"/>
              </a:lnSpc>
            </a:pPr>
            <a:r>
              <a:rPr sz="1900" spc="-5" dirty="0">
                <a:solidFill>
                  <a:srgbClr val="FFFFFF"/>
                </a:solidFill>
                <a:latin typeface="Tahoma"/>
                <a:cs typeface="Tahoma"/>
              </a:rPr>
              <a:t>Jika </a:t>
            </a:r>
            <a:r>
              <a:rPr sz="1900" spc="-10" dirty="0">
                <a:solidFill>
                  <a:srgbClr val="FFFFFF"/>
                </a:solidFill>
                <a:latin typeface="Tahoma"/>
                <a:cs typeface="Tahoma"/>
              </a:rPr>
              <a:t>barang </a:t>
            </a:r>
            <a:r>
              <a:rPr sz="1900" spc="-5" dirty="0">
                <a:solidFill>
                  <a:srgbClr val="FFFFFF"/>
                </a:solidFill>
                <a:latin typeface="Tahoma"/>
                <a:cs typeface="Tahoma"/>
              </a:rPr>
              <a:t>tertentu yg </a:t>
            </a:r>
            <a:r>
              <a:rPr sz="1900" dirty="0">
                <a:solidFill>
                  <a:srgbClr val="FFFFFF"/>
                </a:solidFill>
                <a:latin typeface="Tahoma"/>
                <a:cs typeface="Tahoma"/>
              </a:rPr>
              <a:t>menjadi </a:t>
            </a:r>
            <a:r>
              <a:rPr sz="1900" spc="-5" dirty="0">
                <a:solidFill>
                  <a:srgbClr val="FFFFFF"/>
                </a:solidFill>
                <a:latin typeface="Tahoma"/>
                <a:cs typeface="Tahoma"/>
              </a:rPr>
              <a:t>bahan persetujuan </a:t>
            </a:r>
            <a:r>
              <a:rPr sz="1900" dirty="0">
                <a:solidFill>
                  <a:srgbClr val="FFFFFF"/>
                </a:solidFill>
                <a:latin typeface="Tahoma"/>
                <a:cs typeface="Tahoma"/>
              </a:rPr>
              <a:t>musnah tidak dapat </a:t>
            </a:r>
            <a:r>
              <a:rPr sz="1900" spc="-5" dirty="0">
                <a:solidFill>
                  <a:srgbClr val="FFFFFF"/>
                </a:solidFill>
                <a:latin typeface="Tahoma"/>
                <a:cs typeface="Tahoma"/>
              </a:rPr>
              <a:t>lagi  </a:t>
            </a:r>
            <a:r>
              <a:rPr sz="1900" dirty="0">
                <a:solidFill>
                  <a:srgbClr val="FFFFFF"/>
                </a:solidFill>
                <a:latin typeface="Tahoma"/>
                <a:cs typeface="Tahoma"/>
              </a:rPr>
              <a:t>diperdagangkan/hilang </a:t>
            </a:r>
            <a:r>
              <a:rPr sz="1900" spc="-5" dirty="0">
                <a:solidFill>
                  <a:srgbClr val="FFFFFF"/>
                </a:solidFill>
                <a:latin typeface="Tahoma"/>
                <a:cs typeface="Tahoma"/>
              </a:rPr>
              <a:t>sedemikian sehingga </a:t>
            </a:r>
            <a:r>
              <a:rPr sz="1900" dirty="0">
                <a:solidFill>
                  <a:srgbClr val="FFFFFF"/>
                </a:solidFill>
                <a:latin typeface="Tahoma"/>
                <a:cs typeface="Tahoma"/>
              </a:rPr>
              <a:t>sama </a:t>
            </a:r>
            <a:r>
              <a:rPr sz="1900" spc="-5" dirty="0">
                <a:solidFill>
                  <a:srgbClr val="FFFFFF"/>
                </a:solidFill>
                <a:latin typeface="Tahoma"/>
                <a:cs typeface="Tahoma"/>
              </a:rPr>
              <a:t>sekali tak diketahui  </a:t>
            </a:r>
            <a:r>
              <a:rPr sz="1900" dirty="0">
                <a:solidFill>
                  <a:srgbClr val="FFFFFF"/>
                </a:solidFill>
                <a:latin typeface="Tahoma"/>
                <a:cs typeface="Tahoma"/>
              </a:rPr>
              <a:t>apakah </a:t>
            </a:r>
            <a:r>
              <a:rPr sz="1900" spc="-10" dirty="0">
                <a:solidFill>
                  <a:srgbClr val="FFFFFF"/>
                </a:solidFill>
                <a:latin typeface="Tahoma"/>
                <a:cs typeface="Tahoma"/>
              </a:rPr>
              <a:t>barang </a:t>
            </a:r>
            <a:r>
              <a:rPr sz="1900" dirty="0">
                <a:solidFill>
                  <a:srgbClr val="FFFFFF"/>
                </a:solidFill>
                <a:latin typeface="Tahoma"/>
                <a:cs typeface="Tahoma"/>
              </a:rPr>
              <a:t>itu masih ada, maka hapuslah </a:t>
            </a:r>
            <a:r>
              <a:rPr sz="1900" spc="-10" dirty="0">
                <a:solidFill>
                  <a:srgbClr val="FFFFFF"/>
                </a:solidFill>
                <a:latin typeface="Tahoma"/>
                <a:cs typeface="Tahoma"/>
              </a:rPr>
              <a:t>perikatannya </a:t>
            </a:r>
            <a:r>
              <a:rPr sz="1900" dirty="0">
                <a:solidFill>
                  <a:srgbClr val="FFFFFF"/>
                </a:solidFill>
                <a:latin typeface="Tahoma"/>
                <a:cs typeface="Tahoma"/>
              </a:rPr>
              <a:t>asal </a:t>
            </a:r>
            <a:r>
              <a:rPr sz="1900" spc="-10" dirty="0">
                <a:solidFill>
                  <a:srgbClr val="FFFFFF"/>
                </a:solidFill>
                <a:latin typeface="Tahoma"/>
                <a:cs typeface="Tahoma"/>
              </a:rPr>
              <a:t>barang </a:t>
            </a:r>
            <a:r>
              <a:rPr sz="1900" dirty="0">
                <a:solidFill>
                  <a:srgbClr val="FFFFFF"/>
                </a:solidFill>
                <a:latin typeface="Tahoma"/>
                <a:cs typeface="Tahoma"/>
              </a:rPr>
              <a:t>itu  musnah/hilang diluar </a:t>
            </a:r>
            <a:r>
              <a:rPr sz="1900" spc="-10" dirty="0">
                <a:solidFill>
                  <a:srgbClr val="FFFFFF"/>
                </a:solidFill>
                <a:latin typeface="Tahoma"/>
                <a:cs typeface="Tahoma"/>
              </a:rPr>
              <a:t>salahnya </a:t>
            </a:r>
            <a:r>
              <a:rPr sz="1900" spc="5" dirty="0">
                <a:solidFill>
                  <a:srgbClr val="FFFFFF"/>
                </a:solidFill>
                <a:latin typeface="Tahoma"/>
                <a:cs typeface="Tahoma"/>
              </a:rPr>
              <a:t>si </a:t>
            </a:r>
            <a:r>
              <a:rPr sz="1900" spc="-5" dirty="0">
                <a:solidFill>
                  <a:srgbClr val="FFFFFF"/>
                </a:solidFill>
                <a:latin typeface="Tahoma"/>
                <a:cs typeface="Tahoma"/>
              </a:rPr>
              <a:t>berutang &amp; sebelum </a:t>
            </a:r>
            <a:r>
              <a:rPr sz="1900" dirty="0">
                <a:solidFill>
                  <a:srgbClr val="FFFFFF"/>
                </a:solidFill>
                <a:latin typeface="Tahoma"/>
                <a:cs typeface="Tahoma"/>
              </a:rPr>
              <a:t>ia</a:t>
            </a:r>
            <a:r>
              <a:rPr sz="1900" spc="250" dirty="0">
                <a:solidFill>
                  <a:srgbClr val="FFFFFF"/>
                </a:solidFill>
                <a:latin typeface="Tahoma"/>
                <a:cs typeface="Tahoma"/>
              </a:rPr>
              <a:t> </a:t>
            </a:r>
            <a:r>
              <a:rPr sz="1900" dirty="0">
                <a:solidFill>
                  <a:srgbClr val="FFFFFF"/>
                </a:solidFill>
                <a:latin typeface="Tahoma"/>
                <a:cs typeface="Tahoma"/>
              </a:rPr>
              <a:t>lalai</a:t>
            </a:r>
            <a:endParaRPr sz="1900">
              <a:latin typeface="Tahoma"/>
              <a:cs typeface="Tahoma"/>
            </a:endParaRPr>
          </a:p>
        </p:txBody>
      </p:sp>
      <p:sp>
        <p:nvSpPr>
          <p:cNvPr id="10" name="object 10"/>
          <p:cNvSpPr txBox="1"/>
          <p:nvPr/>
        </p:nvSpPr>
        <p:spPr>
          <a:xfrm>
            <a:off x="726440" y="6202781"/>
            <a:ext cx="1834514" cy="314960"/>
          </a:xfrm>
          <a:prstGeom prst="rect">
            <a:avLst/>
          </a:prstGeom>
        </p:spPr>
        <p:txBody>
          <a:bodyPr vert="horz" wrap="square" lIns="0" tIns="12065" rIns="0" bIns="0" rtlCol="0">
            <a:spAutoFit/>
          </a:bodyPr>
          <a:lstStyle/>
          <a:p>
            <a:pPr marL="12700">
              <a:lnSpc>
                <a:spcPct val="100000"/>
              </a:lnSpc>
              <a:spcBef>
                <a:spcPts val="95"/>
              </a:spcBef>
            </a:pPr>
            <a:r>
              <a:rPr sz="1900" spc="-5" dirty="0">
                <a:solidFill>
                  <a:srgbClr val="FFFFFF"/>
                </a:solidFill>
                <a:latin typeface="Tahoma"/>
                <a:cs typeface="Tahoma"/>
              </a:rPr>
              <a:t>m</a:t>
            </a:r>
            <a:r>
              <a:rPr sz="1900" spc="-10" dirty="0">
                <a:solidFill>
                  <a:srgbClr val="FFFFFF"/>
                </a:solidFill>
                <a:latin typeface="Tahoma"/>
                <a:cs typeface="Tahoma"/>
              </a:rPr>
              <a:t>e</a:t>
            </a:r>
            <a:r>
              <a:rPr sz="1900" spc="-20" dirty="0">
                <a:solidFill>
                  <a:srgbClr val="FFFFFF"/>
                </a:solidFill>
                <a:latin typeface="Tahoma"/>
                <a:cs typeface="Tahoma"/>
              </a:rPr>
              <a:t>n</a:t>
            </a:r>
            <a:r>
              <a:rPr sz="1900" spc="-15" dirty="0">
                <a:solidFill>
                  <a:srgbClr val="FFFFFF"/>
                </a:solidFill>
                <a:latin typeface="Tahoma"/>
                <a:cs typeface="Tahoma"/>
              </a:rPr>
              <a:t>y</a:t>
            </a:r>
            <a:r>
              <a:rPr sz="1900" spc="-10" dirty="0">
                <a:solidFill>
                  <a:srgbClr val="FFFFFF"/>
                </a:solidFill>
                <a:latin typeface="Tahoma"/>
                <a:cs typeface="Tahoma"/>
              </a:rPr>
              <a:t>e</a:t>
            </a:r>
            <a:r>
              <a:rPr sz="1900" spc="-40" dirty="0">
                <a:solidFill>
                  <a:srgbClr val="FFFFFF"/>
                </a:solidFill>
                <a:latin typeface="Tahoma"/>
                <a:cs typeface="Tahoma"/>
              </a:rPr>
              <a:t>r</a:t>
            </a:r>
            <a:r>
              <a:rPr sz="1900" spc="-5" dirty="0">
                <a:solidFill>
                  <a:srgbClr val="FFFFFF"/>
                </a:solidFill>
                <a:latin typeface="Tahoma"/>
                <a:cs typeface="Tahoma"/>
              </a:rPr>
              <a:t>ah</a:t>
            </a:r>
            <a:r>
              <a:rPr sz="1900" dirty="0">
                <a:solidFill>
                  <a:srgbClr val="FFFFFF"/>
                </a:solidFill>
                <a:latin typeface="Tahoma"/>
                <a:cs typeface="Tahoma"/>
              </a:rPr>
              <a:t>k</a:t>
            </a:r>
            <a:r>
              <a:rPr sz="1900" spc="-5" dirty="0">
                <a:solidFill>
                  <a:srgbClr val="FFFFFF"/>
                </a:solidFill>
                <a:latin typeface="Tahoma"/>
                <a:cs typeface="Tahoma"/>
              </a:rPr>
              <a:t>an</a:t>
            </a:r>
            <a:r>
              <a:rPr sz="1900" spc="-15" dirty="0">
                <a:solidFill>
                  <a:srgbClr val="FFFFFF"/>
                </a:solidFill>
                <a:latin typeface="Tahoma"/>
                <a:cs typeface="Tahoma"/>
              </a:rPr>
              <a:t>n</a:t>
            </a:r>
            <a:r>
              <a:rPr sz="1900" spc="-40" dirty="0">
                <a:solidFill>
                  <a:srgbClr val="FFFFFF"/>
                </a:solidFill>
                <a:latin typeface="Tahoma"/>
                <a:cs typeface="Tahoma"/>
              </a:rPr>
              <a:t>y</a:t>
            </a:r>
            <a:r>
              <a:rPr sz="1900" spc="-5" dirty="0">
                <a:solidFill>
                  <a:srgbClr val="FFFFFF"/>
                </a:solidFill>
                <a:latin typeface="Tahoma"/>
                <a:cs typeface="Tahoma"/>
              </a:rPr>
              <a:t>a</a:t>
            </a:r>
            <a:endParaRPr sz="1900">
              <a:latin typeface="Tahoma"/>
              <a:cs typeface="Tahom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924800" y="6190488"/>
            <a:ext cx="443293" cy="405193"/>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8029447" y="6236919"/>
            <a:ext cx="223520" cy="239395"/>
          </a:xfrm>
          <a:prstGeom prst="rect">
            <a:avLst/>
          </a:prstGeom>
        </p:spPr>
        <p:txBody>
          <a:bodyPr vert="horz" wrap="square" lIns="0" tIns="12700" rIns="0" bIns="0" rtlCol="0">
            <a:spAutoFit/>
          </a:bodyPr>
          <a:lstStyle/>
          <a:p>
            <a:pPr marL="12700">
              <a:lnSpc>
                <a:spcPct val="100000"/>
              </a:lnSpc>
              <a:spcBef>
                <a:spcPts val="100"/>
              </a:spcBef>
            </a:pPr>
            <a:r>
              <a:rPr sz="1400" b="1" spc="-5" dirty="0">
                <a:solidFill>
                  <a:srgbClr val="FFFFFF"/>
                </a:solidFill>
                <a:latin typeface="Arial"/>
                <a:cs typeface="Arial"/>
              </a:rPr>
              <a:t>47</a:t>
            </a:r>
            <a:endParaRPr sz="1400">
              <a:latin typeface="Arial"/>
              <a:cs typeface="Arial"/>
            </a:endParaRPr>
          </a:p>
        </p:txBody>
      </p:sp>
      <p:sp>
        <p:nvSpPr>
          <p:cNvPr id="4" name="object 4"/>
          <p:cNvSpPr txBox="1">
            <a:spLocks noGrp="1"/>
          </p:cNvSpPr>
          <p:nvPr>
            <p:ph type="title"/>
          </p:nvPr>
        </p:nvSpPr>
        <p:spPr>
          <a:xfrm>
            <a:off x="491540" y="806577"/>
            <a:ext cx="8435340" cy="1701800"/>
          </a:xfrm>
          <a:prstGeom prst="rect">
            <a:avLst/>
          </a:prstGeom>
        </p:spPr>
        <p:txBody>
          <a:bodyPr vert="horz" wrap="square" lIns="0" tIns="12065" rIns="0" bIns="0" rtlCol="0">
            <a:spAutoFit/>
          </a:bodyPr>
          <a:lstStyle/>
          <a:p>
            <a:pPr marL="25400" marR="17780" algn="just">
              <a:lnSpc>
                <a:spcPct val="100000"/>
              </a:lnSpc>
              <a:spcBef>
                <a:spcPts val="95"/>
              </a:spcBef>
            </a:pPr>
            <a:r>
              <a:rPr sz="2200" b="0" spc="-5" dirty="0">
                <a:latin typeface="Tahoma"/>
                <a:cs typeface="Tahoma"/>
              </a:rPr>
              <a:t>Bahkan meskipun </a:t>
            </a:r>
            <a:r>
              <a:rPr sz="2200" b="0" dirty="0">
                <a:latin typeface="Tahoma"/>
                <a:cs typeface="Tahoma"/>
              </a:rPr>
              <a:t>si </a:t>
            </a:r>
            <a:r>
              <a:rPr sz="2200" b="0" spc="-10" dirty="0">
                <a:latin typeface="Tahoma"/>
                <a:cs typeface="Tahoma"/>
              </a:rPr>
              <a:t>berutang </a:t>
            </a:r>
            <a:r>
              <a:rPr sz="2200" b="0" spc="-5" dirty="0">
                <a:latin typeface="Tahoma"/>
                <a:cs typeface="Tahoma"/>
              </a:rPr>
              <a:t>lalai </a:t>
            </a:r>
            <a:r>
              <a:rPr sz="2200" b="0" spc="-10" dirty="0">
                <a:latin typeface="Tahoma"/>
                <a:cs typeface="Tahoma"/>
              </a:rPr>
              <a:t>menyerahkan </a:t>
            </a:r>
            <a:r>
              <a:rPr sz="2200" b="0" spc="-5" dirty="0">
                <a:latin typeface="Tahoma"/>
                <a:cs typeface="Tahoma"/>
              </a:rPr>
              <a:t>sesuatu </a:t>
            </a:r>
            <a:r>
              <a:rPr sz="2200" b="0" spc="-10" dirty="0">
                <a:latin typeface="Tahoma"/>
                <a:cs typeface="Tahoma"/>
              </a:rPr>
              <a:t>barang  </a:t>
            </a:r>
            <a:r>
              <a:rPr sz="2200" b="0" spc="-5" dirty="0">
                <a:latin typeface="Tahoma"/>
                <a:cs typeface="Tahoma"/>
              </a:rPr>
              <a:t>sedangkan ia </a:t>
            </a:r>
            <a:r>
              <a:rPr sz="2200" b="0" spc="-10" dirty="0">
                <a:latin typeface="Tahoma"/>
                <a:cs typeface="Tahoma"/>
              </a:rPr>
              <a:t>tidak </a:t>
            </a:r>
            <a:r>
              <a:rPr sz="2200" b="0" spc="-5" dirty="0">
                <a:latin typeface="Tahoma"/>
                <a:cs typeface="Tahoma"/>
              </a:rPr>
              <a:t>telah menanggung terhadap </a:t>
            </a:r>
            <a:r>
              <a:rPr sz="2200" b="0" spc="-10" dirty="0">
                <a:latin typeface="Tahoma"/>
                <a:cs typeface="Tahoma"/>
              </a:rPr>
              <a:t>kejadian</a:t>
            </a:r>
            <a:r>
              <a:rPr sz="2175" b="0" spc="-15" baseline="24904" dirty="0">
                <a:latin typeface="Tahoma"/>
                <a:cs typeface="Tahoma"/>
              </a:rPr>
              <a:t>2 </a:t>
            </a:r>
            <a:r>
              <a:rPr sz="2200" b="0" spc="-10" dirty="0">
                <a:latin typeface="Tahoma"/>
                <a:cs typeface="Tahoma"/>
              </a:rPr>
              <a:t>yg </a:t>
            </a:r>
            <a:r>
              <a:rPr sz="2200" b="0" dirty="0">
                <a:latin typeface="Tahoma"/>
                <a:cs typeface="Tahoma"/>
              </a:rPr>
              <a:t>tidak  </a:t>
            </a:r>
            <a:r>
              <a:rPr sz="2200" b="0" spc="-10" dirty="0">
                <a:latin typeface="Tahoma"/>
                <a:cs typeface="Tahoma"/>
              </a:rPr>
              <a:t>terduga, </a:t>
            </a:r>
            <a:r>
              <a:rPr sz="2200" b="0" spc="-5" dirty="0">
                <a:latin typeface="Tahoma"/>
                <a:cs typeface="Tahoma"/>
              </a:rPr>
              <a:t>perikatan hapus jika </a:t>
            </a:r>
            <a:r>
              <a:rPr sz="2200" b="0" spc="-15" dirty="0">
                <a:latin typeface="Tahoma"/>
                <a:cs typeface="Tahoma"/>
              </a:rPr>
              <a:t>barangnya </a:t>
            </a:r>
            <a:r>
              <a:rPr sz="2200" b="0" spc="-10" dirty="0">
                <a:latin typeface="Tahoma"/>
                <a:cs typeface="Tahoma"/>
              </a:rPr>
              <a:t>akan </a:t>
            </a:r>
            <a:r>
              <a:rPr sz="2200" b="0" spc="-5" dirty="0">
                <a:latin typeface="Tahoma"/>
                <a:cs typeface="Tahoma"/>
              </a:rPr>
              <a:t>musnah </a:t>
            </a:r>
            <a:r>
              <a:rPr sz="2200" b="0" spc="-10" dirty="0">
                <a:latin typeface="Tahoma"/>
                <a:cs typeface="Tahoma"/>
              </a:rPr>
              <a:t>secara </a:t>
            </a:r>
            <a:r>
              <a:rPr sz="2200" b="0" spc="-20" dirty="0">
                <a:latin typeface="Tahoma"/>
                <a:cs typeface="Tahoma"/>
              </a:rPr>
              <a:t>yg  </a:t>
            </a:r>
            <a:r>
              <a:rPr sz="2200" b="0" spc="-5" dirty="0">
                <a:latin typeface="Tahoma"/>
                <a:cs typeface="Tahoma"/>
              </a:rPr>
              <a:t>sama </a:t>
            </a:r>
            <a:r>
              <a:rPr sz="2200" b="0" spc="-10" dirty="0">
                <a:latin typeface="Tahoma"/>
                <a:cs typeface="Tahoma"/>
              </a:rPr>
              <a:t>ditangannya </a:t>
            </a:r>
            <a:r>
              <a:rPr sz="2200" b="0" spc="-5" dirty="0">
                <a:latin typeface="Tahoma"/>
                <a:cs typeface="Tahoma"/>
              </a:rPr>
              <a:t>si berpiutang, </a:t>
            </a:r>
            <a:r>
              <a:rPr sz="2200" b="0" spc="-10" dirty="0">
                <a:latin typeface="Tahoma"/>
                <a:cs typeface="Tahoma"/>
              </a:rPr>
              <a:t>seandainya sudah diserahkan  </a:t>
            </a:r>
            <a:r>
              <a:rPr sz="2200" b="0" spc="-20" dirty="0">
                <a:latin typeface="Tahoma"/>
                <a:cs typeface="Tahoma"/>
              </a:rPr>
              <a:t>kepadanya</a:t>
            </a:r>
            <a:endParaRPr sz="2200">
              <a:latin typeface="Tahoma"/>
              <a:cs typeface="Tahoma"/>
            </a:endParaRPr>
          </a:p>
        </p:txBody>
      </p:sp>
      <p:sp>
        <p:nvSpPr>
          <p:cNvPr id="5" name="object 5"/>
          <p:cNvSpPr txBox="1"/>
          <p:nvPr/>
        </p:nvSpPr>
        <p:spPr>
          <a:xfrm>
            <a:off x="491540" y="2818892"/>
            <a:ext cx="8487410" cy="3378200"/>
          </a:xfrm>
          <a:prstGeom prst="rect">
            <a:avLst/>
          </a:prstGeom>
        </p:spPr>
        <p:txBody>
          <a:bodyPr vert="horz" wrap="square" lIns="0" tIns="12065" rIns="0" bIns="0" rtlCol="0">
            <a:spAutoFit/>
          </a:bodyPr>
          <a:lstStyle/>
          <a:p>
            <a:pPr marL="368300" indent="-342900">
              <a:lnSpc>
                <a:spcPct val="100000"/>
              </a:lnSpc>
              <a:spcBef>
                <a:spcPts val="95"/>
              </a:spcBef>
              <a:buAutoNum type="arabicPeriod" startAt="8"/>
              <a:tabLst>
                <a:tab pos="368300" algn="l"/>
              </a:tabLst>
            </a:pPr>
            <a:r>
              <a:rPr sz="2200" spc="-35" dirty="0">
                <a:solidFill>
                  <a:srgbClr val="FFFFFF"/>
                </a:solidFill>
                <a:latin typeface="Tahoma"/>
                <a:cs typeface="Tahoma"/>
              </a:rPr>
              <a:t>KEBATALAN </a:t>
            </a:r>
            <a:r>
              <a:rPr sz="2200" spc="-10" dirty="0">
                <a:solidFill>
                  <a:srgbClr val="FFFFFF"/>
                </a:solidFill>
                <a:latin typeface="Tahoma"/>
                <a:cs typeface="Tahoma"/>
              </a:rPr>
              <a:t>DAN </a:t>
            </a:r>
            <a:r>
              <a:rPr sz="2200" spc="-35" dirty="0">
                <a:solidFill>
                  <a:srgbClr val="FFFFFF"/>
                </a:solidFill>
                <a:latin typeface="Tahoma"/>
                <a:cs typeface="Tahoma"/>
              </a:rPr>
              <a:t>PEMBATALAN </a:t>
            </a:r>
            <a:r>
              <a:rPr sz="2200" spc="-25" dirty="0">
                <a:solidFill>
                  <a:srgbClr val="FFFFFF"/>
                </a:solidFill>
                <a:latin typeface="Tahoma"/>
                <a:cs typeface="Tahoma"/>
              </a:rPr>
              <a:t>PERIKATAN,Pasal</a:t>
            </a:r>
            <a:r>
              <a:rPr sz="2200" spc="130" dirty="0">
                <a:solidFill>
                  <a:srgbClr val="FFFFFF"/>
                </a:solidFill>
                <a:latin typeface="Tahoma"/>
                <a:cs typeface="Tahoma"/>
              </a:rPr>
              <a:t> </a:t>
            </a:r>
            <a:r>
              <a:rPr sz="2200" spc="-5" dirty="0">
                <a:solidFill>
                  <a:srgbClr val="FFFFFF"/>
                </a:solidFill>
                <a:latin typeface="Tahoma"/>
                <a:cs typeface="Tahoma"/>
              </a:rPr>
              <a:t>1446</a:t>
            </a:r>
            <a:endParaRPr sz="2200">
              <a:latin typeface="Tahoma"/>
              <a:cs typeface="Tahoma"/>
            </a:endParaRPr>
          </a:p>
          <a:p>
            <a:pPr marL="770890" marR="71120" lvl="1" indent="-457834" algn="just">
              <a:lnSpc>
                <a:spcPct val="100000"/>
              </a:lnSpc>
              <a:buFont typeface="Arial"/>
              <a:buChar char="•"/>
              <a:tabLst>
                <a:tab pos="771525" algn="l"/>
              </a:tabLst>
            </a:pPr>
            <a:r>
              <a:rPr sz="2200" spc="-5" dirty="0">
                <a:solidFill>
                  <a:srgbClr val="FFFFFF"/>
                </a:solidFill>
                <a:latin typeface="Tahoma"/>
                <a:cs typeface="Tahoma"/>
              </a:rPr>
              <a:t>Semua perikatan </a:t>
            </a:r>
            <a:r>
              <a:rPr sz="2200" spc="-10" dirty="0">
                <a:solidFill>
                  <a:srgbClr val="FFFFFF"/>
                </a:solidFill>
                <a:latin typeface="Tahoma"/>
                <a:cs typeface="Tahoma"/>
              </a:rPr>
              <a:t>yg </a:t>
            </a:r>
            <a:r>
              <a:rPr sz="2200" spc="-5" dirty="0">
                <a:solidFill>
                  <a:srgbClr val="FFFFFF"/>
                </a:solidFill>
                <a:latin typeface="Tahoma"/>
                <a:cs typeface="Tahoma"/>
              </a:rPr>
              <a:t>dibuat oleh </a:t>
            </a:r>
            <a:r>
              <a:rPr sz="2200" spc="-10" dirty="0">
                <a:solidFill>
                  <a:srgbClr val="FFFFFF"/>
                </a:solidFill>
                <a:latin typeface="Tahoma"/>
                <a:cs typeface="Tahoma"/>
              </a:rPr>
              <a:t>orang</a:t>
            </a:r>
            <a:r>
              <a:rPr sz="2175" spc="-15" baseline="24904" dirty="0">
                <a:solidFill>
                  <a:srgbClr val="FFFFFF"/>
                </a:solidFill>
                <a:latin typeface="Tahoma"/>
                <a:cs typeface="Tahoma"/>
              </a:rPr>
              <a:t>2 </a:t>
            </a:r>
            <a:r>
              <a:rPr sz="2200" spc="-5" dirty="0">
                <a:solidFill>
                  <a:srgbClr val="FFFFFF"/>
                </a:solidFill>
                <a:latin typeface="Tahoma"/>
                <a:cs typeface="Tahoma"/>
              </a:rPr>
              <a:t>belum dewasa/orang</a:t>
            </a:r>
            <a:r>
              <a:rPr sz="2175" spc="-7" baseline="24904" dirty="0">
                <a:solidFill>
                  <a:srgbClr val="FFFFFF"/>
                </a:solidFill>
                <a:latin typeface="Tahoma"/>
                <a:cs typeface="Tahoma"/>
              </a:rPr>
              <a:t>2 </a:t>
            </a:r>
            <a:r>
              <a:rPr sz="1450" spc="-5" dirty="0">
                <a:solidFill>
                  <a:srgbClr val="FFFFFF"/>
                </a:solidFill>
                <a:latin typeface="Tahoma"/>
                <a:cs typeface="Tahoma"/>
              </a:rPr>
              <a:t> </a:t>
            </a:r>
            <a:r>
              <a:rPr sz="2200" spc="-10" dirty="0">
                <a:solidFill>
                  <a:srgbClr val="FFFFFF"/>
                </a:solidFill>
                <a:latin typeface="Tahoma"/>
                <a:cs typeface="Tahoma"/>
              </a:rPr>
              <a:t>yg </a:t>
            </a:r>
            <a:r>
              <a:rPr sz="2200" spc="-5" dirty="0">
                <a:solidFill>
                  <a:srgbClr val="FFFFFF"/>
                </a:solidFill>
                <a:latin typeface="Tahoma"/>
                <a:cs typeface="Tahoma"/>
              </a:rPr>
              <a:t>ditaruh di </a:t>
            </a:r>
            <a:r>
              <a:rPr sz="2200" spc="-10" dirty="0">
                <a:solidFill>
                  <a:srgbClr val="FFFFFF"/>
                </a:solidFill>
                <a:latin typeface="Tahoma"/>
                <a:cs typeface="Tahoma"/>
              </a:rPr>
              <a:t>bawah </a:t>
            </a:r>
            <a:r>
              <a:rPr sz="2200" spc="-5" dirty="0">
                <a:solidFill>
                  <a:srgbClr val="FFFFFF"/>
                </a:solidFill>
                <a:latin typeface="Tahoma"/>
                <a:cs typeface="Tahoma"/>
              </a:rPr>
              <a:t>pengampuan adalah batal demi hukum &amp;  </a:t>
            </a:r>
            <a:r>
              <a:rPr sz="2200" spc="-10" dirty="0">
                <a:solidFill>
                  <a:srgbClr val="FFFFFF"/>
                </a:solidFill>
                <a:latin typeface="Tahoma"/>
                <a:cs typeface="Tahoma"/>
              </a:rPr>
              <a:t>atas </a:t>
            </a:r>
            <a:r>
              <a:rPr sz="2200" spc="-5" dirty="0">
                <a:solidFill>
                  <a:srgbClr val="FFFFFF"/>
                </a:solidFill>
                <a:latin typeface="Tahoma"/>
                <a:cs typeface="Tahoma"/>
              </a:rPr>
              <a:t>penuntutan </a:t>
            </a:r>
            <a:r>
              <a:rPr sz="2200" spc="-10" dirty="0">
                <a:solidFill>
                  <a:srgbClr val="FFFFFF"/>
                </a:solidFill>
                <a:latin typeface="Tahoma"/>
                <a:cs typeface="Tahoma"/>
              </a:rPr>
              <a:t>yg </a:t>
            </a:r>
            <a:r>
              <a:rPr sz="2200" spc="-5" dirty="0">
                <a:solidFill>
                  <a:srgbClr val="FFFFFF"/>
                </a:solidFill>
                <a:latin typeface="Tahoma"/>
                <a:cs typeface="Tahoma"/>
              </a:rPr>
              <a:t>dimajukan oleh </a:t>
            </a:r>
            <a:r>
              <a:rPr sz="2200" spc="-10" dirty="0">
                <a:solidFill>
                  <a:srgbClr val="FFFFFF"/>
                </a:solidFill>
                <a:latin typeface="Tahoma"/>
                <a:cs typeface="Tahoma"/>
              </a:rPr>
              <a:t>atau </a:t>
            </a:r>
            <a:r>
              <a:rPr sz="2200" spc="-5" dirty="0">
                <a:solidFill>
                  <a:srgbClr val="FFFFFF"/>
                </a:solidFill>
                <a:latin typeface="Tahoma"/>
                <a:cs typeface="Tahoma"/>
              </a:rPr>
              <a:t>dari pihak mereka,  harus </a:t>
            </a:r>
            <a:r>
              <a:rPr sz="2200" spc="-10" dirty="0">
                <a:solidFill>
                  <a:srgbClr val="FFFFFF"/>
                </a:solidFill>
                <a:latin typeface="Tahoma"/>
                <a:cs typeface="Tahoma"/>
              </a:rPr>
              <a:t>dinyatakan </a:t>
            </a:r>
            <a:r>
              <a:rPr sz="2200" spc="-5" dirty="0">
                <a:solidFill>
                  <a:srgbClr val="FFFFFF"/>
                </a:solidFill>
                <a:latin typeface="Tahoma"/>
                <a:cs typeface="Tahoma"/>
              </a:rPr>
              <a:t>batal semata-mata </a:t>
            </a:r>
            <a:r>
              <a:rPr sz="2200" spc="-10" dirty="0">
                <a:solidFill>
                  <a:srgbClr val="FFFFFF"/>
                </a:solidFill>
                <a:latin typeface="Tahoma"/>
                <a:cs typeface="Tahoma"/>
              </a:rPr>
              <a:t>atas </a:t>
            </a:r>
            <a:r>
              <a:rPr sz="2200" spc="-5" dirty="0">
                <a:solidFill>
                  <a:srgbClr val="FFFFFF"/>
                </a:solidFill>
                <a:latin typeface="Tahoma"/>
                <a:cs typeface="Tahoma"/>
              </a:rPr>
              <a:t>dasar </a:t>
            </a:r>
            <a:r>
              <a:rPr sz="2200" spc="-10" dirty="0">
                <a:solidFill>
                  <a:srgbClr val="FFFFFF"/>
                </a:solidFill>
                <a:latin typeface="Tahoma"/>
                <a:cs typeface="Tahoma"/>
              </a:rPr>
              <a:t>kebelum-  dewasaan/</a:t>
            </a:r>
            <a:r>
              <a:rPr sz="2200" spc="10" dirty="0">
                <a:solidFill>
                  <a:srgbClr val="FFFFFF"/>
                </a:solidFill>
                <a:latin typeface="Tahoma"/>
                <a:cs typeface="Tahoma"/>
              </a:rPr>
              <a:t> </a:t>
            </a:r>
            <a:r>
              <a:rPr sz="2200" spc="-10" dirty="0">
                <a:solidFill>
                  <a:srgbClr val="FFFFFF"/>
                </a:solidFill>
                <a:latin typeface="Tahoma"/>
                <a:cs typeface="Tahoma"/>
              </a:rPr>
              <a:t>pengampuannya</a:t>
            </a:r>
            <a:endParaRPr sz="2200">
              <a:latin typeface="Tahoma"/>
              <a:cs typeface="Tahoma"/>
            </a:endParaRPr>
          </a:p>
          <a:p>
            <a:pPr marL="770890" marR="68580" lvl="1" indent="-457834" algn="just">
              <a:lnSpc>
                <a:spcPct val="100000"/>
              </a:lnSpc>
              <a:buFont typeface="Arial"/>
              <a:buChar char="•"/>
              <a:tabLst>
                <a:tab pos="771525" algn="l"/>
              </a:tabLst>
            </a:pPr>
            <a:r>
              <a:rPr sz="2200" spc="-10" dirty="0">
                <a:solidFill>
                  <a:srgbClr val="FFFFFF"/>
                </a:solidFill>
                <a:latin typeface="Tahoma"/>
                <a:cs typeface="Tahoma"/>
              </a:rPr>
              <a:t>Perikatan</a:t>
            </a:r>
            <a:r>
              <a:rPr sz="2175" spc="-15" baseline="24904" dirty="0">
                <a:solidFill>
                  <a:srgbClr val="FFFFFF"/>
                </a:solidFill>
                <a:latin typeface="Tahoma"/>
                <a:cs typeface="Tahoma"/>
              </a:rPr>
              <a:t>2 </a:t>
            </a:r>
            <a:r>
              <a:rPr sz="2200" spc="-5" dirty="0">
                <a:solidFill>
                  <a:srgbClr val="FFFFFF"/>
                </a:solidFill>
                <a:latin typeface="Tahoma"/>
                <a:cs typeface="Tahoma"/>
              </a:rPr>
              <a:t>yg dibuat oleh </a:t>
            </a:r>
            <a:r>
              <a:rPr sz="2200" spc="-10" dirty="0">
                <a:solidFill>
                  <a:srgbClr val="FFFFFF"/>
                </a:solidFill>
                <a:latin typeface="Tahoma"/>
                <a:cs typeface="Tahoma"/>
              </a:rPr>
              <a:t>orang</a:t>
            </a:r>
            <a:r>
              <a:rPr sz="2175" spc="-15" baseline="24904" dirty="0">
                <a:solidFill>
                  <a:srgbClr val="FFFFFF"/>
                </a:solidFill>
                <a:latin typeface="Tahoma"/>
                <a:cs typeface="Tahoma"/>
              </a:rPr>
              <a:t>2 </a:t>
            </a:r>
            <a:r>
              <a:rPr sz="2200" spc="-10" dirty="0">
                <a:solidFill>
                  <a:srgbClr val="FFFFFF"/>
                </a:solidFill>
                <a:latin typeface="Tahoma"/>
                <a:cs typeface="Tahoma"/>
              </a:rPr>
              <a:t>perempuan yg bersuami dan  </a:t>
            </a:r>
            <a:r>
              <a:rPr sz="2200" spc="-5" dirty="0">
                <a:solidFill>
                  <a:srgbClr val="FFFFFF"/>
                </a:solidFill>
                <a:latin typeface="Tahoma"/>
                <a:cs typeface="Tahoma"/>
              </a:rPr>
              <a:t>oleh </a:t>
            </a:r>
            <a:r>
              <a:rPr sz="2200" spc="-10" dirty="0">
                <a:solidFill>
                  <a:srgbClr val="FFFFFF"/>
                </a:solidFill>
                <a:latin typeface="Tahoma"/>
                <a:cs typeface="Tahoma"/>
              </a:rPr>
              <a:t>orang</a:t>
            </a:r>
            <a:r>
              <a:rPr sz="2175" spc="-15" baseline="24904" dirty="0">
                <a:solidFill>
                  <a:srgbClr val="FFFFFF"/>
                </a:solidFill>
                <a:latin typeface="Tahoma"/>
                <a:cs typeface="Tahoma"/>
              </a:rPr>
              <a:t>2 </a:t>
            </a:r>
            <a:r>
              <a:rPr sz="2200" spc="-5" dirty="0">
                <a:solidFill>
                  <a:srgbClr val="FFFFFF"/>
                </a:solidFill>
                <a:latin typeface="Tahoma"/>
                <a:cs typeface="Tahoma"/>
              </a:rPr>
              <a:t>belum dewasa </a:t>
            </a:r>
            <a:r>
              <a:rPr sz="2200" spc="-10" dirty="0">
                <a:solidFill>
                  <a:srgbClr val="FFFFFF"/>
                </a:solidFill>
                <a:latin typeface="Tahoma"/>
                <a:cs typeface="Tahoma"/>
              </a:rPr>
              <a:t>yg telah </a:t>
            </a:r>
            <a:r>
              <a:rPr sz="2200" spc="-5" dirty="0">
                <a:solidFill>
                  <a:srgbClr val="FFFFFF"/>
                </a:solidFill>
                <a:latin typeface="Tahoma"/>
                <a:cs typeface="Tahoma"/>
              </a:rPr>
              <a:t>mendapat suatu  </a:t>
            </a:r>
            <a:r>
              <a:rPr sz="2200" spc="-10" dirty="0">
                <a:solidFill>
                  <a:srgbClr val="FFFFFF"/>
                </a:solidFill>
                <a:latin typeface="Tahoma"/>
                <a:cs typeface="Tahoma"/>
              </a:rPr>
              <a:t>pernyataan </a:t>
            </a:r>
            <a:r>
              <a:rPr sz="2200" spc="-5" dirty="0">
                <a:solidFill>
                  <a:srgbClr val="FFFFFF"/>
                </a:solidFill>
                <a:latin typeface="Tahoma"/>
                <a:cs typeface="Tahoma"/>
              </a:rPr>
              <a:t>persamaan </a:t>
            </a:r>
            <a:r>
              <a:rPr sz="2200" spc="-10" dirty="0">
                <a:solidFill>
                  <a:srgbClr val="FFFFFF"/>
                </a:solidFill>
                <a:latin typeface="Tahoma"/>
                <a:cs typeface="Tahoma"/>
              </a:rPr>
              <a:t>dgn orang </a:t>
            </a:r>
            <a:r>
              <a:rPr sz="2200" spc="-5" dirty="0">
                <a:solidFill>
                  <a:srgbClr val="FFFFFF"/>
                </a:solidFill>
                <a:latin typeface="Tahoma"/>
                <a:cs typeface="Tahoma"/>
              </a:rPr>
              <a:t>dewasa </a:t>
            </a:r>
            <a:r>
              <a:rPr sz="2200" spc="-15" dirty="0">
                <a:solidFill>
                  <a:srgbClr val="FFFFFF"/>
                </a:solidFill>
                <a:latin typeface="Tahoma"/>
                <a:cs typeface="Tahoma"/>
              </a:rPr>
              <a:t>hanyalah </a:t>
            </a:r>
            <a:r>
              <a:rPr sz="2200" spc="-5" dirty="0">
                <a:solidFill>
                  <a:srgbClr val="FFFFFF"/>
                </a:solidFill>
                <a:latin typeface="Tahoma"/>
                <a:cs typeface="Tahoma"/>
              </a:rPr>
              <a:t>batal  demi hukum </a:t>
            </a:r>
            <a:r>
              <a:rPr sz="2200" spc="-10" dirty="0">
                <a:solidFill>
                  <a:srgbClr val="FFFFFF"/>
                </a:solidFill>
                <a:latin typeface="Tahoma"/>
                <a:cs typeface="Tahoma"/>
              </a:rPr>
              <a:t>sekedar </a:t>
            </a:r>
            <a:r>
              <a:rPr sz="2200" spc="-5" dirty="0">
                <a:solidFill>
                  <a:srgbClr val="FFFFFF"/>
                </a:solidFill>
                <a:latin typeface="Tahoma"/>
                <a:cs typeface="Tahoma"/>
              </a:rPr>
              <a:t>perikatan</a:t>
            </a:r>
            <a:r>
              <a:rPr sz="2175" spc="-7" baseline="24904" dirty="0">
                <a:solidFill>
                  <a:srgbClr val="FFFFFF"/>
                </a:solidFill>
                <a:latin typeface="Tahoma"/>
                <a:cs typeface="Tahoma"/>
              </a:rPr>
              <a:t>2 </a:t>
            </a:r>
            <a:r>
              <a:rPr sz="2200" spc="-5" dirty="0">
                <a:solidFill>
                  <a:srgbClr val="FFFFFF"/>
                </a:solidFill>
                <a:latin typeface="Tahoma"/>
                <a:cs typeface="Tahoma"/>
              </a:rPr>
              <a:t>tsb melampaui</a:t>
            </a:r>
            <a:r>
              <a:rPr sz="2200" spc="215" dirty="0">
                <a:solidFill>
                  <a:srgbClr val="FFFFFF"/>
                </a:solidFill>
                <a:latin typeface="Tahoma"/>
                <a:cs typeface="Tahoma"/>
              </a:rPr>
              <a:t> </a:t>
            </a:r>
            <a:r>
              <a:rPr sz="2200" spc="-10" dirty="0">
                <a:solidFill>
                  <a:srgbClr val="FFFFFF"/>
                </a:solidFill>
                <a:latin typeface="Tahoma"/>
                <a:cs typeface="Tahoma"/>
              </a:rPr>
              <a:t>kekuasaan</a:t>
            </a:r>
            <a:endParaRPr sz="2200">
              <a:latin typeface="Tahoma"/>
              <a:cs typeface="Tahoma"/>
            </a:endParaRPr>
          </a:p>
        </p:txBody>
      </p:sp>
      <p:sp>
        <p:nvSpPr>
          <p:cNvPr id="6" name="object 6"/>
          <p:cNvSpPr txBox="1"/>
          <p:nvPr/>
        </p:nvSpPr>
        <p:spPr>
          <a:xfrm>
            <a:off x="1249781" y="6171996"/>
            <a:ext cx="937260" cy="360680"/>
          </a:xfrm>
          <a:prstGeom prst="rect">
            <a:avLst/>
          </a:prstGeom>
        </p:spPr>
        <p:txBody>
          <a:bodyPr vert="horz" wrap="square" lIns="0" tIns="12065" rIns="0" bIns="0" rtlCol="0">
            <a:spAutoFit/>
          </a:bodyPr>
          <a:lstStyle/>
          <a:p>
            <a:pPr marL="12700">
              <a:lnSpc>
                <a:spcPct val="100000"/>
              </a:lnSpc>
              <a:spcBef>
                <a:spcPts val="95"/>
              </a:spcBef>
            </a:pPr>
            <a:r>
              <a:rPr sz="2200" spc="-5" dirty="0">
                <a:solidFill>
                  <a:srgbClr val="FFFFFF"/>
                </a:solidFill>
                <a:latin typeface="Tahoma"/>
                <a:cs typeface="Tahoma"/>
              </a:rPr>
              <a:t>me</a:t>
            </a:r>
            <a:r>
              <a:rPr sz="2200" spc="-20" dirty="0">
                <a:solidFill>
                  <a:srgbClr val="FFFFFF"/>
                </a:solidFill>
                <a:latin typeface="Tahoma"/>
                <a:cs typeface="Tahoma"/>
              </a:rPr>
              <a:t>r</a:t>
            </a:r>
            <a:r>
              <a:rPr sz="2200" spc="-10" dirty="0">
                <a:solidFill>
                  <a:srgbClr val="FFFFFF"/>
                </a:solidFill>
                <a:latin typeface="Tahoma"/>
                <a:cs typeface="Tahoma"/>
              </a:rPr>
              <a:t>e</a:t>
            </a:r>
            <a:r>
              <a:rPr sz="2200" spc="-15" dirty="0">
                <a:solidFill>
                  <a:srgbClr val="FFFFFF"/>
                </a:solidFill>
                <a:latin typeface="Tahoma"/>
                <a:cs typeface="Tahoma"/>
              </a:rPr>
              <a:t>k</a:t>
            </a:r>
            <a:r>
              <a:rPr sz="2200" spc="-5" dirty="0">
                <a:solidFill>
                  <a:srgbClr val="FFFFFF"/>
                </a:solidFill>
                <a:latin typeface="Tahoma"/>
                <a:cs typeface="Tahoma"/>
              </a:rPr>
              <a:t>a</a:t>
            </a:r>
            <a:endParaRPr sz="2200">
              <a:latin typeface="Tahoma"/>
              <a:cs typeface="Tahoma"/>
            </a:endParaRPr>
          </a:p>
        </p:txBody>
      </p:sp>
      <p:sp>
        <p:nvSpPr>
          <p:cNvPr id="7" name="object 7"/>
          <p:cNvSpPr txBox="1"/>
          <p:nvPr/>
        </p:nvSpPr>
        <p:spPr>
          <a:xfrm>
            <a:off x="1916048" y="422859"/>
            <a:ext cx="5609590" cy="331470"/>
          </a:xfrm>
          <a:prstGeom prst="rect">
            <a:avLst/>
          </a:prstGeom>
        </p:spPr>
        <p:txBody>
          <a:bodyPr vert="horz" wrap="square" lIns="0" tIns="13335" rIns="0" bIns="0" rtlCol="0">
            <a:spAutoFit/>
          </a:bodyPr>
          <a:lstStyle/>
          <a:p>
            <a:pPr marL="12700">
              <a:lnSpc>
                <a:spcPct val="100000"/>
              </a:lnSpc>
              <a:spcBef>
                <a:spcPts val="105"/>
              </a:spcBef>
            </a:pPr>
            <a:r>
              <a:rPr sz="2000" b="1" spc="-5" dirty="0">
                <a:solidFill>
                  <a:srgbClr val="FFFFFF"/>
                </a:solidFill>
                <a:latin typeface="Tahoma"/>
                <a:cs typeface="Tahoma"/>
              </a:rPr>
              <a:t>CARA-CARA HAPUSNYA PERJANJIAN</a:t>
            </a:r>
            <a:r>
              <a:rPr sz="2000" b="1" spc="-40" dirty="0">
                <a:solidFill>
                  <a:srgbClr val="FFFFFF"/>
                </a:solidFill>
                <a:latin typeface="Tahoma"/>
                <a:cs typeface="Tahoma"/>
              </a:rPr>
              <a:t> </a:t>
            </a:r>
            <a:r>
              <a:rPr sz="2000" b="1" spc="-5" dirty="0">
                <a:solidFill>
                  <a:srgbClr val="FFFFFF"/>
                </a:solidFill>
                <a:latin typeface="Tahoma"/>
                <a:cs typeface="Tahoma"/>
              </a:rPr>
              <a:t>(detil)</a:t>
            </a:r>
            <a:endParaRPr sz="2000">
              <a:latin typeface="Tahoma"/>
              <a:cs typeface="Tahom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924800" y="6190488"/>
            <a:ext cx="443293" cy="405193"/>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8029447" y="6236919"/>
            <a:ext cx="223520" cy="239395"/>
          </a:xfrm>
          <a:prstGeom prst="rect">
            <a:avLst/>
          </a:prstGeom>
        </p:spPr>
        <p:txBody>
          <a:bodyPr vert="horz" wrap="square" lIns="0" tIns="12700" rIns="0" bIns="0" rtlCol="0">
            <a:spAutoFit/>
          </a:bodyPr>
          <a:lstStyle/>
          <a:p>
            <a:pPr marL="12700">
              <a:lnSpc>
                <a:spcPct val="100000"/>
              </a:lnSpc>
              <a:spcBef>
                <a:spcPts val="100"/>
              </a:spcBef>
            </a:pPr>
            <a:r>
              <a:rPr sz="1400" b="1" spc="-5" dirty="0">
                <a:solidFill>
                  <a:srgbClr val="FFFFFF"/>
                </a:solidFill>
                <a:latin typeface="Arial"/>
                <a:cs typeface="Arial"/>
              </a:rPr>
              <a:t>48</a:t>
            </a:r>
            <a:endParaRPr sz="1400">
              <a:latin typeface="Arial"/>
              <a:cs typeface="Arial"/>
            </a:endParaRPr>
          </a:p>
        </p:txBody>
      </p:sp>
      <p:sp>
        <p:nvSpPr>
          <p:cNvPr id="4" name="object 4"/>
          <p:cNvSpPr txBox="1">
            <a:spLocks noGrp="1"/>
          </p:cNvSpPr>
          <p:nvPr>
            <p:ph type="title"/>
          </p:nvPr>
        </p:nvSpPr>
        <p:spPr>
          <a:xfrm>
            <a:off x="1957197" y="367030"/>
            <a:ext cx="5609590" cy="330835"/>
          </a:xfrm>
          <a:prstGeom prst="rect">
            <a:avLst/>
          </a:prstGeom>
        </p:spPr>
        <p:txBody>
          <a:bodyPr vert="horz" wrap="square" lIns="0" tIns="13335" rIns="0" bIns="0" rtlCol="0">
            <a:spAutoFit/>
          </a:bodyPr>
          <a:lstStyle/>
          <a:p>
            <a:pPr marL="12700">
              <a:lnSpc>
                <a:spcPct val="100000"/>
              </a:lnSpc>
              <a:spcBef>
                <a:spcPts val="105"/>
              </a:spcBef>
            </a:pPr>
            <a:r>
              <a:rPr sz="2000" spc="-5" dirty="0"/>
              <a:t>CARA-CARA HAPUSNYA PERJANJIAN</a:t>
            </a:r>
            <a:r>
              <a:rPr sz="2000" spc="-40" dirty="0"/>
              <a:t> </a:t>
            </a:r>
            <a:r>
              <a:rPr sz="2000" spc="-5" dirty="0"/>
              <a:t>(detil)</a:t>
            </a:r>
            <a:endParaRPr sz="2000"/>
          </a:p>
        </p:txBody>
      </p:sp>
      <p:sp>
        <p:nvSpPr>
          <p:cNvPr id="5" name="object 5"/>
          <p:cNvSpPr/>
          <p:nvPr/>
        </p:nvSpPr>
        <p:spPr>
          <a:xfrm>
            <a:off x="507491" y="2889542"/>
            <a:ext cx="3145409" cy="592670"/>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528827" y="2913837"/>
            <a:ext cx="3120898" cy="568248"/>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507491" y="3194342"/>
            <a:ext cx="6885178" cy="592670"/>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528827" y="3218637"/>
            <a:ext cx="6860794" cy="568248"/>
          </a:xfrm>
          <a:prstGeom prst="rect">
            <a:avLst/>
          </a:prstGeom>
          <a:blipFill>
            <a:blip r:embed="rId6" cstate="print"/>
            <a:stretch>
              <a:fillRect/>
            </a:stretch>
          </a:blipFill>
        </p:spPr>
        <p:txBody>
          <a:bodyPr wrap="square" lIns="0" tIns="0" rIns="0" bIns="0" rtlCol="0"/>
          <a:lstStyle/>
          <a:p>
            <a:endParaRPr/>
          </a:p>
        </p:txBody>
      </p:sp>
      <p:sp>
        <p:nvSpPr>
          <p:cNvPr id="9" name="object 9"/>
          <p:cNvSpPr txBox="1"/>
          <p:nvPr/>
        </p:nvSpPr>
        <p:spPr>
          <a:xfrm>
            <a:off x="243840" y="816609"/>
            <a:ext cx="8607425" cy="5382895"/>
          </a:xfrm>
          <a:prstGeom prst="rect">
            <a:avLst/>
          </a:prstGeom>
        </p:spPr>
        <p:txBody>
          <a:bodyPr vert="horz" wrap="square" lIns="0" tIns="13335" rIns="0" bIns="0" rtlCol="0">
            <a:spAutoFit/>
          </a:bodyPr>
          <a:lstStyle/>
          <a:p>
            <a:pPr marL="76200">
              <a:lnSpc>
                <a:spcPct val="100000"/>
              </a:lnSpc>
              <a:spcBef>
                <a:spcPts val="105"/>
              </a:spcBef>
              <a:tabLst>
                <a:tab pos="3733800" algn="l"/>
              </a:tabLst>
            </a:pPr>
            <a:r>
              <a:rPr sz="2000" spc="-15" dirty="0">
                <a:solidFill>
                  <a:srgbClr val="FFFFFF"/>
                </a:solidFill>
                <a:latin typeface="Tahoma"/>
                <a:cs typeface="Tahoma"/>
              </a:rPr>
              <a:t>9.BERLAKUNYA</a:t>
            </a:r>
            <a:r>
              <a:rPr sz="2000" spc="-5" dirty="0">
                <a:solidFill>
                  <a:srgbClr val="FFFFFF"/>
                </a:solidFill>
                <a:latin typeface="Tahoma"/>
                <a:cs typeface="Tahoma"/>
              </a:rPr>
              <a:t> </a:t>
            </a:r>
            <a:r>
              <a:rPr sz="2000" spc="-30" dirty="0">
                <a:solidFill>
                  <a:srgbClr val="FFFFFF"/>
                </a:solidFill>
                <a:latin typeface="Tahoma"/>
                <a:cs typeface="Tahoma"/>
              </a:rPr>
              <a:t>SYARAT</a:t>
            </a:r>
            <a:r>
              <a:rPr sz="2000" spc="-5" dirty="0">
                <a:solidFill>
                  <a:srgbClr val="FFFFFF"/>
                </a:solidFill>
                <a:latin typeface="Tahoma"/>
                <a:cs typeface="Tahoma"/>
              </a:rPr>
              <a:t> </a:t>
            </a:r>
            <a:r>
              <a:rPr sz="2000" spc="-40" dirty="0">
                <a:solidFill>
                  <a:srgbClr val="FFFFFF"/>
                </a:solidFill>
                <a:latin typeface="Tahoma"/>
                <a:cs typeface="Tahoma"/>
              </a:rPr>
              <a:t>BATAL,	</a:t>
            </a:r>
            <a:r>
              <a:rPr sz="2000" spc="-10" dirty="0">
                <a:solidFill>
                  <a:srgbClr val="FFFFFF"/>
                </a:solidFill>
                <a:latin typeface="Tahoma"/>
                <a:cs typeface="Tahoma"/>
              </a:rPr>
              <a:t>Pasal</a:t>
            </a:r>
            <a:r>
              <a:rPr sz="2000" spc="-20" dirty="0">
                <a:solidFill>
                  <a:srgbClr val="FFFFFF"/>
                </a:solidFill>
                <a:latin typeface="Tahoma"/>
                <a:cs typeface="Tahoma"/>
              </a:rPr>
              <a:t> </a:t>
            </a:r>
            <a:r>
              <a:rPr sz="2000" spc="-5" dirty="0">
                <a:solidFill>
                  <a:srgbClr val="FFFFFF"/>
                </a:solidFill>
                <a:latin typeface="Tahoma"/>
                <a:cs typeface="Tahoma"/>
              </a:rPr>
              <a:t>1265</a:t>
            </a:r>
            <a:endParaRPr sz="2000">
              <a:latin typeface="Tahoma"/>
              <a:cs typeface="Tahoma"/>
            </a:endParaRPr>
          </a:p>
          <a:p>
            <a:pPr marL="435609" marR="168910" indent="-360045" algn="just">
              <a:lnSpc>
                <a:spcPct val="100000"/>
              </a:lnSpc>
              <a:buFont typeface="Arial"/>
              <a:buChar char="•"/>
              <a:tabLst>
                <a:tab pos="436245" algn="l"/>
              </a:tabLst>
            </a:pPr>
            <a:r>
              <a:rPr sz="2000" spc="-5" dirty="0">
                <a:solidFill>
                  <a:srgbClr val="FFFFFF"/>
                </a:solidFill>
                <a:latin typeface="Tahoma"/>
                <a:cs typeface="Tahoma"/>
              </a:rPr>
              <a:t>Suatu</a:t>
            </a:r>
            <a:r>
              <a:rPr sz="1950" spc="-7" baseline="25641" dirty="0">
                <a:solidFill>
                  <a:srgbClr val="FFFFFF"/>
                </a:solidFill>
                <a:latin typeface="Tahoma"/>
                <a:cs typeface="Tahoma"/>
              </a:rPr>
              <a:t>2 </a:t>
            </a:r>
            <a:r>
              <a:rPr sz="2000" dirty="0">
                <a:solidFill>
                  <a:srgbClr val="FFFFFF"/>
                </a:solidFill>
                <a:latin typeface="Tahoma"/>
                <a:cs typeface="Tahoma"/>
              </a:rPr>
              <a:t>batal adalah </a:t>
            </a:r>
            <a:r>
              <a:rPr sz="2000" spc="-15" dirty="0">
                <a:solidFill>
                  <a:srgbClr val="FFFFFF"/>
                </a:solidFill>
                <a:latin typeface="Tahoma"/>
                <a:cs typeface="Tahoma"/>
              </a:rPr>
              <a:t>syarat </a:t>
            </a:r>
            <a:r>
              <a:rPr sz="2000" spc="-10" dirty="0">
                <a:solidFill>
                  <a:srgbClr val="FFFFFF"/>
                </a:solidFill>
                <a:latin typeface="Tahoma"/>
                <a:cs typeface="Tahoma"/>
              </a:rPr>
              <a:t>yg </a:t>
            </a:r>
            <a:r>
              <a:rPr sz="2000" dirty="0">
                <a:solidFill>
                  <a:srgbClr val="FFFFFF"/>
                </a:solidFill>
                <a:latin typeface="Tahoma"/>
                <a:cs typeface="Tahoma"/>
              </a:rPr>
              <a:t>apabila dipenuhi menghentikan </a:t>
            </a:r>
            <a:r>
              <a:rPr sz="2000" spc="-5" dirty="0">
                <a:solidFill>
                  <a:srgbClr val="FFFFFF"/>
                </a:solidFill>
                <a:latin typeface="Tahoma"/>
                <a:cs typeface="Tahoma"/>
              </a:rPr>
              <a:t>perikatan  </a:t>
            </a:r>
            <a:r>
              <a:rPr sz="2000" dirty="0">
                <a:solidFill>
                  <a:srgbClr val="FFFFFF"/>
                </a:solidFill>
                <a:latin typeface="Tahoma"/>
                <a:cs typeface="Tahoma"/>
              </a:rPr>
              <a:t>&amp; </a:t>
            </a:r>
            <a:r>
              <a:rPr sz="2000" spc="-10" dirty="0">
                <a:solidFill>
                  <a:srgbClr val="FFFFFF"/>
                </a:solidFill>
                <a:latin typeface="Tahoma"/>
                <a:cs typeface="Tahoma"/>
              </a:rPr>
              <a:t>membawa </a:t>
            </a:r>
            <a:r>
              <a:rPr sz="2000" spc="-5" dirty="0">
                <a:solidFill>
                  <a:srgbClr val="FFFFFF"/>
                </a:solidFill>
                <a:latin typeface="Tahoma"/>
                <a:cs typeface="Tahoma"/>
              </a:rPr>
              <a:t>segala sesuatu kembali </a:t>
            </a:r>
            <a:r>
              <a:rPr sz="2000" dirty="0">
                <a:solidFill>
                  <a:srgbClr val="FFFFFF"/>
                </a:solidFill>
                <a:latin typeface="Tahoma"/>
                <a:cs typeface="Tahoma"/>
              </a:rPr>
              <a:t>pada </a:t>
            </a:r>
            <a:r>
              <a:rPr sz="2000" spc="-5" dirty="0">
                <a:solidFill>
                  <a:srgbClr val="FFFFFF"/>
                </a:solidFill>
                <a:latin typeface="Tahoma"/>
                <a:cs typeface="Tahoma"/>
              </a:rPr>
              <a:t>keadaan semula </a:t>
            </a:r>
            <a:r>
              <a:rPr sz="2000" dirty="0">
                <a:solidFill>
                  <a:srgbClr val="FFFFFF"/>
                </a:solidFill>
                <a:latin typeface="Tahoma"/>
                <a:cs typeface="Tahoma"/>
              </a:rPr>
              <a:t>seolah-olah  </a:t>
            </a:r>
            <a:r>
              <a:rPr sz="2000" spc="-5" dirty="0">
                <a:solidFill>
                  <a:srgbClr val="FFFFFF"/>
                </a:solidFill>
                <a:latin typeface="Tahoma"/>
                <a:cs typeface="Tahoma"/>
              </a:rPr>
              <a:t>tidak </a:t>
            </a:r>
            <a:r>
              <a:rPr sz="2000" dirty="0">
                <a:solidFill>
                  <a:srgbClr val="FFFFFF"/>
                </a:solidFill>
                <a:latin typeface="Tahoma"/>
                <a:cs typeface="Tahoma"/>
              </a:rPr>
              <a:t>pernah ada suatu</a:t>
            </a:r>
            <a:r>
              <a:rPr sz="2000" spc="-55" dirty="0">
                <a:solidFill>
                  <a:srgbClr val="FFFFFF"/>
                </a:solidFill>
                <a:latin typeface="Tahoma"/>
                <a:cs typeface="Tahoma"/>
              </a:rPr>
              <a:t> </a:t>
            </a:r>
            <a:r>
              <a:rPr sz="2000" spc="-5" dirty="0">
                <a:solidFill>
                  <a:srgbClr val="FFFFFF"/>
                </a:solidFill>
                <a:latin typeface="Tahoma"/>
                <a:cs typeface="Tahoma"/>
              </a:rPr>
              <a:t>perikatan</a:t>
            </a:r>
            <a:endParaRPr sz="2000">
              <a:latin typeface="Tahoma"/>
              <a:cs typeface="Tahoma"/>
            </a:endParaRPr>
          </a:p>
          <a:p>
            <a:pPr marL="435609" marR="171450" indent="-360045" algn="just">
              <a:lnSpc>
                <a:spcPct val="100000"/>
              </a:lnSpc>
              <a:buFont typeface="Arial"/>
              <a:buChar char="•"/>
              <a:tabLst>
                <a:tab pos="436245" algn="l"/>
              </a:tabLst>
            </a:pPr>
            <a:r>
              <a:rPr sz="2000" spc="-15" dirty="0">
                <a:solidFill>
                  <a:srgbClr val="FFFFFF"/>
                </a:solidFill>
                <a:latin typeface="Tahoma"/>
                <a:cs typeface="Tahoma"/>
              </a:rPr>
              <a:t>Syarat </a:t>
            </a:r>
            <a:r>
              <a:rPr sz="2000" spc="-5" dirty="0">
                <a:solidFill>
                  <a:srgbClr val="FFFFFF"/>
                </a:solidFill>
                <a:latin typeface="Tahoma"/>
                <a:cs typeface="Tahoma"/>
              </a:rPr>
              <a:t>ini tidak menangguhkan </a:t>
            </a:r>
            <a:r>
              <a:rPr sz="2000" spc="-10" dirty="0">
                <a:solidFill>
                  <a:srgbClr val="FFFFFF"/>
                </a:solidFill>
                <a:latin typeface="Tahoma"/>
                <a:cs typeface="Tahoma"/>
              </a:rPr>
              <a:t>pemenuhan </a:t>
            </a:r>
            <a:r>
              <a:rPr sz="2000" spc="-5" dirty="0">
                <a:solidFill>
                  <a:srgbClr val="FFFFFF"/>
                </a:solidFill>
                <a:latin typeface="Tahoma"/>
                <a:cs typeface="Tahoma"/>
              </a:rPr>
              <a:t>perikatan, </a:t>
            </a:r>
            <a:r>
              <a:rPr sz="2000" spc="-10" dirty="0">
                <a:solidFill>
                  <a:srgbClr val="FFFFFF"/>
                </a:solidFill>
                <a:latin typeface="Tahoma"/>
                <a:cs typeface="Tahoma"/>
              </a:rPr>
              <a:t>hanyalah </a:t>
            </a:r>
            <a:r>
              <a:rPr sz="2000" spc="-5" dirty="0">
                <a:solidFill>
                  <a:srgbClr val="FFFFFF"/>
                </a:solidFill>
                <a:latin typeface="Tahoma"/>
                <a:cs typeface="Tahoma"/>
              </a:rPr>
              <a:t>ia  mewajibkan </a:t>
            </a:r>
            <a:r>
              <a:rPr sz="2000" dirty="0">
                <a:solidFill>
                  <a:srgbClr val="FFFFFF"/>
                </a:solidFill>
                <a:latin typeface="Tahoma"/>
                <a:cs typeface="Tahoma"/>
              </a:rPr>
              <a:t>si berpiutang </a:t>
            </a:r>
            <a:r>
              <a:rPr sz="2000" spc="-5" dirty="0">
                <a:solidFill>
                  <a:srgbClr val="FFFFFF"/>
                </a:solidFill>
                <a:latin typeface="Tahoma"/>
                <a:cs typeface="Tahoma"/>
              </a:rPr>
              <a:t>mengembalikan </a:t>
            </a:r>
            <a:r>
              <a:rPr sz="2000" dirty="0">
                <a:solidFill>
                  <a:srgbClr val="FFFFFF"/>
                </a:solidFill>
                <a:latin typeface="Tahoma"/>
                <a:cs typeface="Tahoma"/>
              </a:rPr>
              <a:t>apa </a:t>
            </a:r>
            <a:r>
              <a:rPr sz="2000" spc="-10" dirty="0">
                <a:solidFill>
                  <a:srgbClr val="FFFFFF"/>
                </a:solidFill>
                <a:latin typeface="Tahoma"/>
                <a:cs typeface="Tahoma"/>
              </a:rPr>
              <a:t>yg </a:t>
            </a:r>
            <a:r>
              <a:rPr sz="2000" spc="-5" dirty="0">
                <a:solidFill>
                  <a:srgbClr val="FFFFFF"/>
                </a:solidFill>
                <a:latin typeface="Tahoma"/>
                <a:cs typeface="Tahoma"/>
              </a:rPr>
              <a:t>telah </a:t>
            </a:r>
            <a:r>
              <a:rPr sz="2000" spc="-10" dirty="0">
                <a:solidFill>
                  <a:srgbClr val="FFFFFF"/>
                </a:solidFill>
                <a:latin typeface="Tahoma"/>
                <a:cs typeface="Tahoma"/>
              </a:rPr>
              <a:t>diterimanya,  </a:t>
            </a:r>
            <a:r>
              <a:rPr sz="2000" dirty="0">
                <a:solidFill>
                  <a:srgbClr val="FFFFFF"/>
                </a:solidFill>
                <a:latin typeface="Tahoma"/>
                <a:cs typeface="Tahoma"/>
              </a:rPr>
              <a:t>apabila </a:t>
            </a:r>
            <a:r>
              <a:rPr sz="2000" spc="-5" dirty="0">
                <a:solidFill>
                  <a:srgbClr val="FFFFFF"/>
                </a:solidFill>
                <a:latin typeface="Tahoma"/>
                <a:cs typeface="Tahoma"/>
              </a:rPr>
              <a:t>peristiwa </a:t>
            </a:r>
            <a:r>
              <a:rPr sz="2000" spc="-10" dirty="0">
                <a:solidFill>
                  <a:srgbClr val="FFFFFF"/>
                </a:solidFill>
                <a:latin typeface="Tahoma"/>
                <a:cs typeface="Tahoma"/>
              </a:rPr>
              <a:t>yg </a:t>
            </a:r>
            <a:r>
              <a:rPr sz="2000" dirty="0">
                <a:solidFill>
                  <a:srgbClr val="FFFFFF"/>
                </a:solidFill>
                <a:latin typeface="Tahoma"/>
                <a:cs typeface="Tahoma"/>
              </a:rPr>
              <a:t>dimaksudkan</a:t>
            </a:r>
            <a:r>
              <a:rPr sz="2000" spc="-40" dirty="0">
                <a:solidFill>
                  <a:srgbClr val="FFFFFF"/>
                </a:solidFill>
                <a:latin typeface="Tahoma"/>
                <a:cs typeface="Tahoma"/>
              </a:rPr>
              <a:t> </a:t>
            </a:r>
            <a:r>
              <a:rPr sz="2000" spc="-5" dirty="0">
                <a:solidFill>
                  <a:srgbClr val="FFFFFF"/>
                </a:solidFill>
                <a:latin typeface="Tahoma"/>
                <a:cs typeface="Tahoma"/>
              </a:rPr>
              <a:t>terjadi</a:t>
            </a:r>
            <a:endParaRPr sz="2000">
              <a:latin typeface="Tahoma"/>
              <a:cs typeface="Tahoma"/>
            </a:endParaRPr>
          </a:p>
          <a:p>
            <a:pPr marL="457200">
              <a:lnSpc>
                <a:spcPct val="100000"/>
              </a:lnSpc>
              <a:spcBef>
                <a:spcPts val="360"/>
              </a:spcBef>
            </a:pPr>
            <a:r>
              <a:rPr sz="2000" b="1" dirty="0">
                <a:solidFill>
                  <a:srgbClr val="FFFFFF"/>
                </a:solidFill>
                <a:latin typeface="Tahoma"/>
                <a:cs typeface="Tahoma"/>
              </a:rPr>
              <a:t>PERBEDAAN</a:t>
            </a:r>
            <a:r>
              <a:rPr sz="2000" b="1" spc="-40" dirty="0">
                <a:solidFill>
                  <a:srgbClr val="FFFFFF"/>
                </a:solidFill>
                <a:latin typeface="Tahoma"/>
                <a:cs typeface="Tahoma"/>
              </a:rPr>
              <a:t> </a:t>
            </a:r>
            <a:r>
              <a:rPr sz="2000" b="1" dirty="0">
                <a:solidFill>
                  <a:srgbClr val="FFFFFF"/>
                </a:solidFill>
                <a:latin typeface="Tahoma"/>
                <a:cs typeface="Tahoma"/>
              </a:rPr>
              <a:t>ANTARA</a:t>
            </a:r>
            <a:endParaRPr sz="2000">
              <a:latin typeface="Tahoma"/>
              <a:cs typeface="Tahoma"/>
            </a:endParaRPr>
          </a:p>
          <a:p>
            <a:pPr marL="457200">
              <a:lnSpc>
                <a:spcPct val="100000"/>
              </a:lnSpc>
            </a:pPr>
            <a:r>
              <a:rPr sz="2000" b="1" spc="-5" dirty="0">
                <a:solidFill>
                  <a:srgbClr val="FFFFFF"/>
                </a:solidFill>
                <a:latin typeface="Tahoma"/>
                <a:cs typeface="Tahoma"/>
              </a:rPr>
              <a:t>DAPAT DIBATALKAN DENGAN </a:t>
            </a:r>
            <a:r>
              <a:rPr sz="2000" b="1" dirty="0">
                <a:solidFill>
                  <a:srgbClr val="FFFFFF"/>
                </a:solidFill>
                <a:latin typeface="Tahoma"/>
                <a:cs typeface="Tahoma"/>
              </a:rPr>
              <a:t>BATAL </a:t>
            </a:r>
            <a:r>
              <a:rPr sz="2000" b="1" spc="-5" dirty="0">
                <a:solidFill>
                  <a:srgbClr val="FFFFFF"/>
                </a:solidFill>
                <a:latin typeface="Tahoma"/>
                <a:cs typeface="Tahoma"/>
              </a:rPr>
              <a:t>DEMI</a:t>
            </a:r>
            <a:r>
              <a:rPr sz="2000" b="1" spc="-20" dirty="0">
                <a:solidFill>
                  <a:srgbClr val="FFFFFF"/>
                </a:solidFill>
                <a:latin typeface="Tahoma"/>
                <a:cs typeface="Tahoma"/>
              </a:rPr>
              <a:t> </a:t>
            </a:r>
            <a:r>
              <a:rPr sz="2000" b="1" spc="-5" dirty="0">
                <a:solidFill>
                  <a:srgbClr val="FFFFFF"/>
                </a:solidFill>
                <a:latin typeface="Tahoma"/>
                <a:cs typeface="Tahoma"/>
              </a:rPr>
              <a:t>HUKUM</a:t>
            </a:r>
            <a:endParaRPr sz="2000">
              <a:latin typeface="Tahoma"/>
              <a:cs typeface="Tahoma"/>
            </a:endParaRPr>
          </a:p>
          <a:p>
            <a:pPr marL="419100" marR="17780" indent="-342900" algn="just">
              <a:lnSpc>
                <a:spcPct val="100000"/>
              </a:lnSpc>
              <a:spcBef>
                <a:spcPts val="1010"/>
              </a:spcBef>
              <a:buChar char="•"/>
              <a:tabLst>
                <a:tab pos="436245" algn="l"/>
              </a:tabLst>
            </a:pPr>
            <a:r>
              <a:rPr sz="2000" spc="-5" dirty="0">
                <a:solidFill>
                  <a:srgbClr val="FFFFFF"/>
                </a:solidFill>
                <a:latin typeface="Tahoma"/>
                <a:cs typeface="Tahoma"/>
              </a:rPr>
              <a:t>Perjanjian dapat </a:t>
            </a:r>
            <a:r>
              <a:rPr sz="2000" dirty="0">
                <a:solidFill>
                  <a:srgbClr val="FFFFFF"/>
                </a:solidFill>
                <a:latin typeface="Tahoma"/>
                <a:cs typeface="Tahoma"/>
              </a:rPr>
              <a:t>dibatalkan oleh hakim </a:t>
            </a:r>
            <a:r>
              <a:rPr sz="2000" spc="-5" dirty="0">
                <a:solidFill>
                  <a:srgbClr val="FFFFFF"/>
                </a:solidFill>
                <a:latin typeface="Tahoma"/>
                <a:cs typeface="Tahoma"/>
              </a:rPr>
              <a:t>apabila tidak memenuhi syarat  subyektif misalnya tidak ada kesepakatan </a:t>
            </a:r>
            <a:r>
              <a:rPr sz="2000" dirty="0">
                <a:solidFill>
                  <a:srgbClr val="FFFFFF"/>
                </a:solidFill>
                <a:latin typeface="Tahoma"/>
                <a:cs typeface="Tahoma"/>
              </a:rPr>
              <a:t>&amp; </a:t>
            </a:r>
            <a:r>
              <a:rPr sz="2000" spc="-5" dirty="0">
                <a:solidFill>
                  <a:srgbClr val="FFFFFF"/>
                </a:solidFill>
                <a:latin typeface="Tahoma"/>
                <a:cs typeface="Tahoma"/>
              </a:rPr>
              <a:t>apabila dibuat </a:t>
            </a:r>
            <a:r>
              <a:rPr sz="2000" dirty="0">
                <a:solidFill>
                  <a:srgbClr val="FFFFFF"/>
                </a:solidFill>
                <a:latin typeface="Tahoma"/>
                <a:cs typeface="Tahoma"/>
              </a:rPr>
              <a:t>oleh anak  belum </a:t>
            </a:r>
            <a:r>
              <a:rPr sz="2000" spc="-5" dirty="0">
                <a:solidFill>
                  <a:srgbClr val="FFFFFF"/>
                </a:solidFill>
                <a:latin typeface="Tahoma"/>
                <a:cs typeface="Tahoma"/>
              </a:rPr>
              <a:t>dewasa/orang </a:t>
            </a:r>
            <a:r>
              <a:rPr sz="2000" dirty="0">
                <a:solidFill>
                  <a:srgbClr val="FFFFFF"/>
                </a:solidFill>
                <a:latin typeface="Tahoma"/>
                <a:cs typeface="Tahoma"/>
              </a:rPr>
              <a:t>yg dalam </a:t>
            </a:r>
            <a:r>
              <a:rPr sz="2000" spc="-10" dirty="0">
                <a:solidFill>
                  <a:srgbClr val="FFFFFF"/>
                </a:solidFill>
                <a:latin typeface="Tahoma"/>
                <a:cs typeface="Tahoma"/>
              </a:rPr>
              <a:t>pengampuan. </a:t>
            </a:r>
            <a:r>
              <a:rPr sz="2000" dirty="0">
                <a:solidFill>
                  <a:srgbClr val="FFFFFF"/>
                </a:solidFill>
                <a:latin typeface="Tahoma"/>
                <a:cs typeface="Tahoma"/>
              </a:rPr>
              <a:t>Apabila </a:t>
            </a:r>
            <a:r>
              <a:rPr sz="2000" spc="-5" dirty="0">
                <a:solidFill>
                  <a:srgbClr val="FFFFFF"/>
                </a:solidFill>
                <a:latin typeface="Tahoma"/>
                <a:cs typeface="Tahoma"/>
              </a:rPr>
              <a:t>perjanjian  </a:t>
            </a:r>
            <a:r>
              <a:rPr sz="2000" dirty="0">
                <a:solidFill>
                  <a:srgbClr val="FFFFFF"/>
                </a:solidFill>
                <a:latin typeface="Tahoma"/>
                <a:cs typeface="Tahoma"/>
              </a:rPr>
              <a:t>dibatalkan </a:t>
            </a:r>
            <a:r>
              <a:rPr sz="2000" spc="-5" dirty="0">
                <a:solidFill>
                  <a:srgbClr val="FFFFFF"/>
                </a:solidFill>
                <a:latin typeface="Tahoma"/>
                <a:cs typeface="Tahoma"/>
              </a:rPr>
              <a:t>maka </a:t>
            </a:r>
            <a:r>
              <a:rPr sz="2000" dirty="0">
                <a:solidFill>
                  <a:srgbClr val="FFFFFF"/>
                </a:solidFill>
                <a:latin typeface="Tahoma"/>
                <a:cs typeface="Tahoma"/>
              </a:rPr>
              <a:t>apa </a:t>
            </a:r>
            <a:r>
              <a:rPr sz="2000" spc="-5" dirty="0">
                <a:solidFill>
                  <a:srgbClr val="FFFFFF"/>
                </a:solidFill>
                <a:latin typeface="Tahoma"/>
                <a:cs typeface="Tahoma"/>
              </a:rPr>
              <a:t>yg telah </a:t>
            </a:r>
            <a:r>
              <a:rPr sz="2000" spc="-10" dirty="0">
                <a:solidFill>
                  <a:srgbClr val="FFFFFF"/>
                </a:solidFill>
                <a:latin typeface="Tahoma"/>
                <a:cs typeface="Tahoma"/>
              </a:rPr>
              <a:t>berjalan </a:t>
            </a:r>
            <a:r>
              <a:rPr sz="2000" spc="-5" dirty="0">
                <a:solidFill>
                  <a:srgbClr val="FFFFFF"/>
                </a:solidFill>
                <a:latin typeface="Tahoma"/>
                <a:cs typeface="Tahoma"/>
              </a:rPr>
              <a:t>dalam </a:t>
            </a:r>
            <a:r>
              <a:rPr sz="2000" dirty="0">
                <a:solidFill>
                  <a:srgbClr val="FFFFFF"/>
                </a:solidFill>
                <a:latin typeface="Tahoma"/>
                <a:cs typeface="Tahoma"/>
              </a:rPr>
              <a:t>perjanjian tetap diakui  sampai </a:t>
            </a:r>
            <a:r>
              <a:rPr sz="2000" spc="-5" dirty="0">
                <a:solidFill>
                  <a:srgbClr val="FFFFFF"/>
                </a:solidFill>
                <a:latin typeface="Tahoma"/>
                <a:cs typeface="Tahoma"/>
              </a:rPr>
              <a:t>terjadi </a:t>
            </a:r>
            <a:r>
              <a:rPr sz="2000" dirty="0">
                <a:solidFill>
                  <a:srgbClr val="FFFFFF"/>
                </a:solidFill>
                <a:latin typeface="Tahoma"/>
                <a:cs typeface="Tahoma"/>
              </a:rPr>
              <a:t>pembatalan oleh</a:t>
            </a:r>
            <a:r>
              <a:rPr sz="2000" spc="-55" dirty="0">
                <a:solidFill>
                  <a:srgbClr val="FFFFFF"/>
                </a:solidFill>
                <a:latin typeface="Tahoma"/>
                <a:cs typeface="Tahoma"/>
              </a:rPr>
              <a:t> </a:t>
            </a:r>
            <a:r>
              <a:rPr sz="2000" dirty="0">
                <a:solidFill>
                  <a:srgbClr val="FFFFFF"/>
                </a:solidFill>
                <a:latin typeface="Tahoma"/>
                <a:cs typeface="Tahoma"/>
              </a:rPr>
              <a:t>hakim</a:t>
            </a:r>
            <a:endParaRPr sz="2000">
              <a:latin typeface="Tahoma"/>
              <a:cs typeface="Tahoma"/>
            </a:endParaRPr>
          </a:p>
          <a:p>
            <a:pPr marL="419100" marR="17780" indent="-342900" algn="just">
              <a:lnSpc>
                <a:spcPct val="100000"/>
              </a:lnSpc>
              <a:spcBef>
                <a:spcPts val="5"/>
              </a:spcBef>
              <a:buChar char="•"/>
              <a:tabLst>
                <a:tab pos="436245" algn="l"/>
              </a:tabLst>
            </a:pPr>
            <a:r>
              <a:rPr sz="2000" spc="-5" dirty="0">
                <a:solidFill>
                  <a:srgbClr val="FFFFFF"/>
                </a:solidFill>
                <a:latin typeface="Tahoma"/>
                <a:cs typeface="Tahoma"/>
              </a:rPr>
              <a:t>Sedangkan perjanjian batal </a:t>
            </a:r>
            <a:r>
              <a:rPr sz="2000" dirty="0">
                <a:solidFill>
                  <a:srgbClr val="FFFFFF"/>
                </a:solidFill>
                <a:latin typeface="Tahoma"/>
                <a:cs typeface="Tahoma"/>
              </a:rPr>
              <a:t>demi </a:t>
            </a:r>
            <a:r>
              <a:rPr sz="2000" spc="-5" dirty="0">
                <a:solidFill>
                  <a:srgbClr val="FFFFFF"/>
                </a:solidFill>
                <a:latin typeface="Tahoma"/>
                <a:cs typeface="Tahoma"/>
              </a:rPr>
              <a:t>hukum apabila </a:t>
            </a:r>
            <a:r>
              <a:rPr sz="2000" dirty="0">
                <a:solidFill>
                  <a:srgbClr val="FFFFFF"/>
                </a:solidFill>
                <a:latin typeface="Tahoma"/>
                <a:cs typeface="Tahoma"/>
              </a:rPr>
              <a:t>tidak </a:t>
            </a:r>
            <a:r>
              <a:rPr sz="2000" spc="-5" dirty="0">
                <a:solidFill>
                  <a:srgbClr val="FFFFFF"/>
                </a:solidFill>
                <a:latin typeface="Tahoma"/>
                <a:cs typeface="Tahoma"/>
              </a:rPr>
              <a:t>memenuhi syarat  obyektif </a:t>
            </a:r>
            <a:r>
              <a:rPr sz="2000" dirty="0">
                <a:solidFill>
                  <a:srgbClr val="FFFFFF"/>
                </a:solidFill>
                <a:latin typeface="Tahoma"/>
                <a:cs typeface="Tahoma"/>
              </a:rPr>
              <a:t>yaitu </a:t>
            </a:r>
            <a:r>
              <a:rPr sz="2000" spc="-5" dirty="0">
                <a:solidFill>
                  <a:srgbClr val="FFFFFF"/>
                </a:solidFill>
                <a:latin typeface="Tahoma"/>
                <a:cs typeface="Tahoma"/>
              </a:rPr>
              <a:t>tidak </a:t>
            </a:r>
            <a:r>
              <a:rPr sz="2000" dirty="0">
                <a:solidFill>
                  <a:srgbClr val="FFFFFF"/>
                </a:solidFill>
                <a:latin typeface="Tahoma"/>
                <a:cs typeface="Tahoma"/>
              </a:rPr>
              <a:t>ada hal </a:t>
            </a:r>
            <a:r>
              <a:rPr sz="2000" spc="-5" dirty="0">
                <a:solidFill>
                  <a:srgbClr val="FFFFFF"/>
                </a:solidFill>
                <a:latin typeface="Tahoma"/>
                <a:cs typeface="Tahoma"/>
              </a:rPr>
              <a:t>tertentu/kausa tidak </a:t>
            </a:r>
            <a:r>
              <a:rPr sz="2000" dirty="0">
                <a:solidFill>
                  <a:srgbClr val="FFFFFF"/>
                </a:solidFill>
                <a:latin typeface="Tahoma"/>
                <a:cs typeface="Tahoma"/>
              </a:rPr>
              <a:t>halal, maka </a:t>
            </a:r>
            <a:r>
              <a:rPr sz="2000" spc="-5" dirty="0">
                <a:solidFill>
                  <a:srgbClr val="FFFFFF"/>
                </a:solidFill>
                <a:latin typeface="Tahoma"/>
                <a:cs typeface="Tahoma"/>
              </a:rPr>
              <a:t>perjanjian  </a:t>
            </a:r>
            <a:r>
              <a:rPr sz="2000" dirty="0">
                <a:solidFill>
                  <a:srgbClr val="FFFFFF"/>
                </a:solidFill>
                <a:latin typeface="Tahoma"/>
                <a:cs typeface="Tahoma"/>
              </a:rPr>
              <a:t>&amp;</a:t>
            </a:r>
            <a:r>
              <a:rPr sz="2000" spc="105" dirty="0">
                <a:solidFill>
                  <a:srgbClr val="FFFFFF"/>
                </a:solidFill>
                <a:latin typeface="Tahoma"/>
                <a:cs typeface="Tahoma"/>
              </a:rPr>
              <a:t> </a:t>
            </a:r>
            <a:r>
              <a:rPr sz="2000" spc="-5" dirty="0">
                <a:solidFill>
                  <a:srgbClr val="FFFFFF"/>
                </a:solidFill>
                <a:latin typeface="Tahoma"/>
                <a:cs typeface="Tahoma"/>
              </a:rPr>
              <a:t>perikatan</a:t>
            </a:r>
            <a:r>
              <a:rPr sz="2000" spc="100" dirty="0">
                <a:solidFill>
                  <a:srgbClr val="FFFFFF"/>
                </a:solidFill>
                <a:latin typeface="Tahoma"/>
                <a:cs typeface="Tahoma"/>
              </a:rPr>
              <a:t> </a:t>
            </a:r>
            <a:r>
              <a:rPr sz="2000" spc="-5" dirty="0">
                <a:solidFill>
                  <a:srgbClr val="FFFFFF"/>
                </a:solidFill>
                <a:latin typeface="Tahoma"/>
                <a:cs typeface="Tahoma"/>
              </a:rPr>
              <a:t>yg</a:t>
            </a:r>
            <a:r>
              <a:rPr sz="2000" spc="95" dirty="0">
                <a:solidFill>
                  <a:srgbClr val="FFFFFF"/>
                </a:solidFill>
                <a:latin typeface="Tahoma"/>
                <a:cs typeface="Tahoma"/>
              </a:rPr>
              <a:t> </a:t>
            </a:r>
            <a:r>
              <a:rPr sz="2000" spc="-5" dirty="0">
                <a:solidFill>
                  <a:srgbClr val="FFFFFF"/>
                </a:solidFill>
                <a:latin typeface="Tahoma"/>
                <a:cs typeface="Tahoma"/>
              </a:rPr>
              <a:t>timbul</a:t>
            </a:r>
            <a:r>
              <a:rPr sz="2000" spc="105" dirty="0">
                <a:solidFill>
                  <a:srgbClr val="FFFFFF"/>
                </a:solidFill>
                <a:latin typeface="Tahoma"/>
                <a:cs typeface="Tahoma"/>
              </a:rPr>
              <a:t> </a:t>
            </a:r>
            <a:r>
              <a:rPr sz="2000" spc="-5" dirty="0">
                <a:solidFill>
                  <a:srgbClr val="FFFFFF"/>
                </a:solidFill>
                <a:latin typeface="Tahoma"/>
                <a:cs typeface="Tahoma"/>
              </a:rPr>
              <a:t>dianggap</a:t>
            </a:r>
            <a:r>
              <a:rPr sz="2000" spc="95" dirty="0">
                <a:solidFill>
                  <a:srgbClr val="FFFFFF"/>
                </a:solidFill>
                <a:latin typeface="Tahoma"/>
                <a:cs typeface="Tahoma"/>
              </a:rPr>
              <a:t> </a:t>
            </a:r>
            <a:r>
              <a:rPr sz="2000" spc="-5" dirty="0">
                <a:solidFill>
                  <a:srgbClr val="FFFFFF"/>
                </a:solidFill>
                <a:latin typeface="Tahoma"/>
                <a:cs typeface="Tahoma"/>
              </a:rPr>
              <a:t>tidak</a:t>
            </a:r>
            <a:r>
              <a:rPr sz="2000" spc="105" dirty="0">
                <a:solidFill>
                  <a:srgbClr val="FFFFFF"/>
                </a:solidFill>
                <a:latin typeface="Tahoma"/>
                <a:cs typeface="Tahoma"/>
              </a:rPr>
              <a:t> </a:t>
            </a:r>
            <a:r>
              <a:rPr sz="2000" dirty="0">
                <a:solidFill>
                  <a:srgbClr val="FFFFFF"/>
                </a:solidFill>
                <a:latin typeface="Tahoma"/>
                <a:cs typeface="Tahoma"/>
              </a:rPr>
              <a:t>pernah</a:t>
            </a:r>
            <a:r>
              <a:rPr sz="2000" spc="90" dirty="0">
                <a:solidFill>
                  <a:srgbClr val="FFFFFF"/>
                </a:solidFill>
                <a:latin typeface="Tahoma"/>
                <a:cs typeface="Tahoma"/>
              </a:rPr>
              <a:t> </a:t>
            </a:r>
            <a:r>
              <a:rPr sz="2000" spc="-5" dirty="0">
                <a:solidFill>
                  <a:srgbClr val="FFFFFF"/>
                </a:solidFill>
                <a:latin typeface="Tahoma"/>
                <a:cs typeface="Tahoma"/>
              </a:rPr>
              <a:t>terjadi</a:t>
            </a:r>
            <a:r>
              <a:rPr sz="2000" spc="110" dirty="0">
                <a:solidFill>
                  <a:srgbClr val="FFFFFF"/>
                </a:solidFill>
                <a:latin typeface="Tahoma"/>
                <a:cs typeface="Tahoma"/>
              </a:rPr>
              <a:t> </a:t>
            </a:r>
            <a:r>
              <a:rPr sz="2000" dirty="0">
                <a:solidFill>
                  <a:srgbClr val="FFFFFF"/>
                </a:solidFill>
                <a:latin typeface="Tahoma"/>
                <a:cs typeface="Tahoma"/>
              </a:rPr>
              <a:t>&amp;</a:t>
            </a:r>
            <a:r>
              <a:rPr sz="2000" spc="110" dirty="0">
                <a:solidFill>
                  <a:srgbClr val="FFFFFF"/>
                </a:solidFill>
                <a:latin typeface="Tahoma"/>
                <a:cs typeface="Tahoma"/>
              </a:rPr>
              <a:t> </a:t>
            </a:r>
            <a:r>
              <a:rPr sz="2000" spc="-5" dirty="0">
                <a:solidFill>
                  <a:srgbClr val="FFFFFF"/>
                </a:solidFill>
                <a:latin typeface="Tahoma"/>
                <a:cs typeface="Tahoma"/>
              </a:rPr>
              <a:t>tidak</a:t>
            </a:r>
            <a:r>
              <a:rPr sz="2000" spc="100" dirty="0">
                <a:solidFill>
                  <a:srgbClr val="FFFFFF"/>
                </a:solidFill>
                <a:latin typeface="Tahoma"/>
                <a:cs typeface="Tahoma"/>
              </a:rPr>
              <a:t> </a:t>
            </a:r>
            <a:r>
              <a:rPr sz="2000" spc="-5" dirty="0">
                <a:solidFill>
                  <a:srgbClr val="FFFFFF"/>
                </a:solidFill>
                <a:latin typeface="Tahoma"/>
                <a:cs typeface="Tahoma"/>
              </a:rPr>
              <a:t>pernah</a:t>
            </a:r>
            <a:r>
              <a:rPr sz="2000" spc="100" dirty="0">
                <a:solidFill>
                  <a:srgbClr val="FFFFFF"/>
                </a:solidFill>
                <a:latin typeface="Tahoma"/>
                <a:cs typeface="Tahoma"/>
              </a:rPr>
              <a:t> </a:t>
            </a:r>
            <a:r>
              <a:rPr sz="2000" spc="-5" dirty="0">
                <a:solidFill>
                  <a:srgbClr val="FFFFFF"/>
                </a:solidFill>
                <a:latin typeface="Tahoma"/>
                <a:cs typeface="Tahoma"/>
              </a:rPr>
              <a:t>ada</a:t>
            </a:r>
            <a:endParaRPr sz="2000">
              <a:latin typeface="Tahoma"/>
              <a:cs typeface="Tahoma"/>
            </a:endParaRPr>
          </a:p>
        </p:txBody>
      </p:sp>
      <p:sp>
        <p:nvSpPr>
          <p:cNvPr id="10" name="object 10"/>
          <p:cNvSpPr txBox="1"/>
          <p:nvPr/>
        </p:nvSpPr>
        <p:spPr>
          <a:xfrm>
            <a:off x="650240" y="6173215"/>
            <a:ext cx="5958205" cy="330835"/>
          </a:xfrm>
          <a:prstGeom prst="rect">
            <a:avLst/>
          </a:prstGeom>
        </p:spPr>
        <p:txBody>
          <a:bodyPr vert="horz" wrap="square" lIns="0" tIns="12700" rIns="0" bIns="0" rtlCol="0">
            <a:spAutoFit/>
          </a:bodyPr>
          <a:lstStyle/>
          <a:p>
            <a:pPr marL="12700">
              <a:lnSpc>
                <a:spcPct val="100000"/>
              </a:lnSpc>
              <a:spcBef>
                <a:spcPts val="100"/>
              </a:spcBef>
            </a:pPr>
            <a:r>
              <a:rPr sz="2000" dirty="0">
                <a:solidFill>
                  <a:srgbClr val="FFFFFF"/>
                </a:solidFill>
                <a:latin typeface="Tahoma"/>
                <a:cs typeface="Tahoma"/>
              </a:rPr>
              <a:t>antara para </a:t>
            </a:r>
            <a:r>
              <a:rPr sz="2000" spc="-5" dirty="0">
                <a:solidFill>
                  <a:srgbClr val="FFFFFF"/>
                </a:solidFill>
                <a:latin typeface="Tahoma"/>
                <a:cs typeface="Tahoma"/>
              </a:rPr>
              <a:t>pihak yg </a:t>
            </a:r>
            <a:r>
              <a:rPr sz="2000" dirty="0">
                <a:solidFill>
                  <a:srgbClr val="FFFFFF"/>
                </a:solidFill>
                <a:latin typeface="Tahoma"/>
                <a:cs typeface="Tahoma"/>
              </a:rPr>
              <a:t>berjanji </a:t>
            </a:r>
            <a:r>
              <a:rPr sz="2000" spc="-5" dirty="0">
                <a:solidFill>
                  <a:srgbClr val="FFFFFF"/>
                </a:solidFill>
                <a:latin typeface="Tahoma"/>
                <a:cs typeface="Tahoma"/>
              </a:rPr>
              <a:t>tersebut. </a:t>
            </a:r>
            <a:r>
              <a:rPr sz="2000" u="heavy" dirty="0">
                <a:solidFill>
                  <a:srgbClr val="F18843"/>
                </a:solidFill>
                <a:uFill>
                  <a:solidFill>
                    <a:srgbClr val="F18843"/>
                  </a:solidFill>
                </a:uFill>
                <a:latin typeface="Tahoma"/>
                <a:cs typeface="Tahoma"/>
              </a:rPr>
              <a:t>(6 april</a:t>
            </a:r>
            <a:r>
              <a:rPr sz="2000" u="heavy" spc="-45" dirty="0">
                <a:solidFill>
                  <a:srgbClr val="F18843"/>
                </a:solidFill>
                <a:uFill>
                  <a:solidFill>
                    <a:srgbClr val="F18843"/>
                  </a:solidFill>
                </a:uFill>
                <a:latin typeface="Tahoma"/>
                <a:cs typeface="Tahoma"/>
              </a:rPr>
              <a:t> </a:t>
            </a:r>
            <a:r>
              <a:rPr sz="2000" u="heavy" spc="-5" dirty="0">
                <a:solidFill>
                  <a:srgbClr val="F18843"/>
                </a:solidFill>
                <a:uFill>
                  <a:solidFill>
                    <a:srgbClr val="F18843"/>
                  </a:solidFill>
                </a:uFill>
                <a:latin typeface="Tahoma"/>
                <a:cs typeface="Tahoma"/>
              </a:rPr>
              <a:t>2019)</a:t>
            </a:r>
            <a:endParaRPr sz="2000">
              <a:latin typeface="Tahoma"/>
              <a:cs typeface="Tahoma"/>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924800" y="6190488"/>
            <a:ext cx="443293" cy="405193"/>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567177" y="517398"/>
            <a:ext cx="4313555" cy="360680"/>
          </a:xfrm>
          <a:prstGeom prst="rect">
            <a:avLst/>
          </a:prstGeom>
        </p:spPr>
        <p:txBody>
          <a:bodyPr vert="horz" wrap="square" lIns="0" tIns="12065" rIns="0" bIns="0" rtlCol="0">
            <a:spAutoFit/>
          </a:bodyPr>
          <a:lstStyle/>
          <a:p>
            <a:pPr marL="12700">
              <a:lnSpc>
                <a:spcPct val="100000"/>
              </a:lnSpc>
              <a:spcBef>
                <a:spcPts val="95"/>
              </a:spcBef>
            </a:pPr>
            <a:r>
              <a:rPr sz="2200" spc="-10" dirty="0"/>
              <a:t>PRESTASI DAN</a:t>
            </a:r>
            <a:r>
              <a:rPr sz="2200" spc="-5" dirty="0"/>
              <a:t> </a:t>
            </a:r>
            <a:r>
              <a:rPr sz="2200" spc="-10" dirty="0"/>
              <a:t>WANPRESTASI</a:t>
            </a:r>
            <a:endParaRPr sz="2200"/>
          </a:p>
        </p:txBody>
      </p:sp>
      <p:sp>
        <p:nvSpPr>
          <p:cNvPr id="4" name="object 4"/>
          <p:cNvSpPr txBox="1"/>
          <p:nvPr/>
        </p:nvSpPr>
        <p:spPr>
          <a:xfrm>
            <a:off x="383540" y="1250950"/>
            <a:ext cx="8531225" cy="5225415"/>
          </a:xfrm>
          <a:prstGeom prst="rect">
            <a:avLst/>
          </a:prstGeom>
        </p:spPr>
        <p:txBody>
          <a:bodyPr vert="horz" wrap="square" lIns="0" tIns="13335" rIns="0" bIns="0" rtlCol="0">
            <a:spAutoFit/>
          </a:bodyPr>
          <a:lstStyle/>
          <a:p>
            <a:pPr marL="12700" marR="5080" algn="just">
              <a:lnSpc>
                <a:spcPct val="100000"/>
              </a:lnSpc>
              <a:spcBef>
                <a:spcPts val="105"/>
              </a:spcBef>
            </a:pPr>
            <a:r>
              <a:rPr sz="2000" spc="-10" dirty="0">
                <a:solidFill>
                  <a:srgbClr val="FFFFFF"/>
                </a:solidFill>
                <a:latin typeface="Tahoma"/>
                <a:cs typeface="Tahoma"/>
              </a:rPr>
              <a:t>Pemenuhan </a:t>
            </a:r>
            <a:r>
              <a:rPr sz="2000" spc="-5" dirty="0">
                <a:solidFill>
                  <a:srgbClr val="FFFFFF"/>
                </a:solidFill>
                <a:latin typeface="Tahoma"/>
                <a:cs typeface="Tahoma"/>
              </a:rPr>
              <a:t>prestasi adalah hakekat </a:t>
            </a:r>
            <a:r>
              <a:rPr sz="2000" dirty="0">
                <a:solidFill>
                  <a:srgbClr val="FFFFFF"/>
                </a:solidFill>
                <a:latin typeface="Tahoma"/>
                <a:cs typeface="Tahoma"/>
              </a:rPr>
              <a:t>dari pada </a:t>
            </a:r>
            <a:r>
              <a:rPr sz="2000" spc="-5" dirty="0">
                <a:solidFill>
                  <a:srgbClr val="FFFFFF"/>
                </a:solidFill>
                <a:latin typeface="Tahoma"/>
                <a:cs typeface="Tahoma"/>
              </a:rPr>
              <a:t>suatu perikatan. KUH  </a:t>
            </a:r>
            <a:r>
              <a:rPr sz="2000" spc="-10" dirty="0">
                <a:solidFill>
                  <a:srgbClr val="FFFFFF"/>
                </a:solidFill>
                <a:latin typeface="Tahoma"/>
                <a:cs typeface="Tahoma"/>
              </a:rPr>
              <a:t>Perdata </a:t>
            </a:r>
            <a:r>
              <a:rPr sz="2000" spc="-5" dirty="0">
                <a:solidFill>
                  <a:srgbClr val="FFFFFF"/>
                </a:solidFill>
                <a:latin typeface="Tahoma"/>
                <a:cs typeface="Tahoma"/>
              </a:rPr>
              <a:t>pasal 1234 mengatakan </a:t>
            </a:r>
            <a:r>
              <a:rPr sz="2000" spc="-10" dirty="0">
                <a:solidFill>
                  <a:srgbClr val="FFFFFF"/>
                </a:solidFill>
                <a:latin typeface="Tahoma"/>
                <a:cs typeface="Tahoma"/>
              </a:rPr>
              <a:t>bahwa </a:t>
            </a:r>
            <a:r>
              <a:rPr sz="2000" dirty="0">
                <a:solidFill>
                  <a:srgbClr val="FFFFFF"/>
                </a:solidFill>
                <a:latin typeface="Tahoma"/>
                <a:cs typeface="Tahoma"/>
              </a:rPr>
              <a:t>Tiap </a:t>
            </a:r>
            <a:r>
              <a:rPr sz="2000" spc="-5" dirty="0">
                <a:solidFill>
                  <a:srgbClr val="FFFFFF"/>
                </a:solidFill>
                <a:latin typeface="Tahoma"/>
                <a:cs typeface="Tahoma"/>
              </a:rPr>
              <a:t>tiap perikatan adalah </a:t>
            </a:r>
            <a:r>
              <a:rPr sz="2000" dirty="0">
                <a:solidFill>
                  <a:srgbClr val="FFFFFF"/>
                </a:solidFill>
                <a:latin typeface="Tahoma"/>
                <a:cs typeface="Tahoma"/>
              </a:rPr>
              <a:t>untuk  </a:t>
            </a:r>
            <a:r>
              <a:rPr sz="2000" spc="-5" dirty="0">
                <a:solidFill>
                  <a:srgbClr val="FFFFFF"/>
                </a:solidFill>
                <a:latin typeface="Tahoma"/>
                <a:cs typeface="Tahoma"/>
              </a:rPr>
              <a:t>memberikan sesuatu, untuk berbuat sesuatu, atau </a:t>
            </a:r>
            <a:r>
              <a:rPr sz="2000" dirty="0">
                <a:solidFill>
                  <a:srgbClr val="FFFFFF"/>
                </a:solidFill>
                <a:latin typeface="Tahoma"/>
                <a:cs typeface="Tahoma"/>
              </a:rPr>
              <a:t>untuk </a:t>
            </a:r>
            <a:r>
              <a:rPr sz="2000" spc="-5" dirty="0">
                <a:solidFill>
                  <a:srgbClr val="FFFFFF"/>
                </a:solidFill>
                <a:latin typeface="Tahoma"/>
                <a:cs typeface="Tahoma"/>
              </a:rPr>
              <a:t>tidak </a:t>
            </a:r>
            <a:r>
              <a:rPr sz="2000" dirty="0">
                <a:solidFill>
                  <a:srgbClr val="FFFFFF"/>
                </a:solidFill>
                <a:latin typeface="Tahoma"/>
                <a:cs typeface="Tahoma"/>
              </a:rPr>
              <a:t>berbuat  sesuatu</a:t>
            </a:r>
            <a:endParaRPr sz="2000">
              <a:latin typeface="Tahoma"/>
              <a:cs typeface="Tahoma"/>
            </a:endParaRPr>
          </a:p>
          <a:p>
            <a:pPr>
              <a:lnSpc>
                <a:spcPct val="100000"/>
              </a:lnSpc>
              <a:spcBef>
                <a:spcPts val="40"/>
              </a:spcBef>
            </a:pPr>
            <a:endParaRPr sz="2050">
              <a:latin typeface="Times New Roman"/>
              <a:cs typeface="Times New Roman"/>
            </a:endParaRPr>
          </a:p>
          <a:p>
            <a:pPr marL="12700">
              <a:lnSpc>
                <a:spcPct val="100000"/>
              </a:lnSpc>
              <a:spcBef>
                <a:spcPts val="5"/>
              </a:spcBef>
              <a:tabLst>
                <a:tab pos="1136015" algn="l"/>
                <a:tab pos="6175375" algn="l"/>
                <a:tab pos="7423150" algn="l"/>
                <a:tab pos="8048625" algn="l"/>
              </a:tabLst>
            </a:pPr>
            <a:r>
              <a:rPr sz="2000" spc="-5" dirty="0">
                <a:solidFill>
                  <a:srgbClr val="FFFFFF"/>
                </a:solidFill>
                <a:latin typeface="Tahoma"/>
                <a:cs typeface="Tahoma"/>
              </a:rPr>
              <a:t>P</a:t>
            </a:r>
            <a:r>
              <a:rPr sz="2000" spc="-20" dirty="0">
                <a:solidFill>
                  <a:srgbClr val="FFFFFF"/>
                </a:solidFill>
                <a:latin typeface="Tahoma"/>
                <a:cs typeface="Tahoma"/>
              </a:rPr>
              <a:t>r</a:t>
            </a:r>
            <a:r>
              <a:rPr sz="2000" spc="-5" dirty="0">
                <a:solidFill>
                  <a:srgbClr val="FFFFFF"/>
                </a:solidFill>
                <a:latin typeface="Tahoma"/>
                <a:cs typeface="Tahoma"/>
              </a:rPr>
              <a:t>est</a:t>
            </a:r>
            <a:r>
              <a:rPr sz="2000" spc="-15" dirty="0">
                <a:solidFill>
                  <a:srgbClr val="FFFFFF"/>
                </a:solidFill>
                <a:latin typeface="Tahoma"/>
                <a:cs typeface="Tahoma"/>
              </a:rPr>
              <a:t>a</a:t>
            </a:r>
            <a:r>
              <a:rPr sz="2000" spc="-5" dirty="0">
                <a:solidFill>
                  <a:srgbClr val="FFFFFF"/>
                </a:solidFill>
                <a:latin typeface="Tahoma"/>
                <a:cs typeface="Tahoma"/>
              </a:rPr>
              <a:t>s</a:t>
            </a:r>
            <a:r>
              <a:rPr sz="2000" dirty="0">
                <a:solidFill>
                  <a:srgbClr val="FFFFFF"/>
                </a:solidFill>
                <a:latin typeface="Tahoma"/>
                <a:cs typeface="Tahoma"/>
              </a:rPr>
              <a:t>i	</a:t>
            </a:r>
            <a:r>
              <a:rPr sz="2000" spc="5" dirty="0">
                <a:solidFill>
                  <a:srgbClr val="FFFFFF"/>
                </a:solidFill>
                <a:latin typeface="Tahoma"/>
                <a:cs typeface="Tahoma"/>
              </a:rPr>
              <a:t>m</a:t>
            </a:r>
            <a:r>
              <a:rPr sz="2000" spc="-20" dirty="0">
                <a:solidFill>
                  <a:srgbClr val="FFFFFF"/>
                </a:solidFill>
                <a:latin typeface="Tahoma"/>
                <a:cs typeface="Tahoma"/>
              </a:rPr>
              <a:t>e</a:t>
            </a:r>
            <a:r>
              <a:rPr sz="2000" spc="-5" dirty="0">
                <a:solidFill>
                  <a:srgbClr val="FFFFFF"/>
                </a:solidFill>
                <a:latin typeface="Tahoma"/>
                <a:cs typeface="Tahoma"/>
              </a:rPr>
              <a:t>ru</a:t>
            </a:r>
            <a:r>
              <a:rPr sz="2000" spc="-15" dirty="0">
                <a:solidFill>
                  <a:srgbClr val="FFFFFF"/>
                </a:solidFill>
                <a:latin typeface="Tahoma"/>
                <a:cs typeface="Tahoma"/>
              </a:rPr>
              <a:t>p</a:t>
            </a:r>
            <a:r>
              <a:rPr sz="2000" dirty="0">
                <a:solidFill>
                  <a:srgbClr val="FFFFFF"/>
                </a:solidFill>
                <a:latin typeface="Tahoma"/>
                <a:cs typeface="Tahoma"/>
              </a:rPr>
              <a:t>akan </a:t>
            </a:r>
            <a:r>
              <a:rPr sz="2000" spc="-254" dirty="0">
                <a:solidFill>
                  <a:srgbClr val="FFFFFF"/>
                </a:solidFill>
                <a:latin typeface="Tahoma"/>
                <a:cs typeface="Tahoma"/>
              </a:rPr>
              <a:t> </a:t>
            </a:r>
            <a:r>
              <a:rPr sz="2000" dirty="0">
                <a:solidFill>
                  <a:srgbClr val="FFFFFF"/>
                </a:solidFill>
                <a:latin typeface="Tahoma"/>
                <a:cs typeface="Tahoma"/>
              </a:rPr>
              <a:t>hal </a:t>
            </a:r>
            <a:r>
              <a:rPr sz="2000" spc="-260" dirty="0">
                <a:solidFill>
                  <a:srgbClr val="FFFFFF"/>
                </a:solidFill>
                <a:latin typeface="Tahoma"/>
                <a:cs typeface="Tahoma"/>
              </a:rPr>
              <a:t> </a:t>
            </a:r>
            <a:r>
              <a:rPr sz="2000" spc="-45" dirty="0">
                <a:solidFill>
                  <a:srgbClr val="FFFFFF"/>
                </a:solidFill>
                <a:latin typeface="Tahoma"/>
                <a:cs typeface="Tahoma"/>
              </a:rPr>
              <a:t>y</a:t>
            </a:r>
            <a:r>
              <a:rPr sz="2000" dirty="0">
                <a:solidFill>
                  <a:srgbClr val="FFFFFF"/>
                </a:solidFill>
                <a:latin typeface="Tahoma"/>
                <a:cs typeface="Tahoma"/>
              </a:rPr>
              <a:t>ang </a:t>
            </a:r>
            <a:r>
              <a:rPr sz="2000" spc="-260" dirty="0">
                <a:solidFill>
                  <a:srgbClr val="FFFFFF"/>
                </a:solidFill>
                <a:latin typeface="Tahoma"/>
                <a:cs typeface="Tahoma"/>
              </a:rPr>
              <a:t> </a:t>
            </a:r>
            <a:r>
              <a:rPr sz="2000" dirty="0">
                <a:solidFill>
                  <a:srgbClr val="FFFFFF"/>
                </a:solidFill>
                <a:latin typeface="Tahoma"/>
                <a:cs typeface="Tahoma"/>
              </a:rPr>
              <a:t>po</a:t>
            </a:r>
            <a:r>
              <a:rPr sz="2000" spc="-20" dirty="0">
                <a:solidFill>
                  <a:srgbClr val="FFFFFF"/>
                </a:solidFill>
                <a:latin typeface="Tahoma"/>
                <a:cs typeface="Tahoma"/>
              </a:rPr>
              <a:t>k</a:t>
            </a:r>
            <a:r>
              <a:rPr sz="2000" dirty="0">
                <a:solidFill>
                  <a:srgbClr val="FFFFFF"/>
                </a:solidFill>
                <a:latin typeface="Tahoma"/>
                <a:cs typeface="Tahoma"/>
              </a:rPr>
              <a:t>ok </a:t>
            </a:r>
            <a:r>
              <a:rPr sz="2000" spc="-254" dirty="0">
                <a:solidFill>
                  <a:srgbClr val="FFFFFF"/>
                </a:solidFill>
                <a:latin typeface="Tahoma"/>
                <a:cs typeface="Tahoma"/>
              </a:rPr>
              <a:t> </a:t>
            </a:r>
            <a:r>
              <a:rPr sz="2000" dirty="0">
                <a:solidFill>
                  <a:srgbClr val="FFFFFF"/>
                </a:solidFill>
                <a:latin typeface="Tahoma"/>
                <a:cs typeface="Tahoma"/>
              </a:rPr>
              <a:t>da</a:t>
            </a:r>
            <a:r>
              <a:rPr sz="2000" spc="-10" dirty="0">
                <a:solidFill>
                  <a:srgbClr val="FFFFFF"/>
                </a:solidFill>
                <a:latin typeface="Tahoma"/>
                <a:cs typeface="Tahoma"/>
              </a:rPr>
              <a:t>l</a:t>
            </a:r>
            <a:r>
              <a:rPr sz="2000" dirty="0">
                <a:solidFill>
                  <a:srgbClr val="FFFFFF"/>
                </a:solidFill>
                <a:latin typeface="Tahoma"/>
                <a:cs typeface="Tahoma"/>
              </a:rPr>
              <a:t>am </a:t>
            </a:r>
            <a:r>
              <a:rPr sz="2000" spc="-260" dirty="0">
                <a:solidFill>
                  <a:srgbClr val="FFFFFF"/>
                </a:solidFill>
                <a:latin typeface="Tahoma"/>
                <a:cs typeface="Tahoma"/>
              </a:rPr>
              <a:t> </a:t>
            </a:r>
            <a:r>
              <a:rPr sz="2000" spc="-10" dirty="0">
                <a:solidFill>
                  <a:srgbClr val="FFFFFF"/>
                </a:solidFill>
                <a:latin typeface="Tahoma"/>
                <a:cs typeface="Tahoma"/>
              </a:rPr>
              <a:t>s</a:t>
            </a:r>
            <a:r>
              <a:rPr sz="2000" spc="-5" dirty="0">
                <a:solidFill>
                  <a:srgbClr val="FFFFFF"/>
                </a:solidFill>
                <a:latin typeface="Tahoma"/>
                <a:cs typeface="Tahoma"/>
              </a:rPr>
              <a:t>e</a:t>
            </a:r>
            <a:r>
              <a:rPr sz="2000" spc="-20" dirty="0">
                <a:solidFill>
                  <a:srgbClr val="FFFFFF"/>
                </a:solidFill>
                <a:latin typeface="Tahoma"/>
                <a:cs typeface="Tahoma"/>
              </a:rPr>
              <a:t>b</a:t>
            </a:r>
            <a:r>
              <a:rPr sz="2000" dirty="0">
                <a:solidFill>
                  <a:srgbClr val="FFFFFF"/>
                </a:solidFill>
                <a:latin typeface="Tahoma"/>
                <a:cs typeface="Tahoma"/>
              </a:rPr>
              <a:t>u</a:t>
            </a:r>
            <a:r>
              <a:rPr sz="2000" spc="-15" dirty="0">
                <a:solidFill>
                  <a:srgbClr val="FFFFFF"/>
                </a:solidFill>
                <a:latin typeface="Tahoma"/>
                <a:cs typeface="Tahoma"/>
              </a:rPr>
              <a:t>a</a:t>
            </a:r>
            <a:r>
              <a:rPr sz="2000" dirty="0">
                <a:solidFill>
                  <a:srgbClr val="FFFFFF"/>
                </a:solidFill>
                <a:latin typeface="Tahoma"/>
                <a:cs typeface="Tahoma"/>
              </a:rPr>
              <a:t>h	pe</a:t>
            </a:r>
            <a:r>
              <a:rPr sz="2000" spc="-10" dirty="0">
                <a:solidFill>
                  <a:srgbClr val="FFFFFF"/>
                </a:solidFill>
                <a:latin typeface="Tahoma"/>
                <a:cs typeface="Tahoma"/>
              </a:rPr>
              <a:t>r</a:t>
            </a:r>
            <a:r>
              <a:rPr sz="2000" dirty="0">
                <a:solidFill>
                  <a:srgbClr val="FFFFFF"/>
                </a:solidFill>
                <a:latin typeface="Tahoma"/>
                <a:cs typeface="Tahoma"/>
              </a:rPr>
              <a:t>i</a:t>
            </a:r>
            <a:r>
              <a:rPr sz="2000" spc="-5" dirty="0">
                <a:solidFill>
                  <a:srgbClr val="FFFFFF"/>
                </a:solidFill>
                <a:latin typeface="Tahoma"/>
                <a:cs typeface="Tahoma"/>
              </a:rPr>
              <a:t>k</a:t>
            </a:r>
            <a:r>
              <a:rPr sz="2000" dirty="0">
                <a:solidFill>
                  <a:srgbClr val="FFFFFF"/>
                </a:solidFill>
                <a:latin typeface="Tahoma"/>
                <a:cs typeface="Tahoma"/>
              </a:rPr>
              <a:t>at</a:t>
            </a:r>
            <a:r>
              <a:rPr sz="2000" spc="5" dirty="0">
                <a:solidFill>
                  <a:srgbClr val="FFFFFF"/>
                </a:solidFill>
                <a:latin typeface="Tahoma"/>
                <a:cs typeface="Tahoma"/>
              </a:rPr>
              <a:t>a</a:t>
            </a:r>
            <a:r>
              <a:rPr sz="2000" spc="-20" dirty="0">
                <a:solidFill>
                  <a:srgbClr val="FFFFFF"/>
                </a:solidFill>
                <a:latin typeface="Tahoma"/>
                <a:cs typeface="Tahoma"/>
              </a:rPr>
              <a:t>n</a:t>
            </a:r>
            <a:r>
              <a:rPr sz="2000" dirty="0">
                <a:solidFill>
                  <a:srgbClr val="FFFFFF"/>
                </a:solidFill>
                <a:latin typeface="Tahoma"/>
                <a:cs typeface="Tahoma"/>
              </a:rPr>
              <a:t>.	</a:t>
            </a:r>
            <a:r>
              <a:rPr sz="2000" spc="-5" dirty="0">
                <a:solidFill>
                  <a:srgbClr val="FFFFFF"/>
                </a:solidFill>
                <a:latin typeface="Tahoma"/>
                <a:cs typeface="Tahoma"/>
              </a:rPr>
              <a:t>Si</a:t>
            </a:r>
            <a:r>
              <a:rPr sz="2000" spc="-35" dirty="0">
                <a:solidFill>
                  <a:srgbClr val="FFFFFF"/>
                </a:solidFill>
                <a:latin typeface="Tahoma"/>
                <a:cs typeface="Tahoma"/>
              </a:rPr>
              <a:t>f</a:t>
            </a:r>
            <a:r>
              <a:rPr sz="2000" dirty="0">
                <a:solidFill>
                  <a:srgbClr val="FFFFFF"/>
                </a:solidFill>
                <a:latin typeface="Tahoma"/>
                <a:cs typeface="Tahoma"/>
              </a:rPr>
              <a:t>at	</a:t>
            </a:r>
            <a:r>
              <a:rPr sz="2000" spc="-5" dirty="0">
                <a:solidFill>
                  <a:srgbClr val="FFFFFF"/>
                </a:solidFill>
                <a:latin typeface="Tahoma"/>
                <a:cs typeface="Tahoma"/>
              </a:rPr>
              <a:t>si</a:t>
            </a:r>
            <a:r>
              <a:rPr sz="2000" spc="-25" dirty="0">
                <a:solidFill>
                  <a:srgbClr val="FFFFFF"/>
                </a:solidFill>
                <a:latin typeface="Tahoma"/>
                <a:cs typeface="Tahoma"/>
              </a:rPr>
              <a:t>f</a:t>
            </a:r>
            <a:r>
              <a:rPr sz="2000" dirty="0">
                <a:solidFill>
                  <a:srgbClr val="FFFFFF"/>
                </a:solidFill>
                <a:latin typeface="Tahoma"/>
                <a:cs typeface="Tahoma"/>
              </a:rPr>
              <a:t>at</a:t>
            </a:r>
            <a:endParaRPr sz="2000">
              <a:latin typeface="Tahoma"/>
              <a:cs typeface="Tahoma"/>
            </a:endParaRPr>
          </a:p>
          <a:p>
            <a:pPr marL="12700">
              <a:lnSpc>
                <a:spcPct val="100000"/>
              </a:lnSpc>
            </a:pPr>
            <a:r>
              <a:rPr sz="2000" spc="-5" dirty="0">
                <a:solidFill>
                  <a:srgbClr val="FFFFFF"/>
                </a:solidFill>
                <a:latin typeface="Tahoma"/>
                <a:cs typeface="Tahoma"/>
              </a:rPr>
              <a:t>prestasi </a:t>
            </a:r>
            <a:r>
              <a:rPr sz="2000" dirty="0">
                <a:solidFill>
                  <a:srgbClr val="FFFFFF"/>
                </a:solidFill>
                <a:latin typeface="Tahoma"/>
                <a:cs typeface="Tahoma"/>
              </a:rPr>
              <a:t>adalah</a:t>
            </a:r>
            <a:r>
              <a:rPr sz="2000" spc="-30" dirty="0">
                <a:solidFill>
                  <a:srgbClr val="FFFFFF"/>
                </a:solidFill>
                <a:latin typeface="Tahoma"/>
                <a:cs typeface="Tahoma"/>
              </a:rPr>
              <a:t> </a:t>
            </a:r>
            <a:r>
              <a:rPr sz="2000" dirty="0">
                <a:solidFill>
                  <a:srgbClr val="FFFFFF"/>
                </a:solidFill>
                <a:latin typeface="Tahoma"/>
                <a:cs typeface="Tahoma"/>
              </a:rPr>
              <a:t>:</a:t>
            </a:r>
            <a:endParaRPr sz="2000">
              <a:latin typeface="Tahoma"/>
              <a:cs typeface="Tahoma"/>
            </a:endParaRPr>
          </a:p>
          <a:p>
            <a:pPr marL="927100" indent="-457834">
              <a:lnSpc>
                <a:spcPct val="100000"/>
              </a:lnSpc>
              <a:buAutoNum type="arabicPeriod"/>
              <a:tabLst>
                <a:tab pos="927100" algn="l"/>
                <a:tab pos="927735" algn="l"/>
              </a:tabLst>
            </a:pPr>
            <a:r>
              <a:rPr sz="2000" dirty="0">
                <a:solidFill>
                  <a:srgbClr val="FFFFFF"/>
                </a:solidFill>
                <a:latin typeface="Tahoma"/>
                <a:cs typeface="Tahoma"/>
              </a:rPr>
              <a:t>Harus sudah </a:t>
            </a:r>
            <a:r>
              <a:rPr sz="2000" spc="-5" dirty="0">
                <a:solidFill>
                  <a:srgbClr val="FFFFFF"/>
                </a:solidFill>
                <a:latin typeface="Tahoma"/>
                <a:cs typeface="Tahoma"/>
              </a:rPr>
              <a:t>tertentu </a:t>
            </a:r>
            <a:r>
              <a:rPr sz="2000" dirty="0">
                <a:solidFill>
                  <a:srgbClr val="FFFFFF"/>
                </a:solidFill>
                <a:latin typeface="Tahoma"/>
                <a:cs typeface="Tahoma"/>
              </a:rPr>
              <a:t>atau dapat</a:t>
            </a:r>
            <a:r>
              <a:rPr sz="2000" spc="-90" dirty="0">
                <a:solidFill>
                  <a:srgbClr val="FFFFFF"/>
                </a:solidFill>
                <a:latin typeface="Tahoma"/>
                <a:cs typeface="Tahoma"/>
              </a:rPr>
              <a:t> </a:t>
            </a:r>
            <a:r>
              <a:rPr sz="2000" spc="-5" dirty="0">
                <a:solidFill>
                  <a:srgbClr val="FFFFFF"/>
                </a:solidFill>
                <a:latin typeface="Tahoma"/>
                <a:cs typeface="Tahoma"/>
              </a:rPr>
              <a:t>ditentukan</a:t>
            </a:r>
            <a:endParaRPr sz="2000">
              <a:latin typeface="Tahoma"/>
              <a:cs typeface="Tahoma"/>
            </a:endParaRPr>
          </a:p>
          <a:p>
            <a:pPr marL="927100" indent="-457834">
              <a:lnSpc>
                <a:spcPct val="100000"/>
              </a:lnSpc>
              <a:buAutoNum type="arabicPeriod"/>
              <a:tabLst>
                <a:tab pos="927100" algn="l"/>
                <a:tab pos="927735" algn="l"/>
              </a:tabLst>
            </a:pPr>
            <a:r>
              <a:rPr sz="2000" dirty="0">
                <a:solidFill>
                  <a:srgbClr val="FFFFFF"/>
                </a:solidFill>
                <a:latin typeface="Tahoma"/>
                <a:cs typeface="Tahoma"/>
              </a:rPr>
              <a:t>Harus</a:t>
            </a:r>
            <a:r>
              <a:rPr sz="2000" spc="-30" dirty="0">
                <a:solidFill>
                  <a:srgbClr val="FFFFFF"/>
                </a:solidFill>
                <a:latin typeface="Tahoma"/>
                <a:cs typeface="Tahoma"/>
              </a:rPr>
              <a:t> </a:t>
            </a:r>
            <a:r>
              <a:rPr sz="2000" spc="-5" dirty="0">
                <a:solidFill>
                  <a:srgbClr val="FFFFFF"/>
                </a:solidFill>
                <a:latin typeface="Tahoma"/>
                <a:cs typeface="Tahoma"/>
              </a:rPr>
              <a:t>mungkin</a:t>
            </a:r>
            <a:endParaRPr sz="2000">
              <a:latin typeface="Tahoma"/>
              <a:cs typeface="Tahoma"/>
            </a:endParaRPr>
          </a:p>
          <a:p>
            <a:pPr marL="927100" indent="-457834">
              <a:lnSpc>
                <a:spcPct val="100000"/>
              </a:lnSpc>
              <a:buAutoNum type="arabicPeriod"/>
              <a:tabLst>
                <a:tab pos="927100" algn="l"/>
                <a:tab pos="927735" algn="l"/>
              </a:tabLst>
            </a:pPr>
            <a:r>
              <a:rPr sz="2000" spc="-5" dirty="0">
                <a:solidFill>
                  <a:srgbClr val="FFFFFF"/>
                </a:solidFill>
                <a:latin typeface="Tahoma"/>
                <a:cs typeface="Tahoma"/>
              </a:rPr>
              <a:t>Harus</a:t>
            </a:r>
            <a:r>
              <a:rPr sz="2000" spc="-30" dirty="0">
                <a:solidFill>
                  <a:srgbClr val="FFFFFF"/>
                </a:solidFill>
                <a:latin typeface="Tahoma"/>
                <a:cs typeface="Tahoma"/>
              </a:rPr>
              <a:t> </a:t>
            </a:r>
            <a:r>
              <a:rPr sz="2000" spc="-5" dirty="0">
                <a:solidFill>
                  <a:srgbClr val="FFFFFF"/>
                </a:solidFill>
                <a:latin typeface="Tahoma"/>
                <a:cs typeface="Tahoma"/>
              </a:rPr>
              <a:t>diperbolehkan</a:t>
            </a:r>
            <a:endParaRPr sz="2000">
              <a:latin typeface="Tahoma"/>
              <a:cs typeface="Tahoma"/>
            </a:endParaRPr>
          </a:p>
          <a:p>
            <a:pPr marL="927100" indent="-457834">
              <a:lnSpc>
                <a:spcPct val="100000"/>
              </a:lnSpc>
              <a:spcBef>
                <a:spcPts val="5"/>
              </a:spcBef>
              <a:buAutoNum type="arabicPeriod"/>
              <a:tabLst>
                <a:tab pos="927100" algn="l"/>
                <a:tab pos="927735" algn="l"/>
              </a:tabLst>
            </a:pPr>
            <a:r>
              <a:rPr sz="2000" dirty="0">
                <a:solidFill>
                  <a:srgbClr val="FFFFFF"/>
                </a:solidFill>
                <a:latin typeface="Tahoma"/>
                <a:cs typeface="Tahoma"/>
              </a:rPr>
              <a:t>Harus ada</a:t>
            </a:r>
            <a:r>
              <a:rPr sz="2000" spc="-40" dirty="0">
                <a:solidFill>
                  <a:srgbClr val="FFFFFF"/>
                </a:solidFill>
                <a:latin typeface="Tahoma"/>
                <a:cs typeface="Tahoma"/>
              </a:rPr>
              <a:t> </a:t>
            </a:r>
            <a:r>
              <a:rPr sz="2000" spc="-10" dirty="0">
                <a:solidFill>
                  <a:srgbClr val="FFFFFF"/>
                </a:solidFill>
                <a:latin typeface="Tahoma"/>
                <a:cs typeface="Tahoma"/>
              </a:rPr>
              <a:t>manfaatnya</a:t>
            </a:r>
            <a:endParaRPr sz="2000">
              <a:latin typeface="Tahoma"/>
              <a:cs typeface="Tahoma"/>
            </a:endParaRPr>
          </a:p>
          <a:p>
            <a:pPr marL="927100" indent="-457834">
              <a:lnSpc>
                <a:spcPct val="100000"/>
              </a:lnSpc>
              <a:buAutoNum type="arabicPeriod"/>
              <a:tabLst>
                <a:tab pos="927100" algn="l"/>
                <a:tab pos="927735" algn="l"/>
              </a:tabLst>
            </a:pPr>
            <a:r>
              <a:rPr sz="2000" dirty="0">
                <a:solidFill>
                  <a:srgbClr val="FFFFFF"/>
                </a:solidFill>
                <a:latin typeface="Tahoma"/>
                <a:cs typeface="Tahoma"/>
              </a:rPr>
              <a:t>Bisa </a:t>
            </a:r>
            <a:r>
              <a:rPr sz="2000" spc="-5" dirty="0">
                <a:solidFill>
                  <a:srgbClr val="FFFFFF"/>
                </a:solidFill>
                <a:latin typeface="Tahoma"/>
                <a:cs typeface="Tahoma"/>
              </a:rPr>
              <a:t>terdiri </a:t>
            </a:r>
            <a:r>
              <a:rPr sz="2000" dirty="0">
                <a:solidFill>
                  <a:srgbClr val="FFFFFF"/>
                </a:solidFill>
                <a:latin typeface="Tahoma"/>
                <a:cs typeface="Tahoma"/>
              </a:rPr>
              <a:t>dari suatu perbuatan atau </a:t>
            </a:r>
            <a:r>
              <a:rPr sz="2000" spc="-5" dirty="0">
                <a:solidFill>
                  <a:srgbClr val="FFFFFF"/>
                </a:solidFill>
                <a:latin typeface="Tahoma"/>
                <a:cs typeface="Tahoma"/>
              </a:rPr>
              <a:t>serentetan</a:t>
            </a:r>
            <a:r>
              <a:rPr sz="2000" spc="-110" dirty="0">
                <a:solidFill>
                  <a:srgbClr val="FFFFFF"/>
                </a:solidFill>
                <a:latin typeface="Tahoma"/>
                <a:cs typeface="Tahoma"/>
              </a:rPr>
              <a:t> </a:t>
            </a:r>
            <a:r>
              <a:rPr sz="2000" dirty="0">
                <a:solidFill>
                  <a:srgbClr val="FFFFFF"/>
                </a:solidFill>
                <a:latin typeface="Tahoma"/>
                <a:cs typeface="Tahoma"/>
              </a:rPr>
              <a:t>perbuatan</a:t>
            </a:r>
            <a:endParaRPr sz="2000">
              <a:latin typeface="Tahoma"/>
              <a:cs typeface="Tahoma"/>
            </a:endParaRPr>
          </a:p>
          <a:p>
            <a:pPr>
              <a:lnSpc>
                <a:spcPct val="100000"/>
              </a:lnSpc>
              <a:spcBef>
                <a:spcPts val="40"/>
              </a:spcBef>
            </a:pPr>
            <a:endParaRPr sz="2050">
              <a:latin typeface="Times New Roman"/>
              <a:cs typeface="Times New Roman"/>
            </a:endParaRPr>
          </a:p>
          <a:p>
            <a:pPr marL="12700" marR="5715" algn="just">
              <a:lnSpc>
                <a:spcPct val="100000"/>
              </a:lnSpc>
            </a:pPr>
            <a:r>
              <a:rPr sz="2000" spc="-15" dirty="0">
                <a:solidFill>
                  <a:srgbClr val="FFFFFF"/>
                </a:solidFill>
                <a:latin typeface="Tahoma"/>
                <a:cs typeface="Tahoma"/>
              </a:rPr>
              <a:t>Wanprestasi </a:t>
            </a:r>
            <a:r>
              <a:rPr sz="2000" dirty="0">
                <a:solidFill>
                  <a:srgbClr val="FFFFFF"/>
                </a:solidFill>
                <a:latin typeface="Tahoma"/>
                <a:cs typeface="Tahoma"/>
              </a:rPr>
              <a:t>adalah </a:t>
            </a:r>
            <a:r>
              <a:rPr sz="2000" spc="-5" dirty="0">
                <a:solidFill>
                  <a:srgbClr val="FFFFFF"/>
                </a:solidFill>
                <a:latin typeface="Tahoma"/>
                <a:cs typeface="Tahoma"/>
              </a:rPr>
              <a:t>tidak memenuhi perjanjian </a:t>
            </a:r>
            <a:r>
              <a:rPr sz="2000" spc="-10" dirty="0">
                <a:solidFill>
                  <a:srgbClr val="FFFFFF"/>
                </a:solidFill>
                <a:latin typeface="Tahoma"/>
                <a:cs typeface="Tahoma"/>
              </a:rPr>
              <a:t>yang </a:t>
            </a:r>
            <a:r>
              <a:rPr sz="2000" spc="-5" dirty="0">
                <a:solidFill>
                  <a:srgbClr val="FFFFFF"/>
                </a:solidFill>
                <a:latin typeface="Tahoma"/>
                <a:cs typeface="Tahoma"/>
              </a:rPr>
              <a:t>telah ditetapkan  </a:t>
            </a:r>
            <a:r>
              <a:rPr sz="2000" dirty="0">
                <a:solidFill>
                  <a:srgbClr val="FFFFFF"/>
                </a:solidFill>
                <a:latin typeface="Tahoma"/>
                <a:cs typeface="Tahoma"/>
              </a:rPr>
              <a:t>dalam </a:t>
            </a:r>
            <a:r>
              <a:rPr sz="2000" spc="-5" dirty="0">
                <a:solidFill>
                  <a:srgbClr val="FFFFFF"/>
                </a:solidFill>
                <a:latin typeface="Tahoma"/>
                <a:cs typeface="Tahoma"/>
              </a:rPr>
              <a:t>perikatan </a:t>
            </a:r>
            <a:r>
              <a:rPr sz="2000" spc="-10" dirty="0">
                <a:solidFill>
                  <a:srgbClr val="FFFFFF"/>
                </a:solidFill>
                <a:latin typeface="Tahoma"/>
                <a:cs typeface="Tahoma"/>
              </a:rPr>
              <a:t>yang </a:t>
            </a:r>
            <a:r>
              <a:rPr sz="2000" spc="-5" dirty="0">
                <a:solidFill>
                  <a:srgbClr val="FFFFFF"/>
                </a:solidFill>
                <a:latin typeface="Tahoma"/>
                <a:cs typeface="Tahoma"/>
              </a:rPr>
              <a:t>timbul karena </a:t>
            </a:r>
            <a:r>
              <a:rPr sz="2000" dirty="0">
                <a:solidFill>
                  <a:srgbClr val="FFFFFF"/>
                </a:solidFill>
                <a:latin typeface="Tahoma"/>
                <a:cs typeface="Tahoma"/>
              </a:rPr>
              <a:t>perjanjian </a:t>
            </a:r>
            <a:r>
              <a:rPr sz="2000" spc="-5" dirty="0">
                <a:solidFill>
                  <a:srgbClr val="FFFFFF"/>
                </a:solidFill>
                <a:latin typeface="Tahoma"/>
                <a:cs typeface="Tahoma"/>
              </a:rPr>
              <a:t>maupun </a:t>
            </a:r>
            <a:r>
              <a:rPr sz="2000" spc="-15" dirty="0">
                <a:solidFill>
                  <a:srgbClr val="FFFFFF"/>
                </a:solidFill>
                <a:latin typeface="Tahoma"/>
                <a:cs typeface="Tahoma"/>
              </a:rPr>
              <a:t>yang </a:t>
            </a:r>
            <a:r>
              <a:rPr sz="2000" dirty="0">
                <a:solidFill>
                  <a:srgbClr val="FFFFFF"/>
                </a:solidFill>
                <a:latin typeface="Tahoma"/>
                <a:cs typeface="Tahoma"/>
              </a:rPr>
              <a:t>timbul dari  </a:t>
            </a:r>
            <a:r>
              <a:rPr sz="2000" spc="5" dirty="0">
                <a:solidFill>
                  <a:srgbClr val="FFFFFF"/>
                </a:solidFill>
                <a:latin typeface="Tahoma"/>
                <a:cs typeface="Tahoma"/>
              </a:rPr>
              <a:t>UU</a:t>
            </a:r>
            <a:endParaRPr sz="2000">
              <a:latin typeface="Tahoma"/>
              <a:cs typeface="Tahoma"/>
            </a:endParaRPr>
          </a:p>
          <a:p>
            <a:pPr marR="666115" algn="r">
              <a:lnSpc>
                <a:spcPct val="100000"/>
              </a:lnSpc>
              <a:spcBef>
                <a:spcPts val="850"/>
              </a:spcBef>
            </a:pPr>
            <a:r>
              <a:rPr sz="1400" b="1" spc="-5" dirty="0">
                <a:solidFill>
                  <a:srgbClr val="FFFFFF"/>
                </a:solidFill>
                <a:latin typeface="Arial"/>
                <a:cs typeface="Arial"/>
              </a:rPr>
              <a:t>49</a:t>
            </a:r>
            <a:endParaRPr sz="1400">
              <a:latin typeface="Arial"/>
              <a:cs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924800" y="6190488"/>
            <a:ext cx="443293" cy="405193"/>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633215" y="390194"/>
            <a:ext cx="2317877" cy="271094"/>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3656584" y="413130"/>
            <a:ext cx="2276220" cy="229616"/>
          </a:xfrm>
          <a:prstGeom prst="rect">
            <a:avLst/>
          </a:prstGeom>
          <a:blipFill>
            <a:blip r:embed="rId4" cstate="print"/>
            <a:stretch>
              <a:fillRect/>
            </a:stretch>
          </a:blipFill>
        </p:spPr>
        <p:txBody>
          <a:bodyPr wrap="square" lIns="0" tIns="0" rIns="0" bIns="0" rtlCol="0"/>
          <a:lstStyle/>
          <a:p>
            <a:endParaRPr/>
          </a:p>
        </p:txBody>
      </p:sp>
      <p:sp>
        <p:nvSpPr>
          <p:cNvPr id="5" name="object 5"/>
          <p:cNvSpPr txBox="1">
            <a:spLocks noGrp="1"/>
          </p:cNvSpPr>
          <p:nvPr>
            <p:ph type="title"/>
          </p:nvPr>
        </p:nvSpPr>
        <p:spPr>
          <a:xfrm>
            <a:off x="1762760" y="1002283"/>
            <a:ext cx="5817235" cy="330835"/>
          </a:xfrm>
          <a:prstGeom prst="rect">
            <a:avLst/>
          </a:prstGeom>
        </p:spPr>
        <p:txBody>
          <a:bodyPr vert="horz" wrap="square" lIns="0" tIns="13335" rIns="0" bIns="0" rtlCol="0">
            <a:spAutoFit/>
          </a:bodyPr>
          <a:lstStyle/>
          <a:p>
            <a:pPr marL="12700">
              <a:lnSpc>
                <a:spcPct val="100000"/>
              </a:lnSpc>
              <a:spcBef>
                <a:spcPts val="105"/>
              </a:spcBef>
            </a:pPr>
            <a:r>
              <a:rPr sz="2000" spc="-5" dirty="0"/>
              <a:t>Salah satu pihak dikatakan</a:t>
            </a:r>
            <a:r>
              <a:rPr sz="2000" spc="-85" dirty="0"/>
              <a:t> </a:t>
            </a:r>
            <a:r>
              <a:rPr sz="2000" dirty="0"/>
              <a:t>lalai/Wanprestasi</a:t>
            </a:r>
            <a:endParaRPr sz="2000"/>
          </a:p>
        </p:txBody>
      </p:sp>
      <p:sp>
        <p:nvSpPr>
          <p:cNvPr id="6" name="object 6"/>
          <p:cNvSpPr txBox="1"/>
          <p:nvPr/>
        </p:nvSpPr>
        <p:spPr>
          <a:xfrm>
            <a:off x="407619" y="1581403"/>
            <a:ext cx="8530590" cy="4895215"/>
          </a:xfrm>
          <a:prstGeom prst="rect">
            <a:avLst/>
          </a:prstGeom>
        </p:spPr>
        <p:txBody>
          <a:bodyPr vert="horz" wrap="square" lIns="0" tIns="13335" rIns="0" bIns="0" rtlCol="0">
            <a:spAutoFit/>
          </a:bodyPr>
          <a:lstStyle/>
          <a:p>
            <a:pPr marL="469900" indent="-457200" algn="just">
              <a:lnSpc>
                <a:spcPct val="100000"/>
              </a:lnSpc>
              <a:spcBef>
                <a:spcPts val="105"/>
              </a:spcBef>
              <a:buAutoNum type="arabicPeriod"/>
              <a:tabLst>
                <a:tab pos="469900" algn="l"/>
              </a:tabLst>
            </a:pPr>
            <a:r>
              <a:rPr sz="2000" dirty="0">
                <a:solidFill>
                  <a:srgbClr val="FFFFFF"/>
                </a:solidFill>
                <a:latin typeface="Tahoma"/>
                <a:cs typeface="Tahoma"/>
              </a:rPr>
              <a:t>Tidak melakukan apa </a:t>
            </a:r>
            <a:r>
              <a:rPr sz="2000" spc="-10" dirty="0">
                <a:solidFill>
                  <a:srgbClr val="FFFFFF"/>
                </a:solidFill>
                <a:latin typeface="Tahoma"/>
                <a:cs typeface="Tahoma"/>
              </a:rPr>
              <a:t>yg </a:t>
            </a:r>
            <a:r>
              <a:rPr sz="2000" spc="-5" dirty="0">
                <a:solidFill>
                  <a:srgbClr val="FFFFFF"/>
                </a:solidFill>
                <a:latin typeface="Tahoma"/>
                <a:cs typeface="Tahoma"/>
              </a:rPr>
              <a:t>disanggupi </a:t>
            </a:r>
            <a:r>
              <a:rPr sz="2000" dirty="0">
                <a:solidFill>
                  <a:srgbClr val="FFFFFF"/>
                </a:solidFill>
                <a:latin typeface="Tahoma"/>
                <a:cs typeface="Tahoma"/>
              </a:rPr>
              <a:t>akan dilakukan </a:t>
            </a:r>
            <a:r>
              <a:rPr sz="2000" spc="-5" dirty="0">
                <a:solidFill>
                  <a:srgbClr val="FFFFFF"/>
                </a:solidFill>
                <a:latin typeface="Tahoma"/>
                <a:cs typeface="Tahoma"/>
              </a:rPr>
              <a:t>(debitur</a:t>
            </a:r>
            <a:r>
              <a:rPr sz="2000" spc="-215" dirty="0">
                <a:solidFill>
                  <a:srgbClr val="FFFFFF"/>
                </a:solidFill>
                <a:latin typeface="Tahoma"/>
                <a:cs typeface="Tahoma"/>
              </a:rPr>
              <a:t> </a:t>
            </a:r>
            <a:r>
              <a:rPr sz="2000" spc="-5" dirty="0">
                <a:solidFill>
                  <a:srgbClr val="FFFFFF"/>
                </a:solidFill>
                <a:latin typeface="Tahoma"/>
                <a:cs typeface="Tahoma"/>
              </a:rPr>
              <a:t>tidak</a:t>
            </a:r>
            <a:endParaRPr sz="2000">
              <a:latin typeface="Tahoma"/>
              <a:cs typeface="Tahoma"/>
            </a:endParaRPr>
          </a:p>
          <a:p>
            <a:pPr marL="469900" algn="just">
              <a:lnSpc>
                <a:spcPct val="100000"/>
              </a:lnSpc>
            </a:pPr>
            <a:r>
              <a:rPr sz="2000" dirty="0">
                <a:solidFill>
                  <a:srgbClr val="FFFFFF"/>
                </a:solidFill>
                <a:latin typeface="Tahoma"/>
                <a:cs typeface="Tahoma"/>
              </a:rPr>
              <a:t>memenuhi prestasi sama </a:t>
            </a:r>
            <a:r>
              <a:rPr sz="2000" spc="-5" dirty="0">
                <a:solidFill>
                  <a:srgbClr val="FFFFFF"/>
                </a:solidFill>
                <a:latin typeface="Tahoma"/>
                <a:cs typeface="Tahoma"/>
              </a:rPr>
              <a:t>sekali/tidak </a:t>
            </a:r>
            <a:r>
              <a:rPr sz="2000" dirty="0">
                <a:solidFill>
                  <a:srgbClr val="FFFFFF"/>
                </a:solidFill>
                <a:latin typeface="Tahoma"/>
                <a:cs typeface="Tahoma"/>
              </a:rPr>
              <a:t>memenuhi</a:t>
            </a:r>
            <a:r>
              <a:rPr sz="2000" spc="-135" dirty="0">
                <a:solidFill>
                  <a:srgbClr val="FFFFFF"/>
                </a:solidFill>
                <a:latin typeface="Tahoma"/>
                <a:cs typeface="Tahoma"/>
              </a:rPr>
              <a:t> </a:t>
            </a:r>
            <a:r>
              <a:rPr sz="2000" dirty="0">
                <a:solidFill>
                  <a:srgbClr val="FFFFFF"/>
                </a:solidFill>
                <a:latin typeface="Tahoma"/>
                <a:cs typeface="Tahoma"/>
              </a:rPr>
              <a:t>kewajiban)</a:t>
            </a:r>
            <a:endParaRPr sz="2000">
              <a:latin typeface="Tahoma"/>
              <a:cs typeface="Tahoma"/>
            </a:endParaRPr>
          </a:p>
          <a:p>
            <a:pPr marL="469900" marR="5715" indent="-457200" algn="just">
              <a:lnSpc>
                <a:spcPct val="100000"/>
              </a:lnSpc>
              <a:buAutoNum type="arabicPeriod" startAt="2"/>
              <a:tabLst>
                <a:tab pos="469900" algn="l"/>
              </a:tabLst>
            </a:pPr>
            <a:r>
              <a:rPr sz="2000" dirty="0">
                <a:solidFill>
                  <a:srgbClr val="FFFFFF"/>
                </a:solidFill>
                <a:latin typeface="Tahoma"/>
                <a:cs typeface="Tahoma"/>
              </a:rPr>
              <a:t>Melaksanakan apa </a:t>
            </a:r>
            <a:r>
              <a:rPr sz="2000" spc="-10" dirty="0">
                <a:solidFill>
                  <a:srgbClr val="FFFFFF"/>
                </a:solidFill>
                <a:latin typeface="Tahoma"/>
                <a:cs typeface="Tahoma"/>
              </a:rPr>
              <a:t>yg </a:t>
            </a:r>
            <a:r>
              <a:rPr sz="2000" dirty="0">
                <a:solidFill>
                  <a:srgbClr val="FFFFFF"/>
                </a:solidFill>
                <a:latin typeface="Tahoma"/>
                <a:cs typeface="Tahoma"/>
              </a:rPr>
              <a:t>dijanjikan, tetapi tidak </a:t>
            </a:r>
            <a:r>
              <a:rPr sz="2000" spc="-5" dirty="0">
                <a:solidFill>
                  <a:srgbClr val="FFFFFF"/>
                </a:solidFill>
                <a:latin typeface="Tahoma"/>
                <a:cs typeface="Tahoma"/>
              </a:rPr>
              <a:t>sebagaimana  </a:t>
            </a:r>
            <a:r>
              <a:rPr sz="2000" dirty="0">
                <a:solidFill>
                  <a:srgbClr val="FFFFFF"/>
                </a:solidFill>
                <a:latin typeface="Tahoma"/>
                <a:cs typeface="Tahoma"/>
              </a:rPr>
              <a:t>dijanjikan/debitur </a:t>
            </a:r>
            <a:r>
              <a:rPr sz="2000" spc="-5" dirty="0">
                <a:solidFill>
                  <a:srgbClr val="FFFFFF"/>
                </a:solidFill>
                <a:latin typeface="Tahoma"/>
                <a:cs typeface="Tahoma"/>
              </a:rPr>
              <a:t>memenuhi prestasi </a:t>
            </a:r>
            <a:r>
              <a:rPr sz="2000" dirty="0">
                <a:solidFill>
                  <a:srgbClr val="FFFFFF"/>
                </a:solidFill>
                <a:latin typeface="Tahoma"/>
                <a:cs typeface="Tahoma"/>
              </a:rPr>
              <a:t>tetapi </a:t>
            </a:r>
            <a:r>
              <a:rPr sz="2000" spc="-5" dirty="0">
                <a:solidFill>
                  <a:srgbClr val="FFFFFF"/>
                </a:solidFill>
                <a:latin typeface="Tahoma"/>
                <a:cs typeface="Tahoma"/>
              </a:rPr>
              <a:t>keliru/tidak sebagaimana  mestinya </a:t>
            </a:r>
            <a:r>
              <a:rPr sz="2000" dirty="0">
                <a:solidFill>
                  <a:srgbClr val="FFFFFF"/>
                </a:solidFill>
                <a:latin typeface="Tahoma"/>
                <a:cs typeface="Tahoma"/>
              </a:rPr>
              <a:t>menurut </a:t>
            </a:r>
            <a:r>
              <a:rPr sz="2000" spc="-5" dirty="0">
                <a:solidFill>
                  <a:srgbClr val="FFFFFF"/>
                </a:solidFill>
                <a:latin typeface="Tahoma"/>
                <a:cs typeface="Tahoma"/>
              </a:rPr>
              <a:t>kualitas </a:t>
            </a:r>
            <a:r>
              <a:rPr sz="2000" spc="-10" dirty="0">
                <a:solidFill>
                  <a:srgbClr val="FFFFFF"/>
                </a:solidFill>
                <a:latin typeface="Tahoma"/>
                <a:cs typeface="Tahoma"/>
              </a:rPr>
              <a:t>yang</a:t>
            </a:r>
            <a:r>
              <a:rPr sz="2000" spc="-50" dirty="0">
                <a:solidFill>
                  <a:srgbClr val="FFFFFF"/>
                </a:solidFill>
                <a:latin typeface="Tahoma"/>
                <a:cs typeface="Tahoma"/>
              </a:rPr>
              <a:t> </a:t>
            </a:r>
            <a:r>
              <a:rPr sz="2000" dirty="0">
                <a:solidFill>
                  <a:srgbClr val="FFFFFF"/>
                </a:solidFill>
                <a:latin typeface="Tahoma"/>
                <a:cs typeface="Tahoma"/>
              </a:rPr>
              <a:t>ditentukan</a:t>
            </a:r>
            <a:endParaRPr sz="2000">
              <a:latin typeface="Tahoma"/>
              <a:cs typeface="Tahoma"/>
            </a:endParaRPr>
          </a:p>
          <a:p>
            <a:pPr marL="469900" indent="-457200" algn="just">
              <a:lnSpc>
                <a:spcPct val="100000"/>
              </a:lnSpc>
              <a:buAutoNum type="arabicPeriod" startAt="2"/>
              <a:tabLst>
                <a:tab pos="469900" algn="l"/>
              </a:tabLst>
            </a:pPr>
            <a:r>
              <a:rPr sz="2000" dirty="0">
                <a:solidFill>
                  <a:srgbClr val="FFFFFF"/>
                </a:solidFill>
                <a:latin typeface="Tahoma"/>
                <a:cs typeface="Tahoma"/>
              </a:rPr>
              <a:t>Melakukan apa </a:t>
            </a:r>
            <a:r>
              <a:rPr sz="2000" spc="-10" dirty="0">
                <a:solidFill>
                  <a:srgbClr val="FFFFFF"/>
                </a:solidFill>
                <a:latin typeface="Tahoma"/>
                <a:cs typeface="Tahoma"/>
              </a:rPr>
              <a:t>yg </a:t>
            </a:r>
            <a:r>
              <a:rPr sz="2000" spc="-5" dirty="0">
                <a:solidFill>
                  <a:srgbClr val="FFFFFF"/>
                </a:solidFill>
                <a:latin typeface="Tahoma"/>
                <a:cs typeface="Tahoma"/>
              </a:rPr>
              <a:t>dijanjikan </a:t>
            </a:r>
            <a:r>
              <a:rPr sz="2000" dirty="0">
                <a:solidFill>
                  <a:srgbClr val="FFFFFF"/>
                </a:solidFill>
                <a:latin typeface="Tahoma"/>
                <a:cs typeface="Tahoma"/>
              </a:rPr>
              <a:t>tetapi terlambat/Tidak </a:t>
            </a:r>
            <a:r>
              <a:rPr sz="2000" spc="-5" dirty="0">
                <a:solidFill>
                  <a:srgbClr val="FFFFFF"/>
                </a:solidFill>
                <a:latin typeface="Tahoma"/>
                <a:cs typeface="Tahoma"/>
              </a:rPr>
              <a:t>tepat</a:t>
            </a:r>
            <a:r>
              <a:rPr sz="2000" spc="-100" dirty="0">
                <a:solidFill>
                  <a:srgbClr val="FFFFFF"/>
                </a:solidFill>
                <a:latin typeface="Tahoma"/>
                <a:cs typeface="Tahoma"/>
              </a:rPr>
              <a:t> </a:t>
            </a:r>
            <a:r>
              <a:rPr sz="2000" dirty="0">
                <a:solidFill>
                  <a:srgbClr val="FFFFFF"/>
                </a:solidFill>
                <a:latin typeface="Tahoma"/>
                <a:cs typeface="Tahoma"/>
              </a:rPr>
              <a:t>waktu</a:t>
            </a:r>
            <a:endParaRPr sz="2000">
              <a:latin typeface="Tahoma"/>
              <a:cs typeface="Tahoma"/>
            </a:endParaRPr>
          </a:p>
          <a:p>
            <a:pPr marL="469900" indent="-457200" algn="just">
              <a:lnSpc>
                <a:spcPct val="100000"/>
              </a:lnSpc>
              <a:spcBef>
                <a:spcPts val="5"/>
              </a:spcBef>
              <a:buAutoNum type="arabicPeriod" startAt="2"/>
              <a:tabLst>
                <a:tab pos="469900" algn="l"/>
              </a:tabLst>
            </a:pPr>
            <a:r>
              <a:rPr sz="2000" dirty="0">
                <a:solidFill>
                  <a:srgbClr val="FFFFFF"/>
                </a:solidFill>
                <a:latin typeface="Tahoma"/>
                <a:cs typeface="Tahoma"/>
              </a:rPr>
              <a:t>Melakukan sesuatu </a:t>
            </a:r>
            <a:r>
              <a:rPr sz="2000" spc="-10" dirty="0">
                <a:solidFill>
                  <a:srgbClr val="FFFFFF"/>
                </a:solidFill>
                <a:latin typeface="Tahoma"/>
                <a:cs typeface="Tahoma"/>
              </a:rPr>
              <a:t>yg </a:t>
            </a:r>
            <a:r>
              <a:rPr sz="2000" dirty="0">
                <a:solidFill>
                  <a:srgbClr val="FFFFFF"/>
                </a:solidFill>
                <a:latin typeface="Tahoma"/>
                <a:cs typeface="Tahoma"/>
              </a:rPr>
              <a:t>menurut perjanjian </a:t>
            </a:r>
            <a:r>
              <a:rPr sz="2000" spc="-5" dirty="0">
                <a:solidFill>
                  <a:srgbClr val="FFFFFF"/>
                </a:solidFill>
                <a:latin typeface="Tahoma"/>
                <a:cs typeface="Tahoma"/>
              </a:rPr>
              <a:t>tidak </a:t>
            </a:r>
            <a:r>
              <a:rPr sz="2000" dirty="0">
                <a:solidFill>
                  <a:srgbClr val="FFFFFF"/>
                </a:solidFill>
                <a:latin typeface="Tahoma"/>
                <a:cs typeface="Tahoma"/>
              </a:rPr>
              <a:t>boleh</a:t>
            </a:r>
            <a:r>
              <a:rPr sz="2000" spc="-130" dirty="0">
                <a:solidFill>
                  <a:srgbClr val="FFFFFF"/>
                </a:solidFill>
                <a:latin typeface="Tahoma"/>
                <a:cs typeface="Tahoma"/>
              </a:rPr>
              <a:t> </a:t>
            </a:r>
            <a:r>
              <a:rPr sz="2000" spc="-5" dirty="0">
                <a:solidFill>
                  <a:srgbClr val="FFFFFF"/>
                </a:solidFill>
                <a:latin typeface="Tahoma"/>
                <a:cs typeface="Tahoma"/>
              </a:rPr>
              <a:t>dilakukannya</a:t>
            </a:r>
            <a:endParaRPr sz="2000">
              <a:latin typeface="Tahoma"/>
              <a:cs typeface="Tahoma"/>
            </a:endParaRPr>
          </a:p>
          <a:p>
            <a:pPr>
              <a:lnSpc>
                <a:spcPct val="100000"/>
              </a:lnSpc>
            </a:pPr>
            <a:endParaRPr sz="2400">
              <a:latin typeface="Times New Roman"/>
              <a:cs typeface="Times New Roman"/>
            </a:endParaRPr>
          </a:p>
          <a:p>
            <a:pPr algn="ctr">
              <a:lnSpc>
                <a:spcPct val="100000"/>
              </a:lnSpc>
              <a:spcBef>
                <a:spcPts val="2040"/>
              </a:spcBef>
            </a:pPr>
            <a:r>
              <a:rPr sz="2000" b="1" spc="-5" dirty="0">
                <a:solidFill>
                  <a:srgbClr val="FFFFFF"/>
                </a:solidFill>
                <a:latin typeface="Tahoma"/>
                <a:cs typeface="Tahoma"/>
              </a:rPr>
              <a:t>Tidak dipenuhi </a:t>
            </a:r>
            <a:r>
              <a:rPr sz="2000" b="1" dirty="0">
                <a:solidFill>
                  <a:srgbClr val="FFFFFF"/>
                </a:solidFill>
                <a:latin typeface="Tahoma"/>
                <a:cs typeface="Tahoma"/>
              </a:rPr>
              <a:t>kewajiban ada </a:t>
            </a:r>
            <a:r>
              <a:rPr sz="2000" b="1" spc="-5" dirty="0">
                <a:solidFill>
                  <a:srgbClr val="FFFFFF"/>
                </a:solidFill>
                <a:latin typeface="Tahoma"/>
                <a:cs typeface="Tahoma"/>
              </a:rPr>
              <a:t>dua</a:t>
            </a:r>
            <a:r>
              <a:rPr sz="2000" b="1" spc="-85" dirty="0">
                <a:solidFill>
                  <a:srgbClr val="FFFFFF"/>
                </a:solidFill>
                <a:latin typeface="Tahoma"/>
                <a:cs typeface="Tahoma"/>
              </a:rPr>
              <a:t> </a:t>
            </a:r>
            <a:r>
              <a:rPr sz="2000" b="1" dirty="0">
                <a:solidFill>
                  <a:srgbClr val="FFFFFF"/>
                </a:solidFill>
                <a:latin typeface="Tahoma"/>
                <a:cs typeface="Tahoma"/>
              </a:rPr>
              <a:t>alasan</a:t>
            </a:r>
            <a:endParaRPr sz="2000">
              <a:latin typeface="Tahoma"/>
              <a:cs typeface="Tahoma"/>
            </a:endParaRPr>
          </a:p>
          <a:p>
            <a:pPr>
              <a:lnSpc>
                <a:spcPct val="100000"/>
              </a:lnSpc>
              <a:spcBef>
                <a:spcPts val="40"/>
              </a:spcBef>
            </a:pPr>
            <a:endParaRPr sz="2050">
              <a:latin typeface="Times New Roman"/>
              <a:cs typeface="Times New Roman"/>
            </a:endParaRPr>
          </a:p>
          <a:p>
            <a:pPr marL="469900" marR="5080" indent="-457200">
              <a:lnSpc>
                <a:spcPct val="100000"/>
              </a:lnSpc>
              <a:buAutoNum type="arabicPeriod"/>
              <a:tabLst>
                <a:tab pos="469265" algn="l"/>
                <a:tab pos="469900" algn="l"/>
                <a:tab pos="1395095" algn="l"/>
                <a:tab pos="2655570" algn="l"/>
                <a:tab pos="3635375" algn="l"/>
                <a:tab pos="4242435" algn="l"/>
                <a:tab pos="5150485" algn="l"/>
                <a:tab pos="6697980" algn="l"/>
                <a:tab pos="7757159" algn="l"/>
              </a:tabLst>
            </a:pPr>
            <a:r>
              <a:rPr sz="2000" spc="-50" dirty="0">
                <a:solidFill>
                  <a:srgbClr val="FFFFFF"/>
                </a:solidFill>
                <a:latin typeface="Tahoma"/>
                <a:cs typeface="Tahoma"/>
              </a:rPr>
              <a:t>K</a:t>
            </a:r>
            <a:r>
              <a:rPr sz="2000" dirty="0">
                <a:solidFill>
                  <a:srgbClr val="FFFFFF"/>
                </a:solidFill>
                <a:latin typeface="Tahoma"/>
                <a:cs typeface="Tahoma"/>
              </a:rPr>
              <a:t>a</a:t>
            </a:r>
            <a:r>
              <a:rPr sz="2000" spc="-15" dirty="0">
                <a:solidFill>
                  <a:srgbClr val="FFFFFF"/>
                </a:solidFill>
                <a:latin typeface="Tahoma"/>
                <a:cs typeface="Tahoma"/>
              </a:rPr>
              <a:t>r</a:t>
            </a:r>
            <a:r>
              <a:rPr sz="2000" spc="-5" dirty="0">
                <a:solidFill>
                  <a:srgbClr val="FFFFFF"/>
                </a:solidFill>
                <a:latin typeface="Tahoma"/>
                <a:cs typeface="Tahoma"/>
              </a:rPr>
              <a:t>en</a:t>
            </a:r>
            <a:r>
              <a:rPr sz="2000" dirty="0">
                <a:solidFill>
                  <a:srgbClr val="FFFFFF"/>
                </a:solidFill>
                <a:latin typeface="Tahoma"/>
                <a:cs typeface="Tahoma"/>
              </a:rPr>
              <a:t>a	</a:t>
            </a:r>
            <a:r>
              <a:rPr sz="2000" spc="-15" dirty="0">
                <a:solidFill>
                  <a:srgbClr val="FFFFFF"/>
                </a:solidFill>
                <a:latin typeface="Tahoma"/>
                <a:cs typeface="Tahoma"/>
              </a:rPr>
              <a:t>ke</a:t>
            </a:r>
            <a:r>
              <a:rPr sz="2000" spc="-5" dirty="0">
                <a:solidFill>
                  <a:srgbClr val="FFFFFF"/>
                </a:solidFill>
                <a:latin typeface="Tahoma"/>
                <a:cs typeface="Tahoma"/>
              </a:rPr>
              <a:t>salah</a:t>
            </a:r>
            <a:r>
              <a:rPr sz="2000" spc="-15" dirty="0">
                <a:solidFill>
                  <a:srgbClr val="FFFFFF"/>
                </a:solidFill>
                <a:latin typeface="Tahoma"/>
                <a:cs typeface="Tahoma"/>
              </a:rPr>
              <a:t>a</a:t>
            </a:r>
            <a:r>
              <a:rPr sz="2000" dirty="0">
                <a:solidFill>
                  <a:srgbClr val="FFFFFF"/>
                </a:solidFill>
                <a:latin typeface="Tahoma"/>
                <a:cs typeface="Tahoma"/>
              </a:rPr>
              <a:t>h	de</a:t>
            </a:r>
            <a:r>
              <a:rPr sz="2000" spc="-10" dirty="0">
                <a:solidFill>
                  <a:srgbClr val="FFFFFF"/>
                </a:solidFill>
                <a:latin typeface="Tahoma"/>
                <a:cs typeface="Tahoma"/>
              </a:rPr>
              <a:t>b</a:t>
            </a:r>
            <a:r>
              <a:rPr sz="2000" dirty="0">
                <a:solidFill>
                  <a:srgbClr val="FFFFFF"/>
                </a:solidFill>
                <a:latin typeface="Tahoma"/>
                <a:cs typeface="Tahoma"/>
              </a:rPr>
              <a:t>itu</a:t>
            </a:r>
            <a:r>
              <a:rPr sz="2000" spc="-280" dirty="0">
                <a:solidFill>
                  <a:srgbClr val="FFFFFF"/>
                </a:solidFill>
                <a:latin typeface="Tahoma"/>
                <a:cs typeface="Tahoma"/>
              </a:rPr>
              <a:t>r</a:t>
            </a:r>
            <a:r>
              <a:rPr sz="2000" dirty="0">
                <a:solidFill>
                  <a:srgbClr val="FFFFFF"/>
                </a:solidFill>
                <a:latin typeface="Tahoma"/>
                <a:cs typeface="Tahoma"/>
              </a:rPr>
              <a:t>,	baik	</a:t>
            </a:r>
            <a:r>
              <a:rPr sz="2000" spc="-5" dirty="0">
                <a:solidFill>
                  <a:srgbClr val="FFFFFF"/>
                </a:solidFill>
                <a:latin typeface="Tahoma"/>
                <a:cs typeface="Tahoma"/>
              </a:rPr>
              <a:t>ka</a:t>
            </a:r>
            <a:r>
              <a:rPr sz="2000" spc="-15" dirty="0">
                <a:solidFill>
                  <a:srgbClr val="FFFFFF"/>
                </a:solidFill>
                <a:latin typeface="Tahoma"/>
                <a:cs typeface="Tahoma"/>
              </a:rPr>
              <a:t>r</a:t>
            </a:r>
            <a:r>
              <a:rPr sz="2000" spc="-5" dirty="0">
                <a:solidFill>
                  <a:srgbClr val="FFFFFF"/>
                </a:solidFill>
                <a:latin typeface="Tahoma"/>
                <a:cs typeface="Tahoma"/>
              </a:rPr>
              <a:t>en</a:t>
            </a:r>
            <a:r>
              <a:rPr sz="2000" dirty="0">
                <a:solidFill>
                  <a:srgbClr val="FFFFFF"/>
                </a:solidFill>
                <a:latin typeface="Tahoma"/>
                <a:cs typeface="Tahoma"/>
              </a:rPr>
              <a:t>a	</a:t>
            </a:r>
            <a:r>
              <a:rPr sz="2000" spc="-15" dirty="0">
                <a:solidFill>
                  <a:srgbClr val="FFFFFF"/>
                </a:solidFill>
                <a:latin typeface="Tahoma"/>
                <a:cs typeface="Tahoma"/>
              </a:rPr>
              <a:t>k</a:t>
            </a:r>
            <a:r>
              <a:rPr sz="2000" spc="-5" dirty="0">
                <a:solidFill>
                  <a:srgbClr val="FFFFFF"/>
                </a:solidFill>
                <a:latin typeface="Tahoma"/>
                <a:cs typeface="Tahoma"/>
              </a:rPr>
              <a:t>esen</a:t>
            </a:r>
            <a:r>
              <a:rPr sz="2000" spc="-25" dirty="0">
                <a:solidFill>
                  <a:srgbClr val="FFFFFF"/>
                </a:solidFill>
                <a:latin typeface="Tahoma"/>
                <a:cs typeface="Tahoma"/>
              </a:rPr>
              <a:t>g</a:t>
            </a:r>
            <a:r>
              <a:rPr sz="2000" dirty="0">
                <a:solidFill>
                  <a:srgbClr val="FFFFFF"/>
                </a:solidFill>
                <a:latin typeface="Tahoma"/>
                <a:cs typeface="Tahoma"/>
              </a:rPr>
              <a:t>ajaan	maup</a:t>
            </a:r>
            <a:r>
              <a:rPr sz="2000" spc="-20" dirty="0">
                <a:solidFill>
                  <a:srgbClr val="FFFFFF"/>
                </a:solidFill>
                <a:latin typeface="Tahoma"/>
                <a:cs typeface="Tahoma"/>
              </a:rPr>
              <a:t>u</a:t>
            </a:r>
            <a:r>
              <a:rPr sz="2000" dirty="0">
                <a:solidFill>
                  <a:srgbClr val="FFFFFF"/>
                </a:solidFill>
                <a:latin typeface="Tahoma"/>
                <a:cs typeface="Tahoma"/>
              </a:rPr>
              <a:t>n	</a:t>
            </a:r>
            <a:r>
              <a:rPr sz="2000" spc="-5" dirty="0">
                <a:solidFill>
                  <a:srgbClr val="FFFFFF"/>
                </a:solidFill>
                <a:latin typeface="Tahoma"/>
                <a:cs typeface="Tahoma"/>
              </a:rPr>
              <a:t>k</a:t>
            </a:r>
            <a:r>
              <a:rPr sz="2000" dirty="0">
                <a:solidFill>
                  <a:srgbClr val="FFFFFF"/>
                </a:solidFill>
                <a:latin typeface="Tahoma"/>
                <a:cs typeface="Tahoma"/>
              </a:rPr>
              <a:t>a</a:t>
            </a:r>
            <a:r>
              <a:rPr sz="2000" spc="-15" dirty="0">
                <a:solidFill>
                  <a:srgbClr val="FFFFFF"/>
                </a:solidFill>
                <a:latin typeface="Tahoma"/>
                <a:cs typeface="Tahoma"/>
              </a:rPr>
              <a:t>r</a:t>
            </a:r>
            <a:r>
              <a:rPr sz="2000" spc="-5" dirty="0">
                <a:solidFill>
                  <a:srgbClr val="FFFFFF"/>
                </a:solidFill>
                <a:latin typeface="Tahoma"/>
                <a:cs typeface="Tahoma"/>
              </a:rPr>
              <a:t>ena  </a:t>
            </a:r>
            <a:r>
              <a:rPr sz="2000" dirty="0">
                <a:solidFill>
                  <a:srgbClr val="FFFFFF"/>
                </a:solidFill>
                <a:latin typeface="Tahoma"/>
                <a:cs typeface="Tahoma"/>
              </a:rPr>
              <a:t>kelalaian</a:t>
            </a:r>
            <a:endParaRPr sz="2000">
              <a:latin typeface="Tahoma"/>
              <a:cs typeface="Tahoma"/>
            </a:endParaRPr>
          </a:p>
          <a:p>
            <a:pPr marL="469900" indent="-457200">
              <a:lnSpc>
                <a:spcPct val="100000"/>
              </a:lnSpc>
              <a:spcBef>
                <a:spcPts val="5"/>
              </a:spcBef>
              <a:buAutoNum type="arabicPeriod"/>
              <a:tabLst>
                <a:tab pos="469265" algn="l"/>
                <a:tab pos="469900" algn="l"/>
                <a:tab pos="1438910" algn="l"/>
                <a:tab pos="2571750" algn="l"/>
                <a:tab pos="3827145" algn="l"/>
                <a:tab pos="4674870" algn="l"/>
                <a:tab pos="5731510" algn="l"/>
                <a:tab pos="6325870" algn="l"/>
                <a:tab pos="7141209" algn="l"/>
              </a:tabLst>
            </a:pPr>
            <a:r>
              <a:rPr sz="2000" spc="-50" dirty="0">
                <a:solidFill>
                  <a:srgbClr val="FFFFFF"/>
                </a:solidFill>
                <a:latin typeface="Tahoma"/>
                <a:cs typeface="Tahoma"/>
              </a:rPr>
              <a:t>K</a:t>
            </a:r>
            <a:r>
              <a:rPr sz="2000" dirty="0">
                <a:solidFill>
                  <a:srgbClr val="FFFFFF"/>
                </a:solidFill>
                <a:latin typeface="Tahoma"/>
                <a:cs typeface="Tahoma"/>
              </a:rPr>
              <a:t>a</a:t>
            </a:r>
            <a:r>
              <a:rPr sz="2000" spc="-10" dirty="0">
                <a:solidFill>
                  <a:srgbClr val="FFFFFF"/>
                </a:solidFill>
                <a:latin typeface="Tahoma"/>
                <a:cs typeface="Tahoma"/>
              </a:rPr>
              <a:t>r</a:t>
            </a:r>
            <a:r>
              <a:rPr sz="2000" spc="-5" dirty="0">
                <a:solidFill>
                  <a:srgbClr val="FFFFFF"/>
                </a:solidFill>
                <a:latin typeface="Tahoma"/>
                <a:cs typeface="Tahoma"/>
              </a:rPr>
              <a:t>en</a:t>
            </a:r>
            <a:r>
              <a:rPr sz="2000" dirty="0">
                <a:solidFill>
                  <a:srgbClr val="FFFFFF"/>
                </a:solidFill>
                <a:latin typeface="Tahoma"/>
                <a:cs typeface="Tahoma"/>
              </a:rPr>
              <a:t>a	</a:t>
            </a:r>
            <a:r>
              <a:rPr sz="2000" spc="-20" dirty="0">
                <a:solidFill>
                  <a:srgbClr val="FFFFFF"/>
                </a:solidFill>
                <a:latin typeface="Tahoma"/>
                <a:cs typeface="Tahoma"/>
              </a:rPr>
              <a:t>k</a:t>
            </a:r>
            <a:r>
              <a:rPr sz="2000" spc="-15" dirty="0">
                <a:solidFill>
                  <a:srgbClr val="FFFFFF"/>
                </a:solidFill>
                <a:latin typeface="Tahoma"/>
                <a:cs typeface="Tahoma"/>
              </a:rPr>
              <a:t>e</a:t>
            </a:r>
            <a:r>
              <a:rPr sz="2000" dirty="0">
                <a:solidFill>
                  <a:srgbClr val="FFFFFF"/>
                </a:solidFill>
                <a:latin typeface="Tahoma"/>
                <a:cs typeface="Tahoma"/>
              </a:rPr>
              <a:t>a</a:t>
            </a:r>
            <a:r>
              <a:rPr sz="2000" spc="-15" dirty="0">
                <a:solidFill>
                  <a:srgbClr val="FFFFFF"/>
                </a:solidFill>
                <a:latin typeface="Tahoma"/>
                <a:cs typeface="Tahoma"/>
              </a:rPr>
              <a:t>d</a:t>
            </a:r>
            <a:r>
              <a:rPr sz="2000" dirty="0">
                <a:solidFill>
                  <a:srgbClr val="FFFFFF"/>
                </a:solidFill>
                <a:latin typeface="Tahoma"/>
                <a:cs typeface="Tahoma"/>
              </a:rPr>
              <a:t>aan	</a:t>
            </a:r>
            <a:r>
              <a:rPr sz="2000" spc="-15" dirty="0">
                <a:solidFill>
                  <a:srgbClr val="FFFFFF"/>
                </a:solidFill>
                <a:latin typeface="Tahoma"/>
                <a:cs typeface="Tahoma"/>
              </a:rPr>
              <a:t>m</a:t>
            </a:r>
            <a:r>
              <a:rPr sz="2000" spc="-5" dirty="0">
                <a:solidFill>
                  <a:srgbClr val="FFFFFF"/>
                </a:solidFill>
                <a:latin typeface="Tahoma"/>
                <a:cs typeface="Tahoma"/>
              </a:rPr>
              <a:t>e</a:t>
            </a:r>
            <a:r>
              <a:rPr sz="2000" spc="-15" dirty="0">
                <a:solidFill>
                  <a:srgbClr val="FFFFFF"/>
                </a:solidFill>
                <a:latin typeface="Tahoma"/>
                <a:cs typeface="Tahoma"/>
              </a:rPr>
              <a:t>m</a:t>
            </a:r>
            <a:r>
              <a:rPr sz="2000" dirty="0">
                <a:solidFill>
                  <a:srgbClr val="FFFFFF"/>
                </a:solidFill>
                <a:latin typeface="Tahoma"/>
                <a:cs typeface="Tahoma"/>
              </a:rPr>
              <a:t>a</a:t>
            </a:r>
            <a:r>
              <a:rPr sz="2000" spc="-15" dirty="0">
                <a:solidFill>
                  <a:srgbClr val="FFFFFF"/>
                </a:solidFill>
                <a:latin typeface="Tahoma"/>
                <a:cs typeface="Tahoma"/>
              </a:rPr>
              <a:t>k</a:t>
            </a:r>
            <a:r>
              <a:rPr sz="2000" spc="-10" dirty="0">
                <a:solidFill>
                  <a:srgbClr val="FFFFFF"/>
                </a:solidFill>
                <a:latin typeface="Tahoma"/>
                <a:cs typeface="Tahoma"/>
              </a:rPr>
              <a:t>s</a:t>
            </a:r>
            <a:r>
              <a:rPr sz="2000" dirty="0">
                <a:solidFill>
                  <a:srgbClr val="FFFFFF"/>
                </a:solidFill>
                <a:latin typeface="Tahoma"/>
                <a:cs typeface="Tahoma"/>
              </a:rPr>
              <a:t>a	(</a:t>
            </a:r>
            <a:r>
              <a:rPr sz="2000" spc="-30" dirty="0">
                <a:solidFill>
                  <a:srgbClr val="FFFFFF"/>
                </a:solidFill>
                <a:latin typeface="Tahoma"/>
                <a:cs typeface="Tahoma"/>
              </a:rPr>
              <a:t>f</a:t>
            </a:r>
            <a:r>
              <a:rPr sz="2000" dirty="0">
                <a:solidFill>
                  <a:srgbClr val="FFFFFF"/>
                </a:solidFill>
                <a:latin typeface="Tahoma"/>
                <a:cs typeface="Tahoma"/>
              </a:rPr>
              <a:t>o</a:t>
            </a:r>
            <a:r>
              <a:rPr sz="2000" spc="-15" dirty="0">
                <a:solidFill>
                  <a:srgbClr val="FFFFFF"/>
                </a:solidFill>
                <a:latin typeface="Tahoma"/>
                <a:cs typeface="Tahoma"/>
              </a:rPr>
              <a:t>r</a:t>
            </a:r>
            <a:r>
              <a:rPr sz="2000" spc="-5" dirty="0">
                <a:solidFill>
                  <a:srgbClr val="FFFFFF"/>
                </a:solidFill>
                <a:latin typeface="Tahoma"/>
                <a:cs typeface="Tahoma"/>
              </a:rPr>
              <a:t>c</a:t>
            </a:r>
            <a:r>
              <a:rPr sz="2000" dirty="0">
                <a:solidFill>
                  <a:srgbClr val="FFFFFF"/>
                </a:solidFill>
                <a:latin typeface="Tahoma"/>
                <a:cs typeface="Tahoma"/>
              </a:rPr>
              <a:t>e	</a:t>
            </a:r>
            <a:r>
              <a:rPr sz="2000" spc="-10" dirty="0">
                <a:solidFill>
                  <a:srgbClr val="FFFFFF"/>
                </a:solidFill>
                <a:latin typeface="Tahoma"/>
                <a:cs typeface="Tahoma"/>
              </a:rPr>
              <a:t>Ma</a:t>
            </a:r>
            <a:r>
              <a:rPr sz="2000" dirty="0">
                <a:solidFill>
                  <a:srgbClr val="FFFFFF"/>
                </a:solidFill>
                <a:latin typeface="Tahoma"/>
                <a:cs typeface="Tahoma"/>
              </a:rPr>
              <a:t>jeu</a:t>
            </a:r>
            <a:r>
              <a:rPr sz="2000" spc="-10" dirty="0">
                <a:solidFill>
                  <a:srgbClr val="FFFFFF"/>
                </a:solidFill>
                <a:latin typeface="Tahoma"/>
                <a:cs typeface="Tahoma"/>
              </a:rPr>
              <a:t>r</a:t>
            </a:r>
            <a:r>
              <a:rPr sz="2000" dirty="0">
                <a:solidFill>
                  <a:srgbClr val="FFFFFF"/>
                </a:solidFill>
                <a:latin typeface="Tahoma"/>
                <a:cs typeface="Tahoma"/>
              </a:rPr>
              <a:t>)	j</a:t>
            </a:r>
            <a:r>
              <a:rPr sz="2000" spc="-15" dirty="0">
                <a:solidFill>
                  <a:srgbClr val="FFFFFF"/>
                </a:solidFill>
                <a:latin typeface="Tahoma"/>
                <a:cs typeface="Tahoma"/>
              </a:rPr>
              <a:t>a</a:t>
            </a:r>
            <a:r>
              <a:rPr sz="2000" dirty="0">
                <a:solidFill>
                  <a:srgbClr val="FFFFFF"/>
                </a:solidFill>
                <a:latin typeface="Tahoma"/>
                <a:cs typeface="Tahoma"/>
              </a:rPr>
              <a:t>di	d</a:t>
            </a:r>
            <a:r>
              <a:rPr sz="2000" spc="-10" dirty="0">
                <a:solidFill>
                  <a:srgbClr val="FFFFFF"/>
                </a:solidFill>
                <a:latin typeface="Tahoma"/>
                <a:cs typeface="Tahoma"/>
              </a:rPr>
              <a:t>i</a:t>
            </a:r>
            <a:r>
              <a:rPr sz="2000" dirty="0">
                <a:solidFill>
                  <a:srgbClr val="FFFFFF"/>
                </a:solidFill>
                <a:latin typeface="Tahoma"/>
                <a:cs typeface="Tahoma"/>
              </a:rPr>
              <a:t>l</a:t>
            </a:r>
            <a:r>
              <a:rPr sz="2000" spc="-10" dirty="0">
                <a:solidFill>
                  <a:srgbClr val="FFFFFF"/>
                </a:solidFill>
                <a:latin typeface="Tahoma"/>
                <a:cs typeface="Tahoma"/>
              </a:rPr>
              <a:t>u</a:t>
            </a:r>
            <a:r>
              <a:rPr sz="2000" dirty="0">
                <a:solidFill>
                  <a:srgbClr val="FFFFFF"/>
                </a:solidFill>
                <a:latin typeface="Tahoma"/>
                <a:cs typeface="Tahoma"/>
              </a:rPr>
              <a:t>ar	</a:t>
            </a:r>
            <a:r>
              <a:rPr sz="2000" spc="-20" dirty="0">
                <a:solidFill>
                  <a:srgbClr val="FFFFFF"/>
                </a:solidFill>
                <a:latin typeface="Tahoma"/>
                <a:cs typeface="Tahoma"/>
              </a:rPr>
              <a:t>k</a:t>
            </a:r>
            <a:r>
              <a:rPr sz="2000" spc="-5" dirty="0">
                <a:solidFill>
                  <a:srgbClr val="FFFFFF"/>
                </a:solidFill>
                <a:latin typeface="Tahoma"/>
                <a:cs typeface="Tahoma"/>
              </a:rPr>
              <a:t>em</a:t>
            </a:r>
            <a:r>
              <a:rPr sz="2000" spc="-15" dirty="0">
                <a:solidFill>
                  <a:srgbClr val="FFFFFF"/>
                </a:solidFill>
                <a:latin typeface="Tahoma"/>
                <a:cs typeface="Tahoma"/>
              </a:rPr>
              <a:t>am</a:t>
            </a:r>
            <a:r>
              <a:rPr sz="2000" dirty="0">
                <a:solidFill>
                  <a:srgbClr val="FFFFFF"/>
                </a:solidFill>
                <a:latin typeface="Tahoma"/>
                <a:cs typeface="Tahoma"/>
              </a:rPr>
              <a:t>p</a:t>
            </a:r>
            <a:r>
              <a:rPr sz="2000" spc="-10" dirty="0">
                <a:solidFill>
                  <a:srgbClr val="FFFFFF"/>
                </a:solidFill>
                <a:latin typeface="Tahoma"/>
                <a:cs typeface="Tahoma"/>
              </a:rPr>
              <a:t>u</a:t>
            </a:r>
            <a:r>
              <a:rPr sz="2000" dirty="0">
                <a:solidFill>
                  <a:srgbClr val="FFFFFF"/>
                </a:solidFill>
                <a:latin typeface="Tahoma"/>
                <a:cs typeface="Tahoma"/>
              </a:rPr>
              <a:t>an</a:t>
            </a:r>
            <a:endParaRPr sz="2000">
              <a:latin typeface="Tahoma"/>
              <a:cs typeface="Tahoma"/>
            </a:endParaRPr>
          </a:p>
          <a:p>
            <a:pPr marL="469900">
              <a:lnSpc>
                <a:spcPct val="100000"/>
              </a:lnSpc>
            </a:pPr>
            <a:r>
              <a:rPr sz="2000" dirty="0">
                <a:solidFill>
                  <a:srgbClr val="FFFFFF"/>
                </a:solidFill>
                <a:latin typeface="Tahoma"/>
                <a:cs typeface="Tahoma"/>
              </a:rPr>
              <a:t>debitur (debitur </a:t>
            </a:r>
            <a:r>
              <a:rPr sz="2000" spc="-5" dirty="0">
                <a:solidFill>
                  <a:srgbClr val="FFFFFF"/>
                </a:solidFill>
                <a:latin typeface="Tahoma"/>
                <a:cs typeface="Tahoma"/>
              </a:rPr>
              <a:t>tidak</a:t>
            </a:r>
            <a:r>
              <a:rPr sz="2000" spc="-40" dirty="0">
                <a:solidFill>
                  <a:srgbClr val="FFFFFF"/>
                </a:solidFill>
                <a:latin typeface="Tahoma"/>
                <a:cs typeface="Tahoma"/>
              </a:rPr>
              <a:t> </a:t>
            </a:r>
            <a:r>
              <a:rPr sz="2000" dirty="0">
                <a:solidFill>
                  <a:srgbClr val="FFFFFF"/>
                </a:solidFill>
                <a:latin typeface="Tahoma"/>
                <a:cs typeface="Tahoma"/>
              </a:rPr>
              <a:t>bermasalah)</a:t>
            </a:r>
            <a:endParaRPr sz="2000">
              <a:latin typeface="Tahoma"/>
              <a:cs typeface="Tahoma"/>
            </a:endParaRPr>
          </a:p>
          <a:p>
            <a:pPr marR="689610" algn="r">
              <a:lnSpc>
                <a:spcPct val="100000"/>
              </a:lnSpc>
              <a:spcBef>
                <a:spcPts val="650"/>
              </a:spcBef>
            </a:pPr>
            <a:r>
              <a:rPr sz="1400" b="1" spc="-5" dirty="0">
                <a:solidFill>
                  <a:srgbClr val="FFFFFF"/>
                </a:solidFill>
                <a:latin typeface="Arial"/>
                <a:cs typeface="Arial"/>
              </a:rPr>
              <a:t>50</a:t>
            </a:r>
            <a:endParaRPr sz="1400">
              <a:latin typeface="Arial"/>
              <a:cs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924800" y="6190488"/>
            <a:ext cx="443293" cy="405193"/>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8029447" y="6236919"/>
            <a:ext cx="223520" cy="239395"/>
          </a:xfrm>
          <a:prstGeom prst="rect">
            <a:avLst/>
          </a:prstGeom>
        </p:spPr>
        <p:txBody>
          <a:bodyPr vert="horz" wrap="square" lIns="0" tIns="12700" rIns="0" bIns="0" rtlCol="0">
            <a:spAutoFit/>
          </a:bodyPr>
          <a:lstStyle/>
          <a:p>
            <a:pPr marL="12700">
              <a:lnSpc>
                <a:spcPct val="100000"/>
              </a:lnSpc>
              <a:spcBef>
                <a:spcPts val="100"/>
              </a:spcBef>
            </a:pPr>
            <a:r>
              <a:rPr sz="1400" b="1" spc="-5" dirty="0">
                <a:solidFill>
                  <a:srgbClr val="FFFFFF"/>
                </a:solidFill>
                <a:latin typeface="Arial"/>
                <a:cs typeface="Arial"/>
              </a:rPr>
              <a:t>51</a:t>
            </a:r>
            <a:endParaRPr sz="1400">
              <a:latin typeface="Arial"/>
              <a:cs typeface="Arial"/>
            </a:endParaRPr>
          </a:p>
        </p:txBody>
      </p:sp>
      <p:sp>
        <p:nvSpPr>
          <p:cNvPr id="4" name="object 4"/>
          <p:cNvSpPr/>
          <p:nvPr/>
        </p:nvSpPr>
        <p:spPr>
          <a:xfrm>
            <a:off x="505968" y="667524"/>
            <a:ext cx="2345309" cy="29704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530351" y="694994"/>
            <a:ext cx="2316353" cy="271094"/>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553110" y="717930"/>
            <a:ext cx="2276195" cy="229616"/>
          </a:xfrm>
          <a:prstGeom prst="rect">
            <a:avLst/>
          </a:prstGeom>
          <a:blipFill>
            <a:blip r:embed="rId5"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2388870" y="1144015"/>
            <a:ext cx="4824095" cy="391160"/>
          </a:xfrm>
          <a:prstGeom prst="rect">
            <a:avLst/>
          </a:prstGeom>
        </p:spPr>
        <p:txBody>
          <a:bodyPr vert="horz" wrap="square" lIns="0" tIns="12700" rIns="0" bIns="0" rtlCol="0">
            <a:spAutoFit/>
          </a:bodyPr>
          <a:lstStyle/>
          <a:p>
            <a:pPr marL="12700">
              <a:lnSpc>
                <a:spcPct val="100000"/>
              </a:lnSpc>
              <a:spcBef>
                <a:spcPts val="100"/>
              </a:spcBef>
            </a:pPr>
            <a:r>
              <a:rPr spc="-5" dirty="0">
                <a:solidFill>
                  <a:srgbClr val="EBEBEB"/>
                </a:solidFill>
              </a:rPr>
              <a:t>SANKSI TERHADAP</a:t>
            </a:r>
            <a:r>
              <a:rPr spc="-70" dirty="0">
                <a:solidFill>
                  <a:srgbClr val="EBEBEB"/>
                </a:solidFill>
              </a:rPr>
              <a:t> </a:t>
            </a:r>
            <a:r>
              <a:rPr spc="-5" dirty="0">
                <a:solidFill>
                  <a:srgbClr val="EBEBEB"/>
                </a:solidFill>
              </a:rPr>
              <a:t>KELALAIAN</a:t>
            </a:r>
          </a:p>
        </p:txBody>
      </p:sp>
      <p:sp>
        <p:nvSpPr>
          <p:cNvPr id="8" name="object 8"/>
          <p:cNvSpPr txBox="1"/>
          <p:nvPr/>
        </p:nvSpPr>
        <p:spPr>
          <a:xfrm>
            <a:off x="535940" y="1754251"/>
            <a:ext cx="8378825" cy="3379470"/>
          </a:xfrm>
          <a:prstGeom prst="rect">
            <a:avLst/>
          </a:prstGeom>
        </p:spPr>
        <p:txBody>
          <a:bodyPr vert="horz" wrap="square" lIns="0" tIns="47625" rIns="0" bIns="0" rtlCol="0">
            <a:spAutoFit/>
          </a:bodyPr>
          <a:lstStyle/>
          <a:p>
            <a:pPr marL="546100" marR="5080" indent="-534035">
              <a:lnSpc>
                <a:spcPts val="2160"/>
              </a:lnSpc>
              <a:spcBef>
                <a:spcPts val="375"/>
              </a:spcBef>
              <a:buAutoNum type="arabicPeriod"/>
              <a:tabLst>
                <a:tab pos="546100" algn="l"/>
                <a:tab pos="546735" algn="l"/>
              </a:tabLst>
            </a:pPr>
            <a:r>
              <a:rPr sz="2000" spc="-10" dirty="0">
                <a:solidFill>
                  <a:srgbClr val="FFFFFF"/>
                </a:solidFill>
                <a:latin typeface="Tahoma"/>
                <a:cs typeface="Tahoma"/>
              </a:rPr>
              <a:t>Pemenuhan </a:t>
            </a:r>
            <a:r>
              <a:rPr sz="2000" spc="-5" dirty="0">
                <a:solidFill>
                  <a:srgbClr val="FFFFFF"/>
                </a:solidFill>
                <a:latin typeface="Tahoma"/>
                <a:cs typeface="Tahoma"/>
              </a:rPr>
              <a:t>perjanjian atau pembatalan perjanjian disertai </a:t>
            </a:r>
            <a:r>
              <a:rPr sz="2000" dirty="0">
                <a:solidFill>
                  <a:srgbClr val="FFFFFF"/>
                </a:solidFill>
                <a:latin typeface="Tahoma"/>
                <a:cs typeface="Tahoma"/>
              </a:rPr>
              <a:t>ganti rugi  </a:t>
            </a:r>
            <a:r>
              <a:rPr sz="2000" spc="-10" dirty="0">
                <a:solidFill>
                  <a:srgbClr val="FFFFFF"/>
                </a:solidFill>
                <a:latin typeface="Tahoma"/>
                <a:cs typeface="Tahoma"/>
              </a:rPr>
              <a:t>(Pasal </a:t>
            </a:r>
            <a:r>
              <a:rPr sz="2000" spc="-5" dirty="0">
                <a:solidFill>
                  <a:srgbClr val="FFFFFF"/>
                </a:solidFill>
                <a:latin typeface="Tahoma"/>
                <a:cs typeface="Tahoma"/>
              </a:rPr>
              <a:t>1267 </a:t>
            </a:r>
            <a:r>
              <a:rPr sz="2000" dirty="0">
                <a:solidFill>
                  <a:srgbClr val="FFFFFF"/>
                </a:solidFill>
                <a:latin typeface="Tahoma"/>
                <a:cs typeface="Tahoma"/>
              </a:rPr>
              <a:t>KUH</a:t>
            </a:r>
            <a:r>
              <a:rPr sz="2000" spc="-50" dirty="0">
                <a:solidFill>
                  <a:srgbClr val="FFFFFF"/>
                </a:solidFill>
                <a:latin typeface="Tahoma"/>
                <a:cs typeface="Tahoma"/>
              </a:rPr>
              <a:t> </a:t>
            </a:r>
            <a:r>
              <a:rPr sz="2000" spc="-10" dirty="0">
                <a:solidFill>
                  <a:srgbClr val="FFFFFF"/>
                </a:solidFill>
                <a:latin typeface="Tahoma"/>
                <a:cs typeface="Tahoma"/>
              </a:rPr>
              <a:t>Perdata)</a:t>
            </a:r>
            <a:endParaRPr sz="2000">
              <a:latin typeface="Tahoma"/>
              <a:cs typeface="Tahoma"/>
            </a:endParaRPr>
          </a:p>
          <a:p>
            <a:pPr marL="546100" indent="-534035">
              <a:lnSpc>
                <a:spcPts val="2280"/>
              </a:lnSpc>
              <a:spcBef>
                <a:spcPts val="209"/>
              </a:spcBef>
              <a:buAutoNum type="arabicPeriod"/>
              <a:tabLst>
                <a:tab pos="546100" algn="l"/>
                <a:tab pos="546735" algn="l"/>
                <a:tab pos="2039620" algn="l"/>
                <a:tab pos="3338195" algn="l"/>
                <a:tab pos="4333875" algn="l"/>
                <a:tab pos="4937125" algn="l"/>
                <a:tab pos="5678170" algn="l"/>
                <a:tab pos="6290945" algn="l"/>
                <a:tab pos="7143115" algn="l"/>
                <a:tab pos="7877809" algn="l"/>
              </a:tabLst>
            </a:pPr>
            <a:r>
              <a:rPr sz="2000" spc="-50" dirty="0">
                <a:solidFill>
                  <a:srgbClr val="FFFFFF"/>
                </a:solidFill>
                <a:latin typeface="Tahoma"/>
                <a:cs typeface="Tahoma"/>
              </a:rPr>
              <a:t>P</a:t>
            </a:r>
            <a:r>
              <a:rPr sz="2000" spc="-5" dirty="0">
                <a:solidFill>
                  <a:srgbClr val="FFFFFF"/>
                </a:solidFill>
                <a:latin typeface="Tahoma"/>
                <a:cs typeface="Tahoma"/>
              </a:rPr>
              <a:t>e</a:t>
            </a:r>
            <a:r>
              <a:rPr sz="2000" spc="-15" dirty="0">
                <a:solidFill>
                  <a:srgbClr val="FFFFFF"/>
                </a:solidFill>
                <a:latin typeface="Tahoma"/>
                <a:cs typeface="Tahoma"/>
              </a:rPr>
              <a:t>m</a:t>
            </a:r>
            <a:r>
              <a:rPr sz="2000" spc="-5" dirty="0">
                <a:solidFill>
                  <a:srgbClr val="FFFFFF"/>
                </a:solidFill>
                <a:latin typeface="Tahoma"/>
                <a:cs typeface="Tahoma"/>
              </a:rPr>
              <a:t>enu</a:t>
            </a:r>
            <a:r>
              <a:rPr sz="2000" spc="-20" dirty="0">
                <a:solidFill>
                  <a:srgbClr val="FFFFFF"/>
                </a:solidFill>
                <a:latin typeface="Tahoma"/>
                <a:cs typeface="Tahoma"/>
              </a:rPr>
              <a:t>h</a:t>
            </a:r>
            <a:r>
              <a:rPr sz="2000" dirty="0">
                <a:solidFill>
                  <a:srgbClr val="FFFFFF"/>
                </a:solidFill>
                <a:latin typeface="Tahoma"/>
                <a:cs typeface="Tahoma"/>
              </a:rPr>
              <a:t>an	perj</a:t>
            </a:r>
            <a:r>
              <a:rPr sz="2000" spc="5" dirty="0">
                <a:solidFill>
                  <a:srgbClr val="FFFFFF"/>
                </a:solidFill>
                <a:latin typeface="Tahoma"/>
                <a:cs typeface="Tahoma"/>
              </a:rPr>
              <a:t>a</a:t>
            </a:r>
            <a:r>
              <a:rPr sz="2000" dirty="0">
                <a:solidFill>
                  <a:srgbClr val="FFFFFF"/>
                </a:solidFill>
                <a:latin typeface="Tahoma"/>
                <a:cs typeface="Tahoma"/>
              </a:rPr>
              <a:t>njian	d</a:t>
            </a:r>
            <a:r>
              <a:rPr sz="2000" spc="-10" dirty="0">
                <a:solidFill>
                  <a:srgbClr val="FFFFFF"/>
                </a:solidFill>
                <a:latin typeface="Tahoma"/>
                <a:cs typeface="Tahoma"/>
              </a:rPr>
              <a:t>i</a:t>
            </a:r>
            <a:r>
              <a:rPr sz="2000" spc="-5" dirty="0">
                <a:solidFill>
                  <a:srgbClr val="FFFFFF"/>
                </a:solidFill>
                <a:latin typeface="Tahoma"/>
                <a:cs typeface="Tahoma"/>
              </a:rPr>
              <a:t>serta</a:t>
            </a:r>
            <a:r>
              <a:rPr sz="2000" dirty="0">
                <a:solidFill>
                  <a:srgbClr val="FFFFFF"/>
                </a:solidFill>
                <a:latin typeface="Tahoma"/>
                <a:cs typeface="Tahoma"/>
              </a:rPr>
              <a:t>i	</a:t>
            </a:r>
            <a:r>
              <a:rPr sz="2000" spc="-5" dirty="0">
                <a:solidFill>
                  <a:srgbClr val="FFFFFF"/>
                </a:solidFill>
                <a:latin typeface="Tahoma"/>
                <a:cs typeface="Tahoma"/>
              </a:rPr>
              <a:t>dg</a:t>
            </a:r>
            <a:r>
              <a:rPr sz="2000" dirty="0">
                <a:solidFill>
                  <a:srgbClr val="FFFFFF"/>
                </a:solidFill>
                <a:latin typeface="Tahoma"/>
                <a:cs typeface="Tahoma"/>
              </a:rPr>
              <a:t>n	ganti	</a:t>
            </a:r>
            <a:r>
              <a:rPr sz="2000" spc="-5" dirty="0">
                <a:solidFill>
                  <a:srgbClr val="FFFFFF"/>
                </a:solidFill>
                <a:latin typeface="Tahoma"/>
                <a:cs typeface="Tahoma"/>
              </a:rPr>
              <a:t>rug</a:t>
            </a:r>
            <a:r>
              <a:rPr sz="2000" dirty="0">
                <a:solidFill>
                  <a:srgbClr val="FFFFFF"/>
                </a:solidFill>
                <a:latin typeface="Tahoma"/>
                <a:cs typeface="Tahoma"/>
              </a:rPr>
              <a:t>i	(</a:t>
            </a:r>
            <a:r>
              <a:rPr sz="2000" spc="-50" dirty="0">
                <a:solidFill>
                  <a:srgbClr val="FFFFFF"/>
                </a:solidFill>
                <a:latin typeface="Tahoma"/>
                <a:cs typeface="Tahoma"/>
              </a:rPr>
              <a:t>P</a:t>
            </a:r>
            <a:r>
              <a:rPr sz="2000" spc="-10" dirty="0">
                <a:solidFill>
                  <a:srgbClr val="FFFFFF"/>
                </a:solidFill>
                <a:latin typeface="Tahoma"/>
                <a:cs typeface="Tahoma"/>
              </a:rPr>
              <a:t>a</a:t>
            </a:r>
            <a:r>
              <a:rPr sz="2000" dirty="0">
                <a:solidFill>
                  <a:srgbClr val="FFFFFF"/>
                </a:solidFill>
                <a:latin typeface="Tahoma"/>
                <a:cs typeface="Tahoma"/>
              </a:rPr>
              <a:t>sal	12</a:t>
            </a:r>
            <a:r>
              <a:rPr sz="2000" spc="-20" dirty="0">
                <a:solidFill>
                  <a:srgbClr val="FFFFFF"/>
                </a:solidFill>
                <a:latin typeface="Tahoma"/>
                <a:cs typeface="Tahoma"/>
              </a:rPr>
              <a:t>6</a:t>
            </a:r>
            <a:r>
              <a:rPr sz="2000" dirty="0">
                <a:solidFill>
                  <a:srgbClr val="FFFFFF"/>
                </a:solidFill>
                <a:latin typeface="Tahoma"/>
                <a:cs typeface="Tahoma"/>
              </a:rPr>
              <a:t>7	</a:t>
            </a:r>
            <a:r>
              <a:rPr sz="2000" spc="-15" dirty="0">
                <a:solidFill>
                  <a:srgbClr val="FFFFFF"/>
                </a:solidFill>
                <a:latin typeface="Tahoma"/>
                <a:cs typeface="Tahoma"/>
              </a:rPr>
              <a:t>K</a:t>
            </a:r>
            <a:r>
              <a:rPr sz="2000" dirty="0">
                <a:solidFill>
                  <a:srgbClr val="FFFFFF"/>
                </a:solidFill>
                <a:latin typeface="Tahoma"/>
                <a:cs typeface="Tahoma"/>
              </a:rPr>
              <a:t>UH</a:t>
            </a:r>
            <a:endParaRPr sz="2000">
              <a:latin typeface="Tahoma"/>
              <a:cs typeface="Tahoma"/>
            </a:endParaRPr>
          </a:p>
          <a:p>
            <a:pPr marL="546100">
              <a:lnSpc>
                <a:spcPts val="2280"/>
              </a:lnSpc>
            </a:pPr>
            <a:r>
              <a:rPr sz="2000" spc="-10" dirty="0">
                <a:solidFill>
                  <a:srgbClr val="FFFFFF"/>
                </a:solidFill>
                <a:latin typeface="Tahoma"/>
                <a:cs typeface="Tahoma"/>
              </a:rPr>
              <a:t>Perdata)</a:t>
            </a:r>
            <a:endParaRPr sz="2000">
              <a:latin typeface="Tahoma"/>
              <a:cs typeface="Tahoma"/>
            </a:endParaRPr>
          </a:p>
          <a:p>
            <a:pPr marL="546100" indent="-534035">
              <a:lnSpc>
                <a:spcPct val="100000"/>
              </a:lnSpc>
              <a:spcBef>
                <a:spcPts val="240"/>
              </a:spcBef>
              <a:buAutoNum type="arabicPeriod" startAt="3"/>
              <a:tabLst>
                <a:tab pos="546100" algn="l"/>
                <a:tab pos="546735" algn="l"/>
                <a:tab pos="3972560" algn="l"/>
              </a:tabLst>
            </a:pPr>
            <a:r>
              <a:rPr sz="2000" spc="-15" dirty="0">
                <a:solidFill>
                  <a:srgbClr val="FFFFFF"/>
                </a:solidFill>
                <a:latin typeface="Tahoma"/>
                <a:cs typeface="Tahoma"/>
              </a:rPr>
              <a:t>Pembayaran </a:t>
            </a:r>
            <a:r>
              <a:rPr sz="2000" dirty="0">
                <a:solidFill>
                  <a:srgbClr val="FFFFFF"/>
                </a:solidFill>
                <a:latin typeface="Tahoma"/>
                <a:cs typeface="Tahoma"/>
              </a:rPr>
              <a:t>ganti</a:t>
            </a:r>
            <a:r>
              <a:rPr sz="2000" spc="-5" dirty="0">
                <a:solidFill>
                  <a:srgbClr val="FFFFFF"/>
                </a:solidFill>
                <a:latin typeface="Tahoma"/>
                <a:cs typeface="Tahoma"/>
              </a:rPr>
              <a:t> rugi</a:t>
            </a:r>
            <a:r>
              <a:rPr sz="2000" spc="25" dirty="0">
                <a:solidFill>
                  <a:srgbClr val="FFFFFF"/>
                </a:solidFill>
                <a:latin typeface="Tahoma"/>
                <a:cs typeface="Tahoma"/>
              </a:rPr>
              <a:t> </a:t>
            </a:r>
            <a:r>
              <a:rPr sz="2000" spc="-10" dirty="0">
                <a:solidFill>
                  <a:srgbClr val="FFFFFF"/>
                </a:solidFill>
                <a:latin typeface="Tahoma"/>
                <a:cs typeface="Tahoma"/>
              </a:rPr>
              <a:t>(Pasal	</a:t>
            </a:r>
            <a:r>
              <a:rPr sz="2000" spc="-5" dirty="0">
                <a:solidFill>
                  <a:srgbClr val="FFFFFF"/>
                </a:solidFill>
                <a:latin typeface="Tahoma"/>
                <a:cs typeface="Tahoma"/>
              </a:rPr>
              <a:t>1236,1243-1252 </a:t>
            </a:r>
            <a:r>
              <a:rPr sz="2000" dirty="0">
                <a:solidFill>
                  <a:srgbClr val="FFFFFF"/>
                </a:solidFill>
                <a:latin typeface="Tahoma"/>
                <a:cs typeface="Tahoma"/>
              </a:rPr>
              <a:t>KUH</a:t>
            </a:r>
            <a:r>
              <a:rPr sz="2000" spc="-50" dirty="0">
                <a:solidFill>
                  <a:srgbClr val="FFFFFF"/>
                </a:solidFill>
                <a:latin typeface="Tahoma"/>
                <a:cs typeface="Tahoma"/>
              </a:rPr>
              <a:t> </a:t>
            </a:r>
            <a:r>
              <a:rPr sz="2000" spc="-10" dirty="0">
                <a:solidFill>
                  <a:srgbClr val="FFFFFF"/>
                </a:solidFill>
                <a:latin typeface="Tahoma"/>
                <a:cs typeface="Tahoma"/>
              </a:rPr>
              <a:t>Perdata)</a:t>
            </a:r>
            <a:endParaRPr sz="2000">
              <a:latin typeface="Tahoma"/>
              <a:cs typeface="Tahoma"/>
            </a:endParaRPr>
          </a:p>
          <a:p>
            <a:pPr marL="546100" indent="-534035">
              <a:lnSpc>
                <a:spcPct val="100000"/>
              </a:lnSpc>
              <a:spcBef>
                <a:spcPts val="240"/>
              </a:spcBef>
              <a:buAutoNum type="arabicPeriod" startAt="3"/>
              <a:tabLst>
                <a:tab pos="546100" algn="l"/>
                <a:tab pos="546735" algn="l"/>
              </a:tabLst>
            </a:pPr>
            <a:r>
              <a:rPr sz="2000" spc="-10" dirty="0">
                <a:solidFill>
                  <a:srgbClr val="FFFFFF"/>
                </a:solidFill>
                <a:latin typeface="Tahoma"/>
                <a:cs typeface="Tahoma"/>
              </a:rPr>
              <a:t>Pembatalan </a:t>
            </a:r>
            <a:r>
              <a:rPr sz="2000" dirty="0">
                <a:solidFill>
                  <a:srgbClr val="FFFFFF"/>
                </a:solidFill>
                <a:latin typeface="Tahoma"/>
                <a:cs typeface="Tahoma"/>
              </a:rPr>
              <a:t>perjanjian </a:t>
            </a:r>
            <a:r>
              <a:rPr sz="2000" spc="-10" dirty="0">
                <a:solidFill>
                  <a:srgbClr val="FFFFFF"/>
                </a:solidFill>
                <a:latin typeface="Tahoma"/>
                <a:cs typeface="Tahoma"/>
              </a:rPr>
              <a:t>Pasal </a:t>
            </a:r>
            <a:r>
              <a:rPr sz="2000" dirty="0">
                <a:solidFill>
                  <a:srgbClr val="FFFFFF"/>
                </a:solidFill>
                <a:latin typeface="Tahoma"/>
                <a:cs typeface="Tahoma"/>
              </a:rPr>
              <a:t>(1266 KUH </a:t>
            </a:r>
            <a:r>
              <a:rPr sz="2000" spc="-10" dirty="0">
                <a:solidFill>
                  <a:srgbClr val="FFFFFF"/>
                </a:solidFill>
                <a:latin typeface="Tahoma"/>
                <a:cs typeface="Tahoma"/>
              </a:rPr>
              <a:t>Perdata) </a:t>
            </a:r>
            <a:r>
              <a:rPr sz="2000" spc="-5" dirty="0">
                <a:solidFill>
                  <a:srgbClr val="FFFFFF"/>
                </a:solidFill>
                <a:latin typeface="Tahoma"/>
                <a:cs typeface="Tahoma"/>
              </a:rPr>
              <a:t>lewat</a:t>
            </a:r>
            <a:r>
              <a:rPr sz="2000" spc="-100" dirty="0">
                <a:solidFill>
                  <a:srgbClr val="FFFFFF"/>
                </a:solidFill>
                <a:latin typeface="Tahoma"/>
                <a:cs typeface="Tahoma"/>
              </a:rPr>
              <a:t> </a:t>
            </a:r>
            <a:r>
              <a:rPr sz="2000" dirty="0">
                <a:solidFill>
                  <a:srgbClr val="FFFFFF"/>
                </a:solidFill>
                <a:latin typeface="Tahoma"/>
                <a:cs typeface="Tahoma"/>
              </a:rPr>
              <a:t>hakim</a:t>
            </a:r>
            <a:endParaRPr sz="2000">
              <a:latin typeface="Tahoma"/>
              <a:cs typeface="Tahoma"/>
            </a:endParaRPr>
          </a:p>
          <a:p>
            <a:pPr marL="546100" indent="-534035">
              <a:lnSpc>
                <a:spcPts val="2280"/>
              </a:lnSpc>
              <a:spcBef>
                <a:spcPts val="240"/>
              </a:spcBef>
              <a:buAutoNum type="arabicPeriod" startAt="3"/>
              <a:tabLst>
                <a:tab pos="546100" algn="l"/>
                <a:tab pos="546735" algn="l"/>
                <a:tab pos="1835150" algn="l"/>
                <a:tab pos="2550160" algn="l"/>
                <a:tab pos="4323080" algn="l"/>
                <a:tab pos="5241925" algn="l"/>
                <a:tab pos="6817995" algn="l"/>
                <a:tab pos="7144384" algn="l"/>
              </a:tabLst>
            </a:pPr>
            <a:r>
              <a:rPr sz="2000" spc="-10" dirty="0">
                <a:solidFill>
                  <a:srgbClr val="FFFFFF"/>
                </a:solidFill>
                <a:latin typeface="Tahoma"/>
                <a:cs typeface="Tahoma"/>
              </a:rPr>
              <a:t>Membayar	</a:t>
            </a:r>
            <a:r>
              <a:rPr sz="2000" spc="-15" dirty="0">
                <a:solidFill>
                  <a:srgbClr val="FFFFFF"/>
                </a:solidFill>
                <a:latin typeface="Tahoma"/>
                <a:cs typeface="Tahoma"/>
              </a:rPr>
              <a:t>biaya	</a:t>
            </a:r>
            <a:r>
              <a:rPr sz="2000" spc="-5" dirty="0">
                <a:solidFill>
                  <a:srgbClr val="FFFFFF"/>
                </a:solidFill>
                <a:latin typeface="Tahoma"/>
                <a:cs typeface="Tahoma"/>
              </a:rPr>
              <a:t>perkara,</a:t>
            </a:r>
            <a:r>
              <a:rPr sz="2000" spc="375" dirty="0">
                <a:solidFill>
                  <a:srgbClr val="FFFFFF"/>
                </a:solidFill>
                <a:latin typeface="Tahoma"/>
                <a:cs typeface="Tahoma"/>
              </a:rPr>
              <a:t> </a:t>
            </a:r>
            <a:r>
              <a:rPr sz="2000" spc="-5" dirty="0">
                <a:solidFill>
                  <a:srgbClr val="FFFFFF"/>
                </a:solidFill>
                <a:latin typeface="Tahoma"/>
                <a:cs typeface="Tahoma"/>
              </a:rPr>
              <a:t>kalau	sampai	diperkarakan	di	pengadilan</a:t>
            </a:r>
            <a:endParaRPr sz="2000">
              <a:latin typeface="Tahoma"/>
              <a:cs typeface="Tahoma"/>
            </a:endParaRPr>
          </a:p>
          <a:p>
            <a:pPr marL="546100">
              <a:lnSpc>
                <a:spcPts val="2280"/>
              </a:lnSpc>
            </a:pPr>
            <a:r>
              <a:rPr sz="2000" spc="-5" dirty="0">
                <a:solidFill>
                  <a:srgbClr val="FFFFFF"/>
                </a:solidFill>
                <a:latin typeface="Tahoma"/>
                <a:cs typeface="Tahoma"/>
              </a:rPr>
              <a:t>(Pasal 181, </a:t>
            </a:r>
            <a:r>
              <a:rPr sz="2000" spc="-15" dirty="0">
                <a:solidFill>
                  <a:srgbClr val="FFFFFF"/>
                </a:solidFill>
                <a:latin typeface="Tahoma"/>
                <a:cs typeface="Tahoma"/>
              </a:rPr>
              <a:t>ayat </a:t>
            </a:r>
            <a:r>
              <a:rPr sz="2000" dirty="0">
                <a:solidFill>
                  <a:srgbClr val="FFFFFF"/>
                </a:solidFill>
                <a:latin typeface="Tahoma"/>
                <a:cs typeface="Tahoma"/>
              </a:rPr>
              <a:t>1,</a:t>
            </a:r>
            <a:r>
              <a:rPr sz="2000" spc="-45" dirty="0">
                <a:solidFill>
                  <a:srgbClr val="FFFFFF"/>
                </a:solidFill>
                <a:latin typeface="Tahoma"/>
                <a:cs typeface="Tahoma"/>
              </a:rPr>
              <a:t> </a:t>
            </a:r>
            <a:r>
              <a:rPr sz="2000" spc="-5" dirty="0">
                <a:solidFill>
                  <a:srgbClr val="FFFFFF"/>
                </a:solidFill>
                <a:latin typeface="Tahoma"/>
                <a:cs typeface="Tahoma"/>
              </a:rPr>
              <a:t>HIR)</a:t>
            </a:r>
            <a:endParaRPr sz="2000">
              <a:latin typeface="Tahoma"/>
              <a:cs typeface="Tahoma"/>
            </a:endParaRPr>
          </a:p>
          <a:p>
            <a:pPr marL="546100" marR="5080" indent="-534035" algn="just">
              <a:lnSpc>
                <a:spcPts val="2160"/>
              </a:lnSpc>
              <a:spcBef>
                <a:spcPts val="515"/>
              </a:spcBef>
              <a:buAutoNum type="arabicPeriod" startAt="6"/>
              <a:tabLst>
                <a:tab pos="546735" algn="l"/>
              </a:tabLst>
            </a:pPr>
            <a:r>
              <a:rPr sz="2000" spc="-5" dirty="0">
                <a:solidFill>
                  <a:srgbClr val="FFFFFF"/>
                </a:solidFill>
                <a:latin typeface="Tahoma"/>
                <a:cs typeface="Tahoma"/>
              </a:rPr>
              <a:t>Risiko </a:t>
            </a:r>
            <a:r>
              <a:rPr sz="2000" spc="-10" dirty="0">
                <a:solidFill>
                  <a:srgbClr val="FFFFFF"/>
                </a:solidFill>
                <a:latin typeface="Tahoma"/>
                <a:cs typeface="Tahoma"/>
              </a:rPr>
              <a:t>beralih </a:t>
            </a:r>
            <a:r>
              <a:rPr sz="2000" spc="-5" dirty="0">
                <a:solidFill>
                  <a:srgbClr val="FFFFFF"/>
                </a:solidFill>
                <a:latin typeface="Tahoma"/>
                <a:cs typeface="Tahoma"/>
              </a:rPr>
              <a:t>kepada </a:t>
            </a:r>
            <a:r>
              <a:rPr sz="2000" spc="-10" dirty="0">
                <a:solidFill>
                  <a:srgbClr val="FFFFFF"/>
                </a:solidFill>
                <a:latin typeface="Tahoma"/>
                <a:cs typeface="Tahoma"/>
              </a:rPr>
              <a:t>debitur </a:t>
            </a:r>
            <a:r>
              <a:rPr sz="2000" spc="-5" dirty="0">
                <a:solidFill>
                  <a:srgbClr val="FFFFFF"/>
                </a:solidFill>
                <a:latin typeface="Tahoma"/>
                <a:cs typeface="Tahoma"/>
              </a:rPr>
              <a:t>sejak </a:t>
            </a:r>
            <a:r>
              <a:rPr sz="2000" spc="-10" dirty="0">
                <a:solidFill>
                  <a:srgbClr val="FFFFFF"/>
                </a:solidFill>
                <a:latin typeface="Tahoma"/>
                <a:cs typeface="Tahoma"/>
              </a:rPr>
              <a:t>terjadinya wanprestasi </a:t>
            </a:r>
            <a:r>
              <a:rPr sz="2000" spc="-15" dirty="0">
                <a:solidFill>
                  <a:srgbClr val="FFFFFF"/>
                </a:solidFill>
                <a:latin typeface="Tahoma"/>
                <a:cs typeface="Tahoma"/>
              </a:rPr>
              <a:t>(Pasal  </a:t>
            </a:r>
            <a:r>
              <a:rPr sz="2000" spc="-35" dirty="0">
                <a:solidFill>
                  <a:srgbClr val="FFFFFF"/>
                </a:solidFill>
                <a:latin typeface="Tahoma"/>
                <a:cs typeface="Tahoma"/>
              </a:rPr>
              <a:t>1237, </a:t>
            </a:r>
            <a:r>
              <a:rPr sz="2000" spc="-15" dirty="0">
                <a:solidFill>
                  <a:srgbClr val="FFFFFF"/>
                </a:solidFill>
                <a:latin typeface="Tahoma"/>
                <a:cs typeface="Tahoma"/>
              </a:rPr>
              <a:t>ayat  </a:t>
            </a:r>
            <a:r>
              <a:rPr sz="2000" dirty="0">
                <a:solidFill>
                  <a:srgbClr val="FFFFFF"/>
                </a:solidFill>
                <a:latin typeface="Tahoma"/>
                <a:cs typeface="Tahoma"/>
              </a:rPr>
              <a:t>2 KUH </a:t>
            </a:r>
            <a:r>
              <a:rPr sz="2000" spc="-10" dirty="0">
                <a:solidFill>
                  <a:srgbClr val="FFFFFF"/>
                </a:solidFill>
                <a:latin typeface="Tahoma"/>
                <a:cs typeface="Tahoma"/>
              </a:rPr>
              <a:t>Perdata </a:t>
            </a:r>
            <a:r>
              <a:rPr sz="2000" dirty="0">
                <a:solidFill>
                  <a:srgbClr val="FFFFFF"/>
                </a:solidFill>
                <a:latin typeface="Tahoma"/>
                <a:cs typeface="Tahoma"/>
              </a:rPr>
              <a:t>) </a:t>
            </a:r>
            <a:r>
              <a:rPr sz="2000" spc="-15" dirty="0">
                <a:solidFill>
                  <a:srgbClr val="FFFFFF"/>
                </a:solidFill>
                <a:latin typeface="Tahoma"/>
                <a:cs typeface="Tahoma"/>
              </a:rPr>
              <a:t>hanya  </a:t>
            </a:r>
            <a:r>
              <a:rPr sz="2000" dirty="0">
                <a:solidFill>
                  <a:srgbClr val="FFFFFF"/>
                </a:solidFill>
                <a:latin typeface="Tahoma"/>
                <a:cs typeface="Tahoma"/>
              </a:rPr>
              <a:t>untuk </a:t>
            </a:r>
            <a:r>
              <a:rPr sz="2000" spc="-5" dirty="0">
                <a:solidFill>
                  <a:srgbClr val="FFFFFF"/>
                </a:solidFill>
                <a:latin typeface="Tahoma"/>
                <a:cs typeface="Tahoma"/>
              </a:rPr>
              <a:t>perikatan </a:t>
            </a:r>
            <a:r>
              <a:rPr sz="2000" dirty="0">
                <a:solidFill>
                  <a:srgbClr val="FFFFFF"/>
                </a:solidFill>
                <a:latin typeface="Tahoma"/>
                <a:cs typeface="Tahoma"/>
              </a:rPr>
              <a:t>untuk  </a:t>
            </a:r>
            <a:r>
              <a:rPr sz="2000" spc="-5" dirty="0">
                <a:solidFill>
                  <a:srgbClr val="FFFFFF"/>
                </a:solidFill>
                <a:latin typeface="Tahoma"/>
                <a:cs typeface="Tahoma"/>
              </a:rPr>
              <a:t>memberikan</a:t>
            </a:r>
            <a:r>
              <a:rPr sz="2000" spc="-30" dirty="0">
                <a:solidFill>
                  <a:srgbClr val="FFFFFF"/>
                </a:solidFill>
                <a:latin typeface="Tahoma"/>
                <a:cs typeface="Tahoma"/>
              </a:rPr>
              <a:t> </a:t>
            </a:r>
            <a:r>
              <a:rPr sz="2000" dirty="0">
                <a:solidFill>
                  <a:srgbClr val="FFFFFF"/>
                </a:solidFill>
                <a:latin typeface="Tahoma"/>
                <a:cs typeface="Tahoma"/>
              </a:rPr>
              <a:t>sesuatu</a:t>
            </a:r>
            <a:endParaRPr sz="2000">
              <a:latin typeface="Tahoma"/>
              <a:cs typeface="Tahom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924800" y="6190488"/>
            <a:ext cx="443293" cy="405193"/>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887217" y="133350"/>
            <a:ext cx="3443604" cy="330835"/>
          </a:xfrm>
          <a:prstGeom prst="rect">
            <a:avLst/>
          </a:prstGeom>
        </p:spPr>
        <p:txBody>
          <a:bodyPr vert="horz" wrap="square" lIns="0" tIns="12700" rIns="0" bIns="0" rtlCol="0">
            <a:spAutoFit/>
          </a:bodyPr>
          <a:lstStyle/>
          <a:p>
            <a:pPr marL="12700">
              <a:lnSpc>
                <a:spcPct val="100000"/>
              </a:lnSpc>
              <a:spcBef>
                <a:spcPts val="100"/>
              </a:spcBef>
            </a:pPr>
            <a:r>
              <a:rPr sz="2000" b="1" dirty="0">
                <a:solidFill>
                  <a:srgbClr val="FFFFFF"/>
                </a:solidFill>
                <a:latin typeface="Tahoma"/>
                <a:cs typeface="Tahoma"/>
              </a:rPr>
              <a:t>ASAS HUKUM</a:t>
            </a:r>
            <a:r>
              <a:rPr sz="2000" b="1" spc="-70" dirty="0">
                <a:solidFill>
                  <a:srgbClr val="FFFFFF"/>
                </a:solidFill>
                <a:latin typeface="Tahoma"/>
                <a:cs typeface="Tahoma"/>
              </a:rPr>
              <a:t> </a:t>
            </a:r>
            <a:r>
              <a:rPr sz="2000" b="1" spc="-5" dirty="0">
                <a:solidFill>
                  <a:srgbClr val="FFFFFF"/>
                </a:solidFill>
                <a:latin typeface="Tahoma"/>
                <a:cs typeface="Tahoma"/>
              </a:rPr>
              <a:t>PERJANJIAN</a:t>
            </a:r>
            <a:endParaRPr sz="2000">
              <a:latin typeface="Tahoma"/>
              <a:cs typeface="Tahoma"/>
            </a:endParaRPr>
          </a:p>
        </p:txBody>
      </p:sp>
      <p:sp>
        <p:nvSpPr>
          <p:cNvPr id="4" name="object 4"/>
          <p:cNvSpPr txBox="1">
            <a:spLocks noGrp="1"/>
          </p:cNvSpPr>
          <p:nvPr>
            <p:ph type="title"/>
          </p:nvPr>
        </p:nvSpPr>
        <p:spPr>
          <a:xfrm>
            <a:off x="408838" y="742949"/>
            <a:ext cx="7501890" cy="360680"/>
          </a:xfrm>
          <a:prstGeom prst="rect">
            <a:avLst/>
          </a:prstGeom>
        </p:spPr>
        <p:txBody>
          <a:bodyPr vert="horz" wrap="square" lIns="0" tIns="12065" rIns="0" bIns="0" rtlCol="0">
            <a:spAutoFit/>
          </a:bodyPr>
          <a:lstStyle/>
          <a:p>
            <a:pPr marL="12700">
              <a:lnSpc>
                <a:spcPct val="100000"/>
              </a:lnSpc>
              <a:spcBef>
                <a:spcPts val="95"/>
              </a:spcBef>
            </a:pPr>
            <a:r>
              <a:rPr sz="2200" b="0" spc="-5" dirty="0">
                <a:latin typeface="Tahoma"/>
                <a:cs typeface="Tahoma"/>
              </a:rPr>
              <a:t>1. Asas </a:t>
            </a:r>
            <a:r>
              <a:rPr sz="2200" b="0" spc="-10" dirty="0">
                <a:latin typeface="Tahoma"/>
                <a:cs typeface="Tahoma"/>
              </a:rPr>
              <a:t>kebebasan </a:t>
            </a:r>
            <a:r>
              <a:rPr sz="2200" b="0" spc="-5" dirty="0">
                <a:latin typeface="Tahoma"/>
                <a:cs typeface="Tahoma"/>
              </a:rPr>
              <a:t>mengadakan perjanjian pasal 1338 </a:t>
            </a:r>
            <a:r>
              <a:rPr sz="2200" b="0" spc="-20" dirty="0">
                <a:latin typeface="Tahoma"/>
                <a:cs typeface="Tahoma"/>
              </a:rPr>
              <a:t>ayat</a:t>
            </a:r>
            <a:r>
              <a:rPr sz="2200" b="0" spc="-345" dirty="0">
                <a:latin typeface="Tahoma"/>
                <a:cs typeface="Tahoma"/>
              </a:rPr>
              <a:t> </a:t>
            </a:r>
            <a:r>
              <a:rPr sz="2200" b="0" spc="-5" dirty="0">
                <a:latin typeface="Tahoma"/>
                <a:cs typeface="Tahoma"/>
              </a:rPr>
              <a:t>1</a:t>
            </a:r>
            <a:endParaRPr sz="2200">
              <a:latin typeface="Tahoma"/>
              <a:cs typeface="Tahoma"/>
            </a:endParaRPr>
          </a:p>
        </p:txBody>
      </p:sp>
      <p:sp>
        <p:nvSpPr>
          <p:cNvPr id="5" name="object 5"/>
          <p:cNvSpPr txBox="1"/>
          <p:nvPr/>
        </p:nvSpPr>
        <p:spPr>
          <a:xfrm>
            <a:off x="396138" y="1077924"/>
            <a:ext cx="8550910" cy="5726430"/>
          </a:xfrm>
          <a:prstGeom prst="rect">
            <a:avLst/>
          </a:prstGeom>
        </p:spPr>
        <p:txBody>
          <a:bodyPr vert="horz" wrap="square" lIns="0" tIns="12065" rIns="0" bIns="0" rtlCol="0">
            <a:spAutoFit/>
          </a:bodyPr>
          <a:lstStyle/>
          <a:p>
            <a:pPr marL="288925" indent="-264160" algn="just">
              <a:lnSpc>
                <a:spcPct val="100000"/>
              </a:lnSpc>
              <a:spcBef>
                <a:spcPts val="95"/>
              </a:spcBef>
              <a:buAutoNum type="arabicPeriod" startAt="2"/>
              <a:tabLst>
                <a:tab pos="289560" algn="l"/>
              </a:tabLst>
            </a:pPr>
            <a:r>
              <a:rPr sz="2200" spc="-5" dirty="0">
                <a:solidFill>
                  <a:srgbClr val="FFFFFF"/>
                </a:solidFill>
                <a:latin typeface="Tahoma"/>
                <a:cs typeface="Tahoma"/>
              </a:rPr>
              <a:t>Asas</a:t>
            </a:r>
            <a:r>
              <a:rPr sz="2200" spc="380" dirty="0">
                <a:solidFill>
                  <a:srgbClr val="FFFFFF"/>
                </a:solidFill>
                <a:latin typeface="Tahoma"/>
                <a:cs typeface="Tahoma"/>
              </a:rPr>
              <a:t> </a:t>
            </a:r>
            <a:r>
              <a:rPr sz="2200" spc="-10" dirty="0">
                <a:solidFill>
                  <a:srgbClr val="FFFFFF"/>
                </a:solidFill>
                <a:latin typeface="Tahoma"/>
                <a:cs typeface="Tahoma"/>
              </a:rPr>
              <a:t>kesepakatan</a:t>
            </a:r>
            <a:r>
              <a:rPr sz="2200" spc="365" dirty="0">
                <a:solidFill>
                  <a:srgbClr val="FFFFFF"/>
                </a:solidFill>
                <a:latin typeface="Tahoma"/>
                <a:cs typeface="Tahoma"/>
              </a:rPr>
              <a:t> </a:t>
            </a:r>
            <a:r>
              <a:rPr sz="2200" spc="-5" dirty="0">
                <a:solidFill>
                  <a:srgbClr val="FFFFFF"/>
                </a:solidFill>
                <a:latin typeface="Tahoma"/>
                <a:cs typeface="Tahoma"/>
              </a:rPr>
              <a:t>(konsensualisme)</a:t>
            </a:r>
            <a:r>
              <a:rPr sz="2200" spc="50" dirty="0">
                <a:solidFill>
                  <a:srgbClr val="FFFFFF"/>
                </a:solidFill>
                <a:latin typeface="Tahoma"/>
                <a:cs typeface="Tahoma"/>
              </a:rPr>
              <a:t> </a:t>
            </a:r>
            <a:r>
              <a:rPr sz="2200" spc="-5" dirty="0">
                <a:solidFill>
                  <a:srgbClr val="FFFFFF"/>
                </a:solidFill>
                <a:latin typeface="Tahoma"/>
                <a:cs typeface="Tahoma"/>
              </a:rPr>
              <a:t>terdapat</a:t>
            </a:r>
            <a:r>
              <a:rPr sz="2200" spc="375" dirty="0">
                <a:solidFill>
                  <a:srgbClr val="FFFFFF"/>
                </a:solidFill>
                <a:latin typeface="Tahoma"/>
                <a:cs typeface="Tahoma"/>
              </a:rPr>
              <a:t> </a:t>
            </a:r>
            <a:r>
              <a:rPr sz="2200" spc="-5" dirty="0">
                <a:solidFill>
                  <a:srgbClr val="FFFFFF"/>
                </a:solidFill>
                <a:latin typeface="Tahoma"/>
                <a:cs typeface="Tahoma"/>
              </a:rPr>
              <a:t>dalam</a:t>
            </a:r>
            <a:r>
              <a:rPr sz="2200" spc="365" dirty="0">
                <a:solidFill>
                  <a:srgbClr val="FFFFFF"/>
                </a:solidFill>
                <a:latin typeface="Tahoma"/>
                <a:cs typeface="Tahoma"/>
              </a:rPr>
              <a:t> </a:t>
            </a:r>
            <a:r>
              <a:rPr sz="2200" spc="-5" dirty="0">
                <a:solidFill>
                  <a:srgbClr val="FFFFFF"/>
                </a:solidFill>
                <a:latin typeface="Tahoma"/>
                <a:cs typeface="Tahoma"/>
              </a:rPr>
              <a:t>pasal</a:t>
            </a:r>
            <a:r>
              <a:rPr sz="2200" spc="345" dirty="0">
                <a:solidFill>
                  <a:srgbClr val="FFFFFF"/>
                </a:solidFill>
                <a:latin typeface="Tahoma"/>
                <a:cs typeface="Tahoma"/>
              </a:rPr>
              <a:t> </a:t>
            </a:r>
            <a:r>
              <a:rPr sz="2200" spc="-10" dirty="0">
                <a:solidFill>
                  <a:srgbClr val="FFFFFF"/>
                </a:solidFill>
                <a:latin typeface="Tahoma"/>
                <a:cs typeface="Tahoma"/>
              </a:rPr>
              <a:t>1320</a:t>
            </a:r>
            <a:endParaRPr sz="2200">
              <a:latin typeface="Tahoma"/>
              <a:cs typeface="Tahoma"/>
            </a:endParaRPr>
          </a:p>
          <a:p>
            <a:pPr marL="288925" algn="just">
              <a:lnSpc>
                <a:spcPct val="100000"/>
              </a:lnSpc>
              <a:spcBef>
                <a:spcPts val="5"/>
              </a:spcBef>
            </a:pPr>
            <a:r>
              <a:rPr sz="2200" spc="-20" dirty="0">
                <a:solidFill>
                  <a:srgbClr val="FFFFFF"/>
                </a:solidFill>
                <a:latin typeface="Tahoma"/>
                <a:cs typeface="Tahoma"/>
              </a:rPr>
              <a:t>ayat</a:t>
            </a:r>
            <a:r>
              <a:rPr sz="2200" spc="-15" dirty="0">
                <a:solidFill>
                  <a:srgbClr val="FFFFFF"/>
                </a:solidFill>
                <a:latin typeface="Tahoma"/>
                <a:cs typeface="Tahoma"/>
              </a:rPr>
              <a:t> </a:t>
            </a:r>
            <a:r>
              <a:rPr sz="2200" spc="-5" dirty="0">
                <a:solidFill>
                  <a:srgbClr val="FFFFFF"/>
                </a:solidFill>
                <a:latin typeface="Tahoma"/>
                <a:cs typeface="Tahoma"/>
              </a:rPr>
              <a:t>1</a:t>
            </a:r>
            <a:endParaRPr sz="2200">
              <a:latin typeface="Tahoma"/>
              <a:cs typeface="Tahoma"/>
            </a:endParaRPr>
          </a:p>
          <a:p>
            <a:pPr marL="288925" marR="45085" indent="-264160" algn="just">
              <a:lnSpc>
                <a:spcPct val="100000"/>
              </a:lnSpc>
              <a:buAutoNum type="arabicPeriod" startAt="3"/>
              <a:tabLst>
                <a:tab pos="289560" algn="l"/>
              </a:tabLst>
            </a:pPr>
            <a:r>
              <a:rPr sz="2200" spc="-5" dirty="0">
                <a:solidFill>
                  <a:srgbClr val="FFFFFF"/>
                </a:solidFill>
                <a:latin typeface="Tahoma"/>
                <a:cs typeface="Tahoma"/>
              </a:rPr>
              <a:t>Asas </a:t>
            </a:r>
            <a:r>
              <a:rPr sz="2200" spc="-15" dirty="0">
                <a:solidFill>
                  <a:srgbClr val="FFFFFF"/>
                </a:solidFill>
                <a:latin typeface="Tahoma"/>
                <a:cs typeface="Tahoma"/>
              </a:rPr>
              <a:t>kepercayaan </a:t>
            </a:r>
            <a:r>
              <a:rPr sz="2200" spc="-10" dirty="0">
                <a:solidFill>
                  <a:srgbClr val="FFFFFF"/>
                </a:solidFill>
                <a:latin typeface="Tahoma"/>
                <a:cs typeface="Tahoma"/>
              </a:rPr>
              <a:t>bahwa </a:t>
            </a:r>
            <a:r>
              <a:rPr sz="2200" spc="-5" dirty="0">
                <a:solidFill>
                  <a:srgbClr val="FFFFFF"/>
                </a:solidFill>
                <a:latin typeface="Tahoma"/>
                <a:cs typeface="Tahoma"/>
              </a:rPr>
              <a:t>setiap </a:t>
            </a:r>
            <a:r>
              <a:rPr sz="2200" spc="-10" dirty="0">
                <a:solidFill>
                  <a:srgbClr val="FFFFFF"/>
                </a:solidFill>
                <a:latin typeface="Tahoma"/>
                <a:cs typeface="Tahoma"/>
              </a:rPr>
              <a:t>orang </a:t>
            </a:r>
            <a:r>
              <a:rPr sz="2200" spc="-15" dirty="0">
                <a:solidFill>
                  <a:srgbClr val="FFFFFF"/>
                </a:solidFill>
                <a:latin typeface="Tahoma"/>
                <a:cs typeface="Tahoma"/>
              </a:rPr>
              <a:t>yang </a:t>
            </a:r>
            <a:r>
              <a:rPr sz="2200" spc="-5" dirty="0">
                <a:solidFill>
                  <a:srgbClr val="FFFFFF"/>
                </a:solidFill>
                <a:latin typeface="Tahoma"/>
                <a:cs typeface="Tahoma"/>
              </a:rPr>
              <a:t>akan mengadakan  </a:t>
            </a:r>
            <a:r>
              <a:rPr sz="2200" spc="-10" dirty="0">
                <a:solidFill>
                  <a:srgbClr val="FFFFFF"/>
                </a:solidFill>
                <a:latin typeface="Tahoma"/>
                <a:cs typeface="Tahoma"/>
              </a:rPr>
              <a:t>perjanjian </a:t>
            </a:r>
            <a:r>
              <a:rPr sz="2200" spc="-5" dirty="0">
                <a:solidFill>
                  <a:srgbClr val="FFFFFF"/>
                </a:solidFill>
                <a:latin typeface="Tahoma"/>
                <a:cs typeface="Tahoma"/>
              </a:rPr>
              <a:t>akan </a:t>
            </a:r>
            <a:r>
              <a:rPr sz="2200" dirty="0">
                <a:solidFill>
                  <a:srgbClr val="FFFFFF"/>
                </a:solidFill>
                <a:latin typeface="Tahoma"/>
                <a:cs typeface="Tahoma"/>
              </a:rPr>
              <a:t>memenuhi </a:t>
            </a:r>
            <a:r>
              <a:rPr sz="2200" spc="-5" dirty="0">
                <a:solidFill>
                  <a:srgbClr val="FFFFFF"/>
                </a:solidFill>
                <a:latin typeface="Tahoma"/>
                <a:cs typeface="Tahoma"/>
              </a:rPr>
              <a:t>setiap prestasi </a:t>
            </a:r>
            <a:r>
              <a:rPr sz="2200" spc="-15" dirty="0">
                <a:solidFill>
                  <a:srgbClr val="FFFFFF"/>
                </a:solidFill>
                <a:latin typeface="Tahoma"/>
                <a:cs typeface="Tahoma"/>
              </a:rPr>
              <a:t>yang </a:t>
            </a:r>
            <a:r>
              <a:rPr sz="2200" spc="-5" dirty="0">
                <a:solidFill>
                  <a:srgbClr val="FFFFFF"/>
                </a:solidFill>
                <a:latin typeface="Tahoma"/>
                <a:cs typeface="Tahoma"/>
              </a:rPr>
              <a:t>diadakan di </a:t>
            </a:r>
            <a:r>
              <a:rPr sz="2200" spc="-10" dirty="0">
                <a:solidFill>
                  <a:srgbClr val="FFFFFF"/>
                </a:solidFill>
                <a:latin typeface="Tahoma"/>
                <a:cs typeface="Tahoma"/>
              </a:rPr>
              <a:t>antara  mereka</a:t>
            </a:r>
            <a:r>
              <a:rPr sz="2200" spc="10" dirty="0">
                <a:solidFill>
                  <a:srgbClr val="FFFFFF"/>
                </a:solidFill>
                <a:latin typeface="Tahoma"/>
                <a:cs typeface="Tahoma"/>
              </a:rPr>
              <a:t> </a:t>
            </a:r>
            <a:r>
              <a:rPr sz="2200" spc="-5" dirty="0">
                <a:solidFill>
                  <a:srgbClr val="FFFFFF"/>
                </a:solidFill>
                <a:latin typeface="Tahoma"/>
                <a:cs typeface="Tahoma"/>
              </a:rPr>
              <a:t>dibelakanghari</a:t>
            </a:r>
            <a:endParaRPr sz="2200">
              <a:latin typeface="Tahoma"/>
              <a:cs typeface="Tahoma"/>
            </a:endParaRPr>
          </a:p>
          <a:p>
            <a:pPr marL="288925" marR="43180" indent="-264160" algn="just">
              <a:lnSpc>
                <a:spcPct val="100000"/>
              </a:lnSpc>
              <a:buAutoNum type="arabicPeriod" startAt="3"/>
              <a:tabLst>
                <a:tab pos="289560" algn="l"/>
              </a:tabLst>
            </a:pPr>
            <a:r>
              <a:rPr sz="2200" spc="-5" dirty="0">
                <a:solidFill>
                  <a:srgbClr val="FFFFFF"/>
                </a:solidFill>
                <a:latin typeface="Tahoma"/>
                <a:cs typeface="Tahoma"/>
              </a:rPr>
              <a:t>Asas </a:t>
            </a:r>
            <a:r>
              <a:rPr sz="2200" spc="-10" dirty="0">
                <a:solidFill>
                  <a:srgbClr val="FFFFFF"/>
                </a:solidFill>
                <a:latin typeface="Tahoma"/>
                <a:cs typeface="Tahoma"/>
              </a:rPr>
              <a:t>kekuatan </a:t>
            </a:r>
            <a:r>
              <a:rPr sz="2200" spc="-5" dirty="0">
                <a:solidFill>
                  <a:srgbClr val="FFFFFF"/>
                </a:solidFill>
                <a:latin typeface="Tahoma"/>
                <a:cs typeface="Tahoma"/>
              </a:rPr>
              <a:t>mengikat </a:t>
            </a:r>
            <a:r>
              <a:rPr sz="2200" spc="-10" dirty="0">
                <a:solidFill>
                  <a:srgbClr val="FFFFFF"/>
                </a:solidFill>
                <a:latin typeface="Tahoma"/>
                <a:cs typeface="Tahoma"/>
              </a:rPr>
              <a:t>/asas </a:t>
            </a:r>
            <a:r>
              <a:rPr sz="2200" spc="-5" dirty="0">
                <a:solidFill>
                  <a:srgbClr val="FFFFFF"/>
                </a:solidFill>
                <a:latin typeface="Tahoma"/>
                <a:cs typeface="Tahoma"/>
              </a:rPr>
              <a:t>pacta </a:t>
            </a:r>
            <a:r>
              <a:rPr sz="2200" spc="-10" dirty="0">
                <a:solidFill>
                  <a:srgbClr val="FFFFFF"/>
                </a:solidFill>
                <a:latin typeface="Tahoma"/>
                <a:cs typeface="Tahoma"/>
              </a:rPr>
              <a:t>suntsevanda terdapat </a:t>
            </a:r>
            <a:r>
              <a:rPr sz="2200" spc="-5" dirty="0">
                <a:solidFill>
                  <a:srgbClr val="FFFFFF"/>
                </a:solidFill>
                <a:latin typeface="Tahoma"/>
                <a:cs typeface="Tahoma"/>
              </a:rPr>
              <a:t>pada  pasal 1338 </a:t>
            </a:r>
            <a:r>
              <a:rPr sz="2200" spc="-20" dirty="0">
                <a:solidFill>
                  <a:srgbClr val="FFFFFF"/>
                </a:solidFill>
                <a:latin typeface="Tahoma"/>
                <a:cs typeface="Tahoma"/>
              </a:rPr>
              <a:t>ayat</a:t>
            </a:r>
            <a:r>
              <a:rPr sz="2200" dirty="0">
                <a:solidFill>
                  <a:srgbClr val="FFFFFF"/>
                </a:solidFill>
                <a:latin typeface="Tahoma"/>
                <a:cs typeface="Tahoma"/>
              </a:rPr>
              <a:t> </a:t>
            </a:r>
            <a:r>
              <a:rPr sz="2200" spc="-5" dirty="0">
                <a:solidFill>
                  <a:srgbClr val="FFFFFF"/>
                </a:solidFill>
                <a:latin typeface="Tahoma"/>
                <a:cs typeface="Tahoma"/>
              </a:rPr>
              <a:t>1</a:t>
            </a:r>
            <a:endParaRPr sz="2200">
              <a:latin typeface="Tahoma"/>
              <a:cs typeface="Tahoma"/>
            </a:endParaRPr>
          </a:p>
          <a:p>
            <a:pPr marL="288925" marR="43180" indent="-264160" algn="just">
              <a:lnSpc>
                <a:spcPct val="100000"/>
              </a:lnSpc>
              <a:buAutoNum type="arabicPeriod" startAt="3"/>
              <a:tabLst>
                <a:tab pos="289560" algn="l"/>
              </a:tabLst>
            </a:pPr>
            <a:r>
              <a:rPr sz="2200" spc="-5" dirty="0">
                <a:solidFill>
                  <a:srgbClr val="FFFFFF"/>
                </a:solidFill>
                <a:latin typeface="Tahoma"/>
                <a:cs typeface="Tahoma"/>
              </a:rPr>
              <a:t>Asas persamaan hukum </a:t>
            </a:r>
            <a:r>
              <a:rPr sz="2200" spc="-10" dirty="0">
                <a:solidFill>
                  <a:srgbClr val="FFFFFF"/>
                </a:solidFill>
                <a:latin typeface="Tahoma"/>
                <a:cs typeface="Tahoma"/>
              </a:rPr>
              <a:t>yaitu </a:t>
            </a:r>
            <a:r>
              <a:rPr sz="2200" spc="-5" dirty="0">
                <a:solidFill>
                  <a:srgbClr val="FFFFFF"/>
                </a:solidFill>
                <a:latin typeface="Tahoma"/>
                <a:cs typeface="Tahoma"/>
              </a:rPr>
              <a:t>subyek hukum </a:t>
            </a:r>
            <a:r>
              <a:rPr sz="2200" spc="-15" dirty="0">
                <a:solidFill>
                  <a:srgbClr val="FFFFFF"/>
                </a:solidFill>
                <a:latin typeface="Tahoma"/>
                <a:cs typeface="Tahoma"/>
              </a:rPr>
              <a:t>yang </a:t>
            </a:r>
            <a:r>
              <a:rPr sz="2200" spc="-5" dirty="0">
                <a:solidFill>
                  <a:srgbClr val="FFFFFF"/>
                </a:solidFill>
                <a:latin typeface="Tahoma"/>
                <a:cs typeface="Tahoma"/>
              </a:rPr>
              <a:t>mengadakan  perjanjian </a:t>
            </a:r>
            <a:r>
              <a:rPr sz="2200" spc="-10" dirty="0">
                <a:solidFill>
                  <a:srgbClr val="FFFFFF"/>
                </a:solidFill>
                <a:latin typeface="Tahoma"/>
                <a:cs typeface="Tahoma"/>
              </a:rPr>
              <a:t>mempunyai kedudukan hak </a:t>
            </a:r>
            <a:r>
              <a:rPr sz="2200" spc="-5" dirty="0">
                <a:solidFill>
                  <a:srgbClr val="FFFFFF"/>
                </a:solidFill>
                <a:latin typeface="Tahoma"/>
                <a:cs typeface="Tahoma"/>
              </a:rPr>
              <a:t>dan </a:t>
            </a:r>
            <a:r>
              <a:rPr sz="2200" spc="-10" dirty="0">
                <a:solidFill>
                  <a:srgbClr val="FFFFFF"/>
                </a:solidFill>
                <a:latin typeface="Tahoma"/>
                <a:cs typeface="Tahoma"/>
              </a:rPr>
              <a:t>kewajiban </a:t>
            </a:r>
            <a:r>
              <a:rPr sz="2200" spc="-15" dirty="0">
                <a:solidFill>
                  <a:srgbClr val="FFFFFF"/>
                </a:solidFill>
                <a:latin typeface="Tahoma"/>
                <a:cs typeface="Tahoma"/>
              </a:rPr>
              <a:t>yang </a:t>
            </a:r>
            <a:r>
              <a:rPr sz="2200" spc="-5" dirty="0">
                <a:solidFill>
                  <a:srgbClr val="FFFFFF"/>
                </a:solidFill>
                <a:latin typeface="Tahoma"/>
                <a:cs typeface="Tahoma"/>
              </a:rPr>
              <a:t>sama  dalam hukum dan </a:t>
            </a:r>
            <a:r>
              <a:rPr sz="2200" spc="-10" dirty="0">
                <a:solidFill>
                  <a:srgbClr val="FFFFFF"/>
                </a:solidFill>
                <a:latin typeface="Tahoma"/>
                <a:cs typeface="Tahoma"/>
              </a:rPr>
              <a:t>tidak </a:t>
            </a:r>
            <a:r>
              <a:rPr sz="2200" spc="-5" dirty="0">
                <a:solidFill>
                  <a:srgbClr val="FFFFFF"/>
                </a:solidFill>
                <a:latin typeface="Tahoma"/>
                <a:cs typeface="Tahoma"/>
              </a:rPr>
              <a:t>dibeda-bedakan </a:t>
            </a:r>
            <a:r>
              <a:rPr sz="2200" spc="-10" dirty="0">
                <a:solidFill>
                  <a:srgbClr val="FFFFFF"/>
                </a:solidFill>
                <a:latin typeface="Tahoma"/>
                <a:cs typeface="Tahoma"/>
              </a:rPr>
              <a:t>antara satu </a:t>
            </a:r>
            <a:r>
              <a:rPr sz="2200" spc="-5" dirty="0">
                <a:solidFill>
                  <a:srgbClr val="FFFFFF"/>
                </a:solidFill>
                <a:latin typeface="Tahoma"/>
                <a:cs typeface="Tahoma"/>
              </a:rPr>
              <a:t>sama lain  </a:t>
            </a:r>
            <a:r>
              <a:rPr sz="2200" spc="-10" dirty="0">
                <a:solidFill>
                  <a:srgbClr val="FFFFFF"/>
                </a:solidFill>
                <a:latin typeface="Tahoma"/>
                <a:cs typeface="Tahoma"/>
              </a:rPr>
              <a:t>walaupun subyek hukum </a:t>
            </a:r>
            <a:r>
              <a:rPr sz="2200" spc="-5" dirty="0">
                <a:solidFill>
                  <a:srgbClr val="FFFFFF"/>
                </a:solidFill>
                <a:latin typeface="Tahoma"/>
                <a:cs typeface="Tahoma"/>
              </a:rPr>
              <a:t>itu berbeda </a:t>
            </a:r>
            <a:r>
              <a:rPr sz="2200" spc="-10" dirty="0">
                <a:solidFill>
                  <a:srgbClr val="FFFFFF"/>
                </a:solidFill>
                <a:latin typeface="Tahoma"/>
                <a:cs typeface="Tahoma"/>
              </a:rPr>
              <a:t>warna kulit </a:t>
            </a:r>
            <a:r>
              <a:rPr sz="2200" spc="-5" dirty="0">
                <a:solidFill>
                  <a:srgbClr val="FFFFFF"/>
                </a:solidFill>
                <a:latin typeface="Tahoma"/>
                <a:cs typeface="Tahoma"/>
              </a:rPr>
              <a:t>dan</a:t>
            </a:r>
            <a:r>
              <a:rPr sz="2200" spc="125" dirty="0">
                <a:solidFill>
                  <a:srgbClr val="FFFFFF"/>
                </a:solidFill>
                <a:latin typeface="Tahoma"/>
                <a:cs typeface="Tahoma"/>
              </a:rPr>
              <a:t> </a:t>
            </a:r>
            <a:r>
              <a:rPr sz="2200" spc="-20" dirty="0">
                <a:solidFill>
                  <a:srgbClr val="FFFFFF"/>
                </a:solidFill>
                <a:latin typeface="Tahoma"/>
                <a:cs typeface="Tahoma"/>
              </a:rPr>
              <a:t>ras</a:t>
            </a:r>
            <a:endParaRPr sz="2200">
              <a:latin typeface="Tahoma"/>
              <a:cs typeface="Tahoma"/>
            </a:endParaRPr>
          </a:p>
          <a:p>
            <a:pPr marL="288925" marR="43180" indent="-264160" algn="just">
              <a:lnSpc>
                <a:spcPct val="100000"/>
              </a:lnSpc>
              <a:spcBef>
                <a:spcPts val="5"/>
              </a:spcBef>
              <a:buAutoNum type="arabicPeriod" startAt="3"/>
              <a:tabLst>
                <a:tab pos="289560" algn="l"/>
              </a:tabLst>
            </a:pPr>
            <a:r>
              <a:rPr sz="2200" spc="-5" dirty="0">
                <a:solidFill>
                  <a:srgbClr val="FFFFFF"/>
                </a:solidFill>
                <a:latin typeface="Tahoma"/>
                <a:cs typeface="Tahoma"/>
              </a:rPr>
              <a:t>Asas </a:t>
            </a:r>
            <a:r>
              <a:rPr sz="2200" spc="-10" dirty="0">
                <a:solidFill>
                  <a:srgbClr val="FFFFFF"/>
                </a:solidFill>
                <a:latin typeface="Tahoma"/>
                <a:cs typeface="Tahoma"/>
              </a:rPr>
              <a:t>keseimbangan </a:t>
            </a:r>
            <a:r>
              <a:rPr sz="2200" spc="-5" dirty="0">
                <a:solidFill>
                  <a:srgbClr val="FFFFFF"/>
                </a:solidFill>
                <a:latin typeface="Tahoma"/>
                <a:cs typeface="Tahoma"/>
              </a:rPr>
              <a:t>adalah menghendaki </a:t>
            </a:r>
            <a:r>
              <a:rPr sz="2200" spc="-10" dirty="0">
                <a:solidFill>
                  <a:srgbClr val="FFFFFF"/>
                </a:solidFill>
                <a:latin typeface="Tahoma"/>
                <a:cs typeface="Tahoma"/>
              </a:rPr>
              <a:t>kedua </a:t>
            </a:r>
            <a:r>
              <a:rPr sz="2200" spc="-5" dirty="0">
                <a:solidFill>
                  <a:srgbClr val="FFFFFF"/>
                </a:solidFill>
                <a:latin typeface="Tahoma"/>
                <a:cs typeface="Tahoma"/>
              </a:rPr>
              <a:t>belah pihak  memenuhi dan melaksanakan perjanjian. Kreditor </a:t>
            </a:r>
            <a:r>
              <a:rPr sz="2200" spc="-10" dirty="0">
                <a:solidFill>
                  <a:srgbClr val="FFFFFF"/>
                </a:solidFill>
                <a:latin typeface="Tahoma"/>
                <a:cs typeface="Tahoma"/>
              </a:rPr>
              <a:t>mempunyai  kekuatan </a:t>
            </a:r>
            <a:r>
              <a:rPr sz="2200" spc="-5" dirty="0">
                <a:solidFill>
                  <a:srgbClr val="FFFFFF"/>
                </a:solidFill>
                <a:latin typeface="Tahoma"/>
                <a:cs typeface="Tahoma"/>
              </a:rPr>
              <a:t>untuk menuntut prestasi dan jika diperlukan dapat  menuntut pelunasan prestas melalalui </a:t>
            </a:r>
            <a:r>
              <a:rPr sz="2200" spc="-15" dirty="0">
                <a:solidFill>
                  <a:srgbClr val="FFFFFF"/>
                </a:solidFill>
                <a:latin typeface="Tahoma"/>
                <a:cs typeface="Tahoma"/>
              </a:rPr>
              <a:t>kekayaan </a:t>
            </a:r>
            <a:r>
              <a:rPr sz="2200" spc="-5" dirty="0">
                <a:solidFill>
                  <a:srgbClr val="FFFFFF"/>
                </a:solidFill>
                <a:latin typeface="Tahoma"/>
                <a:cs typeface="Tahoma"/>
              </a:rPr>
              <a:t>debitor namun  debitor </a:t>
            </a:r>
            <a:r>
              <a:rPr sz="2200" dirty="0">
                <a:solidFill>
                  <a:srgbClr val="FFFFFF"/>
                </a:solidFill>
                <a:latin typeface="Tahoma"/>
                <a:cs typeface="Tahoma"/>
              </a:rPr>
              <a:t>memikul </a:t>
            </a:r>
            <a:r>
              <a:rPr sz="2200" spc="-5" dirty="0">
                <a:solidFill>
                  <a:srgbClr val="FFFFFF"/>
                </a:solidFill>
                <a:latin typeface="Tahoma"/>
                <a:cs typeface="Tahoma"/>
              </a:rPr>
              <a:t>pula </a:t>
            </a:r>
            <a:r>
              <a:rPr sz="2200" spc="-10" dirty="0">
                <a:solidFill>
                  <a:srgbClr val="FFFFFF"/>
                </a:solidFill>
                <a:latin typeface="Tahoma"/>
                <a:cs typeface="Tahoma"/>
              </a:rPr>
              <a:t>kewajiban </a:t>
            </a:r>
            <a:r>
              <a:rPr sz="2200" dirty="0">
                <a:solidFill>
                  <a:srgbClr val="FFFFFF"/>
                </a:solidFill>
                <a:latin typeface="Tahoma"/>
                <a:cs typeface="Tahoma"/>
              </a:rPr>
              <a:t>untuk </a:t>
            </a:r>
            <a:r>
              <a:rPr sz="2200" spc="-5" dirty="0">
                <a:solidFill>
                  <a:srgbClr val="FFFFFF"/>
                </a:solidFill>
                <a:latin typeface="Tahoma"/>
                <a:cs typeface="Tahoma"/>
              </a:rPr>
              <a:t>melaksanakan </a:t>
            </a:r>
            <a:r>
              <a:rPr sz="2200" spc="-135" dirty="0">
                <a:solidFill>
                  <a:srgbClr val="FFFFFF"/>
                </a:solidFill>
                <a:latin typeface="Tahoma"/>
                <a:cs typeface="Tahoma"/>
              </a:rPr>
              <a:t>per</a:t>
            </a:r>
            <a:r>
              <a:rPr sz="2100" b="1" spc="-202" baseline="-7936" dirty="0">
                <a:solidFill>
                  <a:srgbClr val="FFFFFF"/>
                </a:solidFill>
                <a:latin typeface="Arial"/>
                <a:cs typeface="Arial"/>
              </a:rPr>
              <a:t>2</a:t>
            </a:r>
            <a:r>
              <a:rPr sz="2200" spc="-135" dirty="0">
                <a:solidFill>
                  <a:srgbClr val="FFFFFF"/>
                </a:solidFill>
                <a:latin typeface="Tahoma"/>
                <a:cs typeface="Tahoma"/>
              </a:rPr>
              <a:t>j</a:t>
            </a:r>
            <a:r>
              <a:rPr sz="2100" b="1" spc="-202" baseline="-7936" dirty="0">
                <a:solidFill>
                  <a:srgbClr val="FFFFFF"/>
                </a:solidFill>
                <a:latin typeface="Arial"/>
                <a:cs typeface="Arial"/>
              </a:rPr>
              <a:t>5</a:t>
            </a:r>
            <a:r>
              <a:rPr sz="2200" spc="-135" dirty="0">
                <a:solidFill>
                  <a:srgbClr val="FFFFFF"/>
                </a:solidFill>
                <a:latin typeface="Tahoma"/>
                <a:cs typeface="Tahoma"/>
              </a:rPr>
              <a:t>anjian  </a:t>
            </a:r>
            <a:r>
              <a:rPr sz="2200" spc="-5" dirty="0">
                <a:solidFill>
                  <a:srgbClr val="FFFFFF"/>
                </a:solidFill>
                <a:latin typeface="Tahoma"/>
                <a:cs typeface="Tahoma"/>
              </a:rPr>
              <a:t>dengan itikad</a:t>
            </a:r>
            <a:r>
              <a:rPr sz="2200" spc="5" dirty="0">
                <a:solidFill>
                  <a:srgbClr val="FFFFFF"/>
                </a:solidFill>
                <a:latin typeface="Tahoma"/>
                <a:cs typeface="Tahoma"/>
              </a:rPr>
              <a:t> </a:t>
            </a:r>
            <a:r>
              <a:rPr sz="2200" spc="-5" dirty="0">
                <a:solidFill>
                  <a:srgbClr val="FFFFFF"/>
                </a:solidFill>
                <a:latin typeface="Tahoma"/>
                <a:cs typeface="Tahoma"/>
              </a:rPr>
              <a:t>baik</a:t>
            </a:r>
            <a:endParaRPr sz="2200">
              <a:latin typeface="Tahoma"/>
              <a:cs typeface="Tahoma"/>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924800" y="6190488"/>
            <a:ext cx="443293" cy="405193"/>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034796" y="365696"/>
            <a:ext cx="3890517" cy="681037"/>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518659" y="365696"/>
            <a:ext cx="3826510" cy="681037"/>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3713988" y="731456"/>
            <a:ext cx="1862074" cy="681037"/>
          </a:xfrm>
          <a:prstGeom prst="rect">
            <a:avLst/>
          </a:prstGeom>
          <a:blipFill>
            <a:blip r:embed="rId5" cstate="print"/>
            <a:stretch>
              <a:fillRect/>
            </a:stretch>
          </a:blipFill>
        </p:spPr>
        <p:txBody>
          <a:bodyPr wrap="square" lIns="0" tIns="0" rIns="0" bIns="0" rtlCol="0"/>
          <a:lstStyle/>
          <a:p>
            <a:endParaRPr/>
          </a:p>
        </p:txBody>
      </p:sp>
      <p:sp>
        <p:nvSpPr>
          <p:cNvPr id="6" name="object 6"/>
          <p:cNvSpPr txBox="1">
            <a:spLocks noGrp="1"/>
          </p:cNvSpPr>
          <p:nvPr>
            <p:ph type="title"/>
          </p:nvPr>
        </p:nvSpPr>
        <p:spPr>
          <a:prstGeom prst="rect">
            <a:avLst/>
          </a:prstGeom>
        </p:spPr>
        <p:txBody>
          <a:bodyPr vert="horz" wrap="square" lIns="0" tIns="185496" rIns="0" bIns="0" rtlCol="0">
            <a:spAutoFit/>
          </a:bodyPr>
          <a:lstStyle/>
          <a:p>
            <a:pPr marL="3368675" marR="5080" indent="-2679700">
              <a:lnSpc>
                <a:spcPts val="2880"/>
              </a:lnSpc>
              <a:spcBef>
                <a:spcPts val="325"/>
              </a:spcBef>
            </a:pPr>
            <a:r>
              <a:rPr spc="-5" dirty="0"/>
              <a:t>KEADAAN MEMAKSA </a:t>
            </a:r>
            <a:r>
              <a:rPr dirty="0"/>
              <a:t>/ </a:t>
            </a:r>
            <a:r>
              <a:rPr sz="2500" i="1" spc="-80" dirty="0">
                <a:latin typeface="Tahoma"/>
                <a:cs typeface="Tahoma"/>
              </a:rPr>
              <a:t>OVERMACHT </a:t>
            </a:r>
            <a:r>
              <a:rPr sz="2500" i="1" spc="-60" dirty="0">
                <a:latin typeface="Tahoma"/>
                <a:cs typeface="Tahoma"/>
              </a:rPr>
              <a:t>/ </a:t>
            </a:r>
            <a:r>
              <a:rPr sz="2500" i="1" spc="-75" dirty="0">
                <a:latin typeface="Tahoma"/>
                <a:cs typeface="Tahoma"/>
              </a:rPr>
              <a:t>FORCE  MAJEURE</a:t>
            </a:r>
            <a:endParaRPr sz="2500">
              <a:latin typeface="Tahoma"/>
              <a:cs typeface="Tahoma"/>
            </a:endParaRPr>
          </a:p>
        </p:txBody>
      </p:sp>
      <p:sp>
        <p:nvSpPr>
          <p:cNvPr id="7" name="object 7"/>
          <p:cNvSpPr/>
          <p:nvPr/>
        </p:nvSpPr>
        <p:spPr>
          <a:xfrm>
            <a:off x="291084" y="1670253"/>
            <a:ext cx="1577086" cy="568248"/>
          </a:xfrm>
          <a:prstGeom prst="rect">
            <a:avLst/>
          </a:prstGeom>
          <a:blipFill>
            <a:blip r:embed="rId6" cstate="print"/>
            <a:stretch>
              <a:fillRect/>
            </a:stretch>
          </a:blipFill>
        </p:spPr>
        <p:txBody>
          <a:bodyPr wrap="square" lIns="0" tIns="0" rIns="0" bIns="0" rtlCol="0"/>
          <a:lstStyle/>
          <a:p>
            <a:endParaRPr/>
          </a:p>
        </p:txBody>
      </p:sp>
      <p:sp>
        <p:nvSpPr>
          <p:cNvPr id="8" name="object 8"/>
          <p:cNvSpPr/>
          <p:nvPr/>
        </p:nvSpPr>
        <p:spPr>
          <a:xfrm>
            <a:off x="1627632" y="1670253"/>
            <a:ext cx="1280033" cy="568248"/>
          </a:xfrm>
          <a:prstGeom prst="rect">
            <a:avLst/>
          </a:prstGeom>
          <a:blipFill>
            <a:blip r:embed="rId7" cstate="print"/>
            <a:stretch>
              <a:fillRect/>
            </a:stretch>
          </a:blipFill>
        </p:spPr>
        <p:txBody>
          <a:bodyPr wrap="square" lIns="0" tIns="0" rIns="0" bIns="0" rtlCol="0"/>
          <a:lstStyle/>
          <a:p>
            <a:endParaRPr/>
          </a:p>
        </p:txBody>
      </p:sp>
      <p:sp>
        <p:nvSpPr>
          <p:cNvPr id="9" name="object 9"/>
          <p:cNvSpPr/>
          <p:nvPr/>
        </p:nvSpPr>
        <p:spPr>
          <a:xfrm>
            <a:off x="2668523" y="1670253"/>
            <a:ext cx="604837" cy="568248"/>
          </a:xfrm>
          <a:prstGeom prst="rect">
            <a:avLst/>
          </a:prstGeom>
          <a:blipFill>
            <a:blip r:embed="rId8" cstate="print"/>
            <a:stretch>
              <a:fillRect/>
            </a:stretch>
          </a:blipFill>
        </p:spPr>
        <p:txBody>
          <a:bodyPr wrap="square" lIns="0" tIns="0" rIns="0" bIns="0" rtlCol="0"/>
          <a:lstStyle/>
          <a:p>
            <a:endParaRPr/>
          </a:p>
        </p:txBody>
      </p:sp>
      <p:sp>
        <p:nvSpPr>
          <p:cNvPr id="10" name="object 10"/>
          <p:cNvSpPr/>
          <p:nvPr/>
        </p:nvSpPr>
        <p:spPr>
          <a:xfrm>
            <a:off x="3034283" y="1670253"/>
            <a:ext cx="1052893" cy="568248"/>
          </a:xfrm>
          <a:prstGeom prst="rect">
            <a:avLst/>
          </a:prstGeom>
          <a:blipFill>
            <a:blip r:embed="rId9" cstate="print"/>
            <a:stretch>
              <a:fillRect/>
            </a:stretch>
          </a:blipFill>
        </p:spPr>
        <p:txBody>
          <a:bodyPr wrap="square" lIns="0" tIns="0" rIns="0" bIns="0" rtlCol="0"/>
          <a:lstStyle/>
          <a:p>
            <a:endParaRPr/>
          </a:p>
        </p:txBody>
      </p:sp>
      <p:sp>
        <p:nvSpPr>
          <p:cNvPr id="11" name="object 11"/>
          <p:cNvSpPr/>
          <p:nvPr/>
        </p:nvSpPr>
        <p:spPr>
          <a:xfrm>
            <a:off x="3848100" y="1670253"/>
            <a:ext cx="962990" cy="568248"/>
          </a:xfrm>
          <a:prstGeom prst="rect">
            <a:avLst/>
          </a:prstGeom>
          <a:blipFill>
            <a:blip r:embed="rId10" cstate="print"/>
            <a:stretch>
              <a:fillRect/>
            </a:stretch>
          </a:blipFill>
        </p:spPr>
        <p:txBody>
          <a:bodyPr wrap="square" lIns="0" tIns="0" rIns="0" bIns="0" rtlCol="0"/>
          <a:lstStyle/>
          <a:p>
            <a:endParaRPr/>
          </a:p>
        </p:txBody>
      </p:sp>
      <p:sp>
        <p:nvSpPr>
          <p:cNvPr id="12" name="object 12"/>
          <p:cNvSpPr/>
          <p:nvPr/>
        </p:nvSpPr>
        <p:spPr>
          <a:xfrm>
            <a:off x="4572000" y="1670253"/>
            <a:ext cx="1520698" cy="568248"/>
          </a:xfrm>
          <a:prstGeom prst="rect">
            <a:avLst/>
          </a:prstGeom>
          <a:blipFill>
            <a:blip r:embed="rId11" cstate="print"/>
            <a:stretch>
              <a:fillRect/>
            </a:stretch>
          </a:blipFill>
        </p:spPr>
        <p:txBody>
          <a:bodyPr wrap="square" lIns="0" tIns="0" rIns="0" bIns="0" rtlCol="0"/>
          <a:lstStyle/>
          <a:p>
            <a:endParaRPr/>
          </a:p>
        </p:txBody>
      </p:sp>
      <p:sp>
        <p:nvSpPr>
          <p:cNvPr id="13" name="object 13"/>
          <p:cNvSpPr/>
          <p:nvPr/>
        </p:nvSpPr>
        <p:spPr>
          <a:xfrm>
            <a:off x="5853684" y="1670253"/>
            <a:ext cx="833437" cy="568248"/>
          </a:xfrm>
          <a:prstGeom prst="rect">
            <a:avLst/>
          </a:prstGeom>
          <a:blipFill>
            <a:blip r:embed="rId12" cstate="print"/>
            <a:stretch>
              <a:fillRect/>
            </a:stretch>
          </a:blipFill>
        </p:spPr>
        <p:txBody>
          <a:bodyPr wrap="square" lIns="0" tIns="0" rIns="0" bIns="0" rtlCol="0"/>
          <a:lstStyle/>
          <a:p>
            <a:endParaRPr/>
          </a:p>
        </p:txBody>
      </p:sp>
      <p:sp>
        <p:nvSpPr>
          <p:cNvPr id="14" name="object 14"/>
          <p:cNvSpPr/>
          <p:nvPr/>
        </p:nvSpPr>
        <p:spPr>
          <a:xfrm>
            <a:off x="6448044" y="1670253"/>
            <a:ext cx="938593" cy="568248"/>
          </a:xfrm>
          <a:prstGeom prst="rect">
            <a:avLst/>
          </a:prstGeom>
          <a:blipFill>
            <a:blip r:embed="rId13" cstate="print"/>
            <a:stretch>
              <a:fillRect/>
            </a:stretch>
          </a:blipFill>
        </p:spPr>
        <p:txBody>
          <a:bodyPr wrap="square" lIns="0" tIns="0" rIns="0" bIns="0" rtlCol="0"/>
          <a:lstStyle/>
          <a:p>
            <a:endParaRPr/>
          </a:p>
        </p:txBody>
      </p:sp>
      <p:sp>
        <p:nvSpPr>
          <p:cNvPr id="15" name="object 15"/>
          <p:cNvSpPr/>
          <p:nvPr/>
        </p:nvSpPr>
        <p:spPr>
          <a:xfrm>
            <a:off x="7147559" y="1670253"/>
            <a:ext cx="511848" cy="568248"/>
          </a:xfrm>
          <a:prstGeom prst="rect">
            <a:avLst/>
          </a:prstGeom>
          <a:blipFill>
            <a:blip r:embed="rId14" cstate="print"/>
            <a:stretch>
              <a:fillRect/>
            </a:stretch>
          </a:blipFill>
        </p:spPr>
        <p:txBody>
          <a:bodyPr wrap="square" lIns="0" tIns="0" rIns="0" bIns="0" rtlCol="0"/>
          <a:lstStyle/>
          <a:p>
            <a:endParaRPr/>
          </a:p>
        </p:txBody>
      </p:sp>
      <p:sp>
        <p:nvSpPr>
          <p:cNvPr id="16" name="object 16"/>
          <p:cNvSpPr/>
          <p:nvPr/>
        </p:nvSpPr>
        <p:spPr>
          <a:xfrm>
            <a:off x="7420356" y="1670253"/>
            <a:ext cx="882192" cy="568248"/>
          </a:xfrm>
          <a:prstGeom prst="rect">
            <a:avLst/>
          </a:prstGeom>
          <a:blipFill>
            <a:blip r:embed="rId15" cstate="print"/>
            <a:stretch>
              <a:fillRect/>
            </a:stretch>
          </a:blipFill>
        </p:spPr>
        <p:txBody>
          <a:bodyPr wrap="square" lIns="0" tIns="0" rIns="0" bIns="0" rtlCol="0"/>
          <a:lstStyle/>
          <a:p>
            <a:endParaRPr/>
          </a:p>
        </p:txBody>
      </p:sp>
      <p:sp>
        <p:nvSpPr>
          <p:cNvPr id="17" name="object 17"/>
          <p:cNvSpPr/>
          <p:nvPr/>
        </p:nvSpPr>
        <p:spPr>
          <a:xfrm>
            <a:off x="8063483" y="1670253"/>
            <a:ext cx="969060" cy="568248"/>
          </a:xfrm>
          <a:prstGeom prst="rect">
            <a:avLst/>
          </a:prstGeom>
          <a:blipFill>
            <a:blip r:embed="rId16" cstate="print"/>
            <a:stretch>
              <a:fillRect/>
            </a:stretch>
          </a:blipFill>
        </p:spPr>
        <p:txBody>
          <a:bodyPr wrap="square" lIns="0" tIns="0" rIns="0" bIns="0" rtlCol="0"/>
          <a:lstStyle/>
          <a:p>
            <a:endParaRPr/>
          </a:p>
        </p:txBody>
      </p:sp>
      <p:sp>
        <p:nvSpPr>
          <p:cNvPr id="18" name="object 18"/>
          <p:cNvSpPr/>
          <p:nvPr/>
        </p:nvSpPr>
        <p:spPr>
          <a:xfrm>
            <a:off x="291084" y="1975053"/>
            <a:ext cx="1357630" cy="568248"/>
          </a:xfrm>
          <a:prstGeom prst="rect">
            <a:avLst/>
          </a:prstGeom>
          <a:blipFill>
            <a:blip r:embed="rId17" cstate="print"/>
            <a:stretch>
              <a:fillRect/>
            </a:stretch>
          </a:blipFill>
        </p:spPr>
        <p:txBody>
          <a:bodyPr wrap="square" lIns="0" tIns="0" rIns="0" bIns="0" rtlCol="0"/>
          <a:lstStyle/>
          <a:p>
            <a:endParaRPr/>
          </a:p>
        </p:txBody>
      </p:sp>
      <p:sp>
        <p:nvSpPr>
          <p:cNvPr id="19" name="object 19"/>
          <p:cNvSpPr/>
          <p:nvPr/>
        </p:nvSpPr>
        <p:spPr>
          <a:xfrm>
            <a:off x="1400555" y="1975053"/>
            <a:ext cx="886802" cy="568248"/>
          </a:xfrm>
          <a:prstGeom prst="rect">
            <a:avLst/>
          </a:prstGeom>
          <a:blipFill>
            <a:blip r:embed="rId18" cstate="print"/>
            <a:stretch>
              <a:fillRect/>
            </a:stretch>
          </a:blipFill>
        </p:spPr>
        <p:txBody>
          <a:bodyPr wrap="square" lIns="0" tIns="0" rIns="0" bIns="0" rtlCol="0"/>
          <a:lstStyle/>
          <a:p>
            <a:endParaRPr/>
          </a:p>
        </p:txBody>
      </p:sp>
      <p:sp>
        <p:nvSpPr>
          <p:cNvPr id="20" name="object 20"/>
          <p:cNvSpPr/>
          <p:nvPr/>
        </p:nvSpPr>
        <p:spPr>
          <a:xfrm>
            <a:off x="2039111" y="1975053"/>
            <a:ext cx="1014793" cy="568248"/>
          </a:xfrm>
          <a:prstGeom prst="rect">
            <a:avLst/>
          </a:prstGeom>
          <a:blipFill>
            <a:blip r:embed="rId19" cstate="print"/>
            <a:stretch>
              <a:fillRect/>
            </a:stretch>
          </a:blipFill>
        </p:spPr>
        <p:txBody>
          <a:bodyPr wrap="square" lIns="0" tIns="0" rIns="0" bIns="0" rtlCol="0"/>
          <a:lstStyle/>
          <a:p>
            <a:endParaRPr/>
          </a:p>
        </p:txBody>
      </p:sp>
      <p:sp>
        <p:nvSpPr>
          <p:cNvPr id="21" name="object 21"/>
          <p:cNvSpPr/>
          <p:nvPr/>
        </p:nvSpPr>
        <p:spPr>
          <a:xfrm>
            <a:off x="2805683" y="1975053"/>
            <a:ext cx="1456690" cy="568248"/>
          </a:xfrm>
          <a:prstGeom prst="rect">
            <a:avLst/>
          </a:prstGeom>
          <a:blipFill>
            <a:blip r:embed="rId20" cstate="print"/>
            <a:stretch>
              <a:fillRect/>
            </a:stretch>
          </a:blipFill>
        </p:spPr>
        <p:txBody>
          <a:bodyPr wrap="square" lIns="0" tIns="0" rIns="0" bIns="0" rtlCol="0"/>
          <a:lstStyle/>
          <a:p>
            <a:endParaRPr/>
          </a:p>
        </p:txBody>
      </p:sp>
      <p:sp>
        <p:nvSpPr>
          <p:cNvPr id="22" name="object 22"/>
          <p:cNvSpPr/>
          <p:nvPr/>
        </p:nvSpPr>
        <p:spPr>
          <a:xfrm>
            <a:off x="4014215" y="1975053"/>
            <a:ext cx="1113840" cy="568248"/>
          </a:xfrm>
          <a:prstGeom prst="rect">
            <a:avLst/>
          </a:prstGeom>
          <a:blipFill>
            <a:blip r:embed="rId21" cstate="print"/>
            <a:stretch>
              <a:fillRect/>
            </a:stretch>
          </a:blipFill>
        </p:spPr>
        <p:txBody>
          <a:bodyPr wrap="square" lIns="0" tIns="0" rIns="0" bIns="0" rtlCol="0"/>
          <a:lstStyle/>
          <a:p>
            <a:endParaRPr/>
          </a:p>
        </p:txBody>
      </p:sp>
      <p:sp>
        <p:nvSpPr>
          <p:cNvPr id="23" name="object 23"/>
          <p:cNvSpPr/>
          <p:nvPr/>
        </p:nvSpPr>
        <p:spPr>
          <a:xfrm>
            <a:off x="4879847" y="1975053"/>
            <a:ext cx="729792" cy="568248"/>
          </a:xfrm>
          <a:prstGeom prst="rect">
            <a:avLst/>
          </a:prstGeom>
          <a:blipFill>
            <a:blip r:embed="rId22" cstate="print"/>
            <a:stretch>
              <a:fillRect/>
            </a:stretch>
          </a:blipFill>
        </p:spPr>
        <p:txBody>
          <a:bodyPr wrap="square" lIns="0" tIns="0" rIns="0" bIns="0" rtlCol="0"/>
          <a:lstStyle/>
          <a:p>
            <a:endParaRPr/>
          </a:p>
        </p:txBody>
      </p:sp>
      <p:sp>
        <p:nvSpPr>
          <p:cNvPr id="24" name="object 24"/>
          <p:cNvSpPr/>
          <p:nvPr/>
        </p:nvSpPr>
        <p:spPr>
          <a:xfrm>
            <a:off x="5361432" y="1975053"/>
            <a:ext cx="1281430" cy="568248"/>
          </a:xfrm>
          <a:prstGeom prst="rect">
            <a:avLst/>
          </a:prstGeom>
          <a:blipFill>
            <a:blip r:embed="rId23" cstate="print"/>
            <a:stretch>
              <a:fillRect/>
            </a:stretch>
          </a:blipFill>
        </p:spPr>
        <p:txBody>
          <a:bodyPr wrap="square" lIns="0" tIns="0" rIns="0" bIns="0" rtlCol="0"/>
          <a:lstStyle/>
          <a:p>
            <a:endParaRPr/>
          </a:p>
        </p:txBody>
      </p:sp>
      <p:sp>
        <p:nvSpPr>
          <p:cNvPr id="25" name="object 25"/>
          <p:cNvSpPr/>
          <p:nvPr/>
        </p:nvSpPr>
        <p:spPr>
          <a:xfrm>
            <a:off x="6394703" y="1975053"/>
            <a:ext cx="598716" cy="568248"/>
          </a:xfrm>
          <a:prstGeom prst="rect">
            <a:avLst/>
          </a:prstGeom>
          <a:blipFill>
            <a:blip r:embed="rId24" cstate="print"/>
            <a:stretch>
              <a:fillRect/>
            </a:stretch>
          </a:blipFill>
        </p:spPr>
        <p:txBody>
          <a:bodyPr wrap="square" lIns="0" tIns="0" rIns="0" bIns="0" rtlCol="0"/>
          <a:lstStyle/>
          <a:p>
            <a:endParaRPr/>
          </a:p>
        </p:txBody>
      </p:sp>
      <p:sp>
        <p:nvSpPr>
          <p:cNvPr id="26" name="object 26"/>
          <p:cNvSpPr/>
          <p:nvPr/>
        </p:nvSpPr>
        <p:spPr>
          <a:xfrm>
            <a:off x="6745223" y="1975053"/>
            <a:ext cx="1406398" cy="568248"/>
          </a:xfrm>
          <a:prstGeom prst="rect">
            <a:avLst/>
          </a:prstGeom>
          <a:blipFill>
            <a:blip r:embed="rId25" cstate="print"/>
            <a:stretch>
              <a:fillRect/>
            </a:stretch>
          </a:blipFill>
        </p:spPr>
        <p:txBody>
          <a:bodyPr wrap="square" lIns="0" tIns="0" rIns="0" bIns="0" rtlCol="0"/>
          <a:lstStyle/>
          <a:p>
            <a:endParaRPr/>
          </a:p>
        </p:txBody>
      </p:sp>
      <p:sp>
        <p:nvSpPr>
          <p:cNvPr id="27" name="object 27"/>
          <p:cNvSpPr/>
          <p:nvPr/>
        </p:nvSpPr>
        <p:spPr>
          <a:xfrm>
            <a:off x="7903464" y="1975053"/>
            <a:ext cx="1129093" cy="568248"/>
          </a:xfrm>
          <a:prstGeom prst="rect">
            <a:avLst/>
          </a:prstGeom>
          <a:blipFill>
            <a:blip r:embed="rId26" cstate="print"/>
            <a:stretch>
              <a:fillRect/>
            </a:stretch>
          </a:blipFill>
        </p:spPr>
        <p:txBody>
          <a:bodyPr wrap="square" lIns="0" tIns="0" rIns="0" bIns="0" rtlCol="0"/>
          <a:lstStyle/>
          <a:p>
            <a:endParaRPr/>
          </a:p>
        </p:txBody>
      </p:sp>
      <p:sp>
        <p:nvSpPr>
          <p:cNvPr id="28" name="object 28"/>
          <p:cNvSpPr/>
          <p:nvPr/>
        </p:nvSpPr>
        <p:spPr>
          <a:xfrm>
            <a:off x="291084" y="2279853"/>
            <a:ext cx="947737" cy="568248"/>
          </a:xfrm>
          <a:prstGeom prst="rect">
            <a:avLst/>
          </a:prstGeom>
          <a:blipFill>
            <a:blip r:embed="rId27" cstate="print"/>
            <a:stretch>
              <a:fillRect/>
            </a:stretch>
          </a:blipFill>
        </p:spPr>
        <p:txBody>
          <a:bodyPr wrap="square" lIns="0" tIns="0" rIns="0" bIns="0" rtlCol="0"/>
          <a:lstStyle/>
          <a:p>
            <a:endParaRPr/>
          </a:p>
        </p:txBody>
      </p:sp>
      <p:sp>
        <p:nvSpPr>
          <p:cNvPr id="29" name="object 29"/>
          <p:cNvSpPr/>
          <p:nvPr/>
        </p:nvSpPr>
        <p:spPr>
          <a:xfrm>
            <a:off x="1065275" y="2279853"/>
            <a:ext cx="940104" cy="568248"/>
          </a:xfrm>
          <a:prstGeom prst="rect">
            <a:avLst/>
          </a:prstGeom>
          <a:blipFill>
            <a:blip r:embed="rId28" cstate="print"/>
            <a:stretch>
              <a:fillRect/>
            </a:stretch>
          </a:blipFill>
        </p:spPr>
        <p:txBody>
          <a:bodyPr wrap="square" lIns="0" tIns="0" rIns="0" bIns="0" rtlCol="0"/>
          <a:lstStyle/>
          <a:p>
            <a:endParaRPr/>
          </a:p>
        </p:txBody>
      </p:sp>
      <p:sp>
        <p:nvSpPr>
          <p:cNvPr id="30" name="object 30"/>
          <p:cNvSpPr/>
          <p:nvPr/>
        </p:nvSpPr>
        <p:spPr>
          <a:xfrm>
            <a:off x="1831848" y="2279853"/>
            <a:ext cx="604837" cy="568248"/>
          </a:xfrm>
          <a:prstGeom prst="rect">
            <a:avLst/>
          </a:prstGeom>
          <a:blipFill>
            <a:blip r:embed="rId8" cstate="print"/>
            <a:stretch>
              <a:fillRect/>
            </a:stretch>
          </a:blipFill>
        </p:spPr>
        <p:txBody>
          <a:bodyPr wrap="square" lIns="0" tIns="0" rIns="0" bIns="0" rtlCol="0"/>
          <a:lstStyle/>
          <a:p>
            <a:endParaRPr/>
          </a:p>
        </p:txBody>
      </p:sp>
      <p:sp>
        <p:nvSpPr>
          <p:cNvPr id="31" name="object 31"/>
          <p:cNvSpPr/>
          <p:nvPr/>
        </p:nvSpPr>
        <p:spPr>
          <a:xfrm>
            <a:off x="2263139" y="2279853"/>
            <a:ext cx="1565021" cy="568248"/>
          </a:xfrm>
          <a:prstGeom prst="rect">
            <a:avLst/>
          </a:prstGeom>
          <a:blipFill>
            <a:blip r:embed="rId29" cstate="print"/>
            <a:stretch>
              <a:fillRect/>
            </a:stretch>
          </a:blipFill>
        </p:spPr>
        <p:txBody>
          <a:bodyPr wrap="square" lIns="0" tIns="0" rIns="0" bIns="0" rtlCol="0"/>
          <a:lstStyle/>
          <a:p>
            <a:endParaRPr/>
          </a:p>
        </p:txBody>
      </p:sp>
      <p:sp>
        <p:nvSpPr>
          <p:cNvPr id="32" name="object 32"/>
          <p:cNvSpPr/>
          <p:nvPr/>
        </p:nvSpPr>
        <p:spPr>
          <a:xfrm>
            <a:off x="3654552" y="2279853"/>
            <a:ext cx="897458" cy="568248"/>
          </a:xfrm>
          <a:prstGeom prst="rect">
            <a:avLst/>
          </a:prstGeom>
          <a:blipFill>
            <a:blip r:embed="rId30" cstate="print"/>
            <a:stretch>
              <a:fillRect/>
            </a:stretch>
          </a:blipFill>
        </p:spPr>
        <p:txBody>
          <a:bodyPr wrap="square" lIns="0" tIns="0" rIns="0" bIns="0" rtlCol="0"/>
          <a:lstStyle/>
          <a:p>
            <a:endParaRPr/>
          </a:p>
        </p:txBody>
      </p:sp>
      <p:sp>
        <p:nvSpPr>
          <p:cNvPr id="33" name="object 33"/>
          <p:cNvSpPr/>
          <p:nvPr/>
        </p:nvSpPr>
        <p:spPr>
          <a:xfrm>
            <a:off x="4378452" y="2279853"/>
            <a:ext cx="1258646" cy="568248"/>
          </a:xfrm>
          <a:prstGeom prst="rect">
            <a:avLst/>
          </a:prstGeom>
          <a:blipFill>
            <a:blip r:embed="rId31" cstate="print"/>
            <a:stretch>
              <a:fillRect/>
            </a:stretch>
          </a:blipFill>
        </p:spPr>
        <p:txBody>
          <a:bodyPr wrap="square" lIns="0" tIns="0" rIns="0" bIns="0" rtlCol="0"/>
          <a:lstStyle/>
          <a:p>
            <a:endParaRPr/>
          </a:p>
        </p:txBody>
      </p:sp>
      <p:sp>
        <p:nvSpPr>
          <p:cNvPr id="34" name="object 34"/>
          <p:cNvSpPr/>
          <p:nvPr/>
        </p:nvSpPr>
        <p:spPr>
          <a:xfrm>
            <a:off x="5463540" y="2279853"/>
            <a:ext cx="972146" cy="568248"/>
          </a:xfrm>
          <a:prstGeom prst="rect">
            <a:avLst/>
          </a:prstGeom>
          <a:blipFill>
            <a:blip r:embed="rId32" cstate="print"/>
            <a:stretch>
              <a:fillRect/>
            </a:stretch>
          </a:blipFill>
        </p:spPr>
        <p:txBody>
          <a:bodyPr wrap="square" lIns="0" tIns="0" rIns="0" bIns="0" rtlCol="0"/>
          <a:lstStyle/>
          <a:p>
            <a:endParaRPr/>
          </a:p>
        </p:txBody>
      </p:sp>
      <p:sp>
        <p:nvSpPr>
          <p:cNvPr id="35" name="object 35"/>
          <p:cNvSpPr/>
          <p:nvPr/>
        </p:nvSpPr>
        <p:spPr>
          <a:xfrm>
            <a:off x="6262115" y="2279853"/>
            <a:ext cx="1667129" cy="568248"/>
          </a:xfrm>
          <a:prstGeom prst="rect">
            <a:avLst/>
          </a:prstGeom>
          <a:blipFill>
            <a:blip r:embed="rId33" cstate="print"/>
            <a:stretch>
              <a:fillRect/>
            </a:stretch>
          </a:blipFill>
        </p:spPr>
        <p:txBody>
          <a:bodyPr wrap="square" lIns="0" tIns="0" rIns="0" bIns="0" rtlCol="0"/>
          <a:lstStyle/>
          <a:p>
            <a:endParaRPr/>
          </a:p>
        </p:txBody>
      </p:sp>
      <p:sp>
        <p:nvSpPr>
          <p:cNvPr id="36" name="object 36"/>
          <p:cNvSpPr/>
          <p:nvPr/>
        </p:nvSpPr>
        <p:spPr>
          <a:xfrm>
            <a:off x="7754111" y="2279853"/>
            <a:ext cx="688670" cy="568248"/>
          </a:xfrm>
          <a:prstGeom prst="rect">
            <a:avLst/>
          </a:prstGeom>
          <a:blipFill>
            <a:blip r:embed="rId34" cstate="print"/>
            <a:stretch>
              <a:fillRect/>
            </a:stretch>
          </a:blipFill>
        </p:spPr>
        <p:txBody>
          <a:bodyPr wrap="square" lIns="0" tIns="0" rIns="0" bIns="0" rtlCol="0"/>
          <a:lstStyle/>
          <a:p>
            <a:endParaRPr/>
          </a:p>
        </p:txBody>
      </p:sp>
      <p:sp>
        <p:nvSpPr>
          <p:cNvPr id="37" name="object 37"/>
          <p:cNvSpPr/>
          <p:nvPr/>
        </p:nvSpPr>
        <p:spPr>
          <a:xfrm>
            <a:off x="8269223" y="2279853"/>
            <a:ext cx="763358" cy="568248"/>
          </a:xfrm>
          <a:prstGeom prst="rect">
            <a:avLst/>
          </a:prstGeom>
          <a:blipFill>
            <a:blip r:embed="rId35" cstate="print"/>
            <a:stretch>
              <a:fillRect/>
            </a:stretch>
          </a:blipFill>
        </p:spPr>
        <p:txBody>
          <a:bodyPr wrap="square" lIns="0" tIns="0" rIns="0" bIns="0" rtlCol="0"/>
          <a:lstStyle/>
          <a:p>
            <a:endParaRPr/>
          </a:p>
        </p:txBody>
      </p:sp>
      <p:sp>
        <p:nvSpPr>
          <p:cNvPr id="38" name="object 38"/>
          <p:cNvSpPr/>
          <p:nvPr/>
        </p:nvSpPr>
        <p:spPr>
          <a:xfrm>
            <a:off x="291084" y="2584653"/>
            <a:ext cx="1296797" cy="568248"/>
          </a:xfrm>
          <a:prstGeom prst="rect">
            <a:avLst/>
          </a:prstGeom>
          <a:blipFill>
            <a:blip r:embed="rId36" cstate="print"/>
            <a:stretch>
              <a:fillRect/>
            </a:stretch>
          </a:blipFill>
        </p:spPr>
        <p:txBody>
          <a:bodyPr wrap="square" lIns="0" tIns="0" rIns="0" bIns="0" rtlCol="0"/>
          <a:lstStyle/>
          <a:p>
            <a:endParaRPr/>
          </a:p>
        </p:txBody>
      </p:sp>
      <p:sp>
        <p:nvSpPr>
          <p:cNvPr id="39" name="object 39"/>
          <p:cNvSpPr/>
          <p:nvPr/>
        </p:nvSpPr>
        <p:spPr>
          <a:xfrm>
            <a:off x="1325880" y="2584653"/>
            <a:ext cx="940104" cy="568248"/>
          </a:xfrm>
          <a:prstGeom prst="rect">
            <a:avLst/>
          </a:prstGeom>
          <a:blipFill>
            <a:blip r:embed="rId28" cstate="print"/>
            <a:stretch>
              <a:fillRect/>
            </a:stretch>
          </a:blipFill>
        </p:spPr>
        <p:txBody>
          <a:bodyPr wrap="square" lIns="0" tIns="0" rIns="0" bIns="0" rtlCol="0"/>
          <a:lstStyle/>
          <a:p>
            <a:endParaRPr/>
          </a:p>
        </p:txBody>
      </p:sp>
      <p:sp>
        <p:nvSpPr>
          <p:cNvPr id="40" name="object 40"/>
          <p:cNvSpPr/>
          <p:nvPr/>
        </p:nvSpPr>
        <p:spPr>
          <a:xfrm>
            <a:off x="2005583" y="2584653"/>
            <a:ext cx="1127569" cy="568248"/>
          </a:xfrm>
          <a:prstGeom prst="rect">
            <a:avLst/>
          </a:prstGeom>
          <a:blipFill>
            <a:blip r:embed="rId37" cstate="print"/>
            <a:stretch>
              <a:fillRect/>
            </a:stretch>
          </a:blipFill>
        </p:spPr>
        <p:txBody>
          <a:bodyPr wrap="square" lIns="0" tIns="0" rIns="0" bIns="0" rtlCol="0"/>
          <a:lstStyle/>
          <a:p>
            <a:endParaRPr/>
          </a:p>
        </p:txBody>
      </p:sp>
      <p:sp>
        <p:nvSpPr>
          <p:cNvPr id="41" name="object 41"/>
          <p:cNvSpPr/>
          <p:nvPr/>
        </p:nvSpPr>
        <p:spPr>
          <a:xfrm>
            <a:off x="2793492" y="2584653"/>
            <a:ext cx="417347" cy="568248"/>
          </a:xfrm>
          <a:prstGeom prst="rect">
            <a:avLst/>
          </a:prstGeom>
          <a:blipFill>
            <a:blip r:embed="rId38" cstate="print"/>
            <a:stretch>
              <a:fillRect/>
            </a:stretch>
          </a:blipFill>
        </p:spPr>
        <p:txBody>
          <a:bodyPr wrap="square" lIns="0" tIns="0" rIns="0" bIns="0" rtlCol="0"/>
          <a:lstStyle/>
          <a:p>
            <a:endParaRPr/>
          </a:p>
        </p:txBody>
      </p:sp>
      <p:sp>
        <p:nvSpPr>
          <p:cNvPr id="42" name="object 42"/>
          <p:cNvSpPr/>
          <p:nvPr/>
        </p:nvSpPr>
        <p:spPr>
          <a:xfrm>
            <a:off x="2947416" y="2584653"/>
            <a:ext cx="1022426" cy="568248"/>
          </a:xfrm>
          <a:prstGeom prst="rect">
            <a:avLst/>
          </a:prstGeom>
          <a:blipFill>
            <a:blip r:embed="rId39" cstate="print"/>
            <a:stretch>
              <a:fillRect/>
            </a:stretch>
          </a:blipFill>
        </p:spPr>
        <p:txBody>
          <a:bodyPr wrap="square" lIns="0" tIns="0" rIns="0" bIns="0" rtlCol="0"/>
          <a:lstStyle/>
          <a:p>
            <a:endParaRPr/>
          </a:p>
        </p:txBody>
      </p:sp>
      <p:sp>
        <p:nvSpPr>
          <p:cNvPr id="43" name="object 43"/>
          <p:cNvSpPr/>
          <p:nvPr/>
        </p:nvSpPr>
        <p:spPr>
          <a:xfrm>
            <a:off x="3710940" y="2584653"/>
            <a:ext cx="1019390" cy="568248"/>
          </a:xfrm>
          <a:prstGeom prst="rect">
            <a:avLst/>
          </a:prstGeom>
          <a:blipFill>
            <a:blip r:embed="rId40" cstate="print"/>
            <a:stretch>
              <a:fillRect/>
            </a:stretch>
          </a:blipFill>
        </p:spPr>
        <p:txBody>
          <a:bodyPr wrap="square" lIns="0" tIns="0" rIns="0" bIns="0" rtlCol="0"/>
          <a:lstStyle/>
          <a:p>
            <a:endParaRPr/>
          </a:p>
        </p:txBody>
      </p:sp>
      <p:sp>
        <p:nvSpPr>
          <p:cNvPr id="44" name="object 44"/>
          <p:cNvSpPr/>
          <p:nvPr/>
        </p:nvSpPr>
        <p:spPr>
          <a:xfrm>
            <a:off x="4468367" y="2584653"/>
            <a:ext cx="920305" cy="568248"/>
          </a:xfrm>
          <a:prstGeom prst="rect">
            <a:avLst/>
          </a:prstGeom>
          <a:blipFill>
            <a:blip r:embed="rId41" cstate="print"/>
            <a:stretch>
              <a:fillRect/>
            </a:stretch>
          </a:blipFill>
        </p:spPr>
        <p:txBody>
          <a:bodyPr wrap="square" lIns="0" tIns="0" rIns="0" bIns="0" rtlCol="0"/>
          <a:lstStyle/>
          <a:p>
            <a:endParaRPr/>
          </a:p>
        </p:txBody>
      </p:sp>
      <p:sp>
        <p:nvSpPr>
          <p:cNvPr id="45" name="object 45"/>
          <p:cNvSpPr/>
          <p:nvPr/>
        </p:nvSpPr>
        <p:spPr>
          <a:xfrm>
            <a:off x="5125211" y="2584653"/>
            <a:ext cx="894372" cy="568248"/>
          </a:xfrm>
          <a:prstGeom prst="rect">
            <a:avLst/>
          </a:prstGeom>
          <a:blipFill>
            <a:blip r:embed="rId42" cstate="print"/>
            <a:stretch>
              <a:fillRect/>
            </a:stretch>
          </a:blipFill>
        </p:spPr>
        <p:txBody>
          <a:bodyPr wrap="square" lIns="0" tIns="0" rIns="0" bIns="0" rtlCol="0"/>
          <a:lstStyle/>
          <a:p>
            <a:endParaRPr/>
          </a:p>
        </p:txBody>
      </p:sp>
      <p:sp>
        <p:nvSpPr>
          <p:cNvPr id="46" name="object 46"/>
          <p:cNvSpPr/>
          <p:nvPr/>
        </p:nvSpPr>
        <p:spPr>
          <a:xfrm>
            <a:off x="5836920" y="2584653"/>
            <a:ext cx="828890" cy="568248"/>
          </a:xfrm>
          <a:prstGeom prst="rect">
            <a:avLst/>
          </a:prstGeom>
          <a:blipFill>
            <a:blip r:embed="rId43" cstate="print"/>
            <a:stretch>
              <a:fillRect/>
            </a:stretch>
          </a:blipFill>
        </p:spPr>
        <p:txBody>
          <a:bodyPr wrap="square" lIns="0" tIns="0" rIns="0" bIns="0" rtlCol="0"/>
          <a:lstStyle/>
          <a:p>
            <a:endParaRPr/>
          </a:p>
        </p:txBody>
      </p:sp>
      <p:sp>
        <p:nvSpPr>
          <p:cNvPr id="47" name="object 47"/>
          <p:cNvSpPr/>
          <p:nvPr/>
        </p:nvSpPr>
        <p:spPr>
          <a:xfrm>
            <a:off x="6403847" y="2584653"/>
            <a:ext cx="1191590" cy="568248"/>
          </a:xfrm>
          <a:prstGeom prst="rect">
            <a:avLst/>
          </a:prstGeom>
          <a:blipFill>
            <a:blip r:embed="rId44" cstate="print"/>
            <a:stretch>
              <a:fillRect/>
            </a:stretch>
          </a:blipFill>
        </p:spPr>
        <p:txBody>
          <a:bodyPr wrap="square" lIns="0" tIns="0" rIns="0" bIns="0" rtlCol="0"/>
          <a:lstStyle/>
          <a:p>
            <a:endParaRPr/>
          </a:p>
        </p:txBody>
      </p:sp>
      <p:sp>
        <p:nvSpPr>
          <p:cNvPr id="48" name="object 48"/>
          <p:cNvSpPr/>
          <p:nvPr/>
        </p:nvSpPr>
        <p:spPr>
          <a:xfrm>
            <a:off x="7255764" y="2584653"/>
            <a:ext cx="417347" cy="568248"/>
          </a:xfrm>
          <a:prstGeom prst="rect">
            <a:avLst/>
          </a:prstGeom>
          <a:blipFill>
            <a:blip r:embed="rId38" cstate="print"/>
            <a:stretch>
              <a:fillRect/>
            </a:stretch>
          </a:blipFill>
        </p:spPr>
        <p:txBody>
          <a:bodyPr wrap="square" lIns="0" tIns="0" rIns="0" bIns="0" rtlCol="0"/>
          <a:lstStyle/>
          <a:p>
            <a:endParaRPr/>
          </a:p>
        </p:txBody>
      </p:sp>
      <p:sp>
        <p:nvSpPr>
          <p:cNvPr id="49" name="object 49"/>
          <p:cNvSpPr/>
          <p:nvPr/>
        </p:nvSpPr>
        <p:spPr>
          <a:xfrm>
            <a:off x="291084" y="3194253"/>
            <a:ext cx="912672" cy="568248"/>
          </a:xfrm>
          <a:prstGeom prst="rect">
            <a:avLst/>
          </a:prstGeom>
          <a:blipFill>
            <a:blip r:embed="rId45" cstate="print"/>
            <a:stretch>
              <a:fillRect/>
            </a:stretch>
          </a:blipFill>
        </p:spPr>
        <p:txBody>
          <a:bodyPr wrap="square" lIns="0" tIns="0" rIns="0" bIns="0" rtlCol="0"/>
          <a:lstStyle/>
          <a:p>
            <a:endParaRPr/>
          </a:p>
        </p:txBody>
      </p:sp>
      <p:sp>
        <p:nvSpPr>
          <p:cNvPr id="50" name="object 50"/>
          <p:cNvSpPr/>
          <p:nvPr/>
        </p:nvSpPr>
        <p:spPr>
          <a:xfrm>
            <a:off x="1045463" y="3194253"/>
            <a:ext cx="892860" cy="568248"/>
          </a:xfrm>
          <a:prstGeom prst="rect">
            <a:avLst/>
          </a:prstGeom>
          <a:blipFill>
            <a:blip r:embed="rId46" cstate="print"/>
            <a:stretch>
              <a:fillRect/>
            </a:stretch>
          </a:blipFill>
        </p:spPr>
        <p:txBody>
          <a:bodyPr wrap="square" lIns="0" tIns="0" rIns="0" bIns="0" rtlCol="0"/>
          <a:lstStyle/>
          <a:p>
            <a:endParaRPr/>
          </a:p>
        </p:txBody>
      </p:sp>
      <p:sp>
        <p:nvSpPr>
          <p:cNvPr id="51" name="object 51"/>
          <p:cNvSpPr/>
          <p:nvPr/>
        </p:nvSpPr>
        <p:spPr>
          <a:xfrm>
            <a:off x="1778507" y="3194253"/>
            <a:ext cx="1310386" cy="568248"/>
          </a:xfrm>
          <a:prstGeom prst="rect">
            <a:avLst/>
          </a:prstGeom>
          <a:blipFill>
            <a:blip r:embed="rId47" cstate="print"/>
            <a:stretch>
              <a:fillRect/>
            </a:stretch>
          </a:blipFill>
        </p:spPr>
        <p:txBody>
          <a:bodyPr wrap="square" lIns="0" tIns="0" rIns="0" bIns="0" rtlCol="0"/>
          <a:lstStyle/>
          <a:p>
            <a:endParaRPr/>
          </a:p>
        </p:txBody>
      </p:sp>
      <p:sp>
        <p:nvSpPr>
          <p:cNvPr id="52" name="object 52"/>
          <p:cNvSpPr/>
          <p:nvPr/>
        </p:nvSpPr>
        <p:spPr>
          <a:xfrm>
            <a:off x="2930651" y="3194253"/>
            <a:ext cx="1126058" cy="568248"/>
          </a:xfrm>
          <a:prstGeom prst="rect">
            <a:avLst/>
          </a:prstGeom>
          <a:blipFill>
            <a:blip r:embed="rId48" cstate="print"/>
            <a:stretch>
              <a:fillRect/>
            </a:stretch>
          </a:blipFill>
        </p:spPr>
        <p:txBody>
          <a:bodyPr wrap="square" lIns="0" tIns="0" rIns="0" bIns="0" rtlCol="0"/>
          <a:lstStyle/>
          <a:p>
            <a:endParaRPr/>
          </a:p>
        </p:txBody>
      </p:sp>
      <p:sp>
        <p:nvSpPr>
          <p:cNvPr id="53" name="object 53"/>
          <p:cNvSpPr/>
          <p:nvPr/>
        </p:nvSpPr>
        <p:spPr>
          <a:xfrm>
            <a:off x="3898391" y="3194253"/>
            <a:ext cx="962990" cy="568248"/>
          </a:xfrm>
          <a:prstGeom prst="rect">
            <a:avLst/>
          </a:prstGeom>
          <a:blipFill>
            <a:blip r:embed="rId49" cstate="print"/>
            <a:stretch>
              <a:fillRect/>
            </a:stretch>
          </a:blipFill>
        </p:spPr>
        <p:txBody>
          <a:bodyPr wrap="square" lIns="0" tIns="0" rIns="0" bIns="0" rtlCol="0"/>
          <a:lstStyle/>
          <a:p>
            <a:endParaRPr/>
          </a:p>
        </p:txBody>
      </p:sp>
      <p:sp>
        <p:nvSpPr>
          <p:cNvPr id="54" name="object 54"/>
          <p:cNvSpPr/>
          <p:nvPr/>
        </p:nvSpPr>
        <p:spPr>
          <a:xfrm>
            <a:off x="4701540" y="3194253"/>
            <a:ext cx="1302765" cy="568248"/>
          </a:xfrm>
          <a:prstGeom prst="rect">
            <a:avLst/>
          </a:prstGeom>
          <a:blipFill>
            <a:blip r:embed="rId50" cstate="print"/>
            <a:stretch>
              <a:fillRect/>
            </a:stretch>
          </a:blipFill>
        </p:spPr>
        <p:txBody>
          <a:bodyPr wrap="square" lIns="0" tIns="0" rIns="0" bIns="0" rtlCol="0"/>
          <a:lstStyle/>
          <a:p>
            <a:endParaRPr/>
          </a:p>
        </p:txBody>
      </p:sp>
      <p:sp>
        <p:nvSpPr>
          <p:cNvPr id="55" name="object 55"/>
          <p:cNvSpPr/>
          <p:nvPr/>
        </p:nvSpPr>
        <p:spPr>
          <a:xfrm>
            <a:off x="5846064" y="3194253"/>
            <a:ext cx="975169" cy="568248"/>
          </a:xfrm>
          <a:prstGeom prst="rect">
            <a:avLst/>
          </a:prstGeom>
          <a:blipFill>
            <a:blip r:embed="rId51" cstate="print"/>
            <a:stretch>
              <a:fillRect/>
            </a:stretch>
          </a:blipFill>
        </p:spPr>
        <p:txBody>
          <a:bodyPr wrap="square" lIns="0" tIns="0" rIns="0" bIns="0" rtlCol="0"/>
          <a:lstStyle/>
          <a:p>
            <a:endParaRPr/>
          </a:p>
        </p:txBody>
      </p:sp>
      <p:sp>
        <p:nvSpPr>
          <p:cNvPr id="56" name="object 56"/>
          <p:cNvSpPr/>
          <p:nvPr/>
        </p:nvSpPr>
        <p:spPr>
          <a:xfrm>
            <a:off x="6662928" y="3194253"/>
            <a:ext cx="1523746" cy="568248"/>
          </a:xfrm>
          <a:prstGeom prst="rect">
            <a:avLst/>
          </a:prstGeom>
          <a:blipFill>
            <a:blip r:embed="rId52" cstate="print"/>
            <a:stretch>
              <a:fillRect/>
            </a:stretch>
          </a:blipFill>
        </p:spPr>
        <p:txBody>
          <a:bodyPr wrap="square" lIns="0" tIns="0" rIns="0" bIns="0" rtlCol="0"/>
          <a:lstStyle/>
          <a:p>
            <a:endParaRPr/>
          </a:p>
        </p:txBody>
      </p:sp>
      <p:sp>
        <p:nvSpPr>
          <p:cNvPr id="57" name="object 57"/>
          <p:cNvSpPr/>
          <p:nvPr/>
        </p:nvSpPr>
        <p:spPr>
          <a:xfrm>
            <a:off x="8028431" y="3194253"/>
            <a:ext cx="1004125" cy="568248"/>
          </a:xfrm>
          <a:prstGeom prst="rect">
            <a:avLst/>
          </a:prstGeom>
          <a:blipFill>
            <a:blip r:embed="rId53" cstate="print"/>
            <a:stretch>
              <a:fillRect/>
            </a:stretch>
          </a:blipFill>
        </p:spPr>
        <p:txBody>
          <a:bodyPr wrap="square" lIns="0" tIns="0" rIns="0" bIns="0" rtlCol="0"/>
          <a:lstStyle/>
          <a:p>
            <a:endParaRPr/>
          </a:p>
        </p:txBody>
      </p:sp>
      <p:sp>
        <p:nvSpPr>
          <p:cNvPr id="58" name="object 58"/>
          <p:cNvSpPr/>
          <p:nvPr/>
        </p:nvSpPr>
        <p:spPr>
          <a:xfrm>
            <a:off x="291084" y="3499053"/>
            <a:ext cx="1305941" cy="568248"/>
          </a:xfrm>
          <a:prstGeom prst="rect">
            <a:avLst/>
          </a:prstGeom>
          <a:blipFill>
            <a:blip r:embed="rId54" cstate="print"/>
            <a:stretch>
              <a:fillRect/>
            </a:stretch>
          </a:blipFill>
        </p:spPr>
        <p:txBody>
          <a:bodyPr wrap="square" lIns="0" tIns="0" rIns="0" bIns="0" rtlCol="0"/>
          <a:lstStyle/>
          <a:p>
            <a:endParaRPr/>
          </a:p>
        </p:txBody>
      </p:sp>
      <p:sp>
        <p:nvSpPr>
          <p:cNvPr id="59" name="object 59"/>
          <p:cNvSpPr/>
          <p:nvPr/>
        </p:nvSpPr>
        <p:spPr>
          <a:xfrm>
            <a:off x="1502663" y="3499053"/>
            <a:ext cx="754202" cy="568248"/>
          </a:xfrm>
          <a:prstGeom prst="rect">
            <a:avLst/>
          </a:prstGeom>
          <a:blipFill>
            <a:blip r:embed="rId55" cstate="print"/>
            <a:stretch>
              <a:fillRect/>
            </a:stretch>
          </a:blipFill>
        </p:spPr>
        <p:txBody>
          <a:bodyPr wrap="square" lIns="0" tIns="0" rIns="0" bIns="0" rtlCol="0"/>
          <a:lstStyle/>
          <a:p>
            <a:endParaRPr/>
          </a:p>
        </p:txBody>
      </p:sp>
      <p:sp>
        <p:nvSpPr>
          <p:cNvPr id="60" name="object 60"/>
          <p:cNvSpPr/>
          <p:nvPr/>
        </p:nvSpPr>
        <p:spPr>
          <a:xfrm>
            <a:off x="2164079" y="3499053"/>
            <a:ext cx="1034605" cy="568248"/>
          </a:xfrm>
          <a:prstGeom prst="rect">
            <a:avLst/>
          </a:prstGeom>
          <a:blipFill>
            <a:blip r:embed="rId56" cstate="print"/>
            <a:stretch>
              <a:fillRect/>
            </a:stretch>
          </a:blipFill>
        </p:spPr>
        <p:txBody>
          <a:bodyPr wrap="square" lIns="0" tIns="0" rIns="0" bIns="0" rtlCol="0"/>
          <a:lstStyle/>
          <a:p>
            <a:endParaRPr/>
          </a:p>
        </p:txBody>
      </p:sp>
      <p:sp>
        <p:nvSpPr>
          <p:cNvPr id="61" name="object 61"/>
          <p:cNvSpPr/>
          <p:nvPr/>
        </p:nvSpPr>
        <p:spPr>
          <a:xfrm>
            <a:off x="3105911" y="3499053"/>
            <a:ext cx="729792" cy="568248"/>
          </a:xfrm>
          <a:prstGeom prst="rect">
            <a:avLst/>
          </a:prstGeom>
          <a:blipFill>
            <a:blip r:embed="rId22" cstate="print"/>
            <a:stretch>
              <a:fillRect/>
            </a:stretch>
          </a:blipFill>
        </p:spPr>
        <p:txBody>
          <a:bodyPr wrap="square" lIns="0" tIns="0" rIns="0" bIns="0" rtlCol="0"/>
          <a:lstStyle/>
          <a:p>
            <a:endParaRPr/>
          </a:p>
        </p:txBody>
      </p:sp>
      <p:sp>
        <p:nvSpPr>
          <p:cNvPr id="62" name="object 62"/>
          <p:cNvSpPr/>
          <p:nvPr/>
        </p:nvSpPr>
        <p:spPr>
          <a:xfrm>
            <a:off x="3742944" y="3499053"/>
            <a:ext cx="883716" cy="568248"/>
          </a:xfrm>
          <a:prstGeom prst="rect">
            <a:avLst/>
          </a:prstGeom>
          <a:blipFill>
            <a:blip r:embed="rId57" cstate="print"/>
            <a:stretch>
              <a:fillRect/>
            </a:stretch>
          </a:blipFill>
        </p:spPr>
        <p:txBody>
          <a:bodyPr wrap="square" lIns="0" tIns="0" rIns="0" bIns="0" rtlCol="0"/>
          <a:lstStyle/>
          <a:p>
            <a:endParaRPr/>
          </a:p>
        </p:txBody>
      </p:sp>
      <p:sp>
        <p:nvSpPr>
          <p:cNvPr id="63" name="object 63"/>
          <p:cNvSpPr/>
          <p:nvPr/>
        </p:nvSpPr>
        <p:spPr>
          <a:xfrm>
            <a:off x="4533900" y="3499053"/>
            <a:ext cx="972146" cy="568248"/>
          </a:xfrm>
          <a:prstGeom prst="rect">
            <a:avLst/>
          </a:prstGeom>
          <a:blipFill>
            <a:blip r:embed="rId32" cstate="print"/>
            <a:stretch>
              <a:fillRect/>
            </a:stretch>
          </a:blipFill>
        </p:spPr>
        <p:txBody>
          <a:bodyPr wrap="square" lIns="0" tIns="0" rIns="0" bIns="0" rtlCol="0"/>
          <a:lstStyle/>
          <a:p>
            <a:endParaRPr/>
          </a:p>
        </p:txBody>
      </p:sp>
      <p:sp>
        <p:nvSpPr>
          <p:cNvPr id="64" name="object 64"/>
          <p:cNvSpPr/>
          <p:nvPr/>
        </p:nvSpPr>
        <p:spPr>
          <a:xfrm>
            <a:off x="5413247" y="3499053"/>
            <a:ext cx="1850008" cy="568248"/>
          </a:xfrm>
          <a:prstGeom prst="rect">
            <a:avLst/>
          </a:prstGeom>
          <a:blipFill>
            <a:blip r:embed="rId58" cstate="print"/>
            <a:stretch>
              <a:fillRect/>
            </a:stretch>
          </a:blipFill>
        </p:spPr>
        <p:txBody>
          <a:bodyPr wrap="square" lIns="0" tIns="0" rIns="0" bIns="0" rtlCol="0"/>
          <a:lstStyle/>
          <a:p>
            <a:endParaRPr/>
          </a:p>
        </p:txBody>
      </p:sp>
      <p:sp>
        <p:nvSpPr>
          <p:cNvPr id="65" name="object 65"/>
          <p:cNvSpPr/>
          <p:nvPr/>
        </p:nvSpPr>
        <p:spPr>
          <a:xfrm>
            <a:off x="7170419" y="3499053"/>
            <a:ext cx="1074216" cy="568248"/>
          </a:xfrm>
          <a:prstGeom prst="rect">
            <a:avLst/>
          </a:prstGeom>
          <a:blipFill>
            <a:blip r:embed="rId59" cstate="print"/>
            <a:stretch>
              <a:fillRect/>
            </a:stretch>
          </a:blipFill>
        </p:spPr>
        <p:txBody>
          <a:bodyPr wrap="square" lIns="0" tIns="0" rIns="0" bIns="0" rtlCol="0"/>
          <a:lstStyle/>
          <a:p>
            <a:endParaRPr/>
          </a:p>
        </p:txBody>
      </p:sp>
      <p:sp>
        <p:nvSpPr>
          <p:cNvPr id="66" name="object 66"/>
          <p:cNvSpPr/>
          <p:nvPr/>
        </p:nvSpPr>
        <p:spPr>
          <a:xfrm>
            <a:off x="8150352" y="3499053"/>
            <a:ext cx="882192" cy="568248"/>
          </a:xfrm>
          <a:prstGeom prst="rect">
            <a:avLst/>
          </a:prstGeom>
          <a:blipFill>
            <a:blip r:embed="rId60" cstate="print"/>
            <a:stretch>
              <a:fillRect/>
            </a:stretch>
          </a:blipFill>
        </p:spPr>
        <p:txBody>
          <a:bodyPr wrap="square" lIns="0" tIns="0" rIns="0" bIns="0" rtlCol="0"/>
          <a:lstStyle/>
          <a:p>
            <a:endParaRPr/>
          </a:p>
        </p:txBody>
      </p:sp>
      <p:sp>
        <p:nvSpPr>
          <p:cNvPr id="67" name="object 67"/>
          <p:cNvSpPr/>
          <p:nvPr/>
        </p:nvSpPr>
        <p:spPr>
          <a:xfrm>
            <a:off x="291084" y="3803853"/>
            <a:ext cx="2176144" cy="568248"/>
          </a:xfrm>
          <a:prstGeom prst="rect">
            <a:avLst/>
          </a:prstGeom>
          <a:blipFill>
            <a:blip r:embed="rId61" cstate="print"/>
            <a:stretch>
              <a:fillRect/>
            </a:stretch>
          </a:blipFill>
        </p:spPr>
        <p:txBody>
          <a:bodyPr wrap="square" lIns="0" tIns="0" rIns="0" bIns="0" rtlCol="0"/>
          <a:lstStyle/>
          <a:p>
            <a:endParaRPr/>
          </a:p>
        </p:txBody>
      </p:sp>
      <p:sp>
        <p:nvSpPr>
          <p:cNvPr id="68" name="object 68"/>
          <p:cNvSpPr/>
          <p:nvPr/>
        </p:nvSpPr>
        <p:spPr>
          <a:xfrm>
            <a:off x="2302764" y="3803853"/>
            <a:ext cx="1383664" cy="568248"/>
          </a:xfrm>
          <a:prstGeom prst="rect">
            <a:avLst/>
          </a:prstGeom>
          <a:blipFill>
            <a:blip r:embed="rId62" cstate="print"/>
            <a:stretch>
              <a:fillRect/>
            </a:stretch>
          </a:blipFill>
        </p:spPr>
        <p:txBody>
          <a:bodyPr wrap="square" lIns="0" tIns="0" rIns="0" bIns="0" rtlCol="0"/>
          <a:lstStyle/>
          <a:p>
            <a:endParaRPr/>
          </a:p>
        </p:txBody>
      </p:sp>
      <p:sp>
        <p:nvSpPr>
          <p:cNvPr id="69" name="object 69"/>
          <p:cNvSpPr/>
          <p:nvPr/>
        </p:nvSpPr>
        <p:spPr>
          <a:xfrm>
            <a:off x="3523488" y="3803853"/>
            <a:ext cx="624649" cy="568248"/>
          </a:xfrm>
          <a:prstGeom prst="rect">
            <a:avLst/>
          </a:prstGeom>
          <a:blipFill>
            <a:blip r:embed="rId63" cstate="print"/>
            <a:stretch>
              <a:fillRect/>
            </a:stretch>
          </a:blipFill>
        </p:spPr>
        <p:txBody>
          <a:bodyPr wrap="square" lIns="0" tIns="0" rIns="0" bIns="0" rtlCol="0"/>
          <a:lstStyle/>
          <a:p>
            <a:endParaRPr/>
          </a:p>
        </p:txBody>
      </p:sp>
      <p:sp>
        <p:nvSpPr>
          <p:cNvPr id="70" name="object 70"/>
          <p:cNvSpPr/>
          <p:nvPr/>
        </p:nvSpPr>
        <p:spPr>
          <a:xfrm>
            <a:off x="3985259" y="3803853"/>
            <a:ext cx="1599946" cy="568248"/>
          </a:xfrm>
          <a:prstGeom prst="rect">
            <a:avLst/>
          </a:prstGeom>
          <a:blipFill>
            <a:blip r:embed="rId64" cstate="print"/>
            <a:stretch>
              <a:fillRect/>
            </a:stretch>
          </a:blipFill>
        </p:spPr>
        <p:txBody>
          <a:bodyPr wrap="square" lIns="0" tIns="0" rIns="0" bIns="0" rtlCol="0"/>
          <a:lstStyle/>
          <a:p>
            <a:endParaRPr/>
          </a:p>
        </p:txBody>
      </p:sp>
      <p:sp>
        <p:nvSpPr>
          <p:cNvPr id="71" name="object 71"/>
          <p:cNvSpPr/>
          <p:nvPr/>
        </p:nvSpPr>
        <p:spPr>
          <a:xfrm>
            <a:off x="5420867" y="3803853"/>
            <a:ext cx="812114" cy="568248"/>
          </a:xfrm>
          <a:prstGeom prst="rect">
            <a:avLst/>
          </a:prstGeom>
          <a:blipFill>
            <a:blip r:embed="rId65" cstate="print"/>
            <a:stretch>
              <a:fillRect/>
            </a:stretch>
          </a:blipFill>
        </p:spPr>
        <p:txBody>
          <a:bodyPr wrap="square" lIns="0" tIns="0" rIns="0" bIns="0" rtlCol="0"/>
          <a:lstStyle/>
          <a:p>
            <a:endParaRPr/>
          </a:p>
        </p:txBody>
      </p:sp>
      <p:sp>
        <p:nvSpPr>
          <p:cNvPr id="72" name="object 72"/>
          <p:cNvSpPr/>
          <p:nvPr/>
        </p:nvSpPr>
        <p:spPr>
          <a:xfrm>
            <a:off x="6068567" y="3803853"/>
            <a:ext cx="955370" cy="568248"/>
          </a:xfrm>
          <a:prstGeom prst="rect">
            <a:avLst/>
          </a:prstGeom>
          <a:blipFill>
            <a:blip r:embed="rId66" cstate="print"/>
            <a:stretch>
              <a:fillRect/>
            </a:stretch>
          </a:blipFill>
        </p:spPr>
        <p:txBody>
          <a:bodyPr wrap="square" lIns="0" tIns="0" rIns="0" bIns="0" rtlCol="0"/>
          <a:lstStyle/>
          <a:p>
            <a:endParaRPr/>
          </a:p>
        </p:txBody>
      </p:sp>
      <p:sp>
        <p:nvSpPr>
          <p:cNvPr id="73" name="object 73"/>
          <p:cNvSpPr/>
          <p:nvPr/>
        </p:nvSpPr>
        <p:spPr>
          <a:xfrm>
            <a:off x="6859523" y="3803853"/>
            <a:ext cx="741972" cy="568248"/>
          </a:xfrm>
          <a:prstGeom prst="rect">
            <a:avLst/>
          </a:prstGeom>
          <a:blipFill>
            <a:blip r:embed="rId67" cstate="print"/>
            <a:stretch>
              <a:fillRect/>
            </a:stretch>
          </a:blipFill>
        </p:spPr>
        <p:txBody>
          <a:bodyPr wrap="square" lIns="0" tIns="0" rIns="0" bIns="0" rtlCol="0"/>
          <a:lstStyle/>
          <a:p>
            <a:endParaRPr/>
          </a:p>
        </p:txBody>
      </p:sp>
      <p:sp>
        <p:nvSpPr>
          <p:cNvPr id="74" name="object 74"/>
          <p:cNvSpPr/>
          <p:nvPr/>
        </p:nvSpPr>
        <p:spPr>
          <a:xfrm>
            <a:off x="7437119" y="3803853"/>
            <a:ext cx="877646" cy="568248"/>
          </a:xfrm>
          <a:prstGeom prst="rect">
            <a:avLst/>
          </a:prstGeom>
          <a:blipFill>
            <a:blip r:embed="rId68" cstate="print"/>
            <a:stretch>
              <a:fillRect/>
            </a:stretch>
          </a:blipFill>
        </p:spPr>
        <p:txBody>
          <a:bodyPr wrap="square" lIns="0" tIns="0" rIns="0" bIns="0" rtlCol="0"/>
          <a:lstStyle/>
          <a:p>
            <a:endParaRPr/>
          </a:p>
        </p:txBody>
      </p:sp>
      <p:sp>
        <p:nvSpPr>
          <p:cNvPr id="75" name="object 75"/>
          <p:cNvSpPr/>
          <p:nvPr/>
        </p:nvSpPr>
        <p:spPr>
          <a:xfrm>
            <a:off x="8150352" y="3803853"/>
            <a:ext cx="882192" cy="568248"/>
          </a:xfrm>
          <a:prstGeom prst="rect">
            <a:avLst/>
          </a:prstGeom>
          <a:blipFill>
            <a:blip r:embed="rId60" cstate="print"/>
            <a:stretch>
              <a:fillRect/>
            </a:stretch>
          </a:blipFill>
        </p:spPr>
        <p:txBody>
          <a:bodyPr wrap="square" lIns="0" tIns="0" rIns="0" bIns="0" rtlCol="0"/>
          <a:lstStyle/>
          <a:p>
            <a:endParaRPr/>
          </a:p>
        </p:txBody>
      </p:sp>
      <p:sp>
        <p:nvSpPr>
          <p:cNvPr id="76" name="object 76"/>
          <p:cNvSpPr/>
          <p:nvPr/>
        </p:nvSpPr>
        <p:spPr>
          <a:xfrm>
            <a:off x="291084" y="4108653"/>
            <a:ext cx="1205293" cy="568248"/>
          </a:xfrm>
          <a:prstGeom prst="rect">
            <a:avLst/>
          </a:prstGeom>
          <a:blipFill>
            <a:blip r:embed="rId69" cstate="print"/>
            <a:stretch>
              <a:fillRect/>
            </a:stretch>
          </a:blipFill>
        </p:spPr>
        <p:txBody>
          <a:bodyPr wrap="square" lIns="0" tIns="0" rIns="0" bIns="0" rtlCol="0"/>
          <a:lstStyle/>
          <a:p>
            <a:endParaRPr/>
          </a:p>
        </p:txBody>
      </p:sp>
      <p:sp>
        <p:nvSpPr>
          <p:cNvPr id="77" name="object 77"/>
          <p:cNvSpPr/>
          <p:nvPr/>
        </p:nvSpPr>
        <p:spPr>
          <a:xfrm>
            <a:off x="1234439" y="4108653"/>
            <a:ext cx="877646" cy="568248"/>
          </a:xfrm>
          <a:prstGeom prst="rect">
            <a:avLst/>
          </a:prstGeom>
          <a:blipFill>
            <a:blip r:embed="rId68" cstate="print"/>
            <a:stretch>
              <a:fillRect/>
            </a:stretch>
          </a:blipFill>
        </p:spPr>
        <p:txBody>
          <a:bodyPr wrap="square" lIns="0" tIns="0" rIns="0" bIns="0" rtlCol="0"/>
          <a:lstStyle/>
          <a:p>
            <a:endParaRPr/>
          </a:p>
        </p:txBody>
      </p:sp>
      <p:sp>
        <p:nvSpPr>
          <p:cNvPr id="78" name="object 78"/>
          <p:cNvSpPr/>
          <p:nvPr/>
        </p:nvSpPr>
        <p:spPr>
          <a:xfrm>
            <a:off x="1850135" y="4108653"/>
            <a:ext cx="685571" cy="568248"/>
          </a:xfrm>
          <a:prstGeom prst="rect">
            <a:avLst/>
          </a:prstGeom>
          <a:blipFill>
            <a:blip r:embed="rId70" cstate="print"/>
            <a:stretch>
              <a:fillRect/>
            </a:stretch>
          </a:blipFill>
        </p:spPr>
        <p:txBody>
          <a:bodyPr wrap="square" lIns="0" tIns="0" rIns="0" bIns="0" rtlCol="0"/>
          <a:lstStyle/>
          <a:p>
            <a:endParaRPr/>
          </a:p>
        </p:txBody>
      </p:sp>
      <p:sp>
        <p:nvSpPr>
          <p:cNvPr id="79" name="object 79"/>
          <p:cNvSpPr/>
          <p:nvPr/>
        </p:nvSpPr>
        <p:spPr>
          <a:xfrm>
            <a:off x="2275332" y="4108653"/>
            <a:ext cx="973658" cy="568248"/>
          </a:xfrm>
          <a:prstGeom prst="rect">
            <a:avLst/>
          </a:prstGeom>
          <a:blipFill>
            <a:blip r:embed="rId71" cstate="print"/>
            <a:stretch>
              <a:fillRect/>
            </a:stretch>
          </a:blipFill>
        </p:spPr>
        <p:txBody>
          <a:bodyPr wrap="square" lIns="0" tIns="0" rIns="0" bIns="0" rtlCol="0"/>
          <a:lstStyle/>
          <a:p>
            <a:endParaRPr/>
          </a:p>
        </p:txBody>
      </p:sp>
      <p:sp>
        <p:nvSpPr>
          <p:cNvPr id="80" name="object 80"/>
          <p:cNvSpPr/>
          <p:nvPr/>
        </p:nvSpPr>
        <p:spPr>
          <a:xfrm>
            <a:off x="2987039" y="4108653"/>
            <a:ext cx="3035554" cy="568248"/>
          </a:xfrm>
          <a:prstGeom prst="rect">
            <a:avLst/>
          </a:prstGeom>
          <a:blipFill>
            <a:blip r:embed="rId72" cstate="print"/>
            <a:stretch>
              <a:fillRect/>
            </a:stretch>
          </a:blipFill>
        </p:spPr>
        <p:txBody>
          <a:bodyPr wrap="square" lIns="0" tIns="0" rIns="0" bIns="0" rtlCol="0"/>
          <a:lstStyle/>
          <a:p>
            <a:endParaRPr/>
          </a:p>
        </p:txBody>
      </p:sp>
      <p:sp>
        <p:nvSpPr>
          <p:cNvPr id="81" name="object 81"/>
          <p:cNvSpPr/>
          <p:nvPr/>
        </p:nvSpPr>
        <p:spPr>
          <a:xfrm>
            <a:off x="5757671" y="4108653"/>
            <a:ext cx="1543684" cy="568248"/>
          </a:xfrm>
          <a:prstGeom prst="rect">
            <a:avLst/>
          </a:prstGeom>
          <a:blipFill>
            <a:blip r:embed="rId73" cstate="print"/>
            <a:stretch>
              <a:fillRect/>
            </a:stretch>
          </a:blipFill>
        </p:spPr>
        <p:txBody>
          <a:bodyPr wrap="square" lIns="0" tIns="0" rIns="0" bIns="0" rtlCol="0"/>
          <a:lstStyle/>
          <a:p>
            <a:endParaRPr/>
          </a:p>
        </p:txBody>
      </p:sp>
      <p:sp>
        <p:nvSpPr>
          <p:cNvPr id="82" name="object 82"/>
          <p:cNvSpPr/>
          <p:nvPr/>
        </p:nvSpPr>
        <p:spPr>
          <a:xfrm>
            <a:off x="291084" y="4718253"/>
            <a:ext cx="912672" cy="568248"/>
          </a:xfrm>
          <a:prstGeom prst="rect">
            <a:avLst/>
          </a:prstGeom>
          <a:blipFill>
            <a:blip r:embed="rId45" cstate="print"/>
            <a:stretch>
              <a:fillRect/>
            </a:stretch>
          </a:blipFill>
        </p:spPr>
        <p:txBody>
          <a:bodyPr wrap="square" lIns="0" tIns="0" rIns="0" bIns="0" rtlCol="0"/>
          <a:lstStyle/>
          <a:p>
            <a:endParaRPr/>
          </a:p>
        </p:txBody>
      </p:sp>
      <p:sp>
        <p:nvSpPr>
          <p:cNvPr id="83" name="object 83"/>
          <p:cNvSpPr/>
          <p:nvPr/>
        </p:nvSpPr>
        <p:spPr>
          <a:xfrm>
            <a:off x="955547" y="4718253"/>
            <a:ext cx="892860" cy="568248"/>
          </a:xfrm>
          <a:prstGeom prst="rect">
            <a:avLst/>
          </a:prstGeom>
          <a:blipFill>
            <a:blip r:embed="rId74" cstate="print"/>
            <a:stretch>
              <a:fillRect/>
            </a:stretch>
          </a:blipFill>
        </p:spPr>
        <p:txBody>
          <a:bodyPr wrap="square" lIns="0" tIns="0" rIns="0" bIns="0" rtlCol="0"/>
          <a:lstStyle/>
          <a:p>
            <a:endParaRPr/>
          </a:p>
        </p:txBody>
      </p:sp>
      <p:sp>
        <p:nvSpPr>
          <p:cNvPr id="84" name="object 84"/>
          <p:cNvSpPr/>
          <p:nvPr/>
        </p:nvSpPr>
        <p:spPr>
          <a:xfrm>
            <a:off x="1598675" y="4718253"/>
            <a:ext cx="1721866" cy="568248"/>
          </a:xfrm>
          <a:prstGeom prst="rect">
            <a:avLst/>
          </a:prstGeom>
          <a:blipFill>
            <a:blip r:embed="rId75" cstate="print"/>
            <a:stretch>
              <a:fillRect/>
            </a:stretch>
          </a:blipFill>
        </p:spPr>
        <p:txBody>
          <a:bodyPr wrap="square" lIns="0" tIns="0" rIns="0" bIns="0" rtlCol="0"/>
          <a:lstStyle/>
          <a:p>
            <a:endParaRPr/>
          </a:p>
        </p:txBody>
      </p:sp>
      <p:sp>
        <p:nvSpPr>
          <p:cNvPr id="85" name="object 85"/>
          <p:cNvSpPr/>
          <p:nvPr/>
        </p:nvSpPr>
        <p:spPr>
          <a:xfrm>
            <a:off x="3072383" y="4718253"/>
            <a:ext cx="882205" cy="568248"/>
          </a:xfrm>
          <a:prstGeom prst="rect">
            <a:avLst/>
          </a:prstGeom>
          <a:blipFill>
            <a:blip r:embed="rId15" cstate="print"/>
            <a:stretch>
              <a:fillRect/>
            </a:stretch>
          </a:blipFill>
        </p:spPr>
        <p:txBody>
          <a:bodyPr wrap="square" lIns="0" tIns="0" rIns="0" bIns="0" rtlCol="0"/>
          <a:lstStyle/>
          <a:p>
            <a:endParaRPr/>
          </a:p>
        </p:txBody>
      </p:sp>
      <p:sp>
        <p:nvSpPr>
          <p:cNvPr id="86" name="object 86"/>
          <p:cNvSpPr/>
          <p:nvPr/>
        </p:nvSpPr>
        <p:spPr>
          <a:xfrm>
            <a:off x="3706367" y="4718253"/>
            <a:ext cx="746582" cy="568248"/>
          </a:xfrm>
          <a:prstGeom prst="rect">
            <a:avLst/>
          </a:prstGeom>
          <a:blipFill>
            <a:blip r:embed="rId76" cstate="print"/>
            <a:stretch>
              <a:fillRect/>
            </a:stretch>
          </a:blipFill>
        </p:spPr>
        <p:txBody>
          <a:bodyPr wrap="square" lIns="0" tIns="0" rIns="0" bIns="0" rtlCol="0"/>
          <a:lstStyle/>
          <a:p>
            <a:endParaRPr/>
          </a:p>
        </p:txBody>
      </p:sp>
      <p:sp>
        <p:nvSpPr>
          <p:cNvPr id="87" name="object 87"/>
          <p:cNvSpPr/>
          <p:nvPr/>
        </p:nvSpPr>
        <p:spPr>
          <a:xfrm>
            <a:off x="4204715" y="4718253"/>
            <a:ext cx="1728089" cy="568248"/>
          </a:xfrm>
          <a:prstGeom prst="rect">
            <a:avLst/>
          </a:prstGeom>
          <a:blipFill>
            <a:blip r:embed="rId77" cstate="print"/>
            <a:stretch>
              <a:fillRect/>
            </a:stretch>
          </a:blipFill>
        </p:spPr>
        <p:txBody>
          <a:bodyPr wrap="square" lIns="0" tIns="0" rIns="0" bIns="0" rtlCol="0"/>
          <a:lstStyle/>
          <a:p>
            <a:endParaRPr/>
          </a:p>
        </p:txBody>
      </p:sp>
      <p:sp>
        <p:nvSpPr>
          <p:cNvPr id="88" name="object 88"/>
          <p:cNvSpPr/>
          <p:nvPr/>
        </p:nvSpPr>
        <p:spPr>
          <a:xfrm>
            <a:off x="5684520" y="4718253"/>
            <a:ext cx="1001090" cy="568248"/>
          </a:xfrm>
          <a:prstGeom prst="rect">
            <a:avLst/>
          </a:prstGeom>
          <a:blipFill>
            <a:blip r:embed="rId78" cstate="print"/>
            <a:stretch>
              <a:fillRect/>
            </a:stretch>
          </a:blipFill>
        </p:spPr>
        <p:txBody>
          <a:bodyPr wrap="square" lIns="0" tIns="0" rIns="0" bIns="0" rtlCol="0"/>
          <a:lstStyle/>
          <a:p>
            <a:endParaRPr/>
          </a:p>
        </p:txBody>
      </p:sp>
      <p:sp>
        <p:nvSpPr>
          <p:cNvPr id="89" name="object 89"/>
          <p:cNvSpPr/>
          <p:nvPr/>
        </p:nvSpPr>
        <p:spPr>
          <a:xfrm>
            <a:off x="6435852" y="4718253"/>
            <a:ext cx="1305941" cy="568248"/>
          </a:xfrm>
          <a:prstGeom prst="rect">
            <a:avLst/>
          </a:prstGeom>
          <a:blipFill>
            <a:blip r:embed="rId54" cstate="print"/>
            <a:stretch>
              <a:fillRect/>
            </a:stretch>
          </a:blipFill>
        </p:spPr>
        <p:txBody>
          <a:bodyPr wrap="square" lIns="0" tIns="0" rIns="0" bIns="0" rtlCol="0"/>
          <a:lstStyle/>
          <a:p>
            <a:endParaRPr/>
          </a:p>
        </p:txBody>
      </p:sp>
      <p:sp>
        <p:nvSpPr>
          <p:cNvPr id="90" name="object 90"/>
          <p:cNvSpPr/>
          <p:nvPr/>
        </p:nvSpPr>
        <p:spPr>
          <a:xfrm>
            <a:off x="7493507" y="4718253"/>
            <a:ext cx="752690" cy="568248"/>
          </a:xfrm>
          <a:prstGeom prst="rect">
            <a:avLst/>
          </a:prstGeom>
          <a:blipFill>
            <a:blip r:embed="rId79" cstate="print"/>
            <a:stretch>
              <a:fillRect/>
            </a:stretch>
          </a:blipFill>
        </p:spPr>
        <p:txBody>
          <a:bodyPr wrap="square" lIns="0" tIns="0" rIns="0" bIns="0" rtlCol="0"/>
          <a:lstStyle/>
          <a:p>
            <a:endParaRPr/>
          </a:p>
        </p:txBody>
      </p:sp>
      <p:sp>
        <p:nvSpPr>
          <p:cNvPr id="91" name="object 91"/>
          <p:cNvSpPr/>
          <p:nvPr/>
        </p:nvSpPr>
        <p:spPr>
          <a:xfrm>
            <a:off x="7997952" y="4718253"/>
            <a:ext cx="1034605" cy="568248"/>
          </a:xfrm>
          <a:prstGeom prst="rect">
            <a:avLst/>
          </a:prstGeom>
          <a:blipFill>
            <a:blip r:embed="rId80" cstate="print"/>
            <a:stretch>
              <a:fillRect/>
            </a:stretch>
          </a:blipFill>
        </p:spPr>
        <p:txBody>
          <a:bodyPr wrap="square" lIns="0" tIns="0" rIns="0" bIns="0" rtlCol="0"/>
          <a:lstStyle/>
          <a:p>
            <a:endParaRPr/>
          </a:p>
        </p:txBody>
      </p:sp>
      <p:sp>
        <p:nvSpPr>
          <p:cNvPr id="92" name="object 92"/>
          <p:cNvSpPr/>
          <p:nvPr/>
        </p:nvSpPr>
        <p:spPr>
          <a:xfrm>
            <a:off x="291084" y="5023103"/>
            <a:ext cx="729792" cy="568248"/>
          </a:xfrm>
          <a:prstGeom prst="rect">
            <a:avLst/>
          </a:prstGeom>
          <a:blipFill>
            <a:blip r:embed="rId22" cstate="print"/>
            <a:stretch>
              <a:fillRect/>
            </a:stretch>
          </a:blipFill>
        </p:spPr>
        <p:txBody>
          <a:bodyPr wrap="square" lIns="0" tIns="0" rIns="0" bIns="0" rtlCol="0"/>
          <a:lstStyle/>
          <a:p>
            <a:endParaRPr/>
          </a:p>
        </p:txBody>
      </p:sp>
      <p:sp>
        <p:nvSpPr>
          <p:cNvPr id="93" name="object 93"/>
          <p:cNvSpPr/>
          <p:nvPr/>
        </p:nvSpPr>
        <p:spPr>
          <a:xfrm>
            <a:off x="868680" y="5023103"/>
            <a:ext cx="1100137" cy="568248"/>
          </a:xfrm>
          <a:prstGeom prst="rect">
            <a:avLst/>
          </a:prstGeom>
          <a:blipFill>
            <a:blip r:embed="rId81" cstate="print"/>
            <a:stretch>
              <a:fillRect/>
            </a:stretch>
          </a:blipFill>
        </p:spPr>
        <p:txBody>
          <a:bodyPr wrap="square" lIns="0" tIns="0" rIns="0" bIns="0" rtlCol="0"/>
          <a:lstStyle/>
          <a:p>
            <a:endParaRPr/>
          </a:p>
        </p:txBody>
      </p:sp>
      <p:sp>
        <p:nvSpPr>
          <p:cNvPr id="94" name="object 94"/>
          <p:cNvSpPr/>
          <p:nvPr/>
        </p:nvSpPr>
        <p:spPr>
          <a:xfrm>
            <a:off x="1816607" y="5023103"/>
            <a:ext cx="1280033" cy="568248"/>
          </a:xfrm>
          <a:prstGeom prst="rect">
            <a:avLst/>
          </a:prstGeom>
          <a:blipFill>
            <a:blip r:embed="rId7" cstate="print"/>
            <a:stretch>
              <a:fillRect/>
            </a:stretch>
          </a:blipFill>
        </p:spPr>
        <p:txBody>
          <a:bodyPr wrap="square" lIns="0" tIns="0" rIns="0" bIns="0" rtlCol="0"/>
          <a:lstStyle/>
          <a:p>
            <a:endParaRPr/>
          </a:p>
        </p:txBody>
      </p:sp>
      <p:sp>
        <p:nvSpPr>
          <p:cNvPr id="95" name="object 95"/>
          <p:cNvSpPr/>
          <p:nvPr/>
        </p:nvSpPr>
        <p:spPr>
          <a:xfrm>
            <a:off x="2944367" y="5023103"/>
            <a:ext cx="1406397" cy="568248"/>
          </a:xfrm>
          <a:prstGeom prst="rect">
            <a:avLst/>
          </a:prstGeom>
          <a:blipFill>
            <a:blip r:embed="rId82" cstate="print"/>
            <a:stretch>
              <a:fillRect/>
            </a:stretch>
          </a:blipFill>
        </p:spPr>
        <p:txBody>
          <a:bodyPr wrap="square" lIns="0" tIns="0" rIns="0" bIns="0" rtlCol="0"/>
          <a:lstStyle/>
          <a:p>
            <a:endParaRPr/>
          </a:p>
        </p:txBody>
      </p:sp>
      <p:sp>
        <p:nvSpPr>
          <p:cNvPr id="96" name="object 96"/>
          <p:cNvSpPr/>
          <p:nvPr/>
        </p:nvSpPr>
        <p:spPr>
          <a:xfrm>
            <a:off x="4198620" y="5023103"/>
            <a:ext cx="831926" cy="568248"/>
          </a:xfrm>
          <a:prstGeom prst="rect">
            <a:avLst/>
          </a:prstGeom>
          <a:blipFill>
            <a:blip r:embed="rId83" cstate="print"/>
            <a:stretch>
              <a:fillRect/>
            </a:stretch>
          </a:blipFill>
        </p:spPr>
        <p:txBody>
          <a:bodyPr wrap="square" lIns="0" tIns="0" rIns="0" bIns="0" rtlCol="0"/>
          <a:lstStyle/>
          <a:p>
            <a:endParaRPr/>
          </a:p>
        </p:txBody>
      </p:sp>
      <p:sp>
        <p:nvSpPr>
          <p:cNvPr id="97" name="object 97"/>
          <p:cNvSpPr/>
          <p:nvPr/>
        </p:nvSpPr>
        <p:spPr>
          <a:xfrm>
            <a:off x="4878323" y="5023103"/>
            <a:ext cx="1100137" cy="568248"/>
          </a:xfrm>
          <a:prstGeom prst="rect">
            <a:avLst/>
          </a:prstGeom>
          <a:blipFill>
            <a:blip r:embed="rId81" cstate="print"/>
            <a:stretch>
              <a:fillRect/>
            </a:stretch>
          </a:blipFill>
        </p:spPr>
        <p:txBody>
          <a:bodyPr wrap="square" lIns="0" tIns="0" rIns="0" bIns="0" rtlCol="0"/>
          <a:lstStyle/>
          <a:p>
            <a:endParaRPr/>
          </a:p>
        </p:txBody>
      </p:sp>
      <p:sp>
        <p:nvSpPr>
          <p:cNvPr id="98" name="object 98"/>
          <p:cNvSpPr/>
          <p:nvPr/>
        </p:nvSpPr>
        <p:spPr>
          <a:xfrm>
            <a:off x="5826252" y="5023103"/>
            <a:ext cx="673404" cy="568248"/>
          </a:xfrm>
          <a:prstGeom prst="rect">
            <a:avLst/>
          </a:prstGeom>
          <a:blipFill>
            <a:blip r:embed="rId84" cstate="print"/>
            <a:stretch>
              <a:fillRect/>
            </a:stretch>
          </a:blipFill>
        </p:spPr>
        <p:txBody>
          <a:bodyPr wrap="square" lIns="0" tIns="0" rIns="0" bIns="0" rtlCol="0"/>
          <a:lstStyle/>
          <a:p>
            <a:endParaRPr/>
          </a:p>
        </p:txBody>
      </p:sp>
      <p:sp>
        <p:nvSpPr>
          <p:cNvPr id="99" name="object 99"/>
          <p:cNvSpPr/>
          <p:nvPr/>
        </p:nvSpPr>
        <p:spPr>
          <a:xfrm>
            <a:off x="6347459" y="5023103"/>
            <a:ext cx="877646" cy="568248"/>
          </a:xfrm>
          <a:prstGeom prst="rect">
            <a:avLst/>
          </a:prstGeom>
          <a:blipFill>
            <a:blip r:embed="rId68" cstate="print"/>
            <a:stretch>
              <a:fillRect/>
            </a:stretch>
          </a:blipFill>
        </p:spPr>
        <p:txBody>
          <a:bodyPr wrap="square" lIns="0" tIns="0" rIns="0" bIns="0" rtlCol="0"/>
          <a:lstStyle/>
          <a:p>
            <a:endParaRPr/>
          </a:p>
        </p:txBody>
      </p:sp>
      <p:sp>
        <p:nvSpPr>
          <p:cNvPr id="100" name="object 100"/>
          <p:cNvSpPr/>
          <p:nvPr/>
        </p:nvSpPr>
        <p:spPr>
          <a:xfrm>
            <a:off x="7072883" y="5023103"/>
            <a:ext cx="1052893" cy="568248"/>
          </a:xfrm>
          <a:prstGeom prst="rect">
            <a:avLst/>
          </a:prstGeom>
          <a:blipFill>
            <a:blip r:embed="rId85" cstate="print"/>
            <a:stretch>
              <a:fillRect/>
            </a:stretch>
          </a:blipFill>
        </p:spPr>
        <p:txBody>
          <a:bodyPr wrap="square" lIns="0" tIns="0" rIns="0" bIns="0" rtlCol="0"/>
          <a:lstStyle/>
          <a:p>
            <a:endParaRPr/>
          </a:p>
        </p:txBody>
      </p:sp>
      <p:sp>
        <p:nvSpPr>
          <p:cNvPr id="101" name="object 101"/>
          <p:cNvSpPr/>
          <p:nvPr/>
        </p:nvSpPr>
        <p:spPr>
          <a:xfrm>
            <a:off x="7973568" y="5023103"/>
            <a:ext cx="1059002" cy="568248"/>
          </a:xfrm>
          <a:prstGeom prst="rect">
            <a:avLst/>
          </a:prstGeom>
          <a:blipFill>
            <a:blip r:embed="rId86" cstate="print"/>
            <a:stretch>
              <a:fillRect/>
            </a:stretch>
          </a:blipFill>
        </p:spPr>
        <p:txBody>
          <a:bodyPr wrap="square" lIns="0" tIns="0" rIns="0" bIns="0" rtlCol="0"/>
          <a:lstStyle/>
          <a:p>
            <a:endParaRPr/>
          </a:p>
        </p:txBody>
      </p:sp>
      <p:sp>
        <p:nvSpPr>
          <p:cNvPr id="102" name="object 102"/>
          <p:cNvSpPr/>
          <p:nvPr/>
        </p:nvSpPr>
        <p:spPr>
          <a:xfrm>
            <a:off x="291084" y="5327903"/>
            <a:ext cx="1508633" cy="568248"/>
          </a:xfrm>
          <a:prstGeom prst="rect">
            <a:avLst/>
          </a:prstGeom>
          <a:blipFill>
            <a:blip r:embed="rId87" cstate="print"/>
            <a:stretch>
              <a:fillRect/>
            </a:stretch>
          </a:blipFill>
        </p:spPr>
        <p:txBody>
          <a:bodyPr wrap="square" lIns="0" tIns="0" rIns="0" bIns="0" rtlCol="0"/>
          <a:lstStyle/>
          <a:p>
            <a:endParaRPr/>
          </a:p>
        </p:txBody>
      </p:sp>
      <p:sp>
        <p:nvSpPr>
          <p:cNvPr id="103" name="object 103"/>
          <p:cNvSpPr/>
          <p:nvPr/>
        </p:nvSpPr>
        <p:spPr>
          <a:xfrm>
            <a:off x="1546860" y="5327903"/>
            <a:ext cx="1124534" cy="568248"/>
          </a:xfrm>
          <a:prstGeom prst="rect">
            <a:avLst/>
          </a:prstGeom>
          <a:blipFill>
            <a:blip r:embed="rId88" cstate="print"/>
            <a:stretch>
              <a:fillRect/>
            </a:stretch>
          </a:blipFill>
        </p:spPr>
        <p:txBody>
          <a:bodyPr wrap="square" lIns="0" tIns="0" rIns="0" bIns="0" rtlCol="0"/>
          <a:lstStyle/>
          <a:p>
            <a:endParaRPr/>
          </a:p>
        </p:txBody>
      </p:sp>
      <p:sp>
        <p:nvSpPr>
          <p:cNvPr id="104" name="object 104"/>
          <p:cNvSpPr/>
          <p:nvPr/>
        </p:nvSpPr>
        <p:spPr>
          <a:xfrm>
            <a:off x="2418588" y="5327903"/>
            <a:ext cx="1400428" cy="568248"/>
          </a:xfrm>
          <a:prstGeom prst="rect">
            <a:avLst/>
          </a:prstGeom>
          <a:blipFill>
            <a:blip r:embed="rId89" cstate="print"/>
            <a:stretch>
              <a:fillRect/>
            </a:stretch>
          </a:blipFill>
        </p:spPr>
        <p:txBody>
          <a:bodyPr wrap="square" lIns="0" tIns="0" rIns="0" bIns="0" rtlCol="0"/>
          <a:lstStyle/>
          <a:p>
            <a:endParaRPr/>
          </a:p>
        </p:txBody>
      </p:sp>
      <p:sp>
        <p:nvSpPr>
          <p:cNvPr id="105" name="object 105"/>
          <p:cNvSpPr/>
          <p:nvPr/>
        </p:nvSpPr>
        <p:spPr>
          <a:xfrm>
            <a:off x="3566159" y="5327903"/>
            <a:ext cx="976693" cy="568248"/>
          </a:xfrm>
          <a:prstGeom prst="rect">
            <a:avLst/>
          </a:prstGeom>
          <a:blipFill>
            <a:blip r:embed="rId90" cstate="print"/>
            <a:stretch>
              <a:fillRect/>
            </a:stretch>
          </a:blipFill>
        </p:spPr>
        <p:txBody>
          <a:bodyPr wrap="square" lIns="0" tIns="0" rIns="0" bIns="0" rtlCol="0"/>
          <a:lstStyle/>
          <a:p>
            <a:endParaRPr/>
          </a:p>
        </p:txBody>
      </p:sp>
      <p:sp>
        <p:nvSpPr>
          <p:cNvPr id="106" name="object 106"/>
          <p:cNvSpPr/>
          <p:nvPr/>
        </p:nvSpPr>
        <p:spPr>
          <a:xfrm>
            <a:off x="4290059" y="5327903"/>
            <a:ext cx="1723389" cy="568248"/>
          </a:xfrm>
          <a:prstGeom prst="rect">
            <a:avLst/>
          </a:prstGeom>
          <a:blipFill>
            <a:blip r:embed="rId91" cstate="print"/>
            <a:stretch>
              <a:fillRect/>
            </a:stretch>
          </a:blipFill>
        </p:spPr>
        <p:txBody>
          <a:bodyPr wrap="square" lIns="0" tIns="0" rIns="0" bIns="0" rtlCol="0"/>
          <a:lstStyle/>
          <a:p>
            <a:endParaRPr/>
          </a:p>
        </p:txBody>
      </p:sp>
      <p:sp>
        <p:nvSpPr>
          <p:cNvPr id="107" name="object 107"/>
          <p:cNvSpPr/>
          <p:nvPr/>
        </p:nvSpPr>
        <p:spPr>
          <a:xfrm>
            <a:off x="5760720" y="5327903"/>
            <a:ext cx="833437" cy="568248"/>
          </a:xfrm>
          <a:prstGeom prst="rect">
            <a:avLst/>
          </a:prstGeom>
          <a:blipFill>
            <a:blip r:embed="rId92" cstate="print"/>
            <a:stretch>
              <a:fillRect/>
            </a:stretch>
          </a:blipFill>
        </p:spPr>
        <p:txBody>
          <a:bodyPr wrap="square" lIns="0" tIns="0" rIns="0" bIns="0" rtlCol="0"/>
          <a:lstStyle/>
          <a:p>
            <a:endParaRPr/>
          </a:p>
        </p:txBody>
      </p:sp>
      <p:sp>
        <p:nvSpPr>
          <p:cNvPr id="108" name="object 108"/>
          <p:cNvSpPr/>
          <p:nvPr/>
        </p:nvSpPr>
        <p:spPr>
          <a:xfrm>
            <a:off x="6339840" y="5327903"/>
            <a:ext cx="1205293" cy="568248"/>
          </a:xfrm>
          <a:prstGeom prst="rect">
            <a:avLst/>
          </a:prstGeom>
          <a:blipFill>
            <a:blip r:embed="rId93" cstate="print"/>
            <a:stretch>
              <a:fillRect/>
            </a:stretch>
          </a:blipFill>
        </p:spPr>
        <p:txBody>
          <a:bodyPr wrap="square" lIns="0" tIns="0" rIns="0" bIns="0" rtlCol="0"/>
          <a:lstStyle/>
          <a:p>
            <a:endParaRPr/>
          </a:p>
        </p:txBody>
      </p:sp>
      <p:sp>
        <p:nvSpPr>
          <p:cNvPr id="109" name="object 109"/>
          <p:cNvSpPr/>
          <p:nvPr/>
        </p:nvSpPr>
        <p:spPr>
          <a:xfrm>
            <a:off x="7292340" y="5327903"/>
            <a:ext cx="1116914" cy="568248"/>
          </a:xfrm>
          <a:prstGeom prst="rect">
            <a:avLst/>
          </a:prstGeom>
          <a:blipFill>
            <a:blip r:embed="rId94" cstate="print"/>
            <a:stretch>
              <a:fillRect/>
            </a:stretch>
          </a:blipFill>
        </p:spPr>
        <p:txBody>
          <a:bodyPr wrap="square" lIns="0" tIns="0" rIns="0" bIns="0" rtlCol="0"/>
          <a:lstStyle/>
          <a:p>
            <a:endParaRPr/>
          </a:p>
        </p:txBody>
      </p:sp>
      <p:sp>
        <p:nvSpPr>
          <p:cNvPr id="110" name="object 110"/>
          <p:cNvSpPr/>
          <p:nvPr/>
        </p:nvSpPr>
        <p:spPr>
          <a:xfrm>
            <a:off x="8156447" y="5327903"/>
            <a:ext cx="876084" cy="568248"/>
          </a:xfrm>
          <a:prstGeom prst="rect">
            <a:avLst/>
          </a:prstGeom>
          <a:blipFill>
            <a:blip r:embed="rId95" cstate="print"/>
            <a:stretch>
              <a:fillRect/>
            </a:stretch>
          </a:blipFill>
        </p:spPr>
        <p:txBody>
          <a:bodyPr wrap="square" lIns="0" tIns="0" rIns="0" bIns="0" rtlCol="0"/>
          <a:lstStyle/>
          <a:p>
            <a:endParaRPr/>
          </a:p>
        </p:txBody>
      </p:sp>
      <p:sp>
        <p:nvSpPr>
          <p:cNvPr id="111" name="object 111"/>
          <p:cNvSpPr/>
          <p:nvPr/>
        </p:nvSpPr>
        <p:spPr>
          <a:xfrm>
            <a:off x="291084" y="5632703"/>
            <a:ext cx="1531366" cy="568248"/>
          </a:xfrm>
          <a:prstGeom prst="rect">
            <a:avLst/>
          </a:prstGeom>
          <a:blipFill>
            <a:blip r:embed="rId96" cstate="print"/>
            <a:stretch>
              <a:fillRect/>
            </a:stretch>
          </a:blipFill>
        </p:spPr>
        <p:txBody>
          <a:bodyPr wrap="square" lIns="0" tIns="0" rIns="0" bIns="0" rtlCol="0"/>
          <a:lstStyle/>
          <a:p>
            <a:endParaRPr/>
          </a:p>
        </p:txBody>
      </p:sp>
      <p:sp>
        <p:nvSpPr>
          <p:cNvPr id="112" name="object 112"/>
          <p:cNvSpPr/>
          <p:nvPr/>
        </p:nvSpPr>
        <p:spPr>
          <a:xfrm>
            <a:off x="1560575" y="5632703"/>
            <a:ext cx="834948" cy="568248"/>
          </a:xfrm>
          <a:prstGeom prst="rect">
            <a:avLst/>
          </a:prstGeom>
          <a:blipFill>
            <a:blip r:embed="rId97" cstate="print"/>
            <a:stretch>
              <a:fillRect/>
            </a:stretch>
          </a:blipFill>
        </p:spPr>
        <p:txBody>
          <a:bodyPr wrap="square" lIns="0" tIns="0" rIns="0" bIns="0" rtlCol="0"/>
          <a:lstStyle/>
          <a:p>
            <a:endParaRPr/>
          </a:p>
        </p:txBody>
      </p:sp>
      <p:sp>
        <p:nvSpPr>
          <p:cNvPr id="113" name="object 113"/>
          <p:cNvSpPr/>
          <p:nvPr/>
        </p:nvSpPr>
        <p:spPr>
          <a:xfrm>
            <a:off x="2133600" y="5632703"/>
            <a:ext cx="1549653" cy="568248"/>
          </a:xfrm>
          <a:prstGeom prst="rect">
            <a:avLst/>
          </a:prstGeom>
          <a:blipFill>
            <a:blip r:embed="rId98" cstate="print"/>
            <a:stretch>
              <a:fillRect/>
            </a:stretch>
          </a:blipFill>
        </p:spPr>
        <p:txBody>
          <a:bodyPr wrap="square" lIns="0" tIns="0" rIns="0" bIns="0" rtlCol="0"/>
          <a:lstStyle/>
          <a:p>
            <a:endParaRPr/>
          </a:p>
        </p:txBody>
      </p:sp>
      <p:sp>
        <p:nvSpPr>
          <p:cNvPr id="114" name="object 114"/>
          <p:cNvSpPr/>
          <p:nvPr/>
        </p:nvSpPr>
        <p:spPr>
          <a:xfrm>
            <a:off x="3421379" y="5632703"/>
            <a:ext cx="1203769" cy="568248"/>
          </a:xfrm>
          <a:prstGeom prst="rect">
            <a:avLst/>
          </a:prstGeom>
          <a:blipFill>
            <a:blip r:embed="rId99" cstate="print"/>
            <a:stretch>
              <a:fillRect/>
            </a:stretch>
          </a:blipFill>
        </p:spPr>
        <p:txBody>
          <a:bodyPr wrap="square" lIns="0" tIns="0" rIns="0" bIns="0" rtlCol="0"/>
          <a:lstStyle/>
          <a:p>
            <a:endParaRPr/>
          </a:p>
        </p:txBody>
      </p:sp>
      <p:sp>
        <p:nvSpPr>
          <p:cNvPr id="115" name="object 115"/>
          <p:cNvSpPr/>
          <p:nvPr/>
        </p:nvSpPr>
        <p:spPr>
          <a:xfrm>
            <a:off x="4360164" y="5632703"/>
            <a:ext cx="1482598" cy="568248"/>
          </a:xfrm>
          <a:prstGeom prst="rect">
            <a:avLst/>
          </a:prstGeom>
          <a:blipFill>
            <a:blip r:embed="rId100" cstate="print"/>
            <a:stretch>
              <a:fillRect/>
            </a:stretch>
          </a:blipFill>
        </p:spPr>
        <p:txBody>
          <a:bodyPr wrap="square" lIns="0" tIns="0" rIns="0" bIns="0" rtlCol="0"/>
          <a:lstStyle/>
          <a:p>
            <a:endParaRPr/>
          </a:p>
        </p:txBody>
      </p:sp>
      <p:sp>
        <p:nvSpPr>
          <p:cNvPr id="116" name="object 116"/>
          <p:cNvSpPr/>
          <p:nvPr/>
        </p:nvSpPr>
        <p:spPr>
          <a:xfrm>
            <a:off x="5579364" y="5632703"/>
            <a:ext cx="877646" cy="568248"/>
          </a:xfrm>
          <a:prstGeom prst="rect">
            <a:avLst/>
          </a:prstGeom>
          <a:blipFill>
            <a:blip r:embed="rId68" cstate="print"/>
            <a:stretch>
              <a:fillRect/>
            </a:stretch>
          </a:blipFill>
        </p:spPr>
        <p:txBody>
          <a:bodyPr wrap="square" lIns="0" tIns="0" rIns="0" bIns="0" rtlCol="0"/>
          <a:lstStyle/>
          <a:p>
            <a:endParaRPr/>
          </a:p>
        </p:txBody>
      </p:sp>
      <p:sp>
        <p:nvSpPr>
          <p:cNvPr id="117" name="object 117"/>
          <p:cNvSpPr/>
          <p:nvPr/>
        </p:nvSpPr>
        <p:spPr>
          <a:xfrm>
            <a:off x="6196584" y="5632703"/>
            <a:ext cx="1345564" cy="568248"/>
          </a:xfrm>
          <a:prstGeom prst="rect">
            <a:avLst/>
          </a:prstGeom>
          <a:blipFill>
            <a:blip r:embed="rId101" cstate="print"/>
            <a:stretch>
              <a:fillRect/>
            </a:stretch>
          </a:blipFill>
        </p:spPr>
        <p:txBody>
          <a:bodyPr wrap="square" lIns="0" tIns="0" rIns="0" bIns="0" rtlCol="0"/>
          <a:lstStyle/>
          <a:p>
            <a:endParaRPr/>
          </a:p>
        </p:txBody>
      </p:sp>
      <p:sp>
        <p:nvSpPr>
          <p:cNvPr id="118" name="object 118"/>
          <p:cNvSpPr/>
          <p:nvPr/>
        </p:nvSpPr>
        <p:spPr>
          <a:xfrm>
            <a:off x="7280147" y="5632703"/>
            <a:ext cx="1208328" cy="568248"/>
          </a:xfrm>
          <a:prstGeom prst="rect">
            <a:avLst/>
          </a:prstGeom>
          <a:blipFill>
            <a:blip r:embed="rId102" cstate="print"/>
            <a:stretch>
              <a:fillRect/>
            </a:stretch>
          </a:blipFill>
        </p:spPr>
        <p:txBody>
          <a:bodyPr wrap="square" lIns="0" tIns="0" rIns="0" bIns="0" rtlCol="0"/>
          <a:lstStyle/>
          <a:p>
            <a:endParaRPr/>
          </a:p>
        </p:txBody>
      </p:sp>
      <p:sp>
        <p:nvSpPr>
          <p:cNvPr id="119" name="object 119"/>
          <p:cNvSpPr txBox="1"/>
          <p:nvPr/>
        </p:nvSpPr>
        <p:spPr>
          <a:xfrm>
            <a:off x="450595" y="1752422"/>
            <a:ext cx="8430895" cy="4724400"/>
          </a:xfrm>
          <a:prstGeom prst="rect">
            <a:avLst/>
          </a:prstGeom>
        </p:spPr>
        <p:txBody>
          <a:bodyPr vert="horz" wrap="square" lIns="0" tIns="13335" rIns="0" bIns="0" rtlCol="0">
            <a:spAutoFit/>
          </a:bodyPr>
          <a:lstStyle/>
          <a:p>
            <a:pPr marL="12700" marR="5080" algn="just">
              <a:lnSpc>
                <a:spcPct val="100000"/>
              </a:lnSpc>
              <a:spcBef>
                <a:spcPts val="105"/>
              </a:spcBef>
            </a:pPr>
            <a:r>
              <a:rPr sz="2000" dirty="0">
                <a:solidFill>
                  <a:srgbClr val="FFFFFF"/>
                </a:solidFill>
                <a:latin typeface="Tahoma"/>
                <a:cs typeface="Tahoma"/>
              </a:rPr>
              <a:t>Merupakan </a:t>
            </a:r>
            <a:r>
              <a:rPr sz="2000" spc="-5" dirty="0">
                <a:solidFill>
                  <a:srgbClr val="FFFFFF"/>
                </a:solidFill>
                <a:latin typeface="Tahoma"/>
                <a:cs typeface="Tahoma"/>
              </a:rPr>
              <a:t>keadaan </a:t>
            </a:r>
            <a:r>
              <a:rPr sz="2000" spc="-10" dirty="0">
                <a:solidFill>
                  <a:srgbClr val="FFFFFF"/>
                </a:solidFill>
                <a:latin typeface="Tahoma"/>
                <a:cs typeface="Tahoma"/>
              </a:rPr>
              <a:t>yg </a:t>
            </a:r>
            <a:r>
              <a:rPr sz="2000" spc="-5" dirty="0">
                <a:solidFill>
                  <a:srgbClr val="FFFFFF"/>
                </a:solidFill>
                <a:latin typeface="Tahoma"/>
                <a:cs typeface="Tahoma"/>
              </a:rPr>
              <a:t>terjadi diluar kekuasaan </a:t>
            </a:r>
            <a:r>
              <a:rPr sz="2000" spc="-15" dirty="0">
                <a:solidFill>
                  <a:srgbClr val="FFFFFF"/>
                </a:solidFill>
                <a:latin typeface="Tahoma"/>
                <a:cs typeface="Tahoma"/>
              </a:rPr>
              <a:t>para </a:t>
            </a:r>
            <a:r>
              <a:rPr sz="2000" dirty="0">
                <a:solidFill>
                  <a:srgbClr val="FFFFFF"/>
                </a:solidFill>
                <a:latin typeface="Tahoma"/>
                <a:cs typeface="Tahoma"/>
              </a:rPr>
              <a:t>pihak &amp; </a:t>
            </a:r>
            <a:r>
              <a:rPr sz="2000" spc="-5" dirty="0">
                <a:solidFill>
                  <a:srgbClr val="FFFFFF"/>
                </a:solidFill>
                <a:latin typeface="Tahoma"/>
                <a:cs typeface="Tahoma"/>
              </a:rPr>
              <a:t>tidak dapat  </a:t>
            </a:r>
            <a:r>
              <a:rPr sz="2000" dirty="0">
                <a:solidFill>
                  <a:srgbClr val="FFFFFF"/>
                </a:solidFill>
                <a:latin typeface="Tahoma"/>
                <a:cs typeface="Tahoma"/>
              </a:rPr>
              <a:t>diketahui </a:t>
            </a:r>
            <a:r>
              <a:rPr sz="2000" spc="-5" dirty="0">
                <a:solidFill>
                  <a:srgbClr val="FFFFFF"/>
                </a:solidFill>
                <a:latin typeface="Tahoma"/>
                <a:cs typeface="Tahoma"/>
              </a:rPr>
              <a:t>pada </a:t>
            </a:r>
            <a:r>
              <a:rPr sz="2000" dirty="0">
                <a:solidFill>
                  <a:srgbClr val="FFFFFF"/>
                </a:solidFill>
                <a:latin typeface="Tahoma"/>
                <a:cs typeface="Tahoma"/>
              </a:rPr>
              <a:t>waktu </a:t>
            </a:r>
            <a:r>
              <a:rPr sz="2000" spc="-5" dirty="0">
                <a:solidFill>
                  <a:srgbClr val="FFFFFF"/>
                </a:solidFill>
                <a:latin typeface="Tahoma"/>
                <a:cs typeface="Tahoma"/>
              </a:rPr>
              <a:t>perjanjian dibuat, bila keadaan ini </a:t>
            </a:r>
            <a:r>
              <a:rPr sz="2000" dirty="0">
                <a:solidFill>
                  <a:srgbClr val="FFFFFF"/>
                </a:solidFill>
                <a:latin typeface="Tahoma"/>
                <a:cs typeface="Tahoma"/>
              </a:rPr>
              <a:t>memaksa </a:t>
            </a:r>
            <a:r>
              <a:rPr sz="2000" spc="-5" dirty="0">
                <a:solidFill>
                  <a:srgbClr val="FFFFFF"/>
                </a:solidFill>
                <a:latin typeface="Tahoma"/>
                <a:cs typeface="Tahoma"/>
              </a:rPr>
              <a:t>terjadi,  </a:t>
            </a:r>
            <a:r>
              <a:rPr sz="2000" dirty="0">
                <a:solidFill>
                  <a:srgbClr val="FFFFFF"/>
                </a:solidFill>
                <a:latin typeface="Tahoma"/>
                <a:cs typeface="Tahoma"/>
              </a:rPr>
              <a:t>maka </a:t>
            </a:r>
            <a:r>
              <a:rPr sz="2000" spc="-5" dirty="0">
                <a:solidFill>
                  <a:srgbClr val="FFFFFF"/>
                </a:solidFill>
                <a:latin typeface="Tahoma"/>
                <a:cs typeface="Tahoma"/>
              </a:rPr>
              <a:t>pihak </a:t>
            </a:r>
            <a:r>
              <a:rPr sz="2000" spc="-10" dirty="0">
                <a:solidFill>
                  <a:srgbClr val="FFFFFF"/>
                </a:solidFill>
                <a:latin typeface="Tahoma"/>
                <a:cs typeface="Tahoma"/>
              </a:rPr>
              <a:t>yg </a:t>
            </a:r>
            <a:r>
              <a:rPr sz="2000" spc="-5" dirty="0">
                <a:solidFill>
                  <a:srgbClr val="FFFFFF"/>
                </a:solidFill>
                <a:latin typeface="Tahoma"/>
                <a:cs typeface="Tahoma"/>
              </a:rPr>
              <a:t>mengalami </a:t>
            </a:r>
            <a:r>
              <a:rPr sz="2000" spc="-10" dirty="0">
                <a:solidFill>
                  <a:srgbClr val="FFFFFF"/>
                </a:solidFill>
                <a:latin typeface="Tahoma"/>
                <a:cs typeface="Tahoma"/>
              </a:rPr>
              <a:t>force </a:t>
            </a:r>
            <a:r>
              <a:rPr sz="2000" spc="-5" dirty="0">
                <a:solidFill>
                  <a:srgbClr val="FFFFFF"/>
                </a:solidFill>
                <a:latin typeface="Tahoma"/>
                <a:cs typeface="Tahoma"/>
              </a:rPr>
              <a:t>majeure dapat melepaskan diri </a:t>
            </a:r>
            <a:r>
              <a:rPr sz="2000" dirty="0">
                <a:solidFill>
                  <a:srgbClr val="FFFFFF"/>
                </a:solidFill>
                <a:latin typeface="Tahoma"/>
                <a:cs typeface="Tahoma"/>
              </a:rPr>
              <a:t>dari  tuntutan </a:t>
            </a:r>
            <a:r>
              <a:rPr sz="2000" spc="-5" dirty="0">
                <a:solidFill>
                  <a:srgbClr val="FFFFFF"/>
                </a:solidFill>
                <a:latin typeface="Tahoma"/>
                <a:cs typeface="Tahoma"/>
              </a:rPr>
              <a:t>pihak </a:t>
            </a:r>
            <a:r>
              <a:rPr sz="2000" spc="-10" dirty="0">
                <a:solidFill>
                  <a:srgbClr val="FFFFFF"/>
                </a:solidFill>
                <a:latin typeface="Tahoma"/>
                <a:cs typeface="Tahoma"/>
              </a:rPr>
              <a:t>lainnya. </a:t>
            </a:r>
            <a:r>
              <a:rPr sz="2000" spc="-5" dirty="0">
                <a:solidFill>
                  <a:srgbClr val="FFFFFF"/>
                </a:solidFill>
                <a:latin typeface="Tahoma"/>
                <a:cs typeface="Tahoma"/>
              </a:rPr>
              <a:t>Diatur </a:t>
            </a:r>
            <a:r>
              <a:rPr sz="2000" dirty="0">
                <a:solidFill>
                  <a:srgbClr val="FFFFFF"/>
                </a:solidFill>
                <a:latin typeface="Tahoma"/>
                <a:cs typeface="Tahoma"/>
              </a:rPr>
              <a:t>dalam pasal </a:t>
            </a:r>
            <a:r>
              <a:rPr sz="2000" spc="-5" dirty="0">
                <a:solidFill>
                  <a:srgbClr val="FFFFFF"/>
                </a:solidFill>
                <a:latin typeface="Tahoma"/>
                <a:cs typeface="Tahoma"/>
              </a:rPr>
              <a:t>1244 </a:t>
            </a:r>
            <a:r>
              <a:rPr sz="2000" dirty="0">
                <a:solidFill>
                  <a:srgbClr val="FFFFFF"/>
                </a:solidFill>
                <a:latin typeface="Tahoma"/>
                <a:cs typeface="Tahoma"/>
              </a:rPr>
              <a:t>KUH</a:t>
            </a:r>
            <a:r>
              <a:rPr sz="2000" spc="-60" dirty="0">
                <a:solidFill>
                  <a:srgbClr val="FFFFFF"/>
                </a:solidFill>
                <a:latin typeface="Tahoma"/>
                <a:cs typeface="Tahoma"/>
              </a:rPr>
              <a:t> </a:t>
            </a:r>
            <a:r>
              <a:rPr sz="2000" spc="-10" dirty="0">
                <a:solidFill>
                  <a:srgbClr val="FFFFFF"/>
                </a:solidFill>
                <a:latin typeface="Tahoma"/>
                <a:cs typeface="Tahoma"/>
              </a:rPr>
              <a:t>Perdata.</a:t>
            </a:r>
            <a:endParaRPr sz="2000">
              <a:latin typeface="Tahoma"/>
              <a:cs typeface="Tahoma"/>
            </a:endParaRPr>
          </a:p>
          <a:p>
            <a:pPr>
              <a:lnSpc>
                <a:spcPct val="100000"/>
              </a:lnSpc>
              <a:spcBef>
                <a:spcPts val="45"/>
              </a:spcBef>
            </a:pPr>
            <a:endParaRPr sz="2050">
              <a:latin typeface="Times New Roman"/>
              <a:cs typeface="Times New Roman"/>
            </a:endParaRPr>
          </a:p>
          <a:p>
            <a:pPr marL="12700" marR="5715" algn="just">
              <a:lnSpc>
                <a:spcPct val="100000"/>
              </a:lnSpc>
              <a:spcBef>
                <a:spcPts val="5"/>
              </a:spcBef>
            </a:pPr>
            <a:r>
              <a:rPr sz="2000" spc="-10" dirty="0">
                <a:solidFill>
                  <a:srgbClr val="FFFFFF"/>
                </a:solidFill>
                <a:latin typeface="Tahoma"/>
                <a:cs typeface="Tahoma"/>
              </a:rPr>
              <a:t>Pasal </a:t>
            </a:r>
            <a:r>
              <a:rPr sz="2000" spc="-5" dirty="0">
                <a:solidFill>
                  <a:srgbClr val="FFFFFF"/>
                </a:solidFill>
                <a:latin typeface="Tahoma"/>
                <a:cs typeface="Tahoma"/>
              </a:rPr>
              <a:t>1244 berbunyi debitor </a:t>
            </a:r>
            <a:r>
              <a:rPr sz="2000" dirty="0">
                <a:solidFill>
                  <a:srgbClr val="FFFFFF"/>
                </a:solidFill>
                <a:latin typeface="Tahoma"/>
                <a:cs typeface="Tahoma"/>
              </a:rPr>
              <a:t>harus </a:t>
            </a:r>
            <a:r>
              <a:rPr sz="2000" spc="-5" dirty="0">
                <a:solidFill>
                  <a:srgbClr val="FFFFFF"/>
                </a:solidFill>
                <a:latin typeface="Tahoma"/>
                <a:cs typeface="Tahoma"/>
              </a:rPr>
              <a:t>dihukum untuk mengganti </a:t>
            </a:r>
            <a:r>
              <a:rPr sz="2000" spc="-10" dirty="0">
                <a:solidFill>
                  <a:srgbClr val="FFFFFF"/>
                </a:solidFill>
                <a:latin typeface="Tahoma"/>
                <a:cs typeface="Tahoma"/>
              </a:rPr>
              <a:t>biaya,  </a:t>
            </a:r>
            <a:r>
              <a:rPr sz="2000" spc="-5" dirty="0">
                <a:solidFill>
                  <a:srgbClr val="FFFFFF"/>
                </a:solidFill>
                <a:latin typeface="Tahoma"/>
                <a:cs typeface="Tahoma"/>
              </a:rPr>
              <a:t>kerugian dan bunga bila tidak dapat </a:t>
            </a:r>
            <a:r>
              <a:rPr sz="2000" spc="-10" dirty="0">
                <a:solidFill>
                  <a:srgbClr val="FFFFFF"/>
                </a:solidFill>
                <a:latin typeface="Tahoma"/>
                <a:cs typeface="Tahoma"/>
              </a:rPr>
              <a:t>membuktikan bahwa </a:t>
            </a:r>
            <a:r>
              <a:rPr sz="2000" spc="-5" dirty="0">
                <a:solidFill>
                  <a:srgbClr val="FFFFFF"/>
                </a:solidFill>
                <a:latin typeface="Tahoma"/>
                <a:cs typeface="Tahoma"/>
              </a:rPr>
              <a:t>tidak  dilaksanakannya perikatan </a:t>
            </a:r>
            <a:r>
              <a:rPr sz="2000" dirty="0">
                <a:solidFill>
                  <a:srgbClr val="FFFFFF"/>
                </a:solidFill>
                <a:latin typeface="Tahoma"/>
                <a:cs typeface="Tahoma"/>
              </a:rPr>
              <a:t>itu disebabkan oleh </a:t>
            </a:r>
            <a:r>
              <a:rPr sz="2000" spc="-5" dirty="0">
                <a:solidFill>
                  <a:srgbClr val="FFFFFF"/>
                </a:solidFill>
                <a:latin typeface="Tahoma"/>
                <a:cs typeface="Tahoma"/>
              </a:rPr>
              <a:t>suatu </a:t>
            </a:r>
            <a:r>
              <a:rPr sz="2000" dirty="0">
                <a:solidFill>
                  <a:srgbClr val="FFFFFF"/>
                </a:solidFill>
                <a:latin typeface="Tahoma"/>
                <a:cs typeface="Tahoma"/>
              </a:rPr>
              <a:t>hak </a:t>
            </a:r>
            <a:r>
              <a:rPr sz="2000" spc="-10" dirty="0">
                <a:solidFill>
                  <a:srgbClr val="FFFFFF"/>
                </a:solidFill>
                <a:latin typeface="Tahoma"/>
                <a:cs typeface="Tahoma"/>
              </a:rPr>
              <a:t>yang </a:t>
            </a:r>
            <a:r>
              <a:rPr sz="2000" spc="-5" dirty="0">
                <a:solidFill>
                  <a:srgbClr val="FFFFFF"/>
                </a:solidFill>
                <a:latin typeface="Tahoma"/>
                <a:cs typeface="Tahoma"/>
              </a:rPr>
              <a:t>tidak  terduga </a:t>
            </a:r>
            <a:r>
              <a:rPr sz="2000" spc="-10" dirty="0">
                <a:solidFill>
                  <a:srgbClr val="FFFFFF"/>
                </a:solidFill>
                <a:latin typeface="Tahoma"/>
                <a:cs typeface="Tahoma"/>
              </a:rPr>
              <a:t>yang </a:t>
            </a:r>
            <a:r>
              <a:rPr sz="2000" dirty="0">
                <a:solidFill>
                  <a:srgbClr val="FFFFFF"/>
                </a:solidFill>
                <a:latin typeface="Tahoma"/>
                <a:cs typeface="Tahoma"/>
              </a:rPr>
              <a:t>tak dapat </a:t>
            </a:r>
            <a:r>
              <a:rPr sz="2000" spc="-5" dirty="0">
                <a:solidFill>
                  <a:srgbClr val="FFFFFF"/>
                </a:solidFill>
                <a:latin typeface="Tahoma"/>
                <a:cs typeface="Tahoma"/>
              </a:rPr>
              <a:t>dipertanggungjawabkan</a:t>
            </a:r>
            <a:r>
              <a:rPr sz="2000" spc="-85" dirty="0">
                <a:solidFill>
                  <a:srgbClr val="FFFFFF"/>
                </a:solidFill>
                <a:latin typeface="Tahoma"/>
                <a:cs typeface="Tahoma"/>
              </a:rPr>
              <a:t> </a:t>
            </a:r>
            <a:r>
              <a:rPr sz="2000" spc="-10" dirty="0">
                <a:solidFill>
                  <a:srgbClr val="FFFFFF"/>
                </a:solidFill>
                <a:latin typeface="Tahoma"/>
                <a:cs typeface="Tahoma"/>
              </a:rPr>
              <a:t>kepadanya</a:t>
            </a:r>
            <a:endParaRPr sz="2000">
              <a:latin typeface="Tahoma"/>
              <a:cs typeface="Tahoma"/>
            </a:endParaRPr>
          </a:p>
          <a:p>
            <a:pPr>
              <a:lnSpc>
                <a:spcPct val="100000"/>
              </a:lnSpc>
              <a:spcBef>
                <a:spcPts val="40"/>
              </a:spcBef>
            </a:pPr>
            <a:endParaRPr sz="2050">
              <a:latin typeface="Times New Roman"/>
              <a:cs typeface="Times New Roman"/>
            </a:endParaRPr>
          </a:p>
          <a:p>
            <a:pPr marL="12700" marR="5080" algn="just">
              <a:lnSpc>
                <a:spcPct val="100000"/>
              </a:lnSpc>
            </a:pPr>
            <a:r>
              <a:rPr sz="2000" spc="-10" dirty="0">
                <a:solidFill>
                  <a:srgbClr val="FFFFFF"/>
                </a:solidFill>
                <a:latin typeface="Tahoma"/>
                <a:cs typeface="Tahoma"/>
              </a:rPr>
              <a:t>Pasal </a:t>
            </a:r>
            <a:r>
              <a:rPr sz="2000" spc="-5" dirty="0">
                <a:solidFill>
                  <a:srgbClr val="FFFFFF"/>
                </a:solidFill>
                <a:latin typeface="Tahoma"/>
                <a:cs typeface="Tahoma"/>
              </a:rPr>
              <a:t>1245 mengatakan tidak ada penggantian </a:t>
            </a:r>
            <a:r>
              <a:rPr sz="2000" spc="-15" dirty="0">
                <a:solidFill>
                  <a:srgbClr val="FFFFFF"/>
                </a:solidFill>
                <a:latin typeface="Tahoma"/>
                <a:cs typeface="Tahoma"/>
              </a:rPr>
              <a:t>biaya, </a:t>
            </a:r>
            <a:r>
              <a:rPr sz="2000" spc="-5" dirty="0">
                <a:solidFill>
                  <a:srgbClr val="FFFFFF"/>
                </a:solidFill>
                <a:latin typeface="Tahoma"/>
                <a:cs typeface="Tahoma"/>
              </a:rPr>
              <a:t>kerugian dan bunga  </a:t>
            </a:r>
            <a:r>
              <a:rPr sz="2000" dirty="0">
                <a:solidFill>
                  <a:srgbClr val="FFFFFF"/>
                </a:solidFill>
                <a:latin typeface="Tahoma"/>
                <a:cs typeface="Tahoma"/>
              </a:rPr>
              <a:t>bila </a:t>
            </a:r>
            <a:r>
              <a:rPr sz="2000" spc="-5" dirty="0">
                <a:solidFill>
                  <a:srgbClr val="FFFFFF"/>
                </a:solidFill>
                <a:latin typeface="Tahoma"/>
                <a:cs typeface="Tahoma"/>
              </a:rPr>
              <a:t>karena keadaan memaksa atau karena </a:t>
            </a:r>
            <a:r>
              <a:rPr sz="2000" dirty="0">
                <a:solidFill>
                  <a:srgbClr val="FFFFFF"/>
                </a:solidFill>
                <a:latin typeface="Tahoma"/>
                <a:cs typeface="Tahoma"/>
              </a:rPr>
              <a:t>hal </a:t>
            </a:r>
            <a:r>
              <a:rPr sz="2000" spc="-10" dirty="0">
                <a:solidFill>
                  <a:srgbClr val="FFFFFF"/>
                </a:solidFill>
                <a:latin typeface="Tahoma"/>
                <a:cs typeface="Tahoma"/>
              </a:rPr>
              <a:t>yang </a:t>
            </a:r>
            <a:r>
              <a:rPr sz="2000" spc="-5" dirty="0">
                <a:solidFill>
                  <a:srgbClr val="FFFFFF"/>
                </a:solidFill>
                <a:latin typeface="Tahoma"/>
                <a:cs typeface="Tahoma"/>
              </a:rPr>
              <a:t>terjadi </a:t>
            </a:r>
            <a:r>
              <a:rPr sz="2000" spc="-10" dirty="0">
                <a:solidFill>
                  <a:srgbClr val="FFFFFF"/>
                </a:solidFill>
                <a:latin typeface="Tahoma"/>
                <a:cs typeface="Tahoma"/>
              </a:rPr>
              <a:t>secara  </a:t>
            </a:r>
            <a:r>
              <a:rPr sz="2000" spc="-5" dirty="0">
                <a:solidFill>
                  <a:srgbClr val="FFFFFF"/>
                </a:solidFill>
                <a:latin typeface="Tahoma"/>
                <a:cs typeface="Tahoma"/>
              </a:rPr>
              <a:t>kebetulan, debitor terhalang untuk memberikan </a:t>
            </a:r>
            <a:r>
              <a:rPr sz="2000" dirty="0">
                <a:solidFill>
                  <a:srgbClr val="FFFFFF"/>
                </a:solidFill>
                <a:latin typeface="Tahoma"/>
                <a:cs typeface="Tahoma"/>
              </a:rPr>
              <a:t>atau </a:t>
            </a:r>
            <a:r>
              <a:rPr sz="2000" spc="-5" dirty="0">
                <a:solidFill>
                  <a:srgbClr val="FFFFFF"/>
                </a:solidFill>
                <a:latin typeface="Tahoma"/>
                <a:cs typeface="Tahoma"/>
              </a:rPr>
              <a:t>berbuat sesuati </a:t>
            </a:r>
            <a:r>
              <a:rPr sz="2000" spc="-10" dirty="0">
                <a:solidFill>
                  <a:srgbClr val="FFFFFF"/>
                </a:solidFill>
                <a:latin typeface="Tahoma"/>
                <a:cs typeface="Tahoma"/>
              </a:rPr>
              <a:t>yang  </a:t>
            </a:r>
            <a:r>
              <a:rPr sz="2000" dirty="0">
                <a:solidFill>
                  <a:srgbClr val="FFFFFF"/>
                </a:solidFill>
                <a:latin typeface="Tahoma"/>
                <a:cs typeface="Tahoma"/>
              </a:rPr>
              <a:t>diwajibkan atau melakukan </a:t>
            </a:r>
            <a:r>
              <a:rPr sz="2000" spc="-5" dirty="0">
                <a:solidFill>
                  <a:srgbClr val="FFFFFF"/>
                </a:solidFill>
                <a:latin typeface="Tahoma"/>
                <a:cs typeface="Tahoma"/>
              </a:rPr>
              <a:t>sesuatu </a:t>
            </a:r>
            <a:r>
              <a:rPr sz="2000" dirty="0">
                <a:solidFill>
                  <a:srgbClr val="FFFFFF"/>
                </a:solidFill>
                <a:latin typeface="Tahoma"/>
                <a:cs typeface="Tahoma"/>
              </a:rPr>
              <a:t>perbuatan </a:t>
            </a:r>
            <a:r>
              <a:rPr sz="2000" spc="-10" dirty="0">
                <a:solidFill>
                  <a:srgbClr val="FFFFFF"/>
                </a:solidFill>
                <a:latin typeface="Tahoma"/>
                <a:cs typeface="Tahoma"/>
              </a:rPr>
              <a:t>yang </a:t>
            </a:r>
            <a:r>
              <a:rPr sz="2000" spc="-5" dirty="0">
                <a:solidFill>
                  <a:srgbClr val="FFFFFF"/>
                </a:solidFill>
                <a:latin typeface="Tahoma"/>
                <a:cs typeface="Tahoma"/>
              </a:rPr>
              <a:t>terlarang</a:t>
            </a:r>
            <a:r>
              <a:rPr sz="2000" spc="-125" dirty="0">
                <a:solidFill>
                  <a:srgbClr val="FFFFFF"/>
                </a:solidFill>
                <a:latin typeface="Tahoma"/>
                <a:cs typeface="Tahoma"/>
              </a:rPr>
              <a:t> </a:t>
            </a:r>
            <a:r>
              <a:rPr sz="2000" spc="-10" dirty="0">
                <a:solidFill>
                  <a:srgbClr val="FFFFFF"/>
                </a:solidFill>
                <a:latin typeface="Tahoma"/>
                <a:cs typeface="Tahoma"/>
              </a:rPr>
              <a:t>olehnya</a:t>
            </a:r>
            <a:endParaRPr sz="2000">
              <a:latin typeface="Tahoma"/>
              <a:cs typeface="Tahoma"/>
            </a:endParaRPr>
          </a:p>
          <a:p>
            <a:pPr marR="633095" algn="r">
              <a:lnSpc>
                <a:spcPct val="100000"/>
              </a:lnSpc>
              <a:spcBef>
                <a:spcPts val="1705"/>
              </a:spcBef>
            </a:pPr>
            <a:r>
              <a:rPr sz="1400" b="1" spc="-5" dirty="0">
                <a:solidFill>
                  <a:srgbClr val="FFFFFF"/>
                </a:solidFill>
                <a:latin typeface="Arial"/>
                <a:cs typeface="Arial"/>
              </a:rPr>
              <a:t>52</a:t>
            </a:r>
            <a:endParaRPr sz="1400">
              <a:latin typeface="Arial"/>
              <a:cs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924800" y="6190488"/>
            <a:ext cx="443293" cy="405193"/>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8029447" y="6236919"/>
            <a:ext cx="223520" cy="239395"/>
          </a:xfrm>
          <a:prstGeom prst="rect">
            <a:avLst/>
          </a:prstGeom>
        </p:spPr>
        <p:txBody>
          <a:bodyPr vert="horz" wrap="square" lIns="0" tIns="12700" rIns="0" bIns="0" rtlCol="0">
            <a:spAutoFit/>
          </a:bodyPr>
          <a:lstStyle/>
          <a:p>
            <a:pPr marL="12700">
              <a:lnSpc>
                <a:spcPct val="100000"/>
              </a:lnSpc>
              <a:spcBef>
                <a:spcPts val="100"/>
              </a:spcBef>
            </a:pPr>
            <a:r>
              <a:rPr sz="1400" b="1" spc="-5" dirty="0">
                <a:solidFill>
                  <a:srgbClr val="FFFFFF"/>
                </a:solidFill>
                <a:latin typeface="Arial"/>
                <a:cs typeface="Arial"/>
              </a:rPr>
              <a:t>53</a:t>
            </a:r>
            <a:endParaRPr sz="1400">
              <a:latin typeface="Arial"/>
              <a:cs typeface="Arial"/>
            </a:endParaRPr>
          </a:p>
        </p:txBody>
      </p:sp>
      <p:sp>
        <p:nvSpPr>
          <p:cNvPr id="4" name="object 4"/>
          <p:cNvSpPr txBox="1">
            <a:spLocks noGrp="1"/>
          </p:cNvSpPr>
          <p:nvPr>
            <p:ph type="title"/>
          </p:nvPr>
        </p:nvSpPr>
        <p:spPr>
          <a:xfrm>
            <a:off x="397560" y="171020"/>
            <a:ext cx="3639820" cy="347345"/>
          </a:xfrm>
          <a:prstGeom prst="rect">
            <a:avLst/>
          </a:prstGeom>
        </p:spPr>
        <p:txBody>
          <a:bodyPr vert="horz" wrap="square" lIns="0" tIns="13970" rIns="0" bIns="0" rtlCol="0">
            <a:spAutoFit/>
          </a:bodyPr>
          <a:lstStyle/>
          <a:p>
            <a:pPr marL="12700">
              <a:lnSpc>
                <a:spcPct val="100000"/>
              </a:lnSpc>
              <a:spcBef>
                <a:spcPts val="110"/>
              </a:spcBef>
              <a:tabLst>
                <a:tab pos="746760" algn="l"/>
                <a:tab pos="1774189" algn="l"/>
                <a:tab pos="2396490" algn="l"/>
                <a:tab pos="2861310" algn="l"/>
                <a:tab pos="3206750" algn="l"/>
              </a:tabLst>
            </a:pPr>
            <a:r>
              <a:rPr sz="2100" b="0" i="1" spc="-105" dirty="0">
                <a:latin typeface="Tahoma"/>
                <a:cs typeface="Tahoma"/>
              </a:rPr>
              <a:t>F</a:t>
            </a:r>
            <a:r>
              <a:rPr sz="2100" b="0" i="1" spc="-55" dirty="0">
                <a:latin typeface="Tahoma"/>
                <a:cs typeface="Tahoma"/>
              </a:rPr>
              <a:t>o</a:t>
            </a:r>
            <a:r>
              <a:rPr sz="2100" b="0" i="1" spc="-45" dirty="0">
                <a:latin typeface="Tahoma"/>
                <a:cs typeface="Tahoma"/>
              </a:rPr>
              <a:t>r</a:t>
            </a:r>
            <a:r>
              <a:rPr sz="2100" b="0" i="1" spc="-50" dirty="0">
                <a:latin typeface="Tahoma"/>
                <a:cs typeface="Tahoma"/>
              </a:rPr>
              <a:t>c</a:t>
            </a:r>
            <a:r>
              <a:rPr sz="2100" b="0" i="1" spc="-55" dirty="0">
                <a:latin typeface="Tahoma"/>
                <a:cs typeface="Tahoma"/>
              </a:rPr>
              <a:t>e</a:t>
            </a:r>
            <a:r>
              <a:rPr sz="2100" b="0" i="1" dirty="0">
                <a:latin typeface="Tahoma"/>
                <a:cs typeface="Tahoma"/>
              </a:rPr>
              <a:t>	</a:t>
            </a:r>
            <a:r>
              <a:rPr sz="2100" b="0" i="1" spc="-85" dirty="0">
                <a:latin typeface="Tahoma"/>
                <a:cs typeface="Tahoma"/>
              </a:rPr>
              <a:t>M</a:t>
            </a:r>
            <a:r>
              <a:rPr sz="2100" b="0" i="1" spc="-55" dirty="0">
                <a:latin typeface="Tahoma"/>
                <a:cs typeface="Tahoma"/>
              </a:rPr>
              <a:t>a</a:t>
            </a:r>
            <a:r>
              <a:rPr sz="2100" b="0" i="1" spc="-40" dirty="0">
                <a:latin typeface="Tahoma"/>
                <a:cs typeface="Tahoma"/>
              </a:rPr>
              <a:t>j</a:t>
            </a:r>
            <a:r>
              <a:rPr sz="2100" b="0" i="1" spc="-60" dirty="0">
                <a:latin typeface="Tahoma"/>
                <a:cs typeface="Tahoma"/>
              </a:rPr>
              <a:t>eu</a:t>
            </a:r>
            <a:r>
              <a:rPr sz="2100" b="0" i="1" spc="-50" dirty="0">
                <a:latin typeface="Tahoma"/>
                <a:cs typeface="Tahoma"/>
              </a:rPr>
              <a:t>r</a:t>
            </a:r>
            <a:r>
              <a:rPr sz="2100" b="0" i="1" spc="-55" dirty="0">
                <a:latin typeface="Tahoma"/>
                <a:cs typeface="Tahoma"/>
              </a:rPr>
              <a:t>e</a:t>
            </a:r>
            <a:r>
              <a:rPr sz="2100" b="0" i="1" dirty="0">
                <a:latin typeface="Tahoma"/>
                <a:cs typeface="Tahoma"/>
              </a:rPr>
              <a:t>	</a:t>
            </a:r>
            <a:r>
              <a:rPr sz="2000" b="0" dirty="0">
                <a:latin typeface="Tahoma"/>
                <a:cs typeface="Tahoma"/>
              </a:rPr>
              <a:t>at</a:t>
            </a:r>
            <a:r>
              <a:rPr sz="2000" b="0" spc="-10" dirty="0">
                <a:latin typeface="Tahoma"/>
                <a:cs typeface="Tahoma"/>
              </a:rPr>
              <a:t>a</a:t>
            </a:r>
            <a:r>
              <a:rPr sz="2000" b="0" dirty="0">
                <a:latin typeface="Tahoma"/>
                <a:cs typeface="Tahoma"/>
              </a:rPr>
              <a:t>u	</a:t>
            </a:r>
            <a:r>
              <a:rPr sz="2100" b="0" i="1" spc="-45" dirty="0">
                <a:latin typeface="Tahoma"/>
                <a:cs typeface="Tahoma"/>
              </a:rPr>
              <a:t>act</a:t>
            </a:r>
            <a:r>
              <a:rPr sz="2100" b="0" i="1" dirty="0">
                <a:latin typeface="Tahoma"/>
                <a:cs typeface="Tahoma"/>
              </a:rPr>
              <a:t>	</a:t>
            </a:r>
            <a:r>
              <a:rPr sz="2100" b="0" i="1" spc="-65" dirty="0">
                <a:latin typeface="Tahoma"/>
                <a:cs typeface="Tahoma"/>
              </a:rPr>
              <a:t>o</a:t>
            </a:r>
            <a:r>
              <a:rPr sz="2100" b="0" i="1" spc="-35" dirty="0">
                <a:latin typeface="Tahoma"/>
                <a:cs typeface="Tahoma"/>
              </a:rPr>
              <a:t>f</a:t>
            </a:r>
            <a:r>
              <a:rPr sz="2100" b="0" i="1" dirty="0">
                <a:latin typeface="Tahoma"/>
                <a:cs typeface="Tahoma"/>
              </a:rPr>
              <a:t>	</a:t>
            </a:r>
            <a:r>
              <a:rPr sz="2100" b="0" i="1" spc="-55" dirty="0">
                <a:latin typeface="Tahoma"/>
                <a:cs typeface="Tahoma"/>
              </a:rPr>
              <a:t>god</a:t>
            </a:r>
            <a:endParaRPr sz="2100">
              <a:latin typeface="Tahoma"/>
              <a:cs typeface="Tahoma"/>
            </a:endParaRPr>
          </a:p>
        </p:txBody>
      </p:sp>
      <p:sp>
        <p:nvSpPr>
          <p:cNvPr id="5" name="object 5"/>
          <p:cNvSpPr txBox="1"/>
          <p:nvPr/>
        </p:nvSpPr>
        <p:spPr>
          <a:xfrm>
            <a:off x="4266057" y="184784"/>
            <a:ext cx="4482465" cy="330835"/>
          </a:xfrm>
          <a:prstGeom prst="rect">
            <a:avLst/>
          </a:prstGeom>
        </p:spPr>
        <p:txBody>
          <a:bodyPr vert="horz" wrap="square" lIns="0" tIns="12700" rIns="0" bIns="0" rtlCol="0">
            <a:spAutoFit/>
          </a:bodyPr>
          <a:lstStyle/>
          <a:p>
            <a:pPr marL="12700">
              <a:lnSpc>
                <a:spcPct val="100000"/>
              </a:lnSpc>
              <a:spcBef>
                <a:spcPts val="100"/>
              </a:spcBef>
              <a:tabLst>
                <a:tab pos="818515" algn="l"/>
                <a:tab pos="2550160" algn="l"/>
                <a:tab pos="3530600" algn="l"/>
              </a:tabLst>
            </a:pPr>
            <a:r>
              <a:rPr sz="2000" spc="-5" dirty="0">
                <a:solidFill>
                  <a:srgbClr val="FFFFFF"/>
                </a:solidFill>
                <a:latin typeface="Tahoma"/>
                <a:cs typeface="Tahoma"/>
              </a:rPr>
              <a:t>sering	diterjemahkan	sebagai	</a:t>
            </a:r>
            <a:r>
              <a:rPr sz="2000" spc="-10" dirty="0">
                <a:solidFill>
                  <a:srgbClr val="FFFFFF"/>
                </a:solidFill>
                <a:latin typeface="Tahoma"/>
                <a:cs typeface="Tahoma"/>
              </a:rPr>
              <a:t>keadaan</a:t>
            </a:r>
            <a:endParaRPr sz="2000">
              <a:latin typeface="Tahoma"/>
              <a:cs typeface="Tahoma"/>
            </a:endParaRPr>
          </a:p>
        </p:txBody>
      </p:sp>
      <p:sp>
        <p:nvSpPr>
          <p:cNvPr id="6" name="object 6"/>
          <p:cNvSpPr txBox="1"/>
          <p:nvPr/>
        </p:nvSpPr>
        <p:spPr>
          <a:xfrm>
            <a:off x="397560" y="489584"/>
            <a:ext cx="8350884" cy="4294505"/>
          </a:xfrm>
          <a:prstGeom prst="rect">
            <a:avLst/>
          </a:prstGeom>
        </p:spPr>
        <p:txBody>
          <a:bodyPr vert="horz" wrap="square" lIns="0" tIns="13335" rIns="0" bIns="0" rtlCol="0">
            <a:spAutoFit/>
          </a:bodyPr>
          <a:lstStyle/>
          <a:p>
            <a:pPr marL="12700" marR="5080" algn="just">
              <a:lnSpc>
                <a:spcPct val="100000"/>
              </a:lnSpc>
              <a:spcBef>
                <a:spcPts val="105"/>
              </a:spcBef>
            </a:pPr>
            <a:r>
              <a:rPr sz="2000" spc="-5" dirty="0">
                <a:solidFill>
                  <a:srgbClr val="FFFFFF"/>
                </a:solidFill>
                <a:latin typeface="Tahoma"/>
                <a:cs typeface="Tahoma"/>
              </a:rPr>
              <a:t>memaksa atau keadaan </a:t>
            </a:r>
            <a:r>
              <a:rPr sz="2000" spc="-10" dirty="0">
                <a:solidFill>
                  <a:srgbClr val="FFFFFF"/>
                </a:solidFill>
                <a:latin typeface="Tahoma"/>
                <a:cs typeface="Tahoma"/>
              </a:rPr>
              <a:t>darurat yaitu </a:t>
            </a:r>
            <a:r>
              <a:rPr sz="2000" spc="-5" dirty="0">
                <a:solidFill>
                  <a:srgbClr val="FFFFFF"/>
                </a:solidFill>
                <a:latin typeface="Tahoma"/>
                <a:cs typeface="Tahoma"/>
              </a:rPr>
              <a:t>suatu keadaan di mana </a:t>
            </a:r>
            <a:r>
              <a:rPr sz="2000" spc="-15" dirty="0">
                <a:solidFill>
                  <a:srgbClr val="FFFFFF"/>
                </a:solidFill>
                <a:latin typeface="Tahoma"/>
                <a:cs typeface="Tahoma"/>
              </a:rPr>
              <a:t>para </a:t>
            </a:r>
            <a:r>
              <a:rPr sz="2000" spc="-5" dirty="0">
                <a:solidFill>
                  <a:srgbClr val="FFFFFF"/>
                </a:solidFill>
                <a:latin typeface="Tahoma"/>
                <a:cs typeface="Tahoma"/>
              </a:rPr>
              <a:t>pihak  </a:t>
            </a:r>
            <a:r>
              <a:rPr sz="2000" dirty="0">
                <a:solidFill>
                  <a:srgbClr val="FFFFFF"/>
                </a:solidFill>
                <a:latin typeface="Tahoma"/>
                <a:cs typeface="Tahoma"/>
              </a:rPr>
              <a:t>debitur dalam </a:t>
            </a:r>
            <a:r>
              <a:rPr sz="2000" spc="-5" dirty="0">
                <a:solidFill>
                  <a:srgbClr val="FFFFFF"/>
                </a:solidFill>
                <a:latin typeface="Tahoma"/>
                <a:cs typeface="Tahoma"/>
              </a:rPr>
              <a:t>suatu </a:t>
            </a:r>
            <a:r>
              <a:rPr sz="2000" spc="-10" dirty="0">
                <a:solidFill>
                  <a:srgbClr val="FFFFFF"/>
                </a:solidFill>
                <a:latin typeface="Tahoma"/>
                <a:cs typeface="Tahoma"/>
              </a:rPr>
              <a:t>kontrak </a:t>
            </a:r>
            <a:r>
              <a:rPr sz="2000" spc="-5" dirty="0">
                <a:solidFill>
                  <a:srgbClr val="FFFFFF"/>
                </a:solidFill>
                <a:latin typeface="Tahoma"/>
                <a:cs typeface="Tahoma"/>
              </a:rPr>
              <a:t>terhalang untuk </a:t>
            </a:r>
            <a:r>
              <a:rPr sz="2000" dirty="0">
                <a:solidFill>
                  <a:srgbClr val="FFFFFF"/>
                </a:solidFill>
                <a:latin typeface="Tahoma"/>
                <a:cs typeface="Tahoma"/>
              </a:rPr>
              <a:t>melaksanakan </a:t>
            </a:r>
            <a:r>
              <a:rPr sz="2000" spc="-15" dirty="0">
                <a:solidFill>
                  <a:srgbClr val="FFFFFF"/>
                </a:solidFill>
                <a:latin typeface="Tahoma"/>
                <a:cs typeface="Tahoma"/>
              </a:rPr>
              <a:t>prestasinya  </a:t>
            </a:r>
            <a:r>
              <a:rPr sz="2000" spc="-5" dirty="0">
                <a:solidFill>
                  <a:srgbClr val="FFFFFF"/>
                </a:solidFill>
                <a:latin typeface="Tahoma"/>
                <a:cs typeface="Tahoma"/>
              </a:rPr>
              <a:t>karena </a:t>
            </a:r>
            <a:r>
              <a:rPr sz="2000" spc="-10" dirty="0">
                <a:solidFill>
                  <a:srgbClr val="FFFFFF"/>
                </a:solidFill>
                <a:latin typeface="Tahoma"/>
                <a:cs typeface="Tahoma"/>
              </a:rPr>
              <a:t>keadaan </a:t>
            </a:r>
            <a:r>
              <a:rPr sz="2000" dirty="0">
                <a:solidFill>
                  <a:srgbClr val="FFFFFF"/>
                </a:solidFill>
                <a:latin typeface="Tahoma"/>
                <a:cs typeface="Tahoma"/>
              </a:rPr>
              <a:t>atau </a:t>
            </a:r>
            <a:r>
              <a:rPr sz="2000" spc="-5" dirty="0">
                <a:solidFill>
                  <a:srgbClr val="FFFFFF"/>
                </a:solidFill>
                <a:latin typeface="Tahoma"/>
                <a:cs typeface="Tahoma"/>
              </a:rPr>
              <a:t>peristiwa </a:t>
            </a:r>
            <a:r>
              <a:rPr sz="2000" spc="-10" dirty="0">
                <a:solidFill>
                  <a:srgbClr val="FFFFFF"/>
                </a:solidFill>
                <a:latin typeface="Tahoma"/>
                <a:cs typeface="Tahoma"/>
              </a:rPr>
              <a:t>yang </a:t>
            </a:r>
            <a:r>
              <a:rPr sz="2000" spc="-5" dirty="0">
                <a:solidFill>
                  <a:srgbClr val="FFFFFF"/>
                </a:solidFill>
                <a:latin typeface="Tahoma"/>
                <a:cs typeface="Tahoma"/>
              </a:rPr>
              <a:t>tidak terduga pada saat </a:t>
            </a:r>
            <a:r>
              <a:rPr sz="2000" spc="-10" dirty="0">
                <a:solidFill>
                  <a:srgbClr val="FFFFFF"/>
                </a:solidFill>
                <a:latin typeface="Tahoma"/>
                <a:cs typeface="Tahoma"/>
              </a:rPr>
              <a:t>dibuatnya  kontrak </a:t>
            </a:r>
            <a:r>
              <a:rPr sz="2000" spc="-5" dirty="0">
                <a:solidFill>
                  <a:srgbClr val="FFFFFF"/>
                </a:solidFill>
                <a:latin typeface="Tahoma"/>
                <a:cs typeface="Tahoma"/>
              </a:rPr>
              <a:t>tersebut </a:t>
            </a:r>
            <a:r>
              <a:rPr sz="2000" spc="-10" dirty="0">
                <a:solidFill>
                  <a:srgbClr val="FFFFFF"/>
                </a:solidFill>
                <a:latin typeface="Tahoma"/>
                <a:cs typeface="Tahoma"/>
              </a:rPr>
              <a:t>yang </a:t>
            </a:r>
            <a:r>
              <a:rPr sz="2000" spc="-5" dirty="0">
                <a:solidFill>
                  <a:srgbClr val="FFFFFF"/>
                </a:solidFill>
                <a:latin typeface="Tahoma"/>
                <a:cs typeface="Tahoma"/>
              </a:rPr>
              <a:t>mana keadaan atau </a:t>
            </a:r>
            <a:r>
              <a:rPr sz="2000" dirty="0">
                <a:solidFill>
                  <a:srgbClr val="FFFFFF"/>
                </a:solidFill>
                <a:latin typeface="Tahoma"/>
                <a:cs typeface="Tahoma"/>
              </a:rPr>
              <a:t>peristiwa </a:t>
            </a:r>
            <a:r>
              <a:rPr sz="2000" spc="-5" dirty="0">
                <a:solidFill>
                  <a:srgbClr val="FFFFFF"/>
                </a:solidFill>
                <a:latin typeface="Tahoma"/>
                <a:cs typeface="Tahoma"/>
              </a:rPr>
              <a:t>tersebut tidak dapat  dipertanggungjawabkan </a:t>
            </a:r>
            <a:r>
              <a:rPr sz="2000" spc="-10" dirty="0">
                <a:solidFill>
                  <a:srgbClr val="FFFFFF"/>
                </a:solidFill>
                <a:latin typeface="Tahoma"/>
                <a:cs typeface="Tahoma"/>
              </a:rPr>
              <a:t>kepada </a:t>
            </a:r>
            <a:r>
              <a:rPr sz="2000" spc="-5" dirty="0">
                <a:solidFill>
                  <a:srgbClr val="FFFFFF"/>
                </a:solidFill>
                <a:latin typeface="Tahoma"/>
                <a:cs typeface="Tahoma"/>
              </a:rPr>
              <a:t>debitur </a:t>
            </a:r>
            <a:r>
              <a:rPr sz="2000" spc="-10" dirty="0">
                <a:solidFill>
                  <a:srgbClr val="FFFFFF"/>
                </a:solidFill>
                <a:latin typeface="Tahoma"/>
                <a:cs typeface="Tahoma"/>
              </a:rPr>
              <a:t>sementara </a:t>
            </a:r>
            <a:r>
              <a:rPr sz="2000" dirty="0">
                <a:solidFill>
                  <a:srgbClr val="FFFFFF"/>
                </a:solidFill>
                <a:latin typeface="Tahoma"/>
                <a:cs typeface="Tahoma"/>
              </a:rPr>
              <a:t>debitur tersebut </a:t>
            </a:r>
            <a:r>
              <a:rPr sz="2000" spc="-5" dirty="0">
                <a:solidFill>
                  <a:srgbClr val="FFFFFF"/>
                </a:solidFill>
                <a:latin typeface="Tahoma"/>
                <a:cs typeface="Tahoma"/>
              </a:rPr>
              <a:t>tidak  </a:t>
            </a:r>
            <a:r>
              <a:rPr sz="2000" dirty="0">
                <a:solidFill>
                  <a:srgbClr val="FFFFFF"/>
                </a:solidFill>
                <a:latin typeface="Tahoma"/>
                <a:cs typeface="Tahoma"/>
              </a:rPr>
              <a:t>dalam </a:t>
            </a:r>
            <a:r>
              <a:rPr sz="2000" spc="-5" dirty="0">
                <a:solidFill>
                  <a:srgbClr val="FFFFFF"/>
                </a:solidFill>
                <a:latin typeface="Tahoma"/>
                <a:cs typeface="Tahoma"/>
              </a:rPr>
              <a:t>keadaan </a:t>
            </a:r>
            <a:r>
              <a:rPr sz="2000" dirty="0">
                <a:solidFill>
                  <a:srgbClr val="FFFFFF"/>
                </a:solidFill>
                <a:latin typeface="Tahoma"/>
                <a:cs typeface="Tahoma"/>
              </a:rPr>
              <a:t>beritikad</a:t>
            </a:r>
            <a:r>
              <a:rPr sz="2000" spc="-50" dirty="0">
                <a:solidFill>
                  <a:srgbClr val="FFFFFF"/>
                </a:solidFill>
                <a:latin typeface="Tahoma"/>
                <a:cs typeface="Tahoma"/>
              </a:rPr>
              <a:t> </a:t>
            </a:r>
            <a:r>
              <a:rPr sz="2000" spc="-5" dirty="0">
                <a:solidFill>
                  <a:srgbClr val="FFFFFF"/>
                </a:solidFill>
                <a:latin typeface="Tahoma"/>
                <a:cs typeface="Tahoma"/>
              </a:rPr>
              <a:t>buruk</a:t>
            </a:r>
            <a:endParaRPr sz="2000">
              <a:latin typeface="Tahoma"/>
              <a:cs typeface="Tahoma"/>
            </a:endParaRPr>
          </a:p>
          <a:p>
            <a:pPr>
              <a:lnSpc>
                <a:spcPct val="100000"/>
              </a:lnSpc>
            </a:pPr>
            <a:endParaRPr sz="2000">
              <a:latin typeface="Times New Roman"/>
              <a:cs typeface="Times New Roman"/>
            </a:endParaRPr>
          </a:p>
          <a:p>
            <a:pPr marL="12700">
              <a:lnSpc>
                <a:spcPts val="2460"/>
              </a:lnSpc>
              <a:spcBef>
                <a:spcPts val="5"/>
              </a:spcBef>
              <a:tabLst>
                <a:tab pos="4552950" algn="l"/>
              </a:tabLst>
            </a:pPr>
            <a:r>
              <a:rPr sz="2000" spc="-10" dirty="0">
                <a:solidFill>
                  <a:srgbClr val="FFFFFF"/>
                </a:solidFill>
                <a:latin typeface="Tahoma"/>
                <a:cs typeface="Tahoma"/>
              </a:rPr>
              <a:t>Secara </a:t>
            </a:r>
            <a:r>
              <a:rPr sz="2000" dirty="0">
                <a:solidFill>
                  <a:srgbClr val="FFFFFF"/>
                </a:solidFill>
                <a:latin typeface="Tahoma"/>
                <a:cs typeface="Tahoma"/>
              </a:rPr>
              <a:t>garis besar suatu</a:t>
            </a:r>
            <a:r>
              <a:rPr sz="2000" spc="-10" dirty="0">
                <a:solidFill>
                  <a:srgbClr val="FFFFFF"/>
                </a:solidFill>
                <a:latin typeface="Tahoma"/>
                <a:cs typeface="Tahoma"/>
              </a:rPr>
              <a:t> </a:t>
            </a:r>
            <a:r>
              <a:rPr sz="2100" i="1" spc="-55" dirty="0">
                <a:solidFill>
                  <a:srgbClr val="FFFFFF"/>
                </a:solidFill>
                <a:latin typeface="Tahoma"/>
                <a:cs typeface="Tahoma"/>
              </a:rPr>
              <a:t>force</a:t>
            </a:r>
            <a:r>
              <a:rPr sz="2100" i="1" spc="-20" dirty="0">
                <a:solidFill>
                  <a:srgbClr val="FFFFFF"/>
                </a:solidFill>
                <a:latin typeface="Tahoma"/>
                <a:cs typeface="Tahoma"/>
              </a:rPr>
              <a:t> </a:t>
            </a:r>
            <a:r>
              <a:rPr sz="2100" i="1" spc="-55" dirty="0">
                <a:solidFill>
                  <a:srgbClr val="FFFFFF"/>
                </a:solidFill>
                <a:latin typeface="Tahoma"/>
                <a:cs typeface="Tahoma"/>
              </a:rPr>
              <a:t>majeure	</a:t>
            </a:r>
            <a:r>
              <a:rPr sz="2000" dirty="0">
                <a:solidFill>
                  <a:srgbClr val="FFFFFF"/>
                </a:solidFill>
                <a:latin typeface="Tahoma"/>
                <a:cs typeface="Tahoma"/>
              </a:rPr>
              <a:t>dari </a:t>
            </a:r>
            <a:r>
              <a:rPr sz="2000" spc="-5" dirty="0">
                <a:solidFill>
                  <a:srgbClr val="FFFFFF"/>
                </a:solidFill>
                <a:latin typeface="Tahoma"/>
                <a:cs typeface="Tahoma"/>
              </a:rPr>
              <a:t>kontrak terdiri </a:t>
            </a:r>
            <a:r>
              <a:rPr sz="2000" dirty="0">
                <a:solidFill>
                  <a:srgbClr val="FFFFFF"/>
                </a:solidFill>
                <a:latin typeface="Tahoma"/>
                <a:cs typeface="Tahoma"/>
              </a:rPr>
              <a:t>dari</a:t>
            </a:r>
            <a:r>
              <a:rPr sz="2000" spc="-20" dirty="0">
                <a:solidFill>
                  <a:srgbClr val="FFFFFF"/>
                </a:solidFill>
                <a:latin typeface="Tahoma"/>
                <a:cs typeface="Tahoma"/>
              </a:rPr>
              <a:t> </a:t>
            </a:r>
            <a:r>
              <a:rPr sz="2000" dirty="0">
                <a:solidFill>
                  <a:srgbClr val="FFFFFF"/>
                </a:solidFill>
                <a:latin typeface="Tahoma"/>
                <a:cs typeface="Tahoma"/>
              </a:rPr>
              <a:t>:</a:t>
            </a:r>
            <a:endParaRPr sz="2000">
              <a:latin typeface="Tahoma"/>
              <a:cs typeface="Tahoma"/>
            </a:endParaRPr>
          </a:p>
          <a:p>
            <a:pPr marL="355600" indent="-342900">
              <a:lnSpc>
                <a:spcPts val="2400"/>
              </a:lnSpc>
              <a:buSzPct val="95238"/>
              <a:buFont typeface="Arial"/>
              <a:buChar char="•"/>
              <a:tabLst>
                <a:tab pos="354965" algn="l"/>
                <a:tab pos="355600" algn="l"/>
                <a:tab pos="2115820" algn="l"/>
              </a:tabLst>
            </a:pPr>
            <a:r>
              <a:rPr sz="2100" i="1" spc="-60" dirty="0">
                <a:solidFill>
                  <a:srgbClr val="FFFFFF"/>
                </a:solidFill>
                <a:latin typeface="Tahoma"/>
                <a:cs typeface="Tahoma"/>
              </a:rPr>
              <a:t>Force</a:t>
            </a:r>
            <a:r>
              <a:rPr sz="2100" i="1" spc="-40" dirty="0">
                <a:solidFill>
                  <a:srgbClr val="FFFFFF"/>
                </a:solidFill>
                <a:latin typeface="Tahoma"/>
                <a:cs typeface="Tahoma"/>
              </a:rPr>
              <a:t> </a:t>
            </a:r>
            <a:r>
              <a:rPr sz="2100" i="1" spc="-55" dirty="0">
                <a:solidFill>
                  <a:srgbClr val="FFFFFF"/>
                </a:solidFill>
                <a:latin typeface="Tahoma"/>
                <a:cs typeface="Tahoma"/>
              </a:rPr>
              <a:t>majeure	</a:t>
            </a:r>
            <a:r>
              <a:rPr sz="2000" spc="-5" dirty="0">
                <a:solidFill>
                  <a:srgbClr val="FFFFFF"/>
                </a:solidFill>
                <a:latin typeface="Tahoma"/>
                <a:cs typeface="Tahoma"/>
              </a:rPr>
              <a:t>karena sebab sebab </a:t>
            </a:r>
            <a:r>
              <a:rPr sz="2000" spc="-10" dirty="0">
                <a:solidFill>
                  <a:srgbClr val="FFFFFF"/>
                </a:solidFill>
                <a:latin typeface="Tahoma"/>
                <a:cs typeface="Tahoma"/>
              </a:rPr>
              <a:t>yang </a:t>
            </a:r>
            <a:r>
              <a:rPr sz="2000" spc="-5" dirty="0">
                <a:solidFill>
                  <a:srgbClr val="FFFFFF"/>
                </a:solidFill>
                <a:latin typeface="Tahoma"/>
                <a:cs typeface="Tahoma"/>
              </a:rPr>
              <a:t>tidak</a:t>
            </a:r>
            <a:r>
              <a:rPr sz="2000" spc="-65" dirty="0">
                <a:solidFill>
                  <a:srgbClr val="FFFFFF"/>
                </a:solidFill>
                <a:latin typeface="Tahoma"/>
                <a:cs typeface="Tahoma"/>
              </a:rPr>
              <a:t> </a:t>
            </a:r>
            <a:r>
              <a:rPr sz="2000" spc="-5" dirty="0">
                <a:solidFill>
                  <a:srgbClr val="FFFFFF"/>
                </a:solidFill>
                <a:latin typeface="Tahoma"/>
                <a:cs typeface="Tahoma"/>
              </a:rPr>
              <a:t>terduga</a:t>
            </a:r>
            <a:endParaRPr sz="2000">
              <a:latin typeface="Tahoma"/>
              <a:cs typeface="Tahoma"/>
            </a:endParaRPr>
          </a:p>
          <a:p>
            <a:pPr marL="355600" indent="-342900">
              <a:lnSpc>
                <a:spcPts val="2400"/>
              </a:lnSpc>
              <a:buSzPct val="95238"/>
              <a:buFont typeface="Arial"/>
              <a:buChar char="•"/>
              <a:tabLst>
                <a:tab pos="354965" algn="l"/>
                <a:tab pos="355600" algn="l"/>
                <a:tab pos="2195195" algn="l"/>
              </a:tabLst>
            </a:pPr>
            <a:r>
              <a:rPr sz="2100" i="1" spc="-65" dirty="0">
                <a:solidFill>
                  <a:srgbClr val="FFFFFF"/>
                </a:solidFill>
                <a:latin typeface="Tahoma"/>
                <a:cs typeface="Tahoma"/>
              </a:rPr>
              <a:t>Force</a:t>
            </a:r>
            <a:r>
              <a:rPr sz="2100" i="1" spc="-40" dirty="0">
                <a:solidFill>
                  <a:srgbClr val="FFFFFF"/>
                </a:solidFill>
                <a:latin typeface="Tahoma"/>
                <a:cs typeface="Tahoma"/>
              </a:rPr>
              <a:t> </a:t>
            </a:r>
            <a:r>
              <a:rPr sz="2100" i="1" spc="-55" dirty="0">
                <a:solidFill>
                  <a:srgbClr val="FFFFFF"/>
                </a:solidFill>
                <a:latin typeface="Tahoma"/>
                <a:cs typeface="Tahoma"/>
              </a:rPr>
              <a:t>majeure	</a:t>
            </a:r>
            <a:r>
              <a:rPr sz="2000" spc="-5" dirty="0">
                <a:solidFill>
                  <a:srgbClr val="FFFFFF"/>
                </a:solidFill>
                <a:latin typeface="Tahoma"/>
                <a:cs typeface="Tahoma"/>
              </a:rPr>
              <a:t>karena keadaan</a:t>
            </a:r>
            <a:r>
              <a:rPr sz="2000" spc="-30" dirty="0">
                <a:solidFill>
                  <a:srgbClr val="FFFFFF"/>
                </a:solidFill>
                <a:latin typeface="Tahoma"/>
                <a:cs typeface="Tahoma"/>
              </a:rPr>
              <a:t> </a:t>
            </a:r>
            <a:r>
              <a:rPr sz="2000" dirty="0">
                <a:solidFill>
                  <a:srgbClr val="FFFFFF"/>
                </a:solidFill>
                <a:latin typeface="Tahoma"/>
                <a:cs typeface="Tahoma"/>
              </a:rPr>
              <a:t>memaksa</a:t>
            </a:r>
            <a:endParaRPr sz="2000">
              <a:latin typeface="Tahoma"/>
              <a:cs typeface="Tahoma"/>
            </a:endParaRPr>
          </a:p>
          <a:p>
            <a:pPr marL="355600" indent="-342900">
              <a:lnSpc>
                <a:spcPts val="2460"/>
              </a:lnSpc>
              <a:buSzPct val="95238"/>
              <a:buFont typeface="Arial"/>
              <a:buChar char="•"/>
              <a:tabLst>
                <a:tab pos="354965" algn="l"/>
                <a:tab pos="355600" algn="l"/>
                <a:tab pos="2115820" algn="l"/>
              </a:tabLst>
            </a:pPr>
            <a:r>
              <a:rPr sz="2100" i="1" spc="-60" dirty="0">
                <a:solidFill>
                  <a:srgbClr val="FFFFFF"/>
                </a:solidFill>
                <a:latin typeface="Tahoma"/>
                <a:cs typeface="Tahoma"/>
              </a:rPr>
              <a:t>Force</a:t>
            </a:r>
            <a:r>
              <a:rPr sz="2100" i="1" spc="-40" dirty="0">
                <a:solidFill>
                  <a:srgbClr val="FFFFFF"/>
                </a:solidFill>
                <a:latin typeface="Tahoma"/>
                <a:cs typeface="Tahoma"/>
              </a:rPr>
              <a:t> </a:t>
            </a:r>
            <a:r>
              <a:rPr sz="2100" i="1" spc="-55" dirty="0">
                <a:solidFill>
                  <a:srgbClr val="FFFFFF"/>
                </a:solidFill>
                <a:latin typeface="Tahoma"/>
                <a:cs typeface="Tahoma"/>
              </a:rPr>
              <a:t>majeure	</a:t>
            </a:r>
            <a:r>
              <a:rPr sz="2000" spc="-5" dirty="0">
                <a:solidFill>
                  <a:srgbClr val="FFFFFF"/>
                </a:solidFill>
                <a:latin typeface="Tahoma"/>
                <a:cs typeface="Tahoma"/>
              </a:rPr>
              <a:t>karena </a:t>
            </a:r>
            <a:r>
              <a:rPr sz="2000" dirty="0">
                <a:solidFill>
                  <a:srgbClr val="FFFFFF"/>
                </a:solidFill>
                <a:latin typeface="Tahoma"/>
                <a:cs typeface="Tahoma"/>
              </a:rPr>
              <a:t>perbuatan </a:t>
            </a:r>
            <a:r>
              <a:rPr sz="2000" spc="-5" dirty="0">
                <a:solidFill>
                  <a:srgbClr val="FFFFFF"/>
                </a:solidFill>
                <a:latin typeface="Tahoma"/>
                <a:cs typeface="Tahoma"/>
              </a:rPr>
              <a:t>tersebut</a:t>
            </a:r>
            <a:r>
              <a:rPr sz="2000" spc="-60" dirty="0">
                <a:solidFill>
                  <a:srgbClr val="FFFFFF"/>
                </a:solidFill>
                <a:latin typeface="Tahoma"/>
                <a:cs typeface="Tahoma"/>
              </a:rPr>
              <a:t> </a:t>
            </a:r>
            <a:r>
              <a:rPr sz="2000" spc="-5" dirty="0">
                <a:solidFill>
                  <a:srgbClr val="FFFFFF"/>
                </a:solidFill>
                <a:latin typeface="Tahoma"/>
                <a:cs typeface="Tahoma"/>
              </a:rPr>
              <a:t>dilarang.</a:t>
            </a:r>
            <a:endParaRPr sz="2000">
              <a:latin typeface="Tahoma"/>
              <a:cs typeface="Tahoma"/>
            </a:endParaRPr>
          </a:p>
          <a:p>
            <a:pPr>
              <a:lnSpc>
                <a:spcPct val="100000"/>
              </a:lnSpc>
            </a:pPr>
            <a:endParaRPr sz="2500">
              <a:latin typeface="Times New Roman"/>
              <a:cs typeface="Times New Roman"/>
            </a:endParaRPr>
          </a:p>
          <a:p>
            <a:pPr marL="379730">
              <a:lnSpc>
                <a:spcPct val="100000"/>
              </a:lnSpc>
              <a:spcBef>
                <a:spcPts val="1905"/>
              </a:spcBef>
            </a:pPr>
            <a:r>
              <a:rPr sz="2000" b="1" spc="-5" dirty="0">
                <a:solidFill>
                  <a:srgbClr val="FFFFFF"/>
                </a:solidFill>
                <a:latin typeface="Tahoma"/>
                <a:cs typeface="Tahoma"/>
              </a:rPr>
              <a:t>Tiga </a:t>
            </a:r>
            <a:r>
              <a:rPr sz="2000" b="1" dirty="0">
                <a:solidFill>
                  <a:srgbClr val="FFFFFF"/>
                </a:solidFill>
                <a:latin typeface="Tahoma"/>
                <a:cs typeface="Tahoma"/>
              </a:rPr>
              <a:t>Unsur </a:t>
            </a:r>
            <a:r>
              <a:rPr sz="2000" b="1" spc="-5" dirty="0">
                <a:solidFill>
                  <a:srgbClr val="FFFFFF"/>
                </a:solidFill>
                <a:latin typeface="Tahoma"/>
                <a:cs typeface="Tahoma"/>
              </a:rPr>
              <a:t>Yang Harus Dipenuhi Untuk Keadaaan</a:t>
            </a:r>
            <a:r>
              <a:rPr sz="2000" b="1" spc="-105" dirty="0">
                <a:solidFill>
                  <a:srgbClr val="FFFFFF"/>
                </a:solidFill>
                <a:latin typeface="Tahoma"/>
                <a:cs typeface="Tahoma"/>
              </a:rPr>
              <a:t> </a:t>
            </a:r>
            <a:r>
              <a:rPr sz="2000" b="1" spc="-5" dirty="0">
                <a:solidFill>
                  <a:srgbClr val="FFFFFF"/>
                </a:solidFill>
                <a:latin typeface="Tahoma"/>
                <a:cs typeface="Tahoma"/>
              </a:rPr>
              <a:t>Memaksa</a:t>
            </a:r>
            <a:endParaRPr sz="2000">
              <a:latin typeface="Tahoma"/>
              <a:cs typeface="Tahoma"/>
            </a:endParaRPr>
          </a:p>
        </p:txBody>
      </p:sp>
      <p:sp>
        <p:nvSpPr>
          <p:cNvPr id="7" name="object 7"/>
          <p:cNvSpPr txBox="1"/>
          <p:nvPr/>
        </p:nvSpPr>
        <p:spPr>
          <a:xfrm>
            <a:off x="6706361" y="5672429"/>
            <a:ext cx="2042160" cy="330835"/>
          </a:xfrm>
          <a:prstGeom prst="rect">
            <a:avLst/>
          </a:prstGeom>
        </p:spPr>
        <p:txBody>
          <a:bodyPr vert="horz" wrap="square" lIns="0" tIns="12700" rIns="0" bIns="0" rtlCol="0">
            <a:spAutoFit/>
          </a:bodyPr>
          <a:lstStyle/>
          <a:p>
            <a:pPr marL="12700">
              <a:lnSpc>
                <a:spcPct val="100000"/>
              </a:lnSpc>
              <a:spcBef>
                <a:spcPts val="100"/>
              </a:spcBef>
              <a:tabLst>
                <a:tab pos="640715" algn="l"/>
                <a:tab pos="1396365" algn="l"/>
              </a:tabLst>
            </a:pPr>
            <a:r>
              <a:rPr sz="2000" dirty="0">
                <a:solidFill>
                  <a:srgbClr val="FFFFFF"/>
                </a:solidFill>
                <a:latin typeface="Tahoma"/>
                <a:cs typeface="Tahoma"/>
              </a:rPr>
              <a:t>dan	</a:t>
            </a:r>
            <a:r>
              <a:rPr sz="2000" spc="-5" dirty="0">
                <a:solidFill>
                  <a:srgbClr val="FFFFFF"/>
                </a:solidFill>
                <a:latin typeface="Tahoma"/>
                <a:cs typeface="Tahoma"/>
              </a:rPr>
              <a:t>tida</a:t>
            </a:r>
            <a:r>
              <a:rPr sz="2000" dirty="0">
                <a:solidFill>
                  <a:srgbClr val="FFFFFF"/>
                </a:solidFill>
                <a:latin typeface="Tahoma"/>
                <a:cs typeface="Tahoma"/>
              </a:rPr>
              <a:t>k	dap</a:t>
            </a:r>
            <a:r>
              <a:rPr sz="2000" spc="-15" dirty="0">
                <a:solidFill>
                  <a:srgbClr val="FFFFFF"/>
                </a:solidFill>
                <a:latin typeface="Tahoma"/>
                <a:cs typeface="Tahoma"/>
              </a:rPr>
              <a:t>a</a:t>
            </a:r>
            <a:r>
              <a:rPr sz="2000" dirty="0">
                <a:solidFill>
                  <a:srgbClr val="FFFFFF"/>
                </a:solidFill>
                <a:latin typeface="Tahoma"/>
                <a:cs typeface="Tahoma"/>
              </a:rPr>
              <a:t>t</a:t>
            </a:r>
            <a:endParaRPr sz="2000">
              <a:latin typeface="Tahoma"/>
              <a:cs typeface="Tahoma"/>
            </a:endParaRPr>
          </a:p>
        </p:txBody>
      </p:sp>
      <p:sp>
        <p:nvSpPr>
          <p:cNvPr id="8" name="object 8"/>
          <p:cNvSpPr txBox="1"/>
          <p:nvPr/>
        </p:nvSpPr>
        <p:spPr>
          <a:xfrm>
            <a:off x="397560" y="5062854"/>
            <a:ext cx="6120765" cy="1245870"/>
          </a:xfrm>
          <a:prstGeom prst="rect">
            <a:avLst/>
          </a:prstGeom>
        </p:spPr>
        <p:txBody>
          <a:bodyPr vert="horz" wrap="square" lIns="0" tIns="12700" rIns="0" bIns="0" rtlCol="0">
            <a:spAutoFit/>
          </a:bodyPr>
          <a:lstStyle/>
          <a:p>
            <a:pPr marL="355600" indent="-342900">
              <a:lnSpc>
                <a:spcPct val="100000"/>
              </a:lnSpc>
              <a:spcBef>
                <a:spcPts val="100"/>
              </a:spcBef>
              <a:buFont typeface="Arial"/>
              <a:buChar char="•"/>
              <a:tabLst>
                <a:tab pos="354965" algn="l"/>
                <a:tab pos="355600" algn="l"/>
              </a:tabLst>
            </a:pPr>
            <a:r>
              <a:rPr sz="2000" dirty="0">
                <a:solidFill>
                  <a:srgbClr val="FFFFFF"/>
                </a:solidFill>
                <a:latin typeface="Tahoma"/>
                <a:cs typeface="Tahoma"/>
              </a:rPr>
              <a:t>Tidak memenuhi</a:t>
            </a:r>
            <a:r>
              <a:rPr sz="2000" spc="-50" dirty="0">
                <a:solidFill>
                  <a:srgbClr val="FFFFFF"/>
                </a:solidFill>
                <a:latin typeface="Tahoma"/>
                <a:cs typeface="Tahoma"/>
              </a:rPr>
              <a:t> </a:t>
            </a:r>
            <a:r>
              <a:rPr sz="2000" spc="-5" dirty="0">
                <a:solidFill>
                  <a:srgbClr val="FFFFFF"/>
                </a:solidFill>
                <a:latin typeface="Tahoma"/>
                <a:cs typeface="Tahoma"/>
              </a:rPr>
              <a:t>prestasi</a:t>
            </a:r>
            <a:endParaRPr sz="2000">
              <a:latin typeface="Tahoma"/>
              <a:cs typeface="Tahoma"/>
            </a:endParaRPr>
          </a:p>
          <a:p>
            <a:pPr marL="355600" indent="-342900">
              <a:lnSpc>
                <a:spcPct val="100000"/>
              </a:lnSpc>
              <a:buFont typeface="Arial"/>
              <a:buChar char="•"/>
              <a:tabLst>
                <a:tab pos="354965" algn="l"/>
                <a:tab pos="355600" algn="l"/>
              </a:tabLst>
            </a:pPr>
            <a:r>
              <a:rPr sz="2000" spc="-5" dirty="0">
                <a:solidFill>
                  <a:srgbClr val="FFFFFF"/>
                </a:solidFill>
                <a:latin typeface="Tahoma"/>
                <a:cs typeface="Tahoma"/>
              </a:rPr>
              <a:t>Ada sebab </a:t>
            </a:r>
            <a:r>
              <a:rPr sz="2000" spc="-10" dirty="0">
                <a:solidFill>
                  <a:srgbClr val="FFFFFF"/>
                </a:solidFill>
                <a:latin typeface="Tahoma"/>
                <a:cs typeface="Tahoma"/>
              </a:rPr>
              <a:t>yang </a:t>
            </a:r>
            <a:r>
              <a:rPr sz="2000" spc="-5" dirty="0">
                <a:solidFill>
                  <a:srgbClr val="FFFFFF"/>
                </a:solidFill>
                <a:latin typeface="Tahoma"/>
                <a:cs typeface="Tahoma"/>
              </a:rPr>
              <a:t>terletak </a:t>
            </a:r>
            <a:r>
              <a:rPr sz="2000" dirty="0">
                <a:solidFill>
                  <a:srgbClr val="FFFFFF"/>
                </a:solidFill>
                <a:latin typeface="Tahoma"/>
                <a:cs typeface="Tahoma"/>
              </a:rPr>
              <a:t>diluar kesalahan</a:t>
            </a:r>
            <a:r>
              <a:rPr sz="2000" spc="-65" dirty="0">
                <a:solidFill>
                  <a:srgbClr val="FFFFFF"/>
                </a:solidFill>
                <a:latin typeface="Tahoma"/>
                <a:cs typeface="Tahoma"/>
              </a:rPr>
              <a:t> </a:t>
            </a:r>
            <a:r>
              <a:rPr sz="2000" dirty="0">
                <a:solidFill>
                  <a:srgbClr val="FFFFFF"/>
                </a:solidFill>
                <a:latin typeface="Tahoma"/>
                <a:cs typeface="Tahoma"/>
              </a:rPr>
              <a:t>debitur</a:t>
            </a:r>
            <a:endParaRPr sz="2000">
              <a:latin typeface="Tahoma"/>
              <a:cs typeface="Tahoma"/>
            </a:endParaRPr>
          </a:p>
          <a:p>
            <a:pPr marL="355600" marR="5080" indent="-342900">
              <a:lnSpc>
                <a:spcPct val="100000"/>
              </a:lnSpc>
              <a:buFont typeface="Arial"/>
              <a:buChar char="•"/>
              <a:tabLst>
                <a:tab pos="354965" algn="l"/>
                <a:tab pos="355600" algn="l"/>
                <a:tab pos="1263650" algn="l"/>
                <a:tab pos="2560955" algn="l"/>
                <a:tab pos="3057525" algn="l"/>
                <a:tab pos="3816985" algn="l"/>
                <a:tab pos="4781550" algn="l"/>
              </a:tabLst>
            </a:pPr>
            <a:r>
              <a:rPr sz="2000" spc="-100" dirty="0">
                <a:solidFill>
                  <a:srgbClr val="FFFFFF"/>
                </a:solidFill>
                <a:latin typeface="Tahoma"/>
                <a:cs typeface="Tahoma"/>
              </a:rPr>
              <a:t>F</a:t>
            </a:r>
            <a:r>
              <a:rPr sz="2000" dirty="0">
                <a:solidFill>
                  <a:srgbClr val="FFFFFF"/>
                </a:solidFill>
                <a:latin typeface="Tahoma"/>
                <a:cs typeface="Tahoma"/>
              </a:rPr>
              <a:t>akt</a:t>
            </a:r>
            <a:r>
              <a:rPr sz="2000" spc="5" dirty="0">
                <a:solidFill>
                  <a:srgbClr val="FFFFFF"/>
                </a:solidFill>
                <a:latin typeface="Tahoma"/>
                <a:cs typeface="Tahoma"/>
              </a:rPr>
              <a:t>o</a:t>
            </a:r>
            <a:r>
              <a:rPr sz="2000" dirty="0">
                <a:solidFill>
                  <a:srgbClr val="FFFFFF"/>
                </a:solidFill>
                <a:latin typeface="Tahoma"/>
                <a:cs typeface="Tahoma"/>
              </a:rPr>
              <a:t>r	pe</a:t>
            </a:r>
            <a:r>
              <a:rPr sz="2000" spc="-20" dirty="0">
                <a:solidFill>
                  <a:srgbClr val="FFFFFF"/>
                </a:solidFill>
                <a:latin typeface="Tahoma"/>
                <a:cs typeface="Tahoma"/>
              </a:rPr>
              <a:t>n</a:t>
            </a:r>
            <a:r>
              <a:rPr sz="2000" spc="-30" dirty="0">
                <a:solidFill>
                  <a:srgbClr val="FFFFFF"/>
                </a:solidFill>
                <a:latin typeface="Tahoma"/>
                <a:cs typeface="Tahoma"/>
              </a:rPr>
              <a:t>y</a:t>
            </a:r>
            <a:r>
              <a:rPr sz="2000" spc="-5" dirty="0">
                <a:solidFill>
                  <a:srgbClr val="FFFFFF"/>
                </a:solidFill>
                <a:latin typeface="Tahoma"/>
                <a:cs typeface="Tahoma"/>
              </a:rPr>
              <a:t>eb</a:t>
            </a:r>
            <a:r>
              <a:rPr sz="2000" spc="-15" dirty="0">
                <a:solidFill>
                  <a:srgbClr val="FFFFFF"/>
                </a:solidFill>
                <a:latin typeface="Tahoma"/>
                <a:cs typeface="Tahoma"/>
              </a:rPr>
              <a:t>a</a:t>
            </a:r>
            <a:r>
              <a:rPr sz="2000" dirty="0">
                <a:solidFill>
                  <a:srgbClr val="FFFFFF"/>
                </a:solidFill>
                <a:latin typeface="Tahoma"/>
                <a:cs typeface="Tahoma"/>
              </a:rPr>
              <a:t>b	itu	</a:t>
            </a:r>
            <a:r>
              <a:rPr sz="2000" spc="10" dirty="0">
                <a:solidFill>
                  <a:srgbClr val="FFFFFF"/>
                </a:solidFill>
                <a:latin typeface="Tahoma"/>
                <a:cs typeface="Tahoma"/>
              </a:rPr>
              <a:t>t</a:t>
            </a:r>
            <a:r>
              <a:rPr sz="2000" dirty="0">
                <a:solidFill>
                  <a:srgbClr val="FFFFFF"/>
                </a:solidFill>
                <a:latin typeface="Tahoma"/>
                <a:cs typeface="Tahoma"/>
              </a:rPr>
              <a:t>id</a:t>
            </a:r>
            <a:r>
              <a:rPr sz="2000" spc="5" dirty="0">
                <a:solidFill>
                  <a:srgbClr val="FFFFFF"/>
                </a:solidFill>
                <a:latin typeface="Tahoma"/>
                <a:cs typeface="Tahoma"/>
              </a:rPr>
              <a:t>a</a:t>
            </a:r>
            <a:r>
              <a:rPr sz="2000" dirty="0">
                <a:solidFill>
                  <a:srgbClr val="FFFFFF"/>
                </a:solidFill>
                <a:latin typeface="Tahoma"/>
                <a:cs typeface="Tahoma"/>
              </a:rPr>
              <a:t>k	d</a:t>
            </a:r>
            <a:r>
              <a:rPr sz="2000" spc="-10" dirty="0">
                <a:solidFill>
                  <a:srgbClr val="FFFFFF"/>
                </a:solidFill>
                <a:latin typeface="Tahoma"/>
                <a:cs typeface="Tahoma"/>
              </a:rPr>
              <a:t>i</a:t>
            </a:r>
            <a:r>
              <a:rPr sz="2000" dirty="0">
                <a:solidFill>
                  <a:srgbClr val="FFFFFF"/>
                </a:solidFill>
                <a:latin typeface="Tahoma"/>
                <a:cs typeface="Tahoma"/>
              </a:rPr>
              <a:t>d</a:t>
            </a:r>
            <a:r>
              <a:rPr sz="2000" spc="-10" dirty="0">
                <a:solidFill>
                  <a:srgbClr val="FFFFFF"/>
                </a:solidFill>
                <a:latin typeface="Tahoma"/>
                <a:cs typeface="Tahoma"/>
              </a:rPr>
              <a:t>u</a:t>
            </a:r>
            <a:r>
              <a:rPr sz="2000" dirty="0">
                <a:solidFill>
                  <a:srgbClr val="FFFFFF"/>
                </a:solidFill>
                <a:latin typeface="Tahoma"/>
                <a:cs typeface="Tahoma"/>
              </a:rPr>
              <a:t>ga	</a:t>
            </a:r>
            <a:r>
              <a:rPr sz="2000" spc="-5" dirty="0">
                <a:solidFill>
                  <a:srgbClr val="FFFFFF"/>
                </a:solidFill>
                <a:latin typeface="Tahoma"/>
                <a:cs typeface="Tahoma"/>
              </a:rPr>
              <a:t>se</a:t>
            </a:r>
            <a:r>
              <a:rPr sz="2000" spc="-10" dirty="0">
                <a:solidFill>
                  <a:srgbClr val="FFFFFF"/>
                </a:solidFill>
                <a:latin typeface="Tahoma"/>
                <a:cs typeface="Tahoma"/>
              </a:rPr>
              <a:t>b</a:t>
            </a:r>
            <a:r>
              <a:rPr sz="2000" spc="-5" dirty="0">
                <a:solidFill>
                  <a:srgbClr val="FFFFFF"/>
                </a:solidFill>
                <a:latin typeface="Tahoma"/>
                <a:cs typeface="Tahoma"/>
              </a:rPr>
              <a:t>el</a:t>
            </a:r>
            <a:r>
              <a:rPr sz="2000" spc="-20" dirty="0">
                <a:solidFill>
                  <a:srgbClr val="FFFFFF"/>
                </a:solidFill>
                <a:latin typeface="Tahoma"/>
                <a:cs typeface="Tahoma"/>
              </a:rPr>
              <a:t>u</a:t>
            </a:r>
            <a:r>
              <a:rPr sz="2000" dirty="0">
                <a:solidFill>
                  <a:srgbClr val="FFFFFF"/>
                </a:solidFill>
                <a:latin typeface="Tahoma"/>
                <a:cs typeface="Tahoma"/>
              </a:rPr>
              <a:t>m</a:t>
            </a:r>
            <a:r>
              <a:rPr sz="2000" spc="-20" dirty="0">
                <a:solidFill>
                  <a:srgbClr val="FFFFFF"/>
                </a:solidFill>
                <a:latin typeface="Tahoma"/>
                <a:cs typeface="Tahoma"/>
              </a:rPr>
              <a:t>n</a:t>
            </a:r>
            <a:r>
              <a:rPr sz="2000" spc="-55" dirty="0">
                <a:solidFill>
                  <a:srgbClr val="FFFFFF"/>
                </a:solidFill>
                <a:latin typeface="Tahoma"/>
                <a:cs typeface="Tahoma"/>
              </a:rPr>
              <a:t>y</a:t>
            </a:r>
            <a:r>
              <a:rPr sz="2000" dirty="0">
                <a:solidFill>
                  <a:srgbClr val="FFFFFF"/>
                </a:solidFill>
                <a:latin typeface="Tahoma"/>
                <a:cs typeface="Tahoma"/>
              </a:rPr>
              <a:t>a  </a:t>
            </a:r>
            <a:r>
              <a:rPr sz="2000" spc="-5" dirty="0">
                <a:solidFill>
                  <a:srgbClr val="FFFFFF"/>
                </a:solidFill>
                <a:latin typeface="Tahoma"/>
                <a:cs typeface="Tahoma"/>
              </a:rPr>
              <a:t>dipertanggungjawabkan kepada</a:t>
            </a:r>
            <a:r>
              <a:rPr sz="2000" spc="-75" dirty="0">
                <a:solidFill>
                  <a:srgbClr val="FFFFFF"/>
                </a:solidFill>
                <a:latin typeface="Tahoma"/>
                <a:cs typeface="Tahoma"/>
              </a:rPr>
              <a:t> </a:t>
            </a:r>
            <a:r>
              <a:rPr sz="2000" dirty="0">
                <a:solidFill>
                  <a:srgbClr val="FFFFFF"/>
                </a:solidFill>
                <a:latin typeface="Tahoma"/>
                <a:cs typeface="Tahoma"/>
              </a:rPr>
              <a:t>debitur</a:t>
            </a:r>
            <a:endParaRPr sz="2000">
              <a:latin typeface="Tahoma"/>
              <a:cs typeface="Tahoma"/>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924800" y="6190488"/>
            <a:ext cx="443293" cy="405193"/>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8029447" y="6236919"/>
            <a:ext cx="223520" cy="239395"/>
          </a:xfrm>
          <a:prstGeom prst="rect">
            <a:avLst/>
          </a:prstGeom>
        </p:spPr>
        <p:txBody>
          <a:bodyPr vert="horz" wrap="square" lIns="0" tIns="12700" rIns="0" bIns="0" rtlCol="0">
            <a:spAutoFit/>
          </a:bodyPr>
          <a:lstStyle/>
          <a:p>
            <a:pPr marL="12700">
              <a:lnSpc>
                <a:spcPct val="100000"/>
              </a:lnSpc>
              <a:spcBef>
                <a:spcPts val="100"/>
              </a:spcBef>
            </a:pPr>
            <a:r>
              <a:rPr sz="1400" b="1" spc="-5" dirty="0">
                <a:solidFill>
                  <a:srgbClr val="FFFFFF"/>
                </a:solidFill>
                <a:latin typeface="Arial"/>
                <a:cs typeface="Arial"/>
              </a:rPr>
              <a:t>54</a:t>
            </a:r>
            <a:endParaRPr sz="1400">
              <a:latin typeface="Arial"/>
              <a:cs typeface="Arial"/>
            </a:endParaRPr>
          </a:p>
        </p:txBody>
      </p:sp>
      <p:sp>
        <p:nvSpPr>
          <p:cNvPr id="4" name="object 4"/>
          <p:cNvSpPr/>
          <p:nvPr/>
        </p:nvSpPr>
        <p:spPr>
          <a:xfrm>
            <a:off x="816863" y="437438"/>
            <a:ext cx="3567429" cy="621614"/>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4014215" y="437438"/>
            <a:ext cx="4838445" cy="621614"/>
          </a:xfrm>
          <a:prstGeom prst="rect">
            <a:avLst/>
          </a:prstGeom>
          <a:blipFill>
            <a:blip r:embed="rId4" cstate="print"/>
            <a:stretch>
              <a:fillRect/>
            </a:stretch>
          </a:blipFill>
        </p:spPr>
        <p:txBody>
          <a:bodyPr wrap="square" lIns="0" tIns="0" rIns="0" bIns="0" rtlCol="0"/>
          <a:lstStyle/>
          <a:p>
            <a:endParaRPr/>
          </a:p>
        </p:txBody>
      </p:sp>
      <p:sp>
        <p:nvSpPr>
          <p:cNvPr id="6" name="object 6"/>
          <p:cNvSpPr txBox="1">
            <a:spLocks noGrp="1"/>
          </p:cNvSpPr>
          <p:nvPr>
            <p:ph type="title"/>
          </p:nvPr>
        </p:nvSpPr>
        <p:spPr>
          <a:xfrm>
            <a:off x="992530" y="511966"/>
            <a:ext cx="7689850" cy="378460"/>
          </a:xfrm>
          <a:prstGeom prst="rect">
            <a:avLst/>
          </a:prstGeom>
        </p:spPr>
        <p:txBody>
          <a:bodyPr vert="horz" wrap="square" lIns="0" tIns="14605" rIns="0" bIns="0" rtlCol="0">
            <a:spAutoFit/>
          </a:bodyPr>
          <a:lstStyle/>
          <a:p>
            <a:pPr marL="12700">
              <a:lnSpc>
                <a:spcPct val="100000"/>
              </a:lnSpc>
              <a:spcBef>
                <a:spcPts val="115"/>
              </a:spcBef>
            </a:pPr>
            <a:r>
              <a:rPr sz="2200" spc="-10" dirty="0"/>
              <a:t>KEADAAN MEMAKSA </a:t>
            </a:r>
            <a:r>
              <a:rPr sz="2200" spc="-5" dirty="0"/>
              <a:t>/ </a:t>
            </a:r>
            <a:r>
              <a:rPr sz="2300" i="1" spc="-80" dirty="0">
                <a:latin typeface="Tahoma"/>
                <a:cs typeface="Tahoma"/>
              </a:rPr>
              <a:t>OVERMACHT </a:t>
            </a:r>
            <a:r>
              <a:rPr sz="2300" i="1" spc="-60" dirty="0">
                <a:latin typeface="Tahoma"/>
                <a:cs typeface="Tahoma"/>
              </a:rPr>
              <a:t>/ </a:t>
            </a:r>
            <a:r>
              <a:rPr sz="2300" i="1" spc="-75" dirty="0">
                <a:latin typeface="Tahoma"/>
                <a:cs typeface="Tahoma"/>
              </a:rPr>
              <a:t>FORCE</a:t>
            </a:r>
            <a:r>
              <a:rPr sz="2300" i="1" spc="150" dirty="0">
                <a:latin typeface="Tahoma"/>
                <a:cs typeface="Tahoma"/>
              </a:rPr>
              <a:t> </a:t>
            </a:r>
            <a:r>
              <a:rPr sz="2300" i="1" spc="-75" dirty="0">
                <a:latin typeface="Tahoma"/>
                <a:cs typeface="Tahoma"/>
              </a:rPr>
              <a:t>MAJEURE</a:t>
            </a:r>
            <a:endParaRPr sz="2300">
              <a:latin typeface="Tahoma"/>
              <a:cs typeface="Tahoma"/>
            </a:endParaRPr>
          </a:p>
        </p:txBody>
      </p:sp>
      <p:sp>
        <p:nvSpPr>
          <p:cNvPr id="7" name="object 7"/>
          <p:cNvSpPr/>
          <p:nvPr/>
        </p:nvSpPr>
        <p:spPr>
          <a:xfrm>
            <a:off x="182879" y="1164297"/>
            <a:ext cx="568248" cy="578904"/>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443483" y="1132382"/>
            <a:ext cx="4654042" cy="621614"/>
          </a:xfrm>
          <a:prstGeom prst="rect">
            <a:avLst/>
          </a:prstGeom>
          <a:blipFill>
            <a:blip r:embed="rId6" cstate="print"/>
            <a:stretch>
              <a:fillRect/>
            </a:stretch>
          </a:blipFill>
        </p:spPr>
        <p:txBody>
          <a:bodyPr wrap="square" lIns="0" tIns="0" rIns="0" bIns="0" rtlCol="0"/>
          <a:lstStyle/>
          <a:p>
            <a:endParaRPr/>
          </a:p>
        </p:txBody>
      </p:sp>
      <p:sp>
        <p:nvSpPr>
          <p:cNvPr id="9" name="object 9"/>
          <p:cNvSpPr/>
          <p:nvPr/>
        </p:nvSpPr>
        <p:spPr>
          <a:xfrm>
            <a:off x="457200" y="1499577"/>
            <a:ext cx="568248" cy="578904"/>
          </a:xfrm>
          <a:prstGeom prst="rect">
            <a:avLst/>
          </a:prstGeom>
          <a:blipFill>
            <a:blip r:embed="rId5" cstate="print"/>
            <a:stretch>
              <a:fillRect/>
            </a:stretch>
          </a:blipFill>
        </p:spPr>
        <p:txBody>
          <a:bodyPr wrap="square" lIns="0" tIns="0" rIns="0" bIns="0" rtlCol="0"/>
          <a:lstStyle/>
          <a:p>
            <a:endParaRPr/>
          </a:p>
        </p:txBody>
      </p:sp>
      <p:sp>
        <p:nvSpPr>
          <p:cNvPr id="10" name="object 10"/>
          <p:cNvSpPr/>
          <p:nvPr/>
        </p:nvSpPr>
        <p:spPr>
          <a:xfrm>
            <a:off x="719327" y="1467662"/>
            <a:ext cx="1182446" cy="621614"/>
          </a:xfrm>
          <a:prstGeom prst="rect">
            <a:avLst/>
          </a:prstGeom>
          <a:blipFill>
            <a:blip r:embed="rId7" cstate="print"/>
            <a:stretch>
              <a:fillRect/>
            </a:stretch>
          </a:blipFill>
        </p:spPr>
        <p:txBody>
          <a:bodyPr wrap="square" lIns="0" tIns="0" rIns="0" bIns="0" rtlCol="0"/>
          <a:lstStyle/>
          <a:p>
            <a:endParaRPr/>
          </a:p>
        </p:txBody>
      </p:sp>
      <p:sp>
        <p:nvSpPr>
          <p:cNvPr id="11" name="object 11"/>
          <p:cNvSpPr/>
          <p:nvPr/>
        </p:nvSpPr>
        <p:spPr>
          <a:xfrm>
            <a:off x="1621536" y="1467662"/>
            <a:ext cx="1471930" cy="621614"/>
          </a:xfrm>
          <a:prstGeom prst="rect">
            <a:avLst/>
          </a:prstGeom>
          <a:blipFill>
            <a:blip r:embed="rId8" cstate="print"/>
            <a:stretch>
              <a:fillRect/>
            </a:stretch>
          </a:blipFill>
        </p:spPr>
        <p:txBody>
          <a:bodyPr wrap="square" lIns="0" tIns="0" rIns="0" bIns="0" rtlCol="0"/>
          <a:lstStyle/>
          <a:p>
            <a:endParaRPr/>
          </a:p>
        </p:txBody>
      </p:sp>
      <p:sp>
        <p:nvSpPr>
          <p:cNvPr id="12" name="object 12"/>
          <p:cNvSpPr/>
          <p:nvPr/>
        </p:nvSpPr>
        <p:spPr>
          <a:xfrm>
            <a:off x="2811779" y="1467662"/>
            <a:ext cx="522516" cy="621614"/>
          </a:xfrm>
          <a:prstGeom prst="rect">
            <a:avLst/>
          </a:prstGeom>
          <a:blipFill>
            <a:blip r:embed="rId9" cstate="print"/>
            <a:stretch>
              <a:fillRect/>
            </a:stretch>
          </a:blipFill>
        </p:spPr>
        <p:txBody>
          <a:bodyPr wrap="square" lIns="0" tIns="0" rIns="0" bIns="0" rtlCol="0"/>
          <a:lstStyle/>
          <a:p>
            <a:endParaRPr/>
          </a:p>
        </p:txBody>
      </p:sp>
      <p:sp>
        <p:nvSpPr>
          <p:cNvPr id="13" name="object 13"/>
          <p:cNvSpPr/>
          <p:nvPr/>
        </p:nvSpPr>
        <p:spPr>
          <a:xfrm>
            <a:off x="3051048" y="1467662"/>
            <a:ext cx="1436877" cy="621614"/>
          </a:xfrm>
          <a:prstGeom prst="rect">
            <a:avLst/>
          </a:prstGeom>
          <a:blipFill>
            <a:blip r:embed="rId10" cstate="print"/>
            <a:stretch>
              <a:fillRect/>
            </a:stretch>
          </a:blipFill>
        </p:spPr>
        <p:txBody>
          <a:bodyPr wrap="square" lIns="0" tIns="0" rIns="0" bIns="0" rtlCol="0"/>
          <a:lstStyle/>
          <a:p>
            <a:endParaRPr/>
          </a:p>
        </p:txBody>
      </p:sp>
      <p:sp>
        <p:nvSpPr>
          <p:cNvPr id="14" name="object 14"/>
          <p:cNvSpPr/>
          <p:nvPr/>
        </p:nvSpPr>
        <p:spPr>
          <a:xfrm>
            <a:off x="4206240" y="1467662"/>
            <a:ext cx="1401952" cy="621614"/>
          </a:xfrm>
          <a:prstGeom prst="rect">
            <a:avLst/>
          </a:prstGeom>
          <a:blipFill>
            <a:blip r:embed="rId11" cstate="print"/>
            <a:stretch>
              <a:fillRect/>
            </a:stretch>
          </a:blipFill>
        </p:spPr>
        <p:txBody>
          <a:bodyPr wrap="square" lIns="0" tIns="0" rIns="0" bIns="0" rtlCol="0"/>
          <a:lstStyle/>
          <a:p>
            <a:endParaRPr/>
          </a:p>
        </p:txBody>
      </p:sp>
      <p:sp>
        <p:nvSpPr>
          <p:cNvPr id="15" name="object 15"/>
          <p:cNvSpPr/>
          <p:nvPr/>
        </p:nvSpPr>
        <p:spPr>
          <a:xfrm>
            <a:off x="5326379" y="1467662"/>
            <a:ext cx="961428" cy="621614"/>
          </a:xfrm>
          <a:prstGeom prst="rect">
            <a:avLst/>
          </a:prstGeom>
          <a:blipFill>
            <a:blip r:embed="rId12" cstate="print"/>
            <a:stretch>
              <a:fillRect/>
            </a:stretch>
          </a:blipFill>
        </p:spPr>
        <p:txBody>
          <a:bodyPr wrap="square" lIns="0" tIns="0" rIns="0" bIns="0" rtlCol="0"/>
          <a:lstStyle/>
          <a:p>
            <a:endParaRPr/>
          </a:p>
        </p:txBody>
      </p:sp>
      <p:sp>
        <p:nvSpPr>
          <p:cNvPr id="16" name="object 16"/>
          <p:cNvSpPr/>
          <p:nvPr/>
        </p:nvSpPr>
        <p:spPr>
          <a:xfrm>
            <a:off x="457200" y="1834857"/>
            <a:ext cx="568248" cy="578904"/>
          </a:xfrm>
          <a:prstGeom prst="rect">
            <a:avLst/>
          </a:prstGeom>
          <a:blipFill>
            <a:blip r:embed="rId5" cstate="print"/>
            <a:stretch>
              <a:fillRect/>
            </a:stretch>
          </a:blipFill>
        </p:spPr>
        <p:txBody>
          <a:bodyPr wrap="square" lIns="0" tIns="0" rIns="0" bIns="0" rtlCol="0"/>
          <a:lstStyle/>
          <a:p>
            <a:endParaRPr/>
          </a:p>
        </p:txBody>
      </p:sp>
      <p:sp>
        <p:nvSpPr>
          <p:cNvPr id="17" name="object 17"/>
          <p:cNvSpPr/>
          <p:nvPr/>
        </p:nvSpPr>
        <p:spPr>
          <a:xfrm>
            <a:off x="719327" y="1802942"/>
            <a:ext cx="1036116" cy="621614"/>
          </a:xfrm>
          <a:prstGeom prst="rect">
            <a:avLst/>
          </a:prstGeom>
          <a:blipFill>
            <a:blip r:embed="rId13" cstate="print"/>
            <a:stretch>
              <a:fillRect/>
            </a:stretch>
          </a:blipFill>
        </p:spPr>
        <p:txBody>
          <a:bodyPr wrap="square" lIns="0" tIns="0" rIns="0" bIns="0" rtlCol="0"/>
          <a:lstStyle/>
          <a:p>
            <a:endParaRPr/>
          </a:p>
        </p:txBody>
      </p:sp>
      <p:sp>
        <p:nvSpPr>
          <p:cNvPr id="18" name="object 18"/>
          <p:cNvSpPr/>
          <p:nvPr/>
        </p:nvSpPr>
        <p:spPr>
          <a:xfrm>
            <a:off x="1554480" y="1802942"/>
            <a:ext cx="1203769" cy="621614"/>
          </a:xfrm>
          <a:prstGeom prst="rect">
            <a:avLst/>
          </a:prstGeom>
          <a:blipFill>
            <a:blip r:embed="rId14" cstate="print"/>
            <a:stretch>
              <a:fillRect/>
            </a:stretch>
          </a:blipFill>
        </p:spPr>
        <p:txBody>
          <a:bodyPr wrap="square" lIns="0" tIns="0" rIns="0" bIns="0" rtlCol="0"/>
          <a:lstStyle/>
          <a:p>
            <a:endParaRPr/>
          </a:p>
        </p:txBody>
      </p:sp>
      <p:sp>
        <p:nvSpPr>
          <p:cNvPr id="19" name="object 19"/>
          <p:cNvSpPr/>
          <p:nvPr/>
        </p:nvSpPr>
        <p:spPr>
          <a:xfrm>
            <a:off x="2557272" y="1802942"/>
            <a:ext cx="1299845" cy="621614"/>
          </a:xfrm>
          <a:prstGeom prst="rect">
            <a:avLst/>
          </a:prstGeom>
          <a:blipFill>
            <a:blip r:embed="rId15" cstate="print"/>
            <a:stretch>
              <a:fillRect/>
            </a:stretch>
          </a:blipFill>
        </p:spPr>
        <p:txBody>
          <a:bodyPr wrap="square" lIns="0" tIns="0" rIns="0" bIns="0" rtlCol="0"/>
          <a:lstStyle/>
          <a:p>
            <a:endParaRPr/>
          </a:p>
        </p:txBody>
      </p:sp>
      <p:sp>
        <p:nvSpPr>
          <p:cNvPr id="20" name="object 20"/>
          <p:cNvSpPr/>
          <p:nvPr/>
        </p:nvSpPr>
        <p:spPr>
          <a:xfrm>
            <a:off x="3657600" y="1802942"/>
            <a:ext cx="522516" cy="621614"/>
          </a:xfrm>
          <a:prstGeom prst="rect">
            <a:avLst/>
          </a:prstGeom>
          <a:blipFill>
            <a:blip r:embed="rId9" cstate="print"/>
            <a:stretch>
              <a:fillRect/>
            </a:stretch>
          </a:blipFill>
        </p:spPr>
        <p:txBody>
          <a:bodyPr wrap="square" lIns="0" tIns="0" rIns="0" bIns="0" rtlCol="0"/>
          <a:lstStyle/>
          <a:p>
            <a:endParaRPr/>
          </a:p>
        </p:txBody>
      </p:sp>
      <p:sp>
        <p:nvSpPr>
          <p:cNvPr id="21" name="object 21"/>
          <p:cNvSpPr/>
          <p:nvPr/>
        </p:nvSpPr>
        <p:spPr>
          <a:xfrm>
            <a:off x="3979164" y="1802942"/>
            <a:ext cx="1436877" cy="621614"/>
          </a:xfrm>
          <a:prstGeom prst="rect">
            <a:avLst/>
          </a:prstGeom>
          <a:blipFill>
            <a:blip r:embed="rId10" cstate="print"/>
            <a:stretch>
              <a:fillRect/>
            </a:stretch>
          </a:blipFill>
        </p:spPr>
        <p:txBody>
          <a:bodyPr wrap="square" lIns="0" tIns="0" rIns="0" bIns="0" rtlCol="0"/>
          <a:lstStyle/>
          <a:p>
            <a:endParaRPr/>
          </a:p>
        </p:txBody>
      </p:sp>
      <p:sp>
        <p:nvSpPr>
          <p:cNvPr id="22" name="object 22"/>
          <p:cNvSpPr/>
          <p:nvPr/>
        </p:nvSpPr>
        <p:spPr>
          <a:xfrm>
            <a:off x="5216652" y="1802942"/>
            <a:ext cx="1161084" cy="621614"/>
          </a:xfrm>
          <a:prstGeom prst="rect">
            <a:avLst/>
          </a:prstGeom>
          <a:blipFill>
            <a:blip r:embed="rId16" cstate="print"/>
            <a:stretch>
              <a:fillRect/>
            </a:stretch>
          </a:blipFill>
        </p:spPr>
        <p:txBody>
          <a:bodyPr wrap="square" lIns="0" tIns="0" rIns="0" bIns="0" rtlCol="0"/>
          <a:lstStyle/>
          <a:p>
            <a:endParaRPr/>
          </a:p>
        </p:txBody>
      </p:sp>
      <p:sp>
        <p:nvSpPr>
          <p:cNvPr id="23" name="object 23"/>
          <p:cNvSpPr/>
          <p:nvPr/>
        </p:nvSpPr>
        <p:spPr>
          <a:xfrm>
            <a:off x="6176771" y="1802942"/>
            <a:ext cx="1013269" cy="621614"/>
          </a:xfrm>
          <a:prstGeom prst="rect">
            <a:avLst/>
          </a:prstGeom>
          <a:blipFill>
            <a:blip r:embed="rId17" cstate="print"/>
            <a:stretch>
              <a:fillRect/>
            </a:stretch>
          </a:blipFill>
        </p:spPr>
        <p:txBody>
          <a:bodyPr wrap="square" lIns="0" tIns="0" rIns="0" bIns="0" rtlCol="0"/>
          <a:lstStyle/>
          <a:p>
            <a:endParaRPr/>
          </a:p>
        </p:txBody>
      </p:sp>
      <p:sp>
        <p:nvSpPr>
          <p:cNvPr id="24" name="object 24"/>
          <p:cNvSpPr/>
          <p:nvPr/>
        </p:nvSpPr>
        <p:spPr>
          <a:xfrm>
            <a:off x="6989064" y="1802942"/>
            <a:ext cx="1222070" cy="621614"/>
          </a:xfrm>
          <a:prstGeom prst="rect">
            <a:avLst/>
          </a:prstGeom>
          <a:blipFill>
            <a:blip r:embed="rId18" cstate="print"/>
            <a:stretch>
              <a:fillRect/>
            </a:stretch>
          </a:blipFill>
        </p:spPr>
        <p:txBody>
          <a:bodyPr wrap="square" lIns="0" tIns="0" rIns="0" bIns="0" rtlCol="0"/>
          <a:lstStyle/>
          <a:p>
            <a:endParaRPr/>
          </a:p>
        </p:txBody>
      </p:sp>
      <p:sp>
        <p:nvSpPr>
          <p:cNvPr id="25" name="object 25"/>
          <p:cNvSpPr/>
          <p:nvPr/>
        </p:nvSpPr>
        <p:spPr>
          <a:xfrm>
            <a:off x="8010143" y="1802942"/>
            <a:ext cx="956881" cy="621614"/>
          </a:xfrm>
          <a:prstGeom prst="rect">
            <a:avLst/>
          </a:prstGeom>
          <a:blipFill>
            <a:blip r:embed="rId19" cstate="print"/>
            <a:stretch>
              <a:fillRect/>
            </a:stretch>
          </a:blipFill>
        </p:spPr>
        <p:txBody>
          <a:bodyPr wrap="square" lIns="0" tIns="0" rIns="0" bIns="0" rtlCol="0"/>
          <a:lstStyle/>
          <a:p>
            <a:endParaRPr/>
          </a:p>
        </p:txBody>
      </p:sp>
      <p:sp>
        <p:nvSpPr>
          <p:cNvPr id="26" name="object 26"/>
          <p:cNvSpPr/>
          <p:nvPr/>
        </p:nvSpPr>
        <p:spPr>
          <a:xfrm>
            <a:off x="719327" y="2138222"/>
            <a:ext cx="1776730" cy="621614"/>
          </a:xfrm>
          <a:prstGeom prst="rect">
            <a:avLst/>
          </a:prstGeom>
          <a:blipFill>
            <a:blip r:embed="rId20" cstate="print"/>
            <a:stretch>
              <a:fillRect/>
            </a:stretch>
          </a:blipFill>
        </p:spPr>
        <p:txBody>
          <a:bodyPr wrap="square" lIns="0" tIns="0" rIns="0" bIns="0" rtlCol="0"/>
          <a:lstStyle/>
          <a:p>
            <a:endParaRPr/>
          </a:p>
        </p:txBody>
      </p:sp>
      <p:sp>
        <p:nvSpPr>
          <p:cNvPr id="27" name="object 27"/>
          <p:cNvSpPr/>
          <p:nvPr/>
        </p:nvSpPr>
        <p:spPr>
          <a:xfrm>
            <a:off x="2389632" y="2138222"/>
            <a:ext cx="1552829" cy="621614"/>
          </a:xfrm>
          <a:prstGeom prst="rect">
            <a:avLst/>
          </a:prstGeom>
          <a:blipFill>
            <a:blip r:embed="rId21" cstate="print"/>
            <a:stretch>
              <a:fillRect/>
            </a:stretch>
          </a:blipFill>
        </p:spPr>
        <p:txBody>
          <a:bodyPr wrap="square" lIns="0" tIns="0" rIns="0" bIns="0" rtlCol="0"/>
          <a:lstStyle/>
          <a:p>
            <a:endParaRPr/>
          </a:p>
        </p:txBody>
      </p:sp>
      <p:sp>
        <p:nvSpPr>
          <p:cNvPr id="28" name="object 28"/>
          <p:cNvSpPr/>
          <p:nvPr/>
        </p:nvSpPr>
        <p:spPr>
          <a:xfrm>
            <a:off x="3660647" y="2138222"/>
            <a:ext cx="1759966" cy="621614"/>
          </a:xfrm>
          <a:prstGeom prst="rect">
            <a:avLst/>
          </a:prstGeom>
          <a:blipFill>
            <a:blip r:embed="rId22" cstate="print"/>
            <a:stretch>
              <a:fillRect/>
            </a:stretch>
          </a:blipFill>
        </p:spPr>
        <p:txBody>
          <a:bodyPr wrap="square" lIns="0" tIns="0" rIns="0" bIns="0" rtlCol="0"/>
          <a:lstStyle/>
          <a:p>
            <a:endParaRPr/>
          </a:p>
        </p:txBody>
      </p:sp>
      <p:sp>
        <p:nvSpPr>
          <p:cNvPr id="29" name="object 29"/>
          <p:cNvSpPr/>
          <p:nvPr/>
        </p:nvSpPr>
        <p:spPr>
          <a:xfrm>
            <a:off x="5138928" y="2138222"/>
            <a:ext cx="959916" cy="621614"/>
          </a:xfrm>
          <a:prstGeom prst="rect">
            <a:avLst/>
          </a:prstGeom>
          <a:blipFill>
            <a:blip r:embed="rId23" cstate="print"/>
            <a:stretch>
              <a:fillRect/>
            </a:stretch>
          </a:blipFill>
        </p:spPr>
        <p:txBody>
          <a:bodyPr wrap="square" lIns="0" tIns="0" rIns="0" bIns="0" rtlCol="0"/>
          <a:lstStyle/>
          <a:p>
            <a:endParaRPr/>
          </a:p>
        </p:txBody>
      </p:sp>
      <p:sp>
        <p:nvSpPr>
          <p:cNvPr id="30" name="object 30"/>
          <p:cNvSpPr/>
          <p:nvPr/>
        </p:nvSpPr>
        <p:spPr>
          <a:xfrm>
            <a:off x="5817108" y="2138222"/>
            <a:ext cx="1665478" cy="621614"/>
          </a:xfrm>
          <a:prstGeom prst="rect">
            <a:avLst/>
          </a:prstGeom>
          <a:blipFill>
            <a:blip r:embed="rId24" cstate="print"/>
            <a:stretch>
              <a:fillRect/>
            </a:stretch>
          </a:blipFill>
        </p:spPr>
        <p:txBody>
          <a:bodyPr wrap="square" lIns="0" tIns="0" rIns="0" bIns="0" rtlCol="0"/>
          <a:lstStyle/>
          <a:p>
            <a:endParaRPr/>
          </a:p>
        </p:txBody>
      </p:sp>
      <p:sp>
        <p:nvSpPr>
          <p:cNvPr id="31" name="object 31"/>
          <p:cNvSpPr/>
          <p:nvPr/>
        </p:nvSpPr>
        <p:spPr>
          <a:xfrm>
            <a:off x="7200900" y="2138222"/>
            <a:ext cx="1237284" cy="621614"/>
          </a:xfrm>
          <a:prstGeom prst="rect">
            <a:avLst/>
          </a:prstGeom>
          <a:blipFill>
            <a:blip r:embed="rId25" cstate="print"/>
            <a:stretch>
              <a:fillRect/>
            </a:stretch>
          </a:blipFill>
        </p:spPr>
        <p:txBody>
          <a:bodyPr wrap="square" lIns="0" tIns="0" rIns="0" bIns="0" rtlCol="0"/>
          <a:lstStyle/>
          <a:p>
            <a:endParaRPr/>
          </a:p>
        </p:txBody>
      </p:sp>
      <p:sp>
        <p:nvSpPr>
          <p:cNvPr id="32" name="object 32"/>
          <p:cNvSpPr txBox="1"/>
          <p:nvPr/>
        </p:nvSpPr>
        <p:spPr>
          <a:xfrm>
            <a:off x="345440" y="1222070"/>
            <a:ext cx="8456295" cy="1366520"/>
          </a:xfrm>
          <a:prstGeom prst="rect">
            <a:avLst/>
          </a:prstGeom>
        </p:spPr>
        <p:txBody>
          <a:bodyPr vert="horz" wrap="square" lIns="0" tIns="12065" rIns="0" bIns="0" rtlCol="0">
            <a:spAutoFit/>
          </a:bodyPr>
          <a:lstStyle/>
          <a:p>
            <a:pPr marL="285115" indent="-273050">
              <a:lnSpc>
                <a:spcPct val="100000"/>
              </a:lnSpc>
              <a:spcBef>
                <a:spcPts val="95"/>
              </a:spcBef>
              <a:buFont typeface="Wingdings"/>
              <a:buChar char=""/>
              <a:tabLst>
                <a:tab pos="285750" algn="l"/>
              </a:tabLst>
            </a:pPr>
            <a:r>
              <a:rPr sz="2200" spc="-15" dirty="0">
                <a:solidFill>
                  <a:srgbClr val="FFFFFF"/>
                </a:solidFill>
                <a:latin typeface="Tahoma"/>
                <a:cs typeface="Tahoma"/>
              </a:rPr>
              <a:t>Keadaan </a:t>
            </a:r>
            <a:r>
              <a:rPr sz="2200" spc="-5" dirty="0">
                <a:solidFill>
                  <a:srgbClr val="FFFFFF"/>
                </a:solidFill>
                <a:latin typeface="Tahoma"/>
                <a:cs typeface="Tahoma"/>
              </a:rPr>
              <a:t>memaksa dapat bersifat</a:t>
            </a:r>
            <a:r>
              <a:rPr sz="2200" spc="20" dirty="0">
                <a:solidFill>
                  <a:srgbClr val="FFFFFF"/>
                </a:solidFill>
                <a:latin typeface="Tahoma"/>
                <a:cs typeface="Tahoma"/>
              </a:rPr>
              <a:t> </a:t>
            </a:r>
            <a:r>
              <a:rPr sz="2200" spc="-5" dirty="0">
                <a:solidFill>
                  <a:srgbClr val="FFFFFF"/>
                </a:solidFill>
                <a:latin typeface="Tahoma"/>
                <a:cs typeface="Tahoma"/>
              </a:rPr>
              <a:t>:</a:t>
            </a:r>
            <a:endParaRPr sz="2200">
              <a:latin typeface="Tahoma"/>
              <a:cs typeface="Tahoma"/>
            </a:endParaRPr>
          </a:p>
          <a:p>
            <a:pPr marL="561340" lvl="1" indent="-275590">
              <a:lnSpc>
                <a:spcPct val="100000"/>
              </a:lnSpc>
              <a:spcBef>
                <a:spcPts val="5"/>
              </a:spcBef>
              <a:buFont typeface="Wingdings"/>
              <a:buChar char=""/>
              <a:tabLst>
                <a:tab pos="561975" algn="l"/>
              </a:tabLst>
            </a:pPr>
            <a:r>
              <a:rPr sz="2200" spc="-5" dirty="0">
                <a:solidFill>
                  <a:srgbClr val="FFFFFF"/>
                </a:solidFill>
                <a:latin typeface="Tahoma"/>
                <a:cs typeface="Tahoma"/>
              </a:rPr>
              <a:t>Mutlak (absolut) – </a:t>
            </a:r>
            <a:r>
              <a:rPr sz="2200" spc="-10" dirty="0">
                <a:solidFill>
                  <a:srgbClr val="FFFFFF"/>
                </a:solidFill>
                <a:latin typeface="Tahoma"/>
                <a:cs typeface="Tahoma"/>
              </a:rPr>
              <a:t>misalnya </a:t>
            </a:r>
            <a:r>
              <a:rPr sz="2200" spc="-5" dirty="0">
                <a:solidFill>
                  <a:srgbClr val="FFFFFF"/>
                </a:solidFill>
                <a:latin typeface="Tahoma"/>
                <a:cs typeface="Tahoma"/>
              </a:rPr>
              <a:t>bencana</a:t>
            </a:r>
            <a:r>
              <a:rPr sz="2200" spc="25" dirty="0">
                <a:solidFill>
                  <a:srgbClr val="FFFFFF"/>
                </a:solidFill>
                <a:latin typeface="Tahoma"/>
                <a:cs typeface="Tahoma"/>
              </a:rPr>
              <a:t> </a:t>
            </a:r>
            <a:r>
              <a:rPr sz="2200" spc="-5" dirty="0">
                <a:solidFill>
                  <a:srgbClr val="FFFFFF"/>
                </a:solidFill>
                <a:latin typeface="Tahoma"/>
                <a:cs typeface="Tahoma"/>
              </a:rPr>
              <a:t>alam</a:t>
            </a:r>
            <a:endParaRPr sz="2200">
              <a:latin typeface="Tahoma"/>
              <a:cs typeface="Tahoma"/>
            </a:endParaRPr>
          </a:p>
          <a:p>
            <a:pPr marL="561340" marR="5080" lvl="1" indent="-274955">
              <a:lnSpc>
                <a:spcPct val="100000"/>
              </a:lnSpc>
              <a:buFont typeface="Wingdings"/>
              <a:buChar char=""/>
              <a:tabLst>
                <a:tab pos="561975" algn="l"/>
                <a:tab pos="1396365" algn="l"/>
                <a:tab pos="2231390" algn="l"/>
                <a:tab pos="2399665" algn="l"/>
                <a:tab pos="3500120" algn="l"/>
                <a:tab pos="3821429" algn="l"/>
                <a:tab pos="5059045" algn="l"/>
                <a:tab pos="6019800" algn="l"/>
                <a:tab pos="6831965" algn="l"/>
                <a:tab pos="7853045" algn="l"/>
              </a:tabLst>
            </a:pPr>
            <a:r>
              <a:rPr sz="2200" spc="-5" dirty="0">
                <a:solidFill>
                  <a:srgbClr val="FFFFFF"/>
                </a:solidFill>
                <a:latin typeface="Tahoma"/>
                <a:cs typeface="Tahoma"/>
              </a:rPr>
              <a:t>Tidak	m</a:t>
            </a:r>
            <a:r>
              <a:rPr sz="2200" spc="5" dirty="0">
                <a:solidFill>
                  <a:srgbClr val="FFFFFF"/>
                </a:solidFill>
                <a:latin typeface="Tahoma"/>
                <a:cs typeface="Tahoma"/>
              </a:rPr>
              <a:t>u</a:t>
            </a:r>
            <a:r>
              <a:rPr sz="2200" spc="-10" dirty="0">
                <a:solidFill>
                  <a:srgbClr val="FFFFFF"/>
                </a:solidFill>
                <a:latin typeface="Tahoma"/>
                <a:cs typeface="Tahoma"/>
              </a:rPr>
              <a:t>tla</a:t>
            </a:r>
            <a:r>
              <a:rPr sz="2200" spc="-5" dirty="0">
                <a:solidFill>
                  <a:srgbClr val="FFFFFF"/>
                </a:solidFill>
                <a:latin typeface="Tahoma"/>
                <a:cs typeface="Tahoma"/>
              </a:rPr>
              <a:t>k</a:t>
            </a:r>
            <a:r>
              <a:rPr sz="2200" dirty="0">
                <a:solidFill>
                  <a:srgbClr val="FFFFFF"/>
                </a:solidFill>
                <a:latin typeface="Tahoma"/>
                <a:cs typeface="Tahoma"/>
              </a:rPr>
              <a:t>		</a:t>
            </a:r>
            <a:r>
              <a:rPr sz="2200" spc="-5" dirty="0">
                <a:solidFill>
                  <a:srgbClr val="FFFFFF"/>
                </a:solidFill>
                <a:latin typeface="Tahoma"/>
                <a:cs typeface="Tahoma"/>
              </a:rPr>
              <a:t>(</a:t>
            </a:r>
            <a:r>
              <a:rPr sz="2200" spc="-20" dirty="0">
                <a:solidFill>
                  <a:srgbClr val="FFFFFF"/>
                </a:solidFill>
                <a:latin typeface="Tahoma"/>
                <a:cs typeface="Tahoma"/>
              </a:rPr>
              <a:t>r</a:t>
            </a:r>
            <a:r>
              <a:rPr sz="2200" spc="-10" dirty="0">
                <a:solidFill>
                  <a:srgbClr val="FFFFFF"/>
                </a:solidFill>
                <a:latin typeface="Tahoma"/>
                <a:cs typeface="Tahoma"/>
              </a:rPr>
              <a:t>elat</a:t>
            </a:r>
            <a:r>
              <a:rPr sz="2200" dirty="0">
                <a:solidFill>
                  <a:srgbClr val="FFFFFF"/>
                </a:solidFill>
                <a:latin typeface="Tahoma"/>
                <a:cs typeface="Tahoma"/>
              </a:rPr>
              <a:t>i</a:t>
            </a:r>
            <a:r>
              <a:rPr sz="2200" spc="95" dirty="0">
                <a:solidFill>
                  <a:srgbClr val="FFFFFF"/>
                </a:solidFill>
                <a:latin typeface="Tahoma"/>
                <a:cs typeface="Tahoma"/>
              </a:rPr>
              <a:t>f</a:t>
            </a:r>
            <a:r>
              <a:rPr sz="2200" spc="-5" dirty="0">
                <a:solidFill>
                  <a:srgbClr val="FFFFFF"/>
                </a:solidFill>
                <a:latin typeface="Tahoma"/>
                <a:cs typeface="Tahoma"/>
              </a:rPr>
              <a:t>)</a:t>
            </a:r>
            <a:r>
              <a:rPr sz="2200" dirty="0">
                <a:solidFill>
                  <a:srgbClr val="FFFFFF"/>
                </a:solidFill>
                <a:latin typeface="Tahoma"/>
                <a:cs typeface="Tahoma"/>
              </a:rPr>
              <a:t>	</a:t>
            </a:r>
            <a:r>
              <a:rPr sz="2200" spc="-5" dirty="0">
                <a:solidFill>
                  <a:srgbClr val="FFFFFF"/>
                </a:solidFill>
                <a:latin typeface="Tahoma"/>
                <a:cs typeface="Tahoma"/>
              </a:rPr>
              <a:t>–</a:t>
            </a:r>
            <a:r>
              <a:rPr sz="2200" dirty="0">
                <a:solidFill>
                  <a:srgbClr val="FFFFFF"/>
                </a:solidFill>
                <a:latin typeface="Tahoma"/>
                <a:cs typeface="Tahoma"/>
              </a:rPr>
              <a:t>	</a:t>
            </a:r>
            <a:r>
              <a:rPr sz="2200" spc="-5" dirty="0">
                <a:solidFill>
                  <a:srgbClr val="FFFFFF"/>
                </a:solidFill>
                <a:latin typeface="Tahoma"/>
                <a:cs typeface="Tahoma"/>
              </a:rPr>
              <a:t>mi</a:t>
            </a:r>
            <a:r>
              <a:rPr sz="2200" dirty="0">
                <a:solidFill>
                  <a:srgbClr val="FFFFFF"/>
                </a:solidFill>
                <a:latin typeface="Tahoma"/>
                <a:cs typeface="Tahoma"/>
              </a:rPr>
              <a:t>s</a:t>
            </a:r>
            <a:r>
              <a:rPr sz="2200" spc="-5" dirty="0">
                <a:solidFill>
                  <a:srgbClr val="FFFFFF"/>
                </a:solidFill>
                <a:latin typeface="Tahoma"/>
                <a:cs typeface="Tahoma"/>
              </a:rPr>
              <a:t>al</a:t>
            </a:r>
            <a:r>
              <a:rPr sz="2200" spc="-30" dirty="0">
                <a:solidFill>
                  <a:srgbClr val="FFFFFF"/>
                </a:solidFill>
                <a:latin typeface="Tahoma"/>
                <a:cs typeface="Tahoma"/>
              </a:rPr>
              <a:t>n</a:t>
            </a:r>
            <a:r>
              <a:rPr sz="2200" spc="-45" dirty="0">
                <a:solidFill>
                  <a:srgbClr val="FFFFFF"/>
                </a:solidFill>
                <a:latin typeface="Tahoma"/>
                <a:cs typeface="Tahoma"/>
              </a:rPr>
              <a:t>y</a:t>
            </a:r>
            <a:r>
              <a:rPr sz="2200" spc="-5" dirty="0">
                <a:solidFill>
                  <a:srgbClr val="FFFFFF"/>
                </a:solidFill>
                <a:latin typeface="Tahoma"/>
                <a:cs typeface="Tahoma"/>
              </a:rPr>
              <a:t>a</a:t>
            </a:r>
            <a:r>
              <a:rPr sz="2200" dirty="0">
                <a:solidFill>
                  <a:srgbClr val="FFFFFF"/>
                </a:solidFill>
                <a:latin typeface="Tahoma"/>
                <a:cs typeface="Tahoma"/>
              </a:rPr>
              <a:t>	</a:t>
            </a:r>
            <a:r>
              <a:rPr sz="2200" spc="-5" dirty="0">
                <a:solidFill>
                  <a:srgbClr val="FFFFFF"/>
                </a:solidFill>
                <a:latin typeface="Tahoma"/>
                <a:cs typeface="Tahoma"/>
              </a:rPr>
              <a:t>inflasi,</a:t>
            </a:r>
            <a:r>
              <a:rPr sz="2200" dirty="0">
                <a:solidFill>
                  <a:srgbClr val="FFFFFF"/>
                </a:solidFill>
                <a:latin typeface="Tahoma"/>
                <a:cs typeface="Tahoma"/>
              </a:rPr>
              <a:t>	</a:t>
            </a:r>
            <a:r>
              <a:rPr sz="2200" spc="-5" dirty="0">
                <a:solidFill>
                  <a:srgbClr val="FFFFFF"/>
                </a:solidFill>
                <a:latin typeface="Tahoma"/>
                <a:cs typeface="Tahoma"/>
              </a:rPr>
              <a:t>bi</a:t>
            </a:r>
            <a:r>
              <a:rPr sz="2200" spc="-20" dirty="0">
                <a:solidFill>
                  <a:srgbClr val="FFFFFF"/>
                </a:solidFill>
                <a:latin typeface="Tahoma"/>
                <a:cs typeface="Tahoma"/>
              </a:rPr>
              <a:t>a</a:t>
            </a:r>
            <a:r>
              <a:rPr sz="2200" spc="-45" dirty="0">
                <a:solidFill>
                  <a:srgbClr val="FFFFFF"/>
                </a:solidFill>
                <a:latin typeface="Tahoma"/>
                <a:cs typeface="Tahoma"/>
              </a:rPr>
              <a:t>y</a:t>
            </a:r>
            <a:r>
              <a:rPr sz="2200" spc="-5" dirty="0">
                <a:solidFill>
                  <a:srgbClr val="FFFFFF"/>
                </a:solidFill>
                <a:latin typeface="Tahoma"/>
                <a:cs typeface="Tahoma"/>
              </a:rPr>
              <a:t>a</a:t>
            </a:r>
            <a:r>
              <a:rPr sz="2200" dirty="0">
                <a:solidFill>
                  <a:srgbClr val="FFFFFF"/>
                </a:solidFill>
                <a:latin typeface="Tahoma"/>
                <a:cs typeface="Tahoma"/>
              </a:rPr>
              <a:t>	</a:t>
            </a:r>
            <a:r>
              <a:rPr sz="2200" spc="-5" dirty="0">
                <a:solidFill>
                  <a:srgbClr val="FFFFFF"/>
                </a:solidFill>
                <a:latin typeface="Tahoma"/>
                <a:cs typeface="Tahoma"/>
              </a:rPr>
              <a:t>ba</a:t>
            </a:r>
            <a:r>
              <a:rPr sz="2200" spc="-45" dirty="0">
                <a:solidFill>
                  <a:srgbClr val="FFFFFF"/>
                </a:solidFill>
                <a:latin typeface="Tahoma"/>
                <a:cs typeface="Tahoma"/>
              </a:rPr>
              <a:t>r</a:t>
            </a:r>
            <a:r>
              <a:rPr sz="2200" spc="-5" dirty="0">
                <a:solidFill>
                  <a:srgbClr val="FFFFFF"/>
                </a:solidFill>
                <a:latin typeface="Tahoma"/>
                <a:cs typeface="Tahoma"/>
              </a:rPr>
              <a:t>ang</a:t>
            </a:r>
            <a:r>
              <a:rPr sz="2200" dirty="0">
                <a:solidFill>
                  <a:srgbClr val="FFFFFF"/>
                </a:solidFill>
                <a:latin typeface="Tahoma"/>
                <a:cs typeface="Tahoma"/>
              </a:rPr>
              <a:t>	</a:t>
            </a:r>
            <a:r>
              <a:rPr sz="2200" spc="-5" dirty="0">
                <a:solidFill>
                  <a:srgbClr val="FFFFFF"/>
                </a:solidFill>
                <a:latin typeface="Tahoma"/>
                <a:cs typeface="Tahoma"/>
              </a:rPr>
              <a:t>naik,  </a:t>
            </a:r>
            <a:r>
              <a:rPr sz="2200" spc="-10" dirty="0">
                <a:solidFill>
                  <a:srgbClr val="FFFFFF"/>
                </a:solidFill>
                <a:latin typeface="Tahoma"/>
                <a:cs typeface="Tahoma"/>
              </a:rPr>
              <a:t>dikeluarkan	</a:t>
            </a:r>
            <a:r>
              <a:rPr sz="2200" spc="-15" dirty="0">
                <a:solidFill>
                  <a:srgbClr val="FFFFFF"/>
                </a:solidFill>
                <a:latin typeface="Tahoma"/>
                <a:cs typeface="Tahoma"/>
              </a:rPr>
              <a:t>Peraturan Pemerintah yang </a:t>
            </a:r>
            <a:r>
              <a:rPr sz="2200" spc="-5" dirty="0">
                <a:solidFill>
                  <a:srgbClr val="FFFFFF"/>
                </a:solidFill>
                <a:latin typeface="Tahoma"/>
                <a:cs typeface="Tahoma"/>
              </a:rPr>
              <a:t>merugikan</a:t>
            </a:r>
            <a:r>
              <a:rPr sz="2200" spc="45" dirty="0">
                <a:solidFill>
                  <a:srgbClr val="FFFFFF"/>
                </a:solidFill>
                <a:latin typeface="Tahoma"/>
                <a:cs typeface="Tahoma"/>
              </a:rPr>
              <a:t> </a:t>
            </a:r>
            <a:r>
              <a:rPr sz="2200" spc="-5" dirty="0">
                <a:solidFill>
                  <a:srgbClr val="FFFFFF"/>
                </a:solidFill>
                <a:latin typeface="Tahoma"/>
                <a:cs typeface="Tahoma"/>
              </a:rPr>
              <a:t>debitur</a:t>
            </a:r>
            <a:endParaRPr sz="2200">
              <a:latin typeface="Tahoma"/>
              <a:cs typeface="Tahoma"/>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924800" y="6190488"/>
            <a:ext cx="443293" cy="405193"/>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8029447" y="6236919"/>
            <a:ext cx="223520" cy="239395"/>
          </a:xfrm>
          <a:prstGeom prst="rect">
            <a:avLst/>
          </a:prstGeom>
        </p:spPr>
        <p:txBody>
          <a:bodyPr vert="horz" wrap="square" lIns="0" tIns="12700" rIns="0" bIns="0" rtlCol="0">
            <a:spAutoFit/>
          </a:bodyPr>
          <a:lstStyle/>
          <a:p>
            <a:pPr marL="12700">
              <a:lnSpc>
                <a:spcPct val="100000"/>
              </a:lnSpc>
              <a:spcBef>
                <a:spcPts val="100"/>
              </a:spcBef>
            </a:pPr>
            <a:r>
              <a:rPr sz="1400" b="1" spc="-5" dirty="0">
                <a:solidFill>
                  <a:srgbClr val="FFFFFF"/>
                </a:solidFill>
                <a:latin typeface="Arial"/>
                <a:cs typeface="Arial"/>
              </a:rPr>
              <a:t>55</a:t>
            </a:r>
            <a:endParaRPr sz="1400">
              <a:latin typeface="Arial"/>
              <a:cs typeface="Arial"/>
            </a:endParaRPr>
          </a:p>
        </p:txBody>
      </p:sp>
      <p:sp>
        <p:nvSpPr>
          <p:cNvPr id="4" name="object 4"/>
          <p:cNvSpPr txBox="1"/>
          <p:nvPr/>
        </p:nvSpPr>
        <p:spPr>
          <a:xfrm>
            <a:off x="383540" y="399668"/>
            <a:ext cx="8340725" cy="3800475"/>
          </a:xfrm>
          <a:prstGeom prst="rect">
            <a:avLst/>
          </a:prstGeom>
        </p:spPr>
        <p:txBody>
          <a:bodyPr vert="horz" wrap="square" lIns="0" tIns="12065" rIns="0" bIns="0" rtlCol="0">
            <a:spAutoFit/>
          </a:bodyPr>
          <a:lstStyle/>
          <a:p>
            <a:pPr marL="643890" algn="ctr">
              <a:lnSpc>
                <a:spcPct val="100000"/>
              </a:lnSpc>
              <a:spcBef>
                <a:spcPts val="95"/>
              </a:spcBef>
            </a:pPr>
            <a:r>
              <a:rPr sz="2200" b="1" spc="-10" dirty="0">
                <a:solidFill>
                  <a:srgbClr val="EBEBEB"/>
                </a:solidFill>
                <a:latin typeface="Tahoma"/>
                <a:cs typeface="Tahoma"/>
              </a:rPr>
              <a:t>PEMBELAAN DEBITUR YG DIANGAP</a:t>
            </a:r>
            <a:r>
              <a:rPr sz="2200" b="1" spc="80" dirty="0">
                <a:solidFill>
                  <a:srgbClr val="EBEBEB"/>
                </a:solidFill>
                <a:latin typeface="Tahoma"/>
                <a:cs typeface="Tahoma"/>
              </a:rPr>
              <a:t> </a:t>
            </a:r>
            <a:r>
              <a:rPr sz="2200" b="1" spc="-10" dirty="0">
                <a:solidFill>
                  <a:srgbClr val="EBEBEB"/>
                </a:solidFill>
                <a:latin typeface="Tahoma"/>
                <a:cs typeface="Tahoma"/>
              </a:rPr>
              <a:t>LALAI</a:t>
            </a:r>
            <a:endParaRPr sz="2200">
              <a:latin typeface="Tahoma"/>
              <a:cs typeface="Tahoma"/>
            </a:endParaRPr>
          </a:p>
          <a:p>
            <a:pPr>
              <a:lnSpc>
                <a:spcPct val="100000"/>
              </a:lnSpc>
              <a:spcBef>
                <a:spcPts val="30"/>
              </a:spcBef>
            </a:pPr>
            <a:endParaRPr sz="2400">
              <a:latin typeface="Times New Roman"/>
              <a:cs typeface="Times New Roman"/>
            </a:endParaRPr>
          </a:p>
          <a:p>
            <a:pPr marL="285115" indent="-273050">
              <a:lnSpc>
                <a:spcPts val="2700"/>
              </a:lnSpc>
              <a:buChar char="•"/>
              <a:tabLst>
                <a:tab pos="285115" algn="l"/>
                <a:tab pos="285750" algn="l"/>
              </a:tabLst>
            </a:pPr>
            <a:r>
              <a:rPr sz="2200" spc="-15" dirty="0">
                <a:solidFill>
                  <a:srgbClr val="FFFFFF"/>
                </a:solidFill>
                <a:latin typeface="Tahoma"/>
                <a:cs typeface="Tahoma"/>
              </a:rPr>
              <a:t>Karena</a:t>
            </a:r>
            <a:r>
              <a:rPr sz="2200" spc="-10" dirty="0">
                <a:solidFill>
                  <a:srgbClr val="FFFFFF"/>
                </a:solidFill>
                <a:latin typeface="Tahoma"/>
                <a:cs typeface="Tahoma"/>
              </a:rPr>
              <a:t> </a:t>
            </a:r>
            <a:r>
              <a:rPr sz="2300" i="1" spc="-65" dirty="0">
                <a:solidFill>
                  <a:srgbClr val="FFFFFF"/>
                </a:solidFill>
                <a:latin typeface="Tahoma"/>
                <a:cs typeface="Tahoma"/>
              </a:rPr>
              <a:t>overmacht</a:t>
            </a:r>
            <a:endParaRPr sz="2300">
              <a:latin typeface="Tahoma"/>
              <a:cs typeface="Tahoma"/>
            </a:endParaRPr>
          </a:p>
          <a:p>
            <a:pPr marL="285115" indent="-273050">
              <a:lnSpc>
                <a:spcPts val="2690"/>
              </a:lnSpc>
              <a:buSzPct val="95652"/>
              <a:buFont typeface="Tahoma"/>
              <a:buChar char="•"/>
              <a:tabLst>
                <a:tab pos="285115" algn="l"/>
                <a:tab pos="285750" algn="l"/>
              </a:tabLst>
            </a:pPr>
            <a:r>
              <a:rPr sz="2300" i="1" spc="-60" dirty="0">
                <a:solidFill>
                  <a:srgbClr val="FFFFFF"/>
                </a:solidFill>
                <a:latin typeface="Tahoma"/>
                <a:cs typeface="Tahoma"/>
              </a:rPr>
              <a:t>Exepcio non </a:t>
            </a:r>
            <a:r>
              <a:rPr sz="2300" i="1" spc="-50" dirty="0">
                <a:solidFill>
                  <a:srgbClr val="FFFFFF"/>
                </a:solidFill>
                <a:latin typeface="Tahoma"/>
                <a:cs typeface="Tahoma"/>
              </a:rPr>
              <a:t>adimpleti </a:t>
            </a:r>
            <a:r>
              <a:rPr sz="2300" i="1" spc="-55" dirty="0">
                <a:solidFill>
                  <a:srgbClr val="FFFFFF"/>
                </a:solidFill>
                <a:latin typeface="Tahoma"/>
                <a:cs typeface="Tahoma"/>
              </a:rPr>
              <a:t>contractus </a:t>
            </a:r>
            <a:r>
              <a:rPr sz="2200" spc="-10" dirty="0">
                <a:solidFill>
                  <a:srgbClr val="FFFFFF"/>
                </a:solidFill>
                <a:latin typeface="Tahoma"/>
                <a:cs typeface="Tahoma"/>
              </a:rPr>
              <a:t>(Kreditur sendiri </a:t>
            </a:r>
            <a:r>
              <a:rPr sz="2200" spc="-15" dirty="0">
                <a:solidFill>
                  <a:srgbClr val="FFFFFF"/>
                </a:solidFill>
                <a:latin typeface="Tahoma"/>
                <a:cs typeface="Tahoma"/>
              </a:rPr>
              <a:t>yg </a:t>
            </a:r>
            <a:r>
              <a:rPr sz="2200" spc="-10" dirty="0">
                <a:solidFill>
                  <a:srgbClr val="FFFFFF"/>
                </a:solidFill>
                <a:latin typeface="Tahoma"/>
                <a:cs typeface="Tahoma"/>
              </a:rPr>
              <a:t>telah </a:t>
            </a:r>
            <a:r>
              <a:rPr sz="2200" spc="-5" dirty="0">
                <a:solidFill>
                  <a:srgbClr val="FFFFFF"/>
                </a:solidFill>
                <a:latin typeface="Tahoma"/>
                <a:cs typeface="Tahoma"/>
              </a:rPr>
              <a:t>lalai</a:t>
            </a:r>
            <a:r>
              <a:rPr sz="2200" spc="254" dirty="0">
                <a:solidFill>
                  <a:srgbClr val="FFFFFF"/>
                </a:solidFill>
                <a:latin typeface="Tahoma"/>
                <a:cs typeface="Tahoma"/>
              </a:rPr>
              <a:t> </a:t>
            </a:r>
            <a:r>
              <a:rPr sz="2200" spc="-5" dirty="0">
                <a:solidFill>
                  <a:srgbClr val="FFFFFF"/>
                </a:solidFill>
                <a:latin typeface="Tahoma"/>
                <a:cs typeface="Tahoma"/>
              </a:rPr>
              <a:t>)</a:t>
            </a:r>
            <a:endParaRPr sz="2200">
              <a:latin typeface="Tahoma"/>
              <a:cs typeface="Tahoma"/>
            </a:endParaRPr>
          </a:p>
          <a:p>
            <a:pPr marL="285115" indent="-273050">
              <a:lnSpc>
                <a:spcPts val="2630"/>
              </a:lnSpc>
              <a:buChar char="•"/>
              <a:tabLst>
                <a:tab pos="285115" algn="l"/>
                <a:tab pos="285750" algn="l"/>
              </a:tabLst>
            </a:pPr>
            <a:r>
              <a:rPr sz="2200" spc="-15" dirty="0">
                <a:solidFill>
                  <a:srgbClr val="FFFFFF"/>
                </a:solidFill>
                <a:latin typeface="Tahoma"/>
                <a:cs typeface="Tahoma"/>
              </a:rPr>
              <a:t>Pelepasan</a:t>
            </a:r>
            <a:r>
              <a:rPr sz="2200" spc="15" dirty="0">
                <a:solidFill>
                  <a:srgbClr val="FFFFFF"/>
                </a:solidFill>
                <a:latin typeface="Tahoma"/>
                <a:cs typeface="Tahoma"/>
              </a:rPr>
              <a:t> </a:t>
            </a:r>
            <a:r>
              <a:rPr sz="2200" spc="-5" dirty="0">
                <a:solidFill>
                  <a:srgbClr val="FFFFFF"/>
                </a:solidFill>
                <a:latin typeface="Tahoma"/>
                <a:cs typeface="Tahoma"/>
              </a:rPr>
              <a:t>hak</a:t>
            </a:r>
            <a:endParaRPr sz="2200">
              <a:latin typeface="Tahoma"/>
              <a:cs typeface="Tahoma"/>
            </a:endParaRPr>
          </a:p>
          <a:p>
            <a:pPr>
              <a:lnSpc>
                <a:spcPct val="100000"/>
              </a:lnSpc>
              <a:spcBef>
                <a:spcPts val="25"/>
              </a:spcBef>
            </a:pPr>
            <a:endParaRPr sz="2650">
              <a:latin typeface="Times New Roman"/>
              <a:cs typeface="Times New Roman"/>
            </a:endParaRPr>
          </a:p>
          <a:p>
            <a:pPr marL="50800" marR="5080" algn="just">
              <a:lnSpc>
                <a:spcPct val="100000"/>
              </a:lnSpc>
            </a:pPr>
            <a:r>
              <a:rPr sz="2200" spc="-5" dirty="0">
                <a:solidFill>
                  <a:srgbClr val="FFFFFF"/>
                </a:solidFill>
                <a:latin typeface="Century Gothic"/>
                <a:cs typeface="Century Gothic"/>
              </a:rPr>
              <a:t>Pasal </a:t>
            </a:r>
            <a:r>
              <a:rPr sz="2200" dirty="0">
                <a:solidFill>
                  <a:srgbClr val="FFFFFF"/>
                </a:solidFill>
                <a:latin typeface="Century Gothic"/>
                <a:cs typeface="Century Gothic"/>
              </a:rPr>
              <a:t>1460 </a:t>
            </a:r>
            <a:r>
              <a:rPr sz="2200" spc="-5" dirty="0">
                <a:solidFill>
                  <a:srgbClr val="FFFFFF"/>
                </a:solidFill>
                <a:latin typeface="Century Gothic"/>
                <a:cs typeface="Century Gothic"/>
              </a:rPr>
              <a:t>mengatakan </a:t>
            </a:r>
            <a:r>
              <a:rPr sz="2200" spc="-10" dirty="0">
                <a:solidFill>
                  <a:srgbClr val="FFFFFF"/>
                </a:solidFill>
                <a:latin typeface="Century Gothic"/>
                <a:cs typeface="Century Gothic"/>
              </a:rPr>
              <a:t>bahwa </a:t>
            </a:r>
            <a:r>
              <a:rPr sz="2200" dirty="0">
                <a:solidFill>
                  <a:srgbClr val="FFFFFF"/>
                </a:solidFill>
                <a:latin typeface="Century Gothic"/>
                <a:cs typeface="Century Gothic"/>
              </a:rPr>
              <a:t>jika </a:t>
            </a:r>
            <a:r>
              <a:rPr sz="2200" spc="-10" dirty="0">
                <a:solidFill>
                  <a:srgbClr val="FFFFFF"/>
                </a:solidFill>
                <a:latin typeface="Century Gothic"/>
                <a:cs typeface="Century Gothic"/>
              </a:rPr>
              <a:t>kebendaan yang </a:t>
            </a:r>
            <a:r>
              <a:rPr sz="2200" spc="-5" dirty="0">
                <a:solidFill>
                  <a:srgbClr val="FFFFFF"/>
                </a:solidFill>
                <a:latin typeface="Century Gothic"/>
                <a:cs typeface="Century Gothic"/>
              </a:rPr>
              <a:t>dijual  </a:t>
            </a:r>
            <a:r>
              <a:rPr sz="2200" dirty="0">
                <a:solidFill>
                  <a:srgbClr val="FFFFFF"/>
                </a:solidFill>
                <a:latin typeface="Century Gothic"/>
                <a:cs typeface="Century Gothic"/>
              </a:rPr>
              <a:t>itu </a:t>
            </a:r>
            <a:r>
              <a:rPr sz="2200" spc="-10" dirty="0">
                <a:solidFill>
                  <a:srgbClr val="FFFFFF"/>
                </a:solidFill>
                <a:latin typeface="Century Gothic"/>
                <a:cs typeface="Century Gothic"/>
              </a:rPr>
              <a:t>berupa </a:t>
            </a:r>
            <a:r>
              <a:rPr sz="2200" spc="-5" dirty="0">
                <a:solidFill>
                  <a:srgbClr val="FFFFFF"/>
                </a:solidFill>
                <a:latin typeface="Century Gothic"/>
                <a:cs typeface="Century Gothic"/>
              </a:rPr>
              <a:t>suatu barang </a:t>
            </a:r>
            <a:r>
              <a:rPr sz="2200" spc="-10" dirty="0">
                <a:solidFill>
                  <a:srgbClr val="FFFFFF"/>
                </a:solidFill>
                <a:latin typeface="Century Gothic"/>
                <a:cs typeface="Century Gothic"/>
              </a:rPr>
              <a:t>yang </a:t>
            </a:r>
            <a:r>
              <a:rPr sz="2200" spc="-5" dirty="0">
                <a:solidFill>
                  <a:srgbClr val="FFFFFF"/>
                </a:solidFill>
                <a:latin typeface="Century Gothic"/>
                <a:cs typeface="Century Gothic"/>
              </a:rPr>
              <a:t>sudah </a:t>
            </a:r>
            <a:r>
              <a:rPr sz="2200" dirty="0">
                <a:solidFill>
                  <a:srgbClr val="FFFFFF"/>
                </a:solidFill>
                <a:latin typeface="Century Gothic"/>
                <a:cs typeface="Century Gothic"/>
              </a:rPr>
              <a:t>ditentukan </a:t>
            </a:r>
            <a:r>
              <a:rPr sz="2200" spc="-5" dirty="0">
                <a:solidFill>
                  <a:srgbClr val="FFFFFF"/>
                </a:solidFill>
                <a:latin typeface="Century Gothic"/>
                <a:cs typeface="Century Gothic"/>
              </a:rPr>
              <a:t>maka  </a:t>
            </a:r>
            <a:r>
              <a:rPr sz="2200" spc="-10" dirty="0">
                <a:solidFill>
                  <a:srgbClr val="FFFFFF"/>
                </a:solidFill>
                <a:latin typeface="Century Gothic"/>
                <a:cs typeface="Century Gothic"/>
              </a:rPr>
              <a:t>barang </a:t>
            </a:r>
            <a:r>
              <a:rPr sz="2200" spc="-5" dirty="0">
                <a:solidFill>
                  <a:srgbClr val="FFFFFF"/>
                </a:solidFill>
                <a:latin typeface="Century Gothic"/>
                <a:cs typeface="Century Gothic"/>
              </a:rPr>
              <a:t>ini </a:t>
            </a:r>
            <a:r>
              <a:rPr sz="2200" spc="-10" dirty="0">
                <a:solidFill>
                  <a:srgbClr val="FFFFFF"/>
                </a:solidFill>
                <a:latin typeface="Century Gothic"/>
                <a:cs typeface="Century Gothic"/>
              </a:rPr>
              <a:t>sejak saat pembelian adalah atas </a:t>
            </a:r>
            <a:r>
              <a:rPr sz="2200" spc="-5" dirty="0">
                <a:solidFill>
                  <a:srgbClr val="FFFFFF"/>
                </a:solidFill>
                <a:latin typeface="Century Gothic"/>
                <a:cs typeface="Century Gothic"/>
              </a:rPr>
              <a:t>tanggungan </a:t>
            </a:r>
            <a:r>
              <a:rPr sz="2200" spc="-20" dirty="0">
                <a:solidFill>
                  <a:srgbClr val="FFFFFF"/>
                </a:solidFill>
                <a:latin typeface="Century Gothic"/>
                <a:cs typeface="Century Gothic"/>
              </a:rPr>
              <a:t>si  </a:t>
            </a:r>
            <a:r>
              <a:rPr sz="2200" spc="-10" dirty="0">
                <a:solidFill>
                  <a:srgbClr val="FFFFFF"/>
                </a:solidFill>
                <a:latin typeface="Century Gothic"/>
                <a:cs typeface="Century Gothic"/>
              </a:rPr>
              <a:t>pembeli </a:t>
            </a:r>
            <a:r>
              <a:rPr sz="2200" spc="-5" dirty="0">
                <a:solidFill>
                  <a:srgbClr val="FFFFFF"/>
                </a:solidFill>
                <a:latin typeface="Century Gothic"/>
                <a:cs typeface="Century Gothic"/>
              </a:rPr>
              <a:t>meskipun penyerahannya </a:t>
            </a:r>
            <a:r>
              <a:rPr sz="2200" spc="-10" dirty="0">
                <a:solidFill>
                  <a:srgbClr val="FFFFFF"/>
                </a:solidFill>
                <a:latin typeface="Century Gothic"/>
                <a:cs typeface="Century Gothic"/>
              </a:rPr>
              <a:t>belum dilakukan dan  </a:t>
            </a:r>
            <a:r>
              <a:rPr sz="2200" spc="-5" dirty="0">
                <a:solidFill>
                  <a:srgbClr val="FFFFFF"/>
                </a:solidFill>
                <a:latin typeface="Century Gothic"/>
                <a:cs typeface="Century Gothic"/>
              </a:rPr>
              <a:t>sipenjual </a:t>
            </a:r>
            <a:r>
              <a:rPr sz="2200" spc="-10" dirty="0">
                <a:solidFill>
                  <a:srgbClr val="FFFFFF"/>
                </a:solidFill>
                <a:latin typeface="Century Gothic"/>
                <a:cs typeface="Century Gothic"/>
              </a:rPr>
              <a:t>berhak </a:t>
            </a:r>
            <a:r>
              <a:rPr sz="2200" dirty="0">
                <a:solidFill>
                  <a:srgbClr val="FFFFFF"/>
                </a:solidFill>
                <a:latin typeface="Century Gothic"/>
                <a:cs typeface="Century Gothic"/>
              </a:rPr>
              <a:t>menuntut</a:t>
            </a:r>
            <a:r>
              <a:rPr sz="2200" spc="-15" dirty="0">
                <a:solidFill>
                  <a:srgbClr val="FFFFFF"/>
                </a:solidFill>
                <a:latin typeface="Century Gothic"/>
                <a:cs typeface="Century Gothic"/>
              </a:rPr>
              <a:t> </a:t>
            </a:r>
            <a:r>
              <a:rPr sz="2200" spc="-5" dirty="0">
                <a:solidFill>
                  <a:srgbClr val="FFFFFF"/>
                </a:solidFill>
                <a:latin typeface="Century Gothic"/>
                <a:cs typeface="Century Gothic"/>
              </a:rPr>
              <a:t>harganya</a:t>
            </a:r>
            <a:endParaRPr sz="2200">
              <a:latin typeface="Century Gothic"/>
              <a:cs typeface="Century Gothic"/>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924800" y="6190488"/>
            <a:ext cx="443293" cy="405193"/>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8029447" y="6236919"/>
            <a:ext cx="223520" cy="239395"/>
          </a:xfrm>
          <a:prstGeom prst="rect">
            <a:avLst/>
          </a:prstGeom>
        </p:spPr>
        <p:txBody>
          <a:bodyPr vert="horz" wrap="square" lIns="0" tIns="12700" rIns="0" bIns="0" rtlCol="0">
            <a:spAutoFit/>
          </a:bodyPr>
          <a:lstStyle/>
          <a:p>
            <a:pPr marL="12700">
              <a:lnSpc>
                <a:spcPct val="100000"/>
              </a:lnSpc>
              <a:spcBef>
                <a:spcPts val="100"/>
              </a:spcBef>
            </a:pPr>
            <a:r>
              <a:rPr sz="1400" b="1" spc="-5" dirty="0">
                <a:solidFill>
                  <a:srgbClr val="FFFFFF"/>
                </a:solidFill>
                <a:latin typeface="Arial"/>
                <a:cs typeface="Arial"/>
              </a:rPr>
              <a:t>56</a:t>
            </a:r>
            <a:endParaRPr sz="1400">
              <a:latin typeface="Arial"/>
              <a:cs typeface="Arial"/>
            </a:endParaRPr>
          </a:p>
        </p:txBody>
      </p:sp>
      <p:sp>
        <p:nvSpPr>
          <p:cNvPr id="4" name="object 4"/>
          <p:cNvSpPr/>
          <p:nvPr/>
        </p:nvSpPr>
        <p:spPr>
          <a:xfrm>
            <a:off x="3121151" y="195021"/>
            <a:ext cx="2893822" cy="568248"/>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3281934" y="276859"/>
            <a:ext cx="2578735" cy="330835"/>
          </a:xfrm>
          <a:prstGeom prst="rect">
            <a:avLst/>
          </a:prstGeom>
        </p:spPr>
        <p:txBody>
          <a:bodyPr vert="horz" wrap="square" lIns="0" tIns="12700" rIns="0" bIns="0" rtlCol="0">
            <a:spAutoFit/>
          </a:bodyPr>
          <a:lstStyle/>
          <a:p>
            <a:pPr marL="12700">
              <a:lnSpc>
                <a:spcPct val="100000"/>
              </a:lnSpc>
              <a:spcBef>
                <a:spcPts val="100"/>
              </a:spcBef>
            </a:pPr>
            <a:r>
              <a:rPr sz="2000" b="1" spc="-5" dirty="0">
                <a:solidFill>
                  <a:srgbClr val="FFFFFF"/>
                </a:solidFill>
                <a:latin typeface="Tahoma"/>
                <a:cs typeface="Tahoma"/>
              </a:rPr>
              <a:t>HUKUM</a:t>
            </a:r>
            <a:r>
              <a:rPr sz="2000" b="1" spc="-75" dirty="0">
                <a:solidFill>
                  <a:srgbClr val="FFFFFF"/>
                </a:solidFill>
                <a:latin typeface="Tahoma"/>
                <a:cs typeface="Tahoma"/>
              </a:rPr>
              <a:t> </a:t>
            </a:r>
            <a:r>
              <a:rPr sz="2000" b="1" spc="-5" dirty="0">
                <a:solidFill>
                  <a:srgbClr val="FFFFFF"/>
                </a:solidFill>
                <a:latin typeface="Tahoma"/>
                <a:cs typeface="Tahoma"/>
              </a:rPr>
              <a:t>PERIKATAN</a:t>
            </a:r>
            <a:endParaRPr sz="2000">
              <a:latin typeface="Tahoma"/>
              <a:cs typeface="Tahoma"/>
            </a:endParaRPr>
          </a:p>
        </p:txBody>
      </p:sp>
      <p:sp>
        <p:nvSpPr>
          <p:cNvPr id="6" name="object 6"/>
          <p:cNvSpPr txBox="1">
            <a:spLocks noGrp="1"/>
          </p:cNvSpPr>
          <p:nvPr>
            <p:ph type="title"/>
          </p:nvPr>
        </p:nvSpPr>
        <p:spPr>
          <a:xfrm>
            <a:off x="2464054" y="845577"/>
            <a:ext cx="4391660" cy="347980"/>
          </a:xfrm>
          <a:prstGeom prst="rect">
            <a:avLst/>
          </a:prstGeom>
        </p:spPr>
        <p:txBody>
          <a:bodyPr vert="horz" wrap="square" lIns="0" tIns="14605" rIns="0" bIns="0" rtlCol="0">
            <a:spAutoFit/>
          </a:bodyPr>
          <a:lstStyle/>
          <a:p>
            <a:pPr marL="12700">
              <a:lnSpc>
                <a:spcPct val="100000"/>
              </a:lnSpc>
              <a:spcBef>
                <a:spcPts val="115"/>
              </a:spcBef>
            </a:pPr>
            <a:r>
              <a:rPr sz="2000" spc="-5" dirty="0"/>
              <a:t>Keadaan </a:t>
            </a:r>
            <a:r>
              <a:rPr sz="2000" dirty="0"/>
              <a:t>Memaksa </a:t>
            </a:r>
            <a:r>
              <a:rPr sz="2000" spc="-50" dirty="0"/>
              <a:t>(</a:t>
            </a:r>
            <a:r>
              <a:rPr sz="2100" i="1" spc="-50" dirty="0">
                <a:latin typeface="Tahoma"/>
                <a:cs typeface="Tahoma"/>
              </a:rPr>
              <a:t>Force</a:t>
            </a:r>
            <a:r>
              <a:rPr sz="2100" i="1" spc="-90" dirty="0">
                <a:latin typeface="Tahoma"/>
                <a:cs typeface="Tahoma"/>
              </a:rPr>
              <a:t> </a:t>
            </a:r>
            <a:r>
              <a:rPr sz="2100" i="1" spc="-55" dirty="0">
                <a:latin typeface="Tahoma"/>
                <a:cs typeface="Tahoma"/>
              </a:rPr>
              <a:t>Majeur</a:t>
            </a:r>
            <a:r>
              <a:rPr sz="2000" spc="-55" dirty="0"/>
              <a:t>)</a:t>
            </a:r>
            <a:endParaRPr sz="2000">
              <a:latin typeface="Tahoma"/>
              <a:cs typeface="Tahoma"/>
            </a:endParaRPr>
          </a:p>
        </p:txBody>
      </p:sp>
      <p:sp>
        <p:nvSpPr>
          <p:cNvPr id="7" name="object 7"/>
          <p:cNvSpPr txBox="1"/>
          <p:nvPr/>
        </p:nvSpPr>
        <p:spPr>
          <a:xfrm>
            <a:off x="383540" y="1469516"/>
            <a:ext cx="8555355" cy="2160270"/>
          </a:xfrm>
          <a:prstGeom prst="rect">
            <a:avLst/>
          </a:prstGeom>
        </p:spPr>
        <p:txBody>
          <a:bodyPr vert="horz" wrap="square" lIns="0" tIns="13335" rIns="0" bIns="0" rtlCol="0">
            <a:spAutoFit/>
          </a:bodyPr>
          <a:lstStyle/>
          <a:p>
            <a:pPr marL="12700" marR="5080" algn="just">
              <a:lnSpc>
                <a:spcPct val="100000"/>
              </a:lnSpc>
              <a:spcBef>
                <a:spcPts val="105"/>
              </a:spcBef>
            </a:pPr>
            <a:r>
              <a:rPr sz="2000" spc="-5" dirty="0">
                <a:solidFill>
                  <a:srgbClr val="FFFFFF"/>
                </a:solidFill>
                <a:latin typeface="Tahoma"/>
                <a:cs typeface="Tahoma"/>
              </a:rPr>
              <a:t>Unsur-unsur keadaan memaksa </a:t>
            </a:r>
            <a:r>
              <a:rPr sz="2000" dirty="0">
                <a:solidFill>
                  <a:srgbClr val="FFFFFF"/>
                </a:solidFill>
                <a:latin typeface="Tahoma"/>
                <a:cs typeface="Tahoma"/>
              </a:rPr>
              <a:t>diatur dalam </a:t>
            </a:r>
            <a:r>
              <a:rPr sz="2000" spc="-5" dirty="0">
                <a:solidFill>
                  <a:srgbClr val="FFFFFF"/>
                </a:solidFill>
                <a:latin typeface="Tahoma"/>
                <a:cs typeface="Tahoma"/>
              </a:rPr>
              <a:t>pasal 1244 </a:t>
            </a:r>
            <a:r>
              <a:rPr sz="2000" spc="-10" dirty="0">
                <a:solidFill>
                  <a:srgbClr val="FFFFFF"/>
                </a:solidFill>
                <a:latin typeface="Tahoma"/>
                <a:cs typeface="Tahoma"/>
              </a:rPr>
              <a:t>yang </a:t>
            </a:r>
            <a:r>
              <a:rPr sz="2000" spc="-5" dirty="0">
                <a:solidFill>
                  <a:srgbClr val="FFFFFF"/>
                </a:solidFill>
                <a:latin typeface="Tahoma"/>
                <a:cs typeface="Tahoma"/>
              </a:rPr>
              <a:t>mengatakan  </a:t>
            </a:r>
            <a:r>
              <a:rPr sz="2000" spc="-10" dirty="0">
                <a:solidFill>
                  <a:srgbClr val="FFFFFF"/>
                </a:solidFill>
                <a:latin typeface="Tahoma"/>
                <a:cs typeface="Tahoma"/>
              </a:rPr>
              <a:t>bahwa </a:t>
            </a:r>
            <a:r>
              <a:rPr sz="2000" spc="-5" dirty="0">
                <a:solidFill>
                  <a:srgbClr val="FFFFFF"/>
                </a:solidFill>
                <a:latin typeface="Tahoma"/>
                <a:cs typeface="Tahoma"/>
              </a:rPr>
              <a:t>jika ada </a:t>
            </a:r>
            <a:r>
              <a:rPr sz="2000" dirty="0">
                <a:solidFill>
                  <a:srgbClr val="FFFFFF"/>
                </a:solidFill>
                <a:latin typeface="Tahoma"/>
                <a:cs typeface="Tahoma"/>
              </a:rPr>
              <a:t>alasan </a:t>
            </a:r>
            <a:r>
              <a:rPr sz="2000" spc="-5" dirty="0">
                <a:solidFill>
                  <a:srgbClr val="FFFFFF"/>
                </a:solidFill>
                <a:latin typeface="Tahoma"/>
                <a:cs typeface="Tahoma"/>
              </a:rPr>
              <a:t>untuk </a:t>
            </a:r>
            <a:r>
              <a:rPr sz="2000" dirty="0">
                <a:solidFill>
                  <a:srgbClr val="FFFFFF"/>
                </a:solidFill>
                <a:latin typeface="Tahoma"/>
                <a:cs typeface="Tahoma"/>
              </a:rPr>
              <a:t>itu, si </a:t>
            </a:r>
            <a:r>
              <a:rPr sz="2000" spc="-5" dirty="0">
                <a:solidFill>
                  <a:srgbClr val="FFFFFF"/>
                </a:solidFill>
                <a:latin typeface="Tahoma"/>
                <a:cs typeface="Tahoma"/>
              </a:rPr>
              <a:t>berutang harus dihukum mengganti  </a:t>
            </a:r>
            <a:r>
              <a:rPr sz="2000" spc="-10" dirty="0">
                <a:solidFill>
                  <a:srgbClr val="FFFFFF"/>
                </a:solidFill>
                <a:latin typeface="Tahoma"/>
                <a:cs typeface="Tahoma"/>
              </a:rPr>
              <a:t>biaya, </a:t>
            </a:r>
            <a:r>
              <a:rPr sz="2000" spc="-5" dirty="0">
                <a:solidFill>
                  <a:srgbClr val="FFFFFF"/>
                </a:solidFill>
                <a:latin typeface="Tahoma"/>
                <a:cs typeface="Tahoma"/>
              </a:rPr>
              <a:t>rugi dan bunga apabila ia </a:t>
            </a:r>
            <a:r>
              <a:rPr sz="2000" dirty="0">
                <a:solidFill>
                  <a:srgbClr val="FFFFFF"/>
                </a:solidFill>
                <a:latin typeface="Tahoma"/>
                <a:cs typeface="Tahoma"/>
              </a:rPr>
              <a:t>tidak dapat </a:t>
            </a:r>
            <a:r>
              <a:rPr sz="2000" spc="-5" dirty="0">
                <a:solidFill>
                  <a:srgbClr val="FFFFFF"/>
                </a:solidFill>
                <a:latin typeface="Tahoma"/>
                <a:cs typeface="Tahoma"/>
              </a:rPr>
              <a:t>membuktikan, </a:t>
            </a:r>
            <a:r>
              <a:rPr sz="2000" spc="-10" dirty="0">
                <a:solidFill>
                  <a:srgbClr val="FFFFFF"/>
                </a:solidFill>
                <a:latin typeface="Tahoma"/>
                <a:cs typeface="Tahoma"/>
              </a:rPr>
              <a:t>bahwa </a:t>
            </a:r>
            <a:r>
              <a:rPr sz="2000" spc="-5" dirty="0">
                <a:solidFill>
                  <a:srgbClr val="FFFFFF"/>
                </a:solidFill>
                <a:latin typeface="Tahoma"/>
                <a:cs typeface="Tahoma"/>
              </a:rPr>
              <a:t>hal tidak  </a:t>
            </a:r>
            <a:r>
              <a:rPr sz="2000" dirty="0">
                <a:solidFill>
                  <a:srgbClr val="FFFFFF"/>
                </a:solidFill>
                <a:latin typeface="Tahoma"/>
                <a:cs typeface="Tahoma"/>
              </a:rPr>
              <a:t>atau </a:t>
            </a:r>
            <a:r>
              <a:rPr sz="2000" spc="-5" dirty="0">
                <a:solidFill>
                  <a:srgbClr val="FFFFFF"/>
                </a:solidFill>
                <a:latin typeface="Tahoma"/>
                <a:cs typeface="Tahoma"/>
              </a:rPr>
              <a:t>tidak pada waktu </a:t>
            </a:r>
            <a:r>
              <a:rPr sz="2000" spc="-10" dirty="0">
                <a:solidFill>
                  <a:srgbClr val="FFFFFF"/>
                </a:solidFill>
                <a:latin typeface="Tahoma"/>
                <a:cs typeface="Tahoma"/>
              </a:rPr>
              <a:t>yang </a:t>
            </a:r>
            <a:r>
              <a:rPr sz="2000" spc="-5" dirty="0">
                <a:solidFill>
                  <a:srgbClr val="FFFFFF"/>
                </a:solidFill>
                <a:latin typeface="Tahoma"/>
                <a:cs typeface="Tahoma"/>
              </a:rPr>
              <a:t>tepat dilaksanakannya perikatan </a:t>
            </a:r>
            <a:r>
              <a:rPr sz="2000" dirty="0">
                <a:solidFill>
                  <a:srgbClr val="FFFFFF"/>
                </a:solidFill>
                <a:latin typeface="Tahoma"/>
                <a:cs typeface="Tahoma"/>
              </a:rPr>
              <a:t>itu,  </a:t>
            </a:r>
            <a:r>
              <a:rPr sz="2000" spc="-5" dirty="0">
                <a:solidFill>
                  <a:srgbClr val="FFFFFF"/>
                </a:solidFill>
                <a:latin typeface="Tahoma"/>
                <a:cs typeface="Tahoma"/>
              </a:rPr>
              <a:t>disebabkan karena suatu </a:t>
            </a:r>
            <a:r>
              <a:rPr sz="2000" dirty="0">
                <a:solidFill>
                  <a:srgbClr val="FFFFFF"/>
                </a:solidFill>
                <a:latin typeface="Tahoma"/>
                <a:cs typeface="Tahoma"/>
              </a:rPr>
              <a:t>hal </a:t>
            </a:r>
            <a:r>
              <a:rPr sz="2000" spc="-10" dirty="0">
                <a:solidFill>
                  <a:srgbClr val="FFFFFF"/>
                </a:solidFill>
                <a:latin typeface="Tahoma"/>
                <a:cs typeface="Tahoma"/>
              </a:rPr>
              <a:t>yang </a:t>
            </a:r>
            <a:r>
              <a:rPr sz="2000" spc="-5" dirty="0">
                <a:solidFill>
                  <a:srgbClr val="FFFFFF"/>
                </a:solidFill>
                <a:latin typeface="Tahoma"/>
                <a:cs typeface="Tahoma"/>
              </a:rPr>
              <a:t>tidak terdugapun tidak </a:t>
            </a:r>
            <a:r>
              <a:rPr sz="2000" dirty="0">
                <a:solidFill>
                  <a:srgbClr val="FFFFFF"/>
                </a:solidFill>
                <a:latin typeface="Tahoma"/>
                <a:cs typeface="Tahoma"/>
              </a:rPr>
              <a:t>dapat  </a:t>
            </a:r>
            <a:r>
              <a:rPr sz="2000" spc="-5" dirty="0">
                <a:solidFill>
                  <a:srgbClr val="FFFFFF"/>
                </a:solidFill>
                <a:latin typeface="Tahoma"/>
                <a:cs typeface="Tahoma"/>
              </a:rPr>
              <a:t>dipertanggungjawabkan </a:t>
            </a:r>
            <a:r>
              <a:rPr sz="2000" spc="-10" dirty="0">
                <a:solidFill>
                  <a:srgbClr val="FFFFFF"/>
                </a:solidFill>
                <a:latin typeface="Tahoma"/>
                <a:cs typeface="Tahoma"/>
              </a:rPr>
              <a:t>padanya kesemuanya </a:t>
            </a:r>
            <a:r>
              <a:rPr sz="2000" spc="-5" dirty="0">
                <a:solidFill>
                  <a:srgbClr val="FFFFFF"/>
                </a:solidFill>
                <a:latin typeface="Tahoma"/>
                <a:cs typeface="Tahoma"/>
              </a:rPr>
              <a:t>itupun jika </a:t>
            </a:r>
            <a:r>
              <a:rPr sz="2000" dirty="0">
                <a:solidFill>
                  <a:srgbClr val="FFFFFF"/>
                </a:solidFill>
                <a:latin typeface="Tahoma"/>
                <a:cs typeface="Tahoma"/>
              </a:rPr>
              <a:t>itikad </a:t>
            </a:r>
            <a:r>
              <a:rPr sz="2000" spc="-5" dirty="0">
                <a:solidFill>
                  <a:srgbClr val="FFFFFF"/>
                </a:solidFill>
                <a:latin typeface="Tahoma"/>
                <a:cs typeface="Tahoma"/>
              </a:rPr>
              <a:t>buruk  </a:t>
            </a:r>
            <a:r>
              <a:rPr sz="2000" dirty="0">
                <a:solidFill>
                  <a:srgbClr val="FFFFFF"/>
                </a:solidFill>
                <a:latin typeface="Tahoma"/>
                <a:cs typeface="Tahoma"/>
              </a:rPr>
              <a:t>tidaklah ada pada</a:t>
            </a:r>
            <a:r>
              <a:rPr sz="2000" spc="-45" dirty="0">
                <a:solidFill>
                  <a:srgbClr val="FFFFFF"/>
                </a:solidFill>
                <a:latin typeface="Tahoma"/>
                <a:cs typeface="Tahoma"/>
              </a:rPr>
              <a:t> </a:t>
            </a:r>
            <a:r>
              <a:rPr sz="2000" spc="-5" dirty="0">
                <a:solidFill>
                  <a:srgbClr val="FFFFFF"/>
                </a:solidFill>
                <a:latin typeface="Tahoma"/>
                <a:cs typeface="Tahoma"/>
              </a:rPr>
              <a:t>pihaknya.</a:t>
            </a:r>
            <a:endParaRPr sz="2000">
              <a:latin typeface="Tahoma"/>
              <a:cs typeface="Tahoma"/>
            </a:endParaRPr>
          </a:p>
        </p:txBody>
      </p:sp>
      <p:sp>
        <p:nvSpPr>
          <p:cNvPr id="8" name="object 8"/>
          <p:cNvSpPr txBox="1"/>
          <p:nvPr/>
        </p:nvSpPr>
        <p:spPr>
          <a:xfrm>
            <a:off x="7489697" y="4823205"/>
            <a:ext cx="568325" cy="330835"/>
          </a:xfrm>
          <a:prstGeom prst="rect">
            <a:avLst/>
          </a:prstGeom>
        </p:spPr>
        <p:txBody>
          <a:bodyPr vert="horz" wrap="square" lIns="0" tIns="12700" rIns="0" bIns="0" rtlCol="0">
            <a:spAutoFit/>
          </a:bodyPr>
          <a:lstStyle/>
          <a:p>
            <a:pPr marL="12700">
              <a:lnSpc>
                <a:spcPct val="100000"/>
              </a:lnSpc>
              <a:spcBef>
                <a:spcPts val="100"/>
              </a:spcBef>
            </a:pPr>
            <a:r>
              <a:rPr sz="2000" spc="-5" dirty="0">
                <a:solidFill>
                  <a:srgbClr val="FFFFFF"/>
                </a:solidFill>
                <a:latin typeface="Tahoma"/>
                <a:cs typeface="Tahoma"/>
              </a:rPr>
              <a:t>tid</a:t>
            </a:r>
            <a:r>
              <a:rPr sz="2000" spc="-15" dirty="0">
                <a:solidFill>
                  <a:srgbClr val="FFFFFF"/>
                </a:solidFill>
                <a:latin typeface="Tahoma"/>
                <a:cs typeface="Tahoma"/>
              </a:rPr>
              <a:t>a</a:t>
            </a:r>
            <a:r>
              <a:rPr sz="2000" dirty="0">
                <a:solidFill>
                  <a:srgbClr val="FFFFFF"/>
                </a:solidFill>
                <a:latin typeface="Tahoma"/>
                <a:cs typeface="Tahoma"/>
              </a:rPr>
              <a:t>k</a:t>
            </a:r>
            <a:endParaRPr sz="2000">
              <a:latin typeface="Tahoma"/>
              <a:cs typeface="Tahoma"/>
            </a:endParaRPr>
          </a:p>
        </p:txBody>
      </p:sp>
      <p:sp>
        <p:nvSpPr>
          <p:cNvPr id="9" name="object 9"/>
          <p:cNvSpPr txBox="1"/>
          <p:nvPr/>
        </p:nvSpPr>
        <p:spPr>
          <a:xfrm>
            <a:off x="8279383" y="4823205"/>
            <a:ext cx="657860" cy="330835"/>
          </a:xfrm>
          <a:prstGeom prst="rect">
            <a:avLst/>
          </a:prstGeom>
        </p:spPr>
        <p:txBody>
          <a:bodyPr vert="horz" wrap="square" lIns="0" tIns="12700" rIns="0" bIns="0" rtlCol="0">
            <a:spAutoFit/>
          </a:bodyPr>
          <a:lstStyle/>
          <a:p>
            <a:pPr marL="12700">
              <a:lnSpc>
                <a:spcPct val="100000"/>
              </a:lnSpc>
              <a:spcBef>
                <a:spcPts val="100"/>
              </a:spcBef>
            </a:pPr>
            <a:r>
              <a:rPr sz="2000" dirty="0">
                <a:solidFill>
                  <a:srgbClr val="FFFFFF"/>
                </a:solidFill>
                <a:latin typeface="Tahoma"/>
                <a:cs typeface="Tahoma"/>
              </a:rPr>
              <a:t>da</a:t>
            </a:r>
            <a:r>
              <a:rPr sz="2000" spc="-20" dirty="0">
                <a:solidFill>
                  <a:srgbClr val="FFFFFF"/>
                </a:solidFill>
                <a:latin typeface="Tahoma"/>
                <a:cs typeface="Tahoma"/>
              </a:rPr>
              <a:t>p</a:t>
            </a:r>
            <a:r>
              <a:rPr sz="2000" dirty="0">
                <a:solidFill>
                  <a:srgbClr val="FFFFFF"/>
                </a:solidFill>
                <a:latin typeface="Tahoma"/>
                <a:cs typeface="Tahoma"/>
              </a:rPr>
              <a:t>at</a:t>
            </a:r>
            <a:endParaRPr sz="2000">
              <a:latin typeface="Tahoma"/>
              <a:cs typeface="Tahoma"/>
            </a:endParaRPr>
          </a:p>
        </p:txBody>
      </p:sp>
      <p:sp>
        <p:nvSpPr>
          <p:cNvPr id="10" name="object 10"/>
          <p:cNvSpPr txBox="1"/>
          <p:nvPr/>
        </p:nvSpPr>
        <p:spPr>
          <a:xfrm>
            <a:off x="383540" y="3908552"/>
            <a:ext cx="6884670" cy="1550670"/>
          </a:xfrm>
          <a:prstGeom prst="rect">
            <a:avLst/>
          </a:prstGeom>
        </p:spPr>
        <p:txBody>
          <a:bodyPr vert="horz" wrap="square" lIns="0" tIns="12700" rIns="0" bIns="0" rtlCol="0">
            <a:spAutoFit/>
          </a:bodyPr>
          <a:lstStyle/>
          <a:p>
            <a:pPr marL="12700">
              <a:lnSpc>
                <a:spcPct val="100000"/>
              </a:lnSpc>
              <a:spcBef>
                <a:spcPts val="100"/>
              </a:spcBef>
            </a:pPr>
            <a:r>
              <a:rPr sz="2000" dirty="0">
                <a:solidFill>
                  <a:srgbClr val="FFFFFF"/>
                </a:solidFill>
                <a:latin typeface="Tahoma"/>
                <a:cs typeface="Tahoma"/>
              </a:rPr>
              <a:t>Tiga unsur </a:t>
            </a:r>
            <a:r>
              <a:rPr sz="2000" spc="-10" dirty="0">
                <a:solidFill>
                  <a:srgbClr val="FFFFFF"/>
                </a:solidFill>
                <a:latin typeface="Tahoma"/>
                <a:cs typeface="Tahoma"/>
              </a:rPr>
              <a:t>yang </a:t>
            </a:r>
            <a:r>
              <a:rPr sz="2000" dirty="0">
                <a:solidFill>
                  <a:srgbClr val="FFFFFF"/>
                </a:solidFill>
                <a:latin typeface="Tahoma"/>
                <a:cs typeface="Tahoma"/>
              </a:rPr>
              <a:t>harus </a:t>
            </a:r>
            <a:r>
              <a:rPr sz="2000" spc="-5" dirty="0">
                <a:solidFill>
                  <a:srgbClr val="FFFFFF"/>
                </a:solidFill>
                <a:latin typeface="Tahoma"/>
                <a:cs typeface="Tahoma"/>
              </a:rPr>
              <a:t>dipenuhi </a:t>
            </a:r>
            <a:r>
              <a:rPr sz="2000" dirty="0">
                <a:solidFill>
                  <a:srgbClr val="FFFFFF"/>
                </a:solidFill>
                <a:latin typeface="Tahoma"/>
                <a:cs typeface="Tahoma"/>
              </a:rPr>
              <a:t>untuk </a:t>
            </a:r>
            <a:r>
              <a:rPr sz="2000" spc="-5" dirty="0">
                <a:solidFill>
                  <a:srgbClr val="FFFFFF"/>
                </a:solidFill>
                <a:latin typeface="Tahoma"/>
                <a:cs typeface="Tahoma"/>
              </a:rPr>
              <a:t>keadaan </a:t>
            </a:r>
            <a:r>
              <a:rPr sz="2000" dirty="0">
                <a:solidFill>
                  <a:srgbClr val="FFFFFF"/>
                </a:solidFill>
                <a:latin typeface="Tahoma"/>
                <a:cs typeface="Tahoma"/>
              </a:rPr>
              <a:t>memaksa</a:t>
            </a:r>
            <a:r>
              <a:rPr sz="2000" spc="-130" dirty="0">
                <a:solidFill>
                  <a:srgbClr val="FFFFFF"/>
                </a:solidFill>
                <a:latin typeface="Tahoma"/>
                <a:cs typeface="Tahoma"/>
              </a:rPr>
              <a:t> </a:t>
            </a:r>
            <a:r>
              <a:rPr sz="2000" dirty="0">
                <a:solidFill>
                  <a:srgbClr val="FFFFFF"/>
                </a:solidFill>
                <a:latin typeface="Tahoma"/>
                <a:cs typeface="Tahoma"/>
              </a:rPr>
              <a:t>:</a:t>
            </a:r>
            <a:endParaRPr sz="2000">
              <a:latin typeface="Tahoma"/>
              <a:cs typeface="Tahoma"/>
            </a:endParaRPr>
          </a:p>
          <a:p>
            <a:pPr marL="287020" indent="-274320">
              <a:lnSpc>
                <a:spcPct val="100000"/>
              </a:lnSpc>
              <a:buAutoNum type="alphaLcPeriod"/>
              <a:tabLst>
                <a:tab pos="287020" algn="l"/>
              </a:tabLst>
            </a:pPr>
            <a:r>
              <a:rPr sz="2000" dirty="0">
                <a:solidFill>
                  <a:srgbClr val="FFFFFF"/>
                </a:solidFill>
                <a:latin typeface="Tahoma"/>
                <a:cs typeface="Tahoma"/>
              </a:rPr>
              <a:t>Tidak memenuhi</a:t>
            </a:r>
            <a:r>
              <a:rPr sz="2000" spc="-45" dirty="0">
                <a:solidFill>
                  <a:srgbClr val="FFFFFF"/>
                </a:solidFill>
                <a:latin typeface="Tahoma"/>
                <a:cs typeface="Tahoma"/>
              </a:rPr>
              <a:t> </a:t>
            </a:r>
            <a:r>
              <a:rPr sz="2000" dirty="0">
                <a:solidFill>
                  <a:srgbClr val="FFFFFF"/>
                </a:solidFill>
                <a:latin typeface="Tahoma"/>
                <a:cs typeface="Tahoma"/>
              </a:rPr>
              <a:t>prestasi</a:t>
            </a:r>
            <a:endParaRPr sz="2000">
              <a:latin typeface="Tahoma"/>
              <a:cs typeface="Tahoma"/>
            </a:endParaRPr>
          </a:p>
          <a:p>
            <a:pPr marL="287020" indent="-274320">
              <a:lnSpc>
                <a:spcPct val="100000"/>
              </a:lnSpc>
              <a:buAutoNum type="alphaLcPeriod"/>
              <a:tabLst>
                <a:tab pos="287020" algn="l"/>
              </a:tabLst>
            </a:pPr>
            <a:r>
              <a:rPr sz="2000" spc="-5" dirty="0">
                <a:solidFill>
                  <a:srgbClr val="FFFFFF"/>
                </a:solidFill>
                <a:latin typeface="Tahoma"/>
                <a:cs typeface="Tahoma"/>
              </a:rPr>
              <a:t>Ada sebab </a:t>
            </a:r>
            <a:r>
              <a:rPr sz="2000" spc="-10" dirty="0">
                <a:solidFill>
                  <a:srgbClr val="FFFFFF"/>
                </a:solidFill>
                <a:latin typeface="Tahoma"/>
                <a:cs typeface="Tahoma"/>
              </a:rPr>
              <a:t>yang </a:t>
            </a:r>
            <a:r>
              <a:rPr sz="2000" spc="-5" dirty="0">
                <a:solidFill>
                  <a:srgbClr val="FFFFFF"/>
                </a:solidFill>
                <a:latin typeface="Tahoma"/>
                <a:cs typeface="Tahoma"/>
              </a:rPr>
              <a:t>terletak </a:t>
            </a:r>
            <a:r>
              <a:rPr sz="2000" dirty="0">
                <a:solidFill>
                  <a:srgbClr val="FFFFFF"/>
                </a:solidFill>
                <a:latin typeface="Tahoma"/>
                <a:cs typeface="Tahoma"/>
              </a:rPr>
              <a:t>diluar kesalahan</a:t>
            </a:r>
            <a:r>
              <a:rPr sz="2000" spc="-60" dirty="0">
                <a:solidFill>
                  <a:srgbClr val="FFFFFF"/>
                </a:solidFill>
                <a:latin typeface="Tahoma"/>
                <a:cs typeface="Tahoma"/>
              </a:rPr>
              <a:t> </a:t>
            </a:r>
            <a:r>
              <a:rPr sz="2000" dirty="0">
                <a:solidFill>
                  <a:srgbClr val="FFFFFF"/>
                </a:solidFill>
                <a:latin typeface="Tahoma"/>
                <a:cs typeface="Tahoma"/>
              </a:rPr>
              <a:t>debitur</a:t>
            </a:r>
            <a:endParaRPr sz="2000">
              <a:latin typeface="Tahoma"/>
              <a:cs typeface="Tahoma"/>
            </a:endParaRPr>
          </a:p>
          <a:p>
            <a:pPr marL="195580" marR="5080" indent="-182880">
              <a:lnSpc>
                <a:spcPct val="100000"/>
              </a:lnSpc>
              <a:spcBef>
                <a:spcPts val="5"/>
              </a:spcBef>
              <a:buAutoNum type="alphaLcPeriod"/>
              <a:tabLst>
                <a:tab pos="287020" algn="l"/>
                <a:tab pos="1229995" algn="l"/>
                <a:tab pos="2560955" algn="l"/>
                <a:tab pos="3093085" algn="l"/>
                <a:tab pos="3883660" algn="l"/>
                <a:tab pos="4882515" algn="l"/>
                <a:tab pos="6457315" algn="l"/>
              </a:tabLst>
            </a:pPr>
            <a:r>
              <a:rPr sz="2000" spc="-100" dirty="0">
                <a:solidFill>
                  <a:srgbClr val="FFFFFF"/>
                </a:solidFill>
                <a:latin typeface="Tahoma"/>
                <a:cs typeface="Tahoma"/>
              </a:rPr>
              <a:t>F</a:t>
            </a:r>
            <a:r>
              <a:rPr sz="2000" dirty="0">
                <a:solidFill>
                  <a:srgbClr val="FFFFFF"/>
                </a:solidFill>
                <a:latin typeface="Tahoma"/>
                <a:cs typeface="Tahoma"/>
              </a:rPr>
              <a:t>akt</a:t>
            </a:r>
            <a:r>
              <a:rPr sz="2000" spc="5" dirty="0">
                <a:solidFill>
                  <a:srgbClr val="FFFFFF"/>
                </a:solidFill>
                <a:latin typeface="Tahoma"/>
                <a:cs typeface="Tahoma"/>
              </a:rPr>
              <a:t>o</a:t>
            </a:r>
            <a:r>
              <a:rPr sz="2000" dirty="0">
                <a:solidFill>
                  <a:srgbClr val="FFFFFF"/>
                </a:solidFill>
                <a:latin typeface="Tahoma"/>
                <a:cs typeface="Tahoma"/>
              </a:rPr>
              <a:t>r	p</a:t>
            </a:r>
            <a:r>
              <a:rPr sz="2000" spc="-15" dirty="0">
                <a:solidFill>
                  <a:srgbClr val="FFFFFF"/>
                </a:solidFill>
                <a:latin typeface="Tahoma"/>
                <a:cs typeface="Tahoma"/>
              </a:rPr>
              <a:t>en</a:t>
            </a:r>
            <a:r>
              <a:rPr sz="2000" spc="-30" dirty="0">
                <a:solidFill>
                  <a:srgbClr val="FFFFFF"/>
                </a:solidFill>
                <a:latin typeface="Tahoma"/>
                <a:cs typeface="Tahoma"/>
              </a:rPr>
              <a:t>y</a:t>
            </a:r>
            <a:r>
              <a:rPr sz="2000" spc="-5" dirty="0">
                <a:solidFill>
                  <a:srgbClr val="FFFFFF"/>
                </a:solidFill>
                <a:latin typeface="Tahoma"/>
                <a:cs typeface="Tahoma"/>
              </a:rPr>
              <a:t>eb</a:t>
            </a:r>
            <a:r>
              <a:rPr sz="2000" spc="-15" dirty="0">
                <a:solidFill>
                  <a:srgbClr val="FFFFFF"/>
                </a:solidFill>
                <a:latin typeface="Tahoma"/>
                <a:cs typeface="Tahoma"/>
              </a:rPr>
              <a:t>a</a:t>
            </a:r>
            <a:r>
              <a:rPr sz="2000" dirty="0">
                <a:solidFill>
                  <a:srgbClr val="FFFFFF"/>
                </a:solidFill>
                <a:latin typeface="Tahoma"/>
                <a:cs typeface="Tahoma"/>
              </a:rPr>
              <a:t>b	itu	</a:t>
            </a:r>
            <a:r>
              <a:rPr sz="2000" spc="-5" dirty="0">
                <a:solidFill>
                  <a:srgbClr val="FFFFFF"/>
                </a:solidFill>
                <a:latin typeface="Tahoma"/>
                <a:cs typeface="Tahoma"/>
              </a:rPr>
              <a:t>tida</a:t>
            </a:r>
            <a:r>
              <a:rPr sz="2000" dirty="0">
                <a:solidFill>
                  <a:srgbClr val="FFFFFF"/>
                </a:solidFill>
                <a:latin typeface="Tahoma"/>
                <a:cs typeface="Tahoma"/>
              </a:rPr>
              <a:t>k	d</a:t>
            </a:r>
            <a:r>
              <a:rPr sz="2000" spc="-10" dirty="0">
                <a:solidFill>
                  <a:srgbClr val="FFFFFF"/>
                </a:solidFill>
                <a:latin typeface="Tahoma"/>
                <a:cs typeface="Tahoma"/>
              </a:rPr>
              <a:t>i</a:t>
            </a:r>
            <a:r>
              <a:rPr sz="2000" dirty="0">
                <a:solidFill>
                  <a:srgbClr val="FFFFFF"/>
                </a:solidFill>
                <a:latin typeface="Tahoma"/>
                <a:cs typeface="Tahoma"/>
              </a:rPr>
              <a:t>d</a:t>
            </a:r>
            <a:r>
              <a:rPr sz="2000" spc="-20" dirty="0">
                <a:solidFill>
                  <a:srgbClr val="FFFFFF"/>
                </a:solidFill>
                <a:latin typeface="Tahoma"/>
                <a:cs typeface="Tahoma"/>
              </a:rPr>
              <a:t>u</a:t>
            </a:r>
            <a:r>
              <a:rPr sz="2000" dirty="0">
                <a:solidFill>
                  <a:srgbClr val="FFFFFF"/>
                </a:solidFill>
                <a:latin typeface="Tahoma"/>
                <a:cs typeface="Tahoma"/>
              </a:rPr>
              <a:t>ga	</a:t>
            </a:r>
            <a:r>
              <a:rPr sz="2000" spc="-5" dirty="0">
                <a:solidFill>
                  <a:srgbClr val="FFFFFF"/>
                </a:solidFill>
                <a:latin typeface="Tahoma"/>
                <a:cs typeface="Tahoma"/>
              </a:rPr>
              <a:t>se</a:t>
            </a:r>
            <a:r>
              <a:rPr sz="2000" spc="-25" dirty="0">
                <a:solidFill>
                  <a:srgbClr val="FFFFFF"/>
                </a:solidFill>
                <a:latin typeface="Tahoma"/>
                <a:cs typeface="Tahoma"/>
              </a:rPr>
              <a:t>b</a:t>
            </a:r>
            <a:r>
              <a:rPr sz="2000" spc="-5" dirty="0">
                <a:solidFill>
                  <a:srgbClr val="FFFFFF"/>
                </a:solidFill>
                <a:latin typeface="Tahoma"/>
                <a:cs typeface="Tahoma"/>
              </a:rPr>
              <a:t>elu</a:t>
            </a:r>
            <a:r>
              <a:rPr sz="2000" spc="-20" dirty="0">
                <a:solidFill>
                  <a:srgbClr val="FFFFFF"/>
                </a:solidFill>
                <a:latin typeface="Tahoma"/>
                <a:cs typeface="Tahoma"/>
              </a:rPr>
              <a:t>m</a:t>
            </a:r>
            <a:r>
              <a:rPr sz="2000" spc="-15" dirty="0">
                <a:solidFill>
                  <a:srgbClr val="FFFFFF"/>
                </a:solidFill>
                <a:latin typeface="Tahoma"/>
                <a:cs typeface="Tahoma"/>
              </a:rPr>
              <a:t>n</a:t>
            </a:r>
            <a:r>
              <a:rPr sz="2000" spc="-40" dirty="0">
                <a:solidFill>
                  <a:srgbClr val="FFFFFF"/>
                </a:solidFill>
                <a:latin typeface="Tahoma"/>
                <a:cs typeface="Tahoma"/>
              </a:rPr>
              <a:t>y</a:t>
            </a:r>
            <a:r>
              <a:rPr sz="2000" dirty="0">
                <a:solidFill>
                  <a:srgbClr val="FFFFFF"/>
                </a:solidFill>
                <a:latin typeface="Tahoma"/>
                <a:cs typeface="Tahoma"/>
              </a:rPr>
              <a:t>a	</a:t>
            </a:r>
            <a:r>
              <a:rPr sz="2000" spc="-20" dirty="0">
                <a:solidFill>
                  <a:srgbClr val="FFFFFF"/>
                </a:solidFill>
                <a:latin typeface="Tahoma"/>
                <a:cs typeface="Tahoma"/>
              </a:rPr>
              <a:t>d</a:t>
            </a:r>
            <a:r>
              <a:rPr sz="2000" dirty="0">
                <a:solidFill>
                  <a:srgbClr val="FFFFFF"/>
                </a:solidFill>
                <a:latin typeface="Tahoma"/>
                <a:cs typeface="Tahoma"/>
              </a:rPr>
              <a:t>an  </a:t>
            </a:r>
            <a:r>
              <a:rPr sz="2000" spc="-5" dirty="0">
                <a:solidFill>
                  <a:srgbClr val="FFFFFF"/>
                </a:solidFill>
                <a:latin typeface="Tahoma"/>
                <a:cs typeface="Tahoma"/>
              </a:rPr>
              <a:t>dipertanggungjawabkan kepada</a:t>
            </a:r>
            <a:r>
              <a:rPr sz="2000" spc="-70" dirty="0">
                <a:solidFill>
                  <a:srgbClr val="FFFFFF"/>
                </a:solidFill>
                <a:latin typeface="Tahoma"/>
                <a:cs typeface="Tahoma"/>
              </a:rPr>
              <a:t> </a:t>
            </a:r>
            <a:r>
              <a:rPr sz="2000" dirty="0">
                <a:solidFill>
                  <a:srgbClr val="FFFFFF"/>
                </a:solidFill>
                <a:latin typeface="Tahoma"/>
                <a:cs typeface="Tahoma"/>
              </a:rPr>
              <a:t>debitur</a:t>
            </a:r>
            <a:endParaRPr sz="2000">
              <a:latin typeface="Tahoma"/>
              <a:cs typeface="Tahoma"/>
            </a:endParaRPr>
          </a:p>
        </p:txBody>
      </p:sp>
      <p:sp>
        <p:nvSpPr>
          <p:cNvPr id="11" name="object 11"/>
          <p:cNvSpPr txBox="1"/>
          <p:nvPr/>
        </p:nvSpPr>
        <p:spPr>
          <a:xfrm>
            <a:off x="383540" y="5737656"/>
            <a:ext cx="6954520" cy="941069"/>
          </a:xfrm>
          <a:prstGeom prst="rect">
            <a:avLst/>
          </a:prstGeom>
        </p:spPr>
        <p:txBody>
          <a:bodyPr vert="horz" wrap="square" lIns="0" tIns="12700" rIns="0" bIns="0" rtlCol="0">
            <a:spAutoFit/>
          </a:bodyPr>
          <a:lstStyle/>
          <a:p>
            <a:pPr marL="12700" marR="1405255">
              <a:lnSpc>
                <a:spcPct val="100000"/>
              </a:lnSpc>
              <a:spcBef>
                <a:spcPts val="100"/>
              </a:spcBef>
            </a:pPr>
            <a:r>
              <a:rPr sz="2000" spc="-10" dirty="0">
                <a:solidFill>
                  <a:srgbClr val="FFFFFF"/>
                </a:solidFill>
                <a:latin typeface="Tahoma"/>
                <a:cs typeface="Tahoma"/>
              </a:rPr>
              <a:t>Pasal </a:t>
            </a:r>
            <a:r>
              <a:rPr sz="2000" spc="-5" dirty="0">
                <a:solidFill>
                  <a:srgbClr val="FFFFFF"/>
                </a:solidFill>
                <a:latin typeface="Tahoma"/>
                <a:cs typeface="Tahoma"/>
              </a:rPr>
              <a:t>1244 keadaan </a:t>
            </a:r>
            <a:r>
              <a:rPr sz="2000" dirty="0">
                <a:solidFill>
                  <a:srgbClr val="FFFFFF"/>
                </a:solidFill>
                <a:latin typeface="Tahoma"/>
                <a:cs typeface="Tahoma"/>
              </a:rPr>
              <a:t>memaksa sesuatu </a:t>
            </a:r>
            <a:r>
              <a:rPr sz="2000" spc="-10" dirty="0">
                <a:solidFill>
                  <a:srgbClr val="FFFFFF"/>
                </a:solidFill>
                <a:latin typeface="Tahoma"/>
                <a:cs typeface="Tahoma"/>
              </a:rPr>
              <a:t>yang</a:t>
            </a:r>
            <a:r>
              <a:rPr sz="2000" spc="-140" dirty="0">
                <a:solidFill>
                  <a:srgbClr val="FFFFFF"/>
                </a:solidFill>
                <a:latin typeface="Tahoma"/>
                <a:cs typeface="Tahoma"/>
              </a:rPr>
              <a:t> </a:t>
            </a:r>
            <a:r>
              <a:rPr sz="2000" dirty="0">
                <a:solidFill>
                  <a:srgbClr val="FFFFFF"/>
                </a:solidFill>
                <a:latin typeface="Tahoma"/>
                <a:cs typeface="Tahoma"/>
              </a:rPr>
              <a:t>halal  </a:t>
            </a:r>
            <a:r>
              <a:rPr sz="2000" spc="-10" dirty="0">
                <a:solidFill>
                  <a:srgbClr val="FFFFFF"/>
                </a:solidFill>
                <a:latin typeface="Tahoma"/>
                <a:cs typeface="Tahoma"/>
              </a:rPr>
              <a:t>Pasal </a:t>
            </a:r>
            <a:r>
              <a:rPr sz="2000" spc="-5" dirty="0">
                <a:solidFill>
                  <a:srgbClr val="FFFFFF"/>
                </a:solidFill>
                <a:latin typeface="Tahoma"/>
                <a:cs typeface="Tahoma"/>
              </a:rPr>
              <a:t>1245 keadaan </a:t>
            </a:r>
            <a:r>
              <a:rPr sz="2000" dirty="0">
                <a:solidFill>
                  <a:srgbClr val="FFFFFF"/>
                </a:solidFill>
                <a:latin typeface="Tahoma"/>
                <a:cs typeface="Tahoma"/>
              </a:rPr>
              <a:t>memaksa/hal</a:t>
            </a:r>
            <a:r>
              <a:rPr sz="2000" spc="-95" dirty="0">
                <a:solidFill>
                  <a:srgbClr val="FFFFFF"/>
                </a:solidFill>
                <a:latin typeface="Tahoma"/>
                <a:cs typeface="Tahoma"/>
              </a:rPr>
              <a:t> </a:t>
            </a:r>
            <a:r>
              <a:rPr sz="2000" spc="-5" dirty="0">
                <a:solidFill>
                  <a:srgbClr val="FFFFFF"/>
                </a:solidFill>
                <a:latin typeface="Tahoma"/>
                <a:cs typeface="Tahoma"/>
              </a:rPr>
              <a:t>kebetulan</a:t>
            </a:r>
            <a:endParaRPr sz="2000">
              <a:latin typeface="Tahoma"/>
              <a:cs typeface="Tahoma"/>
            </a:endParaRPr>
          </a:p>
          <a:p>
            <a:pPr marL="12700">
              <a:lnSpc>
                <a:spcPct val="100000"/>
              </a:lnSpc>
              <a:spcBef>
                <a:spcPts val="5"/>
              </a:spcBef>
            </a:pPr>
            <a:r>
              <a:rPr sz="2000" spc="-10" dirty="0">
                <a:solidFill>
                  <a:srgbClr val="FFFFFF"/>
                </a:solidFill>
                <a:latin typeface="Tahoma"/>
                <a:cs typeface="Tahoma"/>
              </a:rPr>
              <a:t>Pasal </a:t>
            </a:r>
            <a:r>
              <a:rPr sz="2000" spc="-5" dirty="0">
                <a:solidFill>
                  <a:srgbClr val="FFFFFF"/>
                </a:solidFill>
                <a:latin typeface="Tahoma"/>
                <a:cs typeface="Tahoma"/>
              </a:rPr>
              <a:t>1444 keadaan kebetulan </a:t>
            </a:r>
            <a:r>
              <a:rPr sz="2000" spc="-10" dirty="0">
                <a:solidFill>
                  <a:srgbClr val="FFFFFF"/>
                </a:solidFill>
                <a:latin typeface="Tahoma"/>
                <a:cs typeface="Tahoma"/>
              </a:rPr>
              <a:t>yang </a:t>
            </a:r>
            <a:r>
              <a:rPr sz="2000" spc="-5" dirty="0">
                <a:solidFill>
                  <a:srgbClr val="FFFFFF"/>
                </a:solidFill>
                <a:latin typeface="Tahoma"/>
                <a:cs typeface="Tahoma"/>
              </a:rPr>
              <a:t>tidak </a:t>
            </a:r>
            <a:r>
              <a:rPr sz="2000" dirty="0">
                <a:solidFill>
                  <a:srgbClr val="FFFFFF"/>
                </a:solidFill>
                <a:latin typeface="Tahoma"/>
                <a:cs typeface="Tahoma"/>
              </a:rPr>
              <a:t>dapat</a:t>
            </a:r>
            <a:r>
              <a:rPr sz="2000" spc="-35" dirty="0">
                <a:solidFill>
                  <a:srgbClr val="FFFFFF"/>
                </a:solidFill>
                <a:latin typeface="Tahoma"/>
                <a:cs typeface="Tahoma"/>
              </a:rPr>
              <a:t> </a:t>
            </a:r>
            <a:r>
              <a:rPr sz="2000" spc="-10" dirty="0">
                <a:solidFill>
                  <a:srgbClr val="FFFFFF"/>
                </a:solidFill>
                <a:latin typeface="Tahoma"/>
                <a:cs typeface="Tahoma"/>
              </a:rPr>
              <a:t>dikira-kirakan</a:t>
            </a:r>
            <a:endParaRPr sz="2000">
              <a:latin typeface="Tahoma"/>
              <a:cs typeface="Tahoma"/>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924800" y="6190488"/>
            <a:ext cx="443293" cy="405193"/>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2833116" y="16827"/>
            <a:ext cx="3470021" cy="681037"/>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3027426" y="117728"/>
            <a:ext cx="3088005" cy="391160"/>
          </a:xfrm>
          <a:prstGeom prst="rect">
            <a:avLst/>
          </a:prstGeom>
        </p:spPr>
        <p:txBody>
          <a:bodyPr vert="horz" wrap="square" lIns="0" tIns="12700" rIns="0" bIns="0" rtlCol="0">
            <a:spAutoFit/>
          </a:bodyPr>
          <a:lstStyle/>
          <a:p>
            <a:pPr marL="12700">
              <a:lnSpc>
                <a:spcPct val="100000"/>
              </a:lnSpc>
              <a:spcBef>
                <a:spcPts val="100"/>
              </a:spcBef>
            </a:pPr>
            <a:r>
              <a:rPr spc="-5" dirty="0"/>
              <a:t>HUKUM</a:t>
            </a:r>
            <a:r>
              <a:rPr spc="-50" dirty="0"/>
              <a:t> </a:t>
            </a:r>
            <a:r>
              <a:rPr spc="-10" dirty="0"/>
              <a:t>PERIKATAN</a:t>
            </a:r>
          </a:p>
        </p:txBody>
      </p:sp>
      <p:sp>
        <p:nvSpPr>
          <p:cNvPr id="5" name="object 5"/>
          <p:cNvSpPr txBox="1"/>
          <p:nvPr/>
        </p:nvSpPr>
        <p:spPr>
          <a:xfrm>
            <a:off x="383540" y="762076"/>
            <a:ext cx="8531225" cy="1856105"/>
          </a:xfrm>
          <a:prstGeom prst="rect">
            <a:avLst/>
          </a:prstGeom>
        </p:spPr>
        <p:txBody>
          <a:bodyPr vert="horz" wrap="square" lIns="0" tIns="13335" rIns="0" bIns="0" rtlCol="0">
            <a:spAutoFit/>
          </a:bodyPr>
          <a:lstStyle/>
          <a:p>
            <a:pPr marL="12700" algn="just">
              <a:lnSpc>
                <a:spcPct val="100000"/>
              </a:lnSpc>
              <a:spcBef>
                <a:spcPts val="105"/>
              </a:spcBef>
            </a:pPr>
            <a:r>
              <a:rPr sz="2000" spc="-5" dirty="0">
                <a:solidFill>
                  <a:srgbClr val="FFFFFF"/>
                </a:solidFill>
                <a:latin typeface="Tahoma"/>
                <a:cs typeface="Tahoma"/>
              </a:rPr>
              <a:t>Menurut </a:t>
            </a:r>
            <a:r>
              <a:rPr sz="2000" dirty="0">
                <a:solidFill>
                  <a:srgbClr val="FFFFFF"/>
                </a:solidFill>
                <a:latin typeface="Tahoma"/>
                <a:cs typeface="Tahoma"/>
              </a:rPr>
              <a:t>UU </a:t>
            </a:r>
            <a:r>
              <a:rPr sz="2000" spc="-5" dirty="0">
                <a:solidFill>
                  <a:srgbClr val="FFFFFF"/>
                </a:solidFill>
                <a:latin typeface="Tahoma"/>
                <a:cs typeface="Tahoma"/>
              </a:rPr>
              <a:t>(pasal 1244 dan 1245) </a:t>
            </a:r>
            <a:r>
              <a:rPr sz="2000" spc="-10" dirty="0">
                <a:solidFill>
                  <a:srgbClr val="FFFFFF"/>
                </a:solidFill>
                <a:latin typeface="Tahoma"/>
                <a:cs typeface="Tahoma"/>
              </a:rPr>
              <a:t>keadaan </a:t>
            </a:r>
            <a:r>
              <a:rPr sz="2000" spc="-5" dirty="0">
                <a:solidFill>
                  <a:srgbClr val="FFFFFF"/>
                </a:solidFill>
                <a:latin typeface="Tahoma"/>
                <a:cs typeface="Tahoma"/>
              </a:rPr>
              <a:t>memaksa </a:t>
            </a:r>
            <a:r>
              <a:rPr sz="2000" dirty="0">
                <a:solidFill>
                  <a:srgbClr val="FFFFFF"/>
                </a:solidFill>
                <a:latin typeface="Tahoma"/>
                <a:cs typeface="Tahoma"/>
              </a:rPr>
              <a:t>adalah </a:t>
            </a:r>
            <a:r>
              <a:rPr sz="2000" spc="-5" dirty="0">
                <a:solidFill>
                  <a:srgbClr val="FFFFFF"/>
                </a:solidFill>
                <a:latin typeface="Tahoma"/>
                <a:cs typeface="Tahoma"/>
              </a:rPr>
              <a:t>suatu</a:t>
            </a:r>
            <a:r>
              <a:rPr sz="2000" spc="35" dirty="0">
                <a:solidFill>
                  <a:srgbClr val="FFFFFF"/>
                </a:solidFill>
                <a:latin typeface="Tahoma"/>
                <a:cs typeface="Tahoma"/>
              </a:rPr>
              <a:t> </a:t>
            </a:r>
            <a:r>
              <a:rPr sz="2000" dirty="0">
                <a:solidFill>
                  <a:srgbClr val="FFFFFF"/>
                </a:solidFill>
                <a:latin typeface="Tahoma"/>
                <a:cs typeface="Tahoma"/>
              </a:rPr>
              <a:t>alasan</a:t>
            </a:r>
            <a:endParaRPr sz="2000">
              <a:latin typeface="Tahoma"/>
              <a:cs typeface="Tahoma"/>
            </a:endParaRPr>
          </a:p>
          <a:p>
            <a:pPr marL="12700" algn="just">
              <a:lnSpc>
                <a:spcPct val="100000"/>
              </a:lnSpc>
              <a:spcBef>
                <a:spcPts val="5"/>
              </a:spcBef>
            </a:pPr>
            <a:r>
              <a:rPr sz="2000" spc="-5" dirty="0">
                <a:solidFill>
                  <a:srgbClr val="FFFFFF"/>
                </a:solidFill>
                <a:latin typeface="Tahoma"/>
                <a:cs typeface="Tahoma"/>
              </a:rPr>
              <a:t>pembenar </a:t>
            </a:r>
            <a:r>
              <a:rPr sz="2000" dirty="0">
                <a:solidFill>
                  <a:srgbClr val="FFFFFF"/>
                </a:solidFill>
                <a:latin typeface="Tahoma"/>
                <a:cs typeface="Tahoma"/>
              </a:rPr>
              <a:t>untuk </a:t>
            </a:r>
            <a:r>
              <a:rPr sz="2000" spc="-5" dirty="0">
                <a:solidFill>
                  <a:srgbClr val="FFFFFF"/>
                </a:solidFill>
                <a:latin typeface="Tahoma"/>
                <a:cs typeface="Tahoma"/>
              </a:rPr>
              <a:t>membebasan orang </a:t>
            </a:r>
            <a:r>
              <a:rPr sz="2000" dirty="0">
                <a:solidFill>
                  <a:srgbClr val="FFFFFF"/>
                </a:solidFill>
                <a:latin typeface="Tahoma"/>
                <a:cs typeface="Tahoma"/>
              </a:rPr>
              <a:t>dari </a:t>
            </a:r>
            <a:r>
              <a:rPr sz="2000" spc="-5" dirty="0">
                <a:solidFill>
                  <a:srgbClr val="FFFFFF"/>
                </a:solidFill>
                <a:latin typeface="Tahoma"/>
                <a:cs typeface="Tahoma"/>
              </a:rPr>
              <a:t>kewajiban </a:t>
            </a:r>
            <a:r>
              <a:rPr sz="2000" spc="-10" dirty="0">
                <a:solidFill>
                  <a:srgbClr val="FFFFFF"/>
                </a:solidFill>
                <a:latin typeface="Tahoma"/>
                <a:cs typeface="Tahoma"/>
              </a:rPr>
              <a:t>membayar </a:t>
            </a:r>
            <a:r>
              <a:rPr sz="2000" dirty="0">
                <a:solidFill>
                  <a:srgbClr val="FFFFFF"/>
                </a:solidFill>
                <a:latin typeface="Tahoma"/>
                <a:cs typeface="Tahoma"/>
              </a:rPr>
              <a:t>ganti</a:t>
            </a:r>
            <a:r>
              <a:rPr sz="2000" spc="-100" dirty="0">
                <a:solidFill>
                  <a:srgbClr val="FFFFFF"/>
                </a:solidFill>
                <a:latin typeface="Tahoma"/>
                <a:cs typeface="Tahoma"/>
              </a:rPr>
              <a:t> </a:t>
            </a:r>
            <a:r>
              <a:rPr sz="2000" spc="-5" dirty="0">
                <a:solidFill>
                  <a:srgbClr val="FFFFFF"/>
                </a:solidFill>
                <a:latin typeface="Tahoma"/>
                <a:cs typeface="Tahoma"/>
              </a:rPr>
              <a:t>rugi</a:t>
            </a:r>
            <a:endParaRPr sz="2000">
              <a:latin typeface="Tahoma"/>
              <a:cs typeface="Tahoma"/>
            </a:endParaRPr>
          </a:p>
          <a:p>
            <a:pPr>
              <a:lnSpc>
                <a:spcPct val="100000"/>
              </a:lnSpc>
              <a:spcBef>
                <a:spcPts val="40"/>
              </a:spcBef>
            </a:pPr>
            <a:endParaRPr sz="2050">
              <a:latin typeface="Times New Roman"/>
              <a:cs typeface="Times New Roman"/>
            </a:endParaRPr>
          </a:p>
          <a:p>
            <a:pPr marL="12700" marR="5080" algn="just">
              <a:lnSpc>
                <a:spcPct val="100000"/>
              </a:lnSpc>
            </a:pPr>
            <a:r>
              <a:rPr sz="2000" spc="-5" dirty="0">
                <a:solidFill>
                  <a:srgbClr val="FFFFFF"/>
                </a:solidFill>
                <a:latin typeface="Tahoma"/>
                <a:cs typeface="Tahoma"/>
              </a:rPr>
              <a:t>Unsur-unsur keadaan memaksa </a:t>
            </a:r>
            <a:r>
              <a:rPr sz="2000" dirty="0">
                <a:solidFill>
                  <a:srgbClr val="FFFFFF"/>
                </a:solidFill>
                <a:latin typeface="Tahoma"/>
                <a:cs typeface="Tahoma"/>
              </a:rPr>
              <a:t>adalah </a:t>
            </a:r>
            <a:r>
              <a:rPr sz="2000" spc="-10" dirty="0">
                <a:solidFill>
                  <a:srgbClr val="FFFFFF"/>
                </a:solidFill>
                <a:latin typeface="Tahoma"/>
                <a:cs typeface="Tahoma"/>
              </a:rPr>
              <a:t>adanya </a:t>
            </a:r>
            <a:r>
              <a:rPr sz="2000" spc="-5" dirty="0">
                <a:solidFill>
                  <a:srgbClr val="FFFFFF"/>
                </a:solidFill>
                <a:latin typeface="Tahoma"/>
                <a:cs typeface="Tahoma"/>
              </a:rPr>
              <a:t>hal </a:t>
            </a:r>
            <a:r>
              <a:rPr sz="2000" spc="-10" dirty="0">
                <a:solidFill>
                  <a:srgbClr val="FFFFFF"/>
                </a:solidFill>
                <a:latin typeface="Tahoma"/>
                <a:cs typeface="Tahoma"/>
              </a:rPr>
              <a:t>yang </a:t>
            </a:r>
            <a:r>
              <a:rPr sz="2000" spc="-5" dirty="0">
                <a:solidFill>
                  <a:srgbClr val="FFFFFF"/>
                </a:solidFill>
                <a:latin typeface="Tahoma"/>
                <a:cs typeface="Tahoma"/>
              </a:rPr>
              <a:t>terduga </a:t>
            </a:r>
            <a:r>
              <a:rPr sz="2000" dirty="0">
                <a:solidFill>
                  <a:srgbClr val="FFFFFF"/>
                </a:solidFill>
                <a:latin typeface="Tahoma"/>
                <a:cs typeface="Tahoma"/>
              </a:rPr>
              <a:t>dan </a:t>
            </a:r>
            <a:r>
              <a:rPr sz="2000" spc="-5" dirty="0">
                <a:solidFill>
                  <a:srgbClr val="FFFFFF"/>
                </a:solidFill>
                <a:latin typeface="Tahoma"/>
                <a:cs typeface="Tahoma"/>
              </a:rPr>
              <a:t>tidak  dapat dipertanggungjawabkan </a:t>
            </a:r>
            <a:r>
              <a:rPr sz="2000" spc="-10" dirty="0">
                <a:solidFill>
                  <a:srgbClr val="FFFFFF"/>
                </a:solidFill>
                <a:latin typeface="Tahoma"/>
                <a:cs typeface="Tahoma"/>
              </a:rPr>
              <a:t>kepada seseorang sementara </a:t>
            </a:r>
            <a:r>
              <a:rPr sz="2000" dirty="0">
                <a:solidFill>
                  <a:srgbClr val="FFFFFF"/>
                </a:solidFill>
                <a:latin typeface="Tahoma"/>
                <a:cs typeface="Tahoma"/>
              </a:rPr>
              <a:t>itu </a:t>
            </a:r>
            <a:r>
              <a:rPr sz="2000" spc="-5" dirty="0">
                <a:solidFill>
                  <a:srgbClr val="FFFFFF"/>
                </a:solidFill>
                <a:latin typeface="Tahoma"/>
                <a:cs typeface="Tahoma"/>
              </a:rPr>
              <a:t>ybs dengan  segala </a:t>
            </a:r>
            <a:r>
              <a:rPr sz="2000" spc="-15" dirty="0">
                <a:solidFill>
                  <a:srgbClr val="FFFFFF"/>
                </a:solidFill>
                <a:latin typeface="Tahoma"/>
                <a:cs typeface="Tahoma"/>
              </a:rPr>
              <a:t>daya </a:t>
            </a:r>
            <a:r>
              <a:rPr sz="2000" dirty="0">
                <a:solidFill>
                  <a:srgbClr val="FFFFFF"/>
                </a:solidFill>
                <a:latin typeface="Tahoma"/>
                <a:cs typeface="Tahoma"/>
              </a:rPr>
              <a:t>berusaha </a:t>
            </a:r>
            <a:r>
              <a:rPr sz="2000" spc="-10" dirty="0">
                <a:solidFill>
                  <a:srgbClr val="FFFFFF"/>
                </a:solidFill>
                <a:latin typeface="Tahoma"/>
                <a:cs typeface="Tahoma"/>
              </a:rPr>
              <a:t>secara </a:t>
            </a:r>
            <a:r>
              <a:rPr sz="2000" dirty="0">
                <a:solidFill>
                  <a:srgbClr val="FFFFFF"/>
                </a:solidFill>
                <a:latin typeface="Tahoma"/>
                <a:cs typeface="Tahoma"/>
              </a:rPr>
              <a:t>patut memenuhi</a:t>
            </a:r>
            <a:r>
              <a:rPr sz="2000" spc="-100" dirty="0">
                <a:solidFill>
                  <a:srgbClr val="FFFFFF"/>
                </a:solidFill>
                <a:latin typeface="Tahoma"/>
                <a:cs typeface="Tahoma"/>
              </a:rPr>
              <a:t> </a:t>
            </a:r>
            <a:r>
              <a:rPr sz="2000" spc="-10" dirty="0">
                <a:solidFill>
                  <a:srgbClr val="FFFFFF"/>
                </a:solidFill>
                <a:latin typeface="Tahoma"/>
                <a:cs typeface="Tahoma"/>
              </a:rPr>
              <a:t>kewajibannya</a:t>
            </a:r>
            <a:endParaRPr sz="2000">
              <a:latin typeface="Tahoma"/>
              <a:cs typeface="Tahoma"/>
            </a:endParaRPr>
          </a:p>
        </p:txBody>
      </p:sp>
      <p:sp>
        <p:nvSpPr>
          <p:cNvPr id="6" name="object 6"/>
          <p:cNvSpPr txBox="1"/>
          <p:nvPr/>
        </p:nvSpPr>
        <p:spPr>
          <a:xfrm>
            <a:off x="7166609" y="3201416"/>
            <a:ext cx="1746885" cy="330835"/>
          </a:xfrm>
          <a:prstGeom prst="rect">
            <a:avLst/>
          </a:prstGeom>
        </p:spPr>
        <p:txBody>
          <a:bodyPr vert="horz" wrap="square" lIns="0" tIns="13335" rIns="0" bIns="0" rtlCol="0">
            <a:spAutoFit/>
          </a:bodyPr>
          <a:lstStyle/>
          <a:p>
            <a:pPr marL="12700">
              <a:lnSpc>
                <a:spcPct val="100000"/>
              </a:lnSpc>
              <a:spcBef>
                <a:spcPts val="105"/>
              </a:spcBef>
              <a:tabLst>
                <a:tab pos="558165" algn="l"/>
                <a:tab pos="1448435" algn="l"/>
              </a:tabLst>
            </a:pPr>
            <a:r>
              <a:rPr sz="2000" dirty="0">
                <a:solidFill>
                  <a:srgbClr val="FFFFFF"/>
                </a:solidFill>
                <a:latin typeface="Tahoma"/>
                <a:cs typeface="Tahoma"/>
              </a:rPr>
              <a:t>dan	</a:t>
            </a:r>
            <a:r>
              <a:rPr sz="2000" spc="-5" dirty="0">
                <a:solidFill>
                  <a:srgbClr val="FFFFFF"/>
                </a:solidFill>
                <a:latin typeface="Tahoma"/>
                <a:cs typeface="Tahoma"/>
              </a:rPr>
              <a:t>ka</a:t>
            </a:r>
            <a:r>
              <a:rPr sz="2000" spc="-15" dirty="0">
                <a:solidFill>
                  <a:srgbClr val="FFFFFF"/>
                </a:solidFill>
                <a:latin typeface="Tahoma"/>
                <a:cs typeface="Tahoma"/>
              </a:rPr>
              <a:t>r</a:t>
            </a:r>
            <a:r>
              <a:rPr sz="2000" spc="-5" dirty="0">
                <a:solidFill>
                  <a:srgbClr val="FFFFFF"/>
                </a:solidFill>
                <a:latin typeface="Tahoma"/>
                <a:cs typeface="Tahoma"/>
              </a:rPr>
              <a:t>en</a:t>
            </a:r>
            <a:r>
              <a:rPr sz="2000" dirty="0">
                <a:solidFill>
                  <a:srgbClr val="FFFFFF"/>
                </a:solidFill>
                <a:latin typeface="Tahoma"/>
                <a:cs typeface="Tahoma"/>
              </a:rPr>
              <a:t>a	itu</a:t>
            </a:r>
            <a:endParaRPr sz="2000">
              <a:latin typeface="Tahoma"/>
              <a:cs typeface="Tahoma"/>
            </a:endParaRPr>
          </a:p>
        </p:txBody>
      </p:sp>
      <p:sp>
        <p:nvSpPr>
          <p:cNvPr id="7" name="object 7"/>
          <p:cNvSpPr txBox="1"/>
          <p:nvPr/>
        </p:nvSpPr>
        <p:spPr>
          <a:xfrm>
            <a:off x="383540" y="2896616"/>
            <a:ext cx="6550025" cy="941069"/>
          </a:xfrm>
          <a:prstGeom prst="rect">
            <a:avLst/>
          </a:prstGeom>
        </p:spPr>
        <p:txBody>
          <a:bodyPr vert="horz" wrap="square" lIns="0" tIns="13335" rIns="0" bIns="0" rtlCol="0">
            <a:spAutoFit/>
          </a:bodyPr>
          <a:lstStyle/>
          <a:p>
            <a:pPr marL="2430145">
              <a:lnSpc>
                <a:spcPct val="100000"/>
              </a:lnSpc>
              <a:spcBef>
                <a:spcPts val="105"/>
              </a:spcBef>
            </a:pPr>
            <a:r>
              <a:rPr sz="2000" b="1" dirty="0">
                <a:solidFill>
                  <a:srgbClr val="FFFFFF"/>
                </a:solidFill>
                <a:latin typeface="Tahoma"/>
                <a:cs typeface="Tahoma"/>
              </a:rPr>
              <a:t>AKIBAT </a:t>
            </a:r>
            <a:r>
              <a:rPr sz="2000" b="1" spc="-5" dirty="0">
                <a:solidFill>
                  <a:srgbClr val="FFFFFF"/>
                </a:solidFill>
                <a:latin typeface="Tahoma"/>
                <a:cs typeface="Tahoma"/>
              </a:rPr>
              <a:t>KEADAAN</a:t>
            </a:r>
            <a:r>
              <a:rPr sz="2000" b="1" spc="-30" dirty="0">
                <a:solidFill>
                  <a:srgbClr val="FFFFFF"/>
                </a:solidFill>
                <a:latin typeface="Tahoma"/>
                <a:cs typeface="Tahoma"/>
              </a:rPr>
              <a:t> </a:t>
            </a:r>
            <a:r>
              <a:rPr sz="2000" b="1" spc="-5" dirty="0">
                <a:solidFill>
                  <a:srgbClr val="FFFFFF"/>
                </a:solidFill>
                <a:latin typeface="Tahoma"/>
                <a:cs typeface="Tahoma"/>
              </a:rPr>
              <a:t>MEMAKSA</a:t>
            </a:r>
            <a:endParaRPr sz="2000">
              <a:latin typeface="Tahoma"/>
              <a:cs typeface="Tahoma"/>
            </a:endParaRPr>
          </a:p>
          <a:p>
            <a:pPr marL="286385" marR="5080" indent="-274320">
              <a:lnSpc>
                <a:spcPct val="100000"/>
              </a:lnSpc>
              <a:tabLst>
                <a:tab pos="1024255" algn="l"/>
                <a:tab pos="1784985" algn="l"/>
                <a:tab pos="3295650" algn="l"/>
                <a:tab pos="4216400" algn="l"/>
                <a:tab pos="5024120" algn="l"/>
                <a:tab pos="6094095" algn="l"/>
              </a:tabLst>
            </a:pPr>
            <a:r>
              <a:rPr sz="2000" spc="-5" dirty="0">
                <a:solidFill>
                  <a:srgbClr val="FFFFFF"/>
                </a:solidFill>
                <a:latin typeface="Tahoma"/>
                <a:cs typeface="Tahoma"/>
              </a:rPr>
              <a:t>1</a:t>
            </a:r>
            <a:r>
              <a:rPr sz="2000" dirty="0">
                <a:solidFill>
                  <a:srgbClr val="FFFFFF"/>
                </a:solidFill>
                <a:latin typeface="Tahoma"/>
                <a:cs typeface="Tahoma"/>
              </a:rPr>
              <a:t>.</a:t>
            </a:r>
            <a:r>
              <a:rPr sz="2000" spc="-165" dirty="0">
                <a:solidFill>
                  <a:srgbClr val="FFFFFF"/>
                </a:solidFill>
                <a:latin typeface="Tahoma"/>
                <a:cs typeface="Tahoma"/>
              </a:rPr>
              <a:t> </a:t>
            </a:r>
            <a:r>
              <a:rPr sz="2000" dirty="0">
                <a:solidFill>
                  <a:srgbClr val="FFFFFF"/>
                </a:solidFill>
                <a:latin typeface="Tahoma"/>
                <a:cs typeface="Tahoma"/>
              </a:rPr>
              <a:t>Tidak	</a:t>
            </a:r>
            <a:r>
              <a:rPr sz="2000" spc="-20" dirty="0">
                <a:solidFill>
                  <a:srgbClr val="FFFFFF"/>
                </a:solidFill>
                <a:latin typeface="Tahoma"/>
                <a:cs typeface="Tahoma"/>
              </a:rPr>
              <a:t>d</a:t>
            </a:r>
            <a:r>
              <a:rPr sz="2000" dirty="0">
                <a:solidFill>
                  <a:srgbClr val="FFFFFF"/>
                </a:solidFill>
                <a:latin typeface="Tahoma"/>
                <a:cs typeface="Tahoma"/>
              </a:rPr>
              <a:t>a</a:t>
            </a:r>
            <a:r>
              <a:rPr sz="2000" spc="-15" dirty="0">
                <a:solidFill>
                  <a:srgbClr val="FFFFFF"/>
                </a:solidFill>
                <a:latin typeface="Tahoma"/>
                <a:cs typeface="Tahoma"/>
              </a:rPr>
              <a:t>p</a:t>
            </a:r>
            <a:r>
              <a:rPr sz="2000" dirty="0">
                <a:solidFill>
                  <a:srgbClr val="FFFFFF"/>
                </a:solidFill>
                <a:latin typeface="Tahoma"/>
                <a:cs typeface="Tahoma"/>
              </a:rPr>
              <a:t>at	me</a:t>
            </a:r>
            <a:r>
              <a:rPr sz="2000" spc="-20" dirty="0">
                <a:solidFill>
                  <a:srgbClr val="FFFFFF"/>
                </a:solidFill>
                <a:latin typeface="Tahoma"/>
                <a:cs typeface="Tahoma"/>
              </a:rPr>
              <a:t>n</a:t>
            </a:r>
            <a:r>
              <a:rPr sz="2000" dirty="0">
                <a:solidFill>
                  <a:srgbClr val="FFFFFF"/>
                </a:solidFill>
                <a:latin typeface="Tahoma"/>
                <a:cs typeface="Tahoma"/>
              </a:rPr>
              <a:t>gata</a:t>
            </a:r>
            <a:r>
              <a:rPr sz="2000" spc="-5" dirty="0">
                <a:solidFill>
                  <a:srgbClr val="FFFFFF"/>
                </a:solidFill>
                <a:latin typeface="Tahoma"/>
                <a:cs typeface="Tahoma"/>
              </a:rPr>
              <a:t>k</a:t>
            </a:r>
            <a:r>
              <a:rPr sz="2000" spc="-15" dirty="0">
                <a:solidFill>
                  <a:srgbClr val="FFFFFF"/>
                </a:solidFill>
                <a:latin typeface="Tahoma"/>
                <a:cs typeface="Tahoma"/>
              </a:rPr>
              <a:t>a</a:t>
            </a:r>
            <a:r>
              <a:rPr sz="2000" dirty="0">
                <a:solidFill>
                  <a:srgbClr val="FFFFFF"/>
                </a:solidFill>
                <a:latin typeface="Tahoma"/>
                <a:cs typeface="Tahoma"/>
              </a:rPr>
              <a:t>n	de</a:t>
            </a:r>
            <a:r>
              <a:rPr sz="2000" spc="-10" dirty="0">
                <a:solidFill>
                  <a:srgbClr val="FFFFFF"/>
                </a:solidFill>
                <a:latin typeface="Tahoma"/>
                <a:cs typeface="Tahoma"/>
              </a:rPr>
              <a:t>b</a:t>
            </a:r>
            <a:r>
              <a:rPr sz="2000" dirty="0">
                <a:solidFill>
                  <a:srgbClr val="FFFFFF"/>
                </a:solidFill>
                <a:latin typeface="Tahoma"/>
                <a:cs typeface="Tahoma"/>
              </a:rPr>
              <a:t>itur	dal</a:t>
            </a:r>
            <a:r>
              <a:rPr sz="2000" spc="-15" dirty="0">
                <a:solidFill>
                  <a:srgbClr val="FFFFFF"/>
                </a:solidFill>
                <a:latin typeface="Tahoma"/>
                <a:cs typeface="Tahoma"/>
              </a:rPr>
              <a:t>a</a:t>
            </a:r>
            <a:r>
              <a:rPr sz="2000" dirty="0">
                <a:solidFill>
                  <a:srgbClr val="FFFFFF"/>
                </a:solidFill>
                <a:latin typeface="Tahoma"/>
                <a:cs typeface="Tahoma"/>
              </a:rPr>
              <a:t>m	</a:t>
            </a:r>
            <a:r>
              <a:rPr sz="2000" spc="-15" dirty="0">
                <a:solidFill>
                  <a:srgbClr val="FFFFFF"/>
                </a:solidFill>
                <a:latin typeface="Tahoma"/>
                <a:cs typeface="Tahoma"/>
              </a:rPr>
              <a:t>k</a:t>
            </a:r>
            <a:r>
              <a:rPr sz="2000" spc="-5" dirty="0">
                <a:solidFill>
                  <a:srgbClr val="FFFFFF"/>
                </a:solidFill>
                <a:latin typeface="Tahoma"/>
                <a:cs typeface="Tahoma"/>
              </a:rPr>
              <a:t>e</a:t>
            </a:r>
            <a:r>
              <a:rPr sz="2000" spc="-10" dirty="0">
                <a:solidFill>
                  <a:srgbClr val="FFFFFF"/>
                </a:solidFill>
                <a:latin typeface="Tahoma"/>
                <a:cs typeface="Tahoma"/>
              </a:rPr>
              <a:t>a</a:t>
            </a:r>
            <a:r>
              <a:rPr sz="2000" dirty="0">
                <a:solidFill>
                  <a:srgbClr val="FFFFFF"/>
                </a:solidFill>
                <a:latin typeface="Tahoma"/>
                <a:cs typeface="Tahoma"/>
              </a:rPr>
              <a:t>d</a:t>
            </a:r>
            <a:r>
              <a:rPr sz="2000" spc="-15" dirty="0">
                <a:solidFill>
                  <a:srgbClr val="FFFFFF"/>
                </a:solidFill>
                <a:latin typeface="Tahoma"/>
                <a:cs typeface="Tahoma"/>
              </a:rPr>
              <a:t>a</a:t>
            </a:r>
            <a:r>
              <a:rPr sz="2000" dirty="0">
                <a:solidFill>
                  <a:srgbClr val="FFFFFF"/>
                </a:solidFill>
                <a:latin typeface="Tahoma"/>
                <a:cs typeface="Tahoma"/>
              </a:rPr>
              <a:t>an	lalai  </a:t>
            </a:r>
            <a:r>
              <a:rPr sz="2000" spc="-5" dirty="0">
                <a:solidFill>
                  <a:srgbClr val="FFFFFF"/>
                </a:solidFill>
                <a:latin typeface="Tahoma"/>
                <a:cs typeface="Tahoma"/>
              </a:rPr>
              <a:t>tidak </a:t>
            </a:r>
            <a:r>
              <a:rPr sz="2000" dirty="0">
                <a:solidFill>
                  <a:srgbClr val="FFFFFF"/>
                </a:solidFill>
                <a:latin typeface="Tahoma"/>
                <a:cs typeface="Tahoma"/>
              </a:rPr>
              <a:t>dapat</a:t>
            </a:r>
            <a:r>
              <a:rPr sz="2000" spc="-15" dirty="0">
                <a:solidFill>
                  <a:srgbClr val="FFFFFF"/>
                </a:solidFill>
                <a:latin typeface="Tahoma"/>
                <a:cs typeface="Tahoma"/>
              </a:rPr>
              <a:t> </a:t>
            </a:r>
            <a:r>
              <a:rPr sz="2000" spc="-5" dirty="0">
                <a:solidFill>
                  <a:srgbClr val="FFFFFF"/>
                </a:solidFill>
                <a:latin typeface="Tahoma"/>
                <a:cs typeface="Tahoma"/>
              </a:rPr>
              <a:t>menuntut</a:t>
            </a:r>
            <a:endParaRPr sz="2000">
              <a:latin typeface="Tahoma"/>
              <a:cs typeface="Tahoma"/>
            </a:endParaRPr>
          </a:p>
        </p:txBody>
      </p:sp>
      <p:sp>
        <p:nvSpPr>
          <p:cNvPr id="8" name="object 8"/>
          <p:cNvSpPr txBox="1"/>
          <p:nvPr/>
        </p:nvSpPr>
        <p:spPr>
          <a:xfrm>
            <a:off x="383540" y="3811270"/>
            <a:ext cx="8531225" cy="2665095"/>
          </a:xfrm>
          <a:prstGeom prst="rect">
            <a:avLst/>
          </a:prstGeom>
        </p:spPr>
        <p:txBody>
          <a:bodyPr vert="horz" wrap="square" lIns="0" tIns="12700" rIns="0" bIns="0" rtlCol="0">
            <a:spAutoFit/>
          </a:bodyPr>
          <a:lstStyle/>
          <a:p>
            <a:pPr marL="287020" indent="-274320">
              <a:lnSpc>
                <a:spcPct val="100000"/>
              </a:lnSpc>
              <a:spcBef>
                <a:spcPts val="100"/>
              </a:spcBef>
              <a:buAutoNum type="arabicPeriod" startAt="2"/>
              <a:tabLst>
                <a:tab pos="287020" algn="l"/>
              </a:tabLst>
            </a:pPr>
            <a:r>
              <a:rPr sz="2000" spc="-5" dirty="0">
                <a:solidFill>
                  <a:srgbClr val="FFFFFF"/>
                </a:solidFill>
                <a:latin typeface="Tahoma"/>
                <a:cs typeface="Tahoma"/>
              </a:rPr>
              <a:t>Kreditur tidak </a:t>
            </a:r>
            <a:r>
              <a:rPr sz="2000" dirty="0">
                <a:solidFill>
                  <a:srgbClr val="FFFFFF"/>
                </a:solidFill>
                <a:latin typeface="Tahoma"/>
                <a:cs typeface="Tahoma"/>
              </a:rPr>
              <a:t>dapat meminta pemutusan</a:t>
            </a:r>
            <a:r>
              <a:rPr sz="2000" spc="-65" dirty="0">
                <a:solidFill>
                  <a:srgbClr val="FFFFFF"/>
                </a:solidFill>
                <a:latin typeface="Tahoma"/>
                <a:cs typeface="Tahoma"/>
              </a:rPr>
              <a:t> </a:t>
            </a:r>
            <a:r>
              <a:rPr sz="2000" dirty="0">
                <a:solidFill>
                  <a:srgbClr val="FFFFFF"/>
                </a:solidFill>
                <a:latin typeface="Tahoma"/>
                <a:cs typeface="Tahoma"/>
              </a:rPr>
              <a:t>perjanjian</a:t>
            </a:r>
            <a:endParaRPr sz="2000">
              <a:latin typeface="Tahoma"/>
              <a:cs typeface="Tahoma"/>
            </a:endParaRPr>
          </a:p>
          <a:p>
            <a:pPr marL="286385" marR="5080" indent="-274320">
              <a:lnSpc>
                <a:spcPct val="100000"/>
              </a:lnSpc>
              <a:buAutoNum type="arabicPeriod" startAt="2"/>
              <a:tabLst>
                <a:tab pos="287020" algn="l"/>
              </a:tabLst>
            </a:pPr>
            <a:r>
              <a:rPr sz="2000" spc="-15" dirty="0">
                <a:solidFill>
                  <a:srgbClr val="FFFFFF"/>
                </a:solidFill>
                <a:latin typeface="Tahoma"/>
                <a:cs typeface="Tahoma"/>
              </a:rPr>
              <a:t>Pada </a:t>
            </a:r>
            <a:r>
              <a:rPr sz="2000" spc="-5" dirty="0">
                <a:solidFill>
                  <a:srgbClr val="FFFFFF"/>
                </a:solidFill>
                <a:latin typeface="Tahoma"/>
                <a:cs typeface="Tahoma"/>
              </a:rPr>
              <a:t>perjanjian timbal balik </a:t>
            </a:r>
            <a:r>
              <a:rPr sz="2000" dirty="0">
                <a:solidFill>
                  <a:srgbClr val="FFFFFF"/>
                </a:solidFill>
                <a:latin typeface="Tahoma"/>
                <a:cs typeface="Tahoma"/>
              </a:rPr>
              <a:t>maka </a:t>
            </a:r>
            <a:r>
              <a:rPr sz="2000" spc="-10" dirty="0">
                <a:solidFill>
                  <a:srgbClr val="FFFFFF"/>
                </a:solidFill>
                <a:latin typeface="Tahoma"/>
                <a:cs typeface="Tahoma"/>
              </a:rPr>
              <a:t>gugur </a:t>
            </a:r>
            <a:r>
              <a:rPr sz="2000" spc="-5" dirty="0">
                <a:solidFill>
                  <a:srgbClr val="FFFFFF"/>
                </a:solidFill>
                <a:latin typeface="Tahoma"/>
                <a:cs typeface="Tahoma"/>
              </a:rPr>
              <a:t>kewajiban untuk </a:t>
            </a:r>
            <a:r>
              <a:rPr sz="2000" dirty="0">
                <a:solidFill>
                  <a:srgbClr val="FFFFFF"/>
                </a:solidFill>
                <a:latin typeface="Tahoma"/>
                <a:cs typeface="Tahoma"/>
              </a:rPr>
              <a:t>melaksanakan  </a:t>
            </a:r>
            <a:r>
              <a:rPr sz="2000" spc="-5" dirty="0">
                <a:solidFill>
                  <a:srgbClr val="FFFFFF"/>
                </a:solidFill>
                <a:latin typeface="Tahoma"/>
                <a:cs typeface="Tahoma"/>
              </a:rPr>
              <a:t>kontraprestasiDebitor tidak perlu membayar </a:t>
            </a:r>
            <a:r>
              <a:rPr sz="2000" dirty="0">
                <a:solidFill>
                  <a:srgbClr val="FFFFFF"/>
                </a:solidFill>
                <a:latin typeface="Tahoma"/>
                <a:cs typeface="Tahoma"/>
              </a:rPr>
              <a:t>ganti </a:t>
            </a:r>
            <a:r>
              <a:rPr sz="2000" spc="-5" dirty="0">
                <a:solidFill>
                  <a:srgbClr val="FFFFFF"/>
                </a:solidFill>
                <a:latin typeface="Tahoma"/>
                <a:cs typeface="Tahoma"/>
              </a:rPr>
              <a:t>rugi </a:t>
            </a:r>
            <a:r>
              <a:rPr sz="2000" spc="-10" dirty="0">
                <a:solidFill>
                  <a:srgbClr val="FFFFFF"/>
                </a:solidFill>
                <a:latin typeface="Tahoma"/>
                <a:cs typeface="Tahoma"/>
              </a:rPr>
              <a:t>(Pasal</a:t>
            </a:r>
            <a:r>
              <a:rPr sz="2000" spc="-40" dirty="0">
                <a:solidFill>
                  <a:srgbClr val="FFFFFF"/>
                </a:solidFill>
                <a:latin typeface="Tahoma"/>
                <a:cs typeface="Tahoma"/>
              </a:rPr>
              <a:t> </a:t>
            </a:r>
            <a:r>
              <a:rPr sz="2000" spc="-5" dirty="0">
                <a:solidFill>
                  <a:srgbClr val="FFFFFF"/>
                </a:solidFill>
                <a:latin typeface="Tahoma"/>
                <a:cs typeface="Tahoma"/>
              </a:rPr>
              <a:t>1244)</a:t>
            </a:r>
            <a:endParaRPr sz="2000">
              <a:latin typeface="Tahoma"/>
              <a:cs typeface="Tahoma"/>
            </a:endParaRPr>
          </a:p>
          <a:p>
            <a:pPr marL="287020" indent="-274320">
              <a:lnSpc>
                <a:spcPct val="100000"/>
              </a:lnSpc>
              <a:spcBef>
                <a:spcPts val="5"/>
              </a:spcBef>
              <a:buAutoNum type="arabicPeriod" startAt="2"/>
              <a:tabLst>
                <a:tab pos="287020" algn="l"/>
              </a:tabLst>
            </a:pPr>
            <a:r>
              <a:rPr sz="2000" dirty="0">
                <a:solidFill>
                  <a:srgbClr val="FFFFFF"/>
                </a:solidFill>
                <a:latin typeface="Tahoma"/>
                <a:cs typeface="Tahoma"/>
              </a:rPr>
              <a:t>Beban </a:t>
            </a:r>
            <a:r>
              <a:rPr sz="2000" spc="-10" dirty="0">
                <a:solidFill>
                  <a:srgbClr val="FFFFFF"/>
                </a:solidFill>
                <a:latin typeface="Tahoma"/>
                <a:cs typeface="Tahoma"/>
              </a:rPr>
              <a:t>risiko </a:t>
            </a:r>
            <a:r>
              <a:rPr sz="2000" spc="-5" dirty="0">
                <a:solidFill>
                  <a:srgbClr val="FFFFFF"/>
                </a:solidFill>
                <a:latin typeface="Tahoma"/>
                <a:cs typeface="Tahoma"/>
              </a:rPr>
              <a:t>tidak </a:t>
            </a:r>
            <a:r>
              <a:rPr sz="2000" dirty="0">
                <a:solidFill>
                  <a:srgbClr val="FFFFFF"/>
                </a:solidFill>
                <a:latin typeface="Tahoma"/>
                <a:cs typeface="Tahoma"/>
              </a:rPr>
              <a:t>berubah, </a:t>
            </a:r>
            <a:r>
              <a:rPr sz="2000" spc="-5" dirty="0">
                <a:solidFill>
                  <a:srgbClr val="FFFFFF"/>
                </a:solidFill>
                <a:latin typeface="Tahoma"/>
                <a:cs typeface="Tahoma"/>
              </a:rPr>
              <a:t>terutama </a:t>
            </a:r>
            <a:r>
              <a:rPr sz="2000" dirty="0">
                <a:solidFill>
                  <a:srgbClr val="FFFFFF"/>
                </a:solidFill>
                <a:latin typeface="Tahoma"/>
                <a:cs typeface="Tahoma"/>
              </a:rPr>
              <a:t>pada </a:t>
            </a:r>
            <a:r>
              <a:rPr sz="2000" spc="-5" dirty="0">
                <a:solidFill>
                  <a:srgbClr val="FFFFFF"/>
                </a:solidFill>
                <a:latin typeface="Tahoma"/>
                <a:cs typeface="Tahoma"/>
              </a:rPr>
              <a:t>keadaan </a:t>
            </a:r>
            <a:r>
              <a:rPr sz="2000" dirty="0">
                <a:solidFill>
                  <a:srgbClr val="FFFFFF"/>
                </a:solidFill>
                <a:latin typeface="Tahoma"/>
                <a:cs typeface="Tahoma"/>
              </a:rPr>
              <a:t>memaksa</a:t>
            </a:r>
            <a:r>
              <a:rPr sz="2000" spc="-50" dirty="0">
                <a:solidFill>
                  <a:srgbClr val="FFFFFF"/>
                </a:solidFill>
                <a:latin typeface="Tahoma"/>
                <a:cs typeface="Tahoma"/>
              </a:rPr>
              <a:t> </a:t>
            </a:r>
            <a:r>
              <a:rPr sz="2000" spc="-10" dirty="0">
                <a:solidFill>
                  <a:srgbClr val="FFFFFF"/>
                </a:solidFill>
                <a:latin typeface="Tahoma"/>
                <a:cs typeface="Tahoma"/>
              </a:rPr>
              <a:t>sementara</a:t>
            </a:r>
            <a:endParaRPr sz="2000">
              <a:latin typeface="Tahoma"/>
              <a:cs typeface="Tahoma"/>
            </a:endParaRPr>
          </a:p>
          <a:p>
            <a:pPr marL="286385" marR="5080" indent="-274320" algn="just">
              <a:lnSpc>
                <a:spcPct val="100000"/>
              </a:lnSpc>
              <a:buAutoNum type="arabicPeriod" startAt="2"/>
              <a:tabLst>
                <a:tab pos="287020" algn="l"/>
              </a:tabLst>
            </a:pPr>
            <a:r>
              <a:rPr sz="2000" spc="-5" dirty="0">
                <a:solidFill>
                  <a:srgbClr val="FFFFFF"/>
                </a:solidFill>
                <a:latin typeface="Tahoma"/>
                <a:cs typeface="Tahoma"/>
              </a:rPr>
              <a:t>Kreditor tidak </a:t>
            </a:r>
            <a:r>
              <a:rPr sz="2000" dirty="0">
                <a:solidFill>
                  <a:srgbClr val="FFFFFF"/>
                </a:solidFill>
                <a:latin typeface="Tahoma"/>
                <a:cs typeface="Tahoma"/>
              </a:rPr>
              <a:t>berhak atas </a:t>
            </a:r>
            <a:r>
              <a:rPr sz="2000" spc="-5" dirty="0">
                <a:solidFill>
                  <a:srgbClr val="FFFFFF"/>
                </a:solidFill>
                <a:latin typeface="Tahoma"/>
                <a:cs typeface="Tahoma"/>
              </a:rPr>
              <a:t>pemenuhan prestasi, </a:t>
            </a:r>
            <a:r>
              <a:rPr sz="2000" dirty="0">
                <a:solidFill>
                  <a:srgbClr val="FFFFFF"/>
                </a:solidFill>
                <a:latin typeface="Tahoma"/>
                <a:cs typeface="Tahoma"/>
              </a:rPr>
              <a:t>tetapi </a:t>
            </a:r>
            <a:r>
              <a:rPr sz="2000" spc="-5" dirty="0">
                <a:solidFill>
                  <a:srgbClr val="FFFFFF"/>
                </a:solidFill>
                <a:latin typeface="Tahoma"/>
                <a:cs typeface="Tahoma"/>
              </a:rPr>
              <a:t>sekaligus </a:t>
            </a:r>
            <a:r>
              <a:rPr sz="2000" spc="-10" dirty="0">
                <a:solidFill>
                  <a:srgbClr val="FFFFFF"/>
                </a:solidFill>
                <a:latin typeface="Tahoma"/>
                <a:cs typeface="Tahoma"/>
              </a:rPr>
              <a:t>demi  </a:t>
            </a:r>
            <a:r>
              <a:rPr sz="2000" spc="-5" dirty="0">
                <a:solidFill>
                  <a:srgbClr val="FFFFFF"/>
                </a:solidFill>
                <a:latin typeface="Tahoma"/>
                <a:cs typeface="Tahoma"/>
              </a:rPr>
              <a:t>hukum </a:t>
            </a:r>
            <a:r>
              <a:rPr sz="2000" spc="-10" dirty="0">
                <a:solidFill>
                  <a:srgbClr val="FFFFFF"/>
                </a:solidFill>
                <a:latin typeface="Tahoma"/>
                <a:cs typeface="Tahoma"/>
              </a:rPr>
              <a:t>bebas </a:t>
            </a:r>
            <a:r>
              <a:rPr sz="2000" spc="-5" dirty="0">
                <a:solidFill>
                  <a:srgbClr val="FFFFFF"/>
                </a:solidFill>
                <a:latin typeface="Tahoma"/>
                <a:cs typeface="Tahoma"/>
              </a:rPr>
              <a:t>dari </a:t>
            </a:r>
            <a:r>
              <a:rPr sz="2000" spc="-10" dirty="0">
                <a:solidFill>
                  <a:srgbClr val="FFFFFF"/>
                </a:solidFill>
                <a:latin typeface="Tahoma"/>
                <a:cs typeface="Tahoma"/>
              </a:rPr>
              <a:t>kewajibannya </a:t>
            </a:r>
            <a:r>
              <a:rPr sz="2000" spc="-5" dirty="0">
                <a:solidFill>
                  <a:srgbClr val="FFFFFF"/>
                </a:solidFill>
                <a:latin typeface="Tahoma"/>
                <a:cs typeface="Tahoma"/>
              </a:rPr>
              <a:t>untuk </a:t>
            </a:r>
            <a:r>
              <a:rPr sz="2000" spc="-10" dirty="0">
                <a:solidFill>
                  <a:srgbClr val="FFFFFF"/>
                </a:solidFill>
                <a:latin typeface="Tahoma"/>
                <a:cs typeface="Tahoma"/>
              </a:rPr>
              <a:t>menyerahkan kontra </a:t>
            </a:r>
            <a:r>
              <a:rPr sz="2000" spc="-5" dirty="0">
                <a:solidFill>
                  <a:srgbClr val="FFFFFF"/>
                </a:solidFill>
                <a:latin typeface="Tahoma"/>
                <a:cs typeface="Tahoma"/>
              </a:rPr>
              <a:t>prestasi  kecuali </a:t>
            </a:r>
            <a:r>
              <a:rPr sz="2000" dirty="0">
                <a:solidFill>
                  <a:srgbClr val="FFFFFF"/>
                </a:solidFill>
                <a:latin typeface="Tahoma"/>
                <a:cs typeface="Tahoma"/>
              </a:rPr>
              <a:t>untuk </a:t>
            </a:r>
            <a:r>
              <a:rPr sz="2000" spc="-10" dirty="0">
                <a:solidFill>
                  <a:srgbClr val="FFFFFF"/>
                </a:solidFill>
                <a:latin typeface="Tahoma"/>
                <a:cs typeface="Tahoma"/>
              </a:rPr>
              <a:t>yang </a:t>
            </a:r>
            <a:r>
              <a:rPr sz="2000" spc="-5" dirty="0">
                <a:solidFill>
                  <a:srgbClr val="FFFFFF"/>
                </a:solidFill>
                <a:latin typeface="Tahoma"/>
                <a:cs typeface="Tahoma"/>
              </a:rPr>
              <a:t>disebut </a:t>
            </a:r>
            <a:r>
              <a:rPr sz="2000" dirty="0">
                <a:solidFill>
                  <a:srgbClr val="FFFFFF"/>
                </a:solidFill>
                <a:latin typeface="Tahoma"/>
                <a:cs typeface="Tahoma"/>
              </a:rPr>
              <a:t>pasal</a:t>
            </a:r>
            <a:r>
              <a:rPr sz="2000" spc="-50" dirty="0">
                <a:solidFill>
                  <a:srgbClr val="FFFFFF"/>
                </a:solidFill>
                <a:latin typeface="Tahoma"/>
                <a:cs typeface="Tahoma"/>
              </a:rPr>
              <a:t> </a:t>
            </a:r>
            <a:r>
              <a:rPr sz="2000" dirty="0">
                <a:solidFill>
                  <a:srgbClr val="FFFFFF"/>
                </a:solidFill>
                <a:latin typeface="Tahoma"/>
                <a:cs typeface="Tahoma"/>
              </a:rPr>
              <a:t>1460</a:t>
            </a:r>
            <a:endParaRPr sz="2000">
              <a:latin typeface="Tahoma"/>
              <a:cs typeface="Tahoma"/>
            </a:endParaRPr>
          </a:p>
          <a:p>
            <a:pPr>
              <a:lnSpc>
                <a:spcPct val="100000"/>
              </a:lnSpc>
              <a:spcBef>
                <a:spcPts val="55"/>
              </a:spcBef>
            </a:pPr>
            <a:endParaRPr sz="1950">
              <a:latin typeface="Times New Roman"/>
              <a:cs typeface="Times New Roman"/>
            </a:endParaRPr>
          </a:p>
          <a:p>
            <a:pPr marR="666115" algn="r">
              <a:lnSpc>
                <a:spcPct val="100000"/>
              </a:lnSpc>
            </a:pPr>
            <a:r>
              <a:rPr sz="1400" b="1" spc="-5" dirty="0">
                <a:solidFill>
                  <a:srgbClr val="FFFFFF"/>
                </a:solidFill>
                <a:latin typeface="Arial"/>
                <a:cs typeface="Arial"/>
              </a:rPr>
              <a:t>57</a:t>
            </a:r>
            <a:endParaRPr sz="140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924800" y="6190488"/>
            <a:ext cx="443293" cy="405193"/>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8029447" y="6236919"/>
            <a:ext cx="223520" cy="239395"/>
          </a:xfrm>
          <a:prstGeom prst="rect">
            <a:avLst/>
          </a:prstGeom>
        </p:spPr>
        <p:txBody>
          <a:bodyPr vert="horz" wrap="square" lIns="0" tIns="12700" rIns="0" bIns="0" rtlCol="0">
            <a:spAutoFit/>
          </a:bodyPr>
          <a:lstStyle/>
          <a:p>
            <a:pPr marL="12700">
              <a:lnSpc>
                <a:spcPct val="100000"/>
              </a:lnSpc>
              <a:spcBef>
                <a:spcPts val="100"/>
              </a:spcBef>
            </a:pPr>
            <a:r>
              <a:rPr sz="1400" b="1" spc="-5" dirty="0">
                <a:solidFill>
                  <a:srgbClr val="FFFFFF"/>
                </a:solidFill>
                <a:latin typeface="Arial"/>
                <a:cs typeface="Arial"/>
              </a:rPr>
              <a:t>26</a:t>
            </a:r>
            <a:endParaRPr sz="1400">
              <a:latin typeface="Arial"/>
              <a:cs typeface="Arial"/>
            </a:endParaRPr>
          </a:p>
        </p:txBody>
      </p:sp>
      <p:sp>
        <p:nvSpPr>
          <p:cNvPr id="4" name="object 4"/>
          <p:cNvSpPr txBox="1"/>
          <p:nvPr/>
        </p:nvSpPr>
        <p:spPr>
          <a:xfrm>
            <a:off x="2849372" y="178434"/>
            <a:ext cx="3443604" cy="330835"/>
          </a:xfrm>
          <a:prstGeom prst="rect">
            <a:avLst/>
          </a:prstGeom>
        </p:spPr>
        <p:txBody>
          <a:bodyPr vert="horz" wrap="square" lIns="0" tIns="12700" rIns="0" bIns="0" rtlCol="0">
            <a:spAutoFit/>
          </a:bodyPr>
          <a:lstStyle/>
          <a:p>
            <a:pPr marL="12700">
              <a:lnSpc>
                <a:spcPct val="100000"/>
              </a:lnSpc>
              <a:spcBef>
                <a:spcPts val="100"/>
              </a:spcBef>
            </a:pPr>
            <a:r>
              <a:rPr sz="2000" b="1" dirty="0">
                <a:solidFill>
                  <a:srgbClr val="FFFFFF"/>
                </a:solidFill>
                <a:latin typeface="Tahoma"/>
                <a:cs typeface="Tahoma"/>
              </a:rPr>
              <a:t>ASAS HUKUM</a:t>
            </a:r>
            <a:r>
              <a:rPr sz="2000" b="1" spc="-70" dirty="0">
                <a:solidFill>
                  <a:srgbClr val="FFFFFF"/>
                </a:solidFill>
                <a:latin typeface="Tahoma"/>
                <a:cs typeface="Tahoma"/>
              </a:rPr>
              <a:t> </a:t>
            </a:r>
            <a:r>
              <a:rPr sz="2000" b="1" spc="-5" dirty="0">
                <a:solidFill>
                  <a:srgbClr val="FFFFFF"/>
                </a:solidFill>
                <a:latin typeface="Tahoma"/>
                <a:cs typeface="Tahoma"/>
              </a:rPr>
              <a:t>PERJANJIAN</a:t>
            </a:r>
            <a:endParaRPr sz="2000">
              <a:latin typeface="Tahoma"/>
              <a:cs typeface="Tahoma"/>
            </a:endParaRPr>
          </a:p>
        </p:txBody>
      </p:sp>
      <p:sp>
        <p:nvSpPr>
          <p:cNvPr id="5" name="object 5"/>
          <p:cNvSpPr txBox="1">
            <a:spLocks noGrp="1"/>
          </p:cNvSpPr>
          <p:nvPr>
            <p:ph type="title"/>
          </p:nvPr>
        </p:nvSpPr>
        <p:spPr>
          <a:xfrm>
            <a:off x="267411" y="787730"/>
            <a:ext cx="8611235" cy="695960"/>
          </a:xfrm>
          <a:prstGeom prst="rect">
            <a:avLst/>
          </a:prstGeom>
        </p:spPr>
        <p:txBody>
          <a:bodyPr vert="horz" wrap="square" lIns="0" tIns="12065" rIns="0" bIns="0" rtlCol="0">
            <a:spAutoFit/>
          </a:bodyPr>
          <a:lstStyle/>
          <a:p>
            <a:pPr marL="12700">
              <a:lnSpc>
                <a:spcPct val="100000"/>
              </a:lnSpc>
              <a:spcBef>
                <a:spcPts val="95"/>
              </a:spcBef>
              <a:tabLst>
                <a:tab pos="461645" algn="l"/>
                <a:tab pos="3670300" algn="l"/>
              </a:tabLst>
            </a:pPr>
            <a:r>
              <a:rPr sz="2200" b="0" spc="-5" dirty="0">
                <a:latin typeface="Tahoma"/>
                <a:cs typeface="Tahoma"/>
              </a:rPr>
              <a:t>7.	Asas kepastian</a:t>
            </a:r>
            <a:r>
              <a:rPr sz="2200" b="0" spc="330" dirty="0">
                <a:latin typeface="Tahoma"/>
                <a:cs typeface="Tahoma"/>
              </a:rPr>
              <a:t> </a:t>
            </a:r>
            <a:r>
              <a:rPr sz="2200" b="0" spc="-5" dirty="0">
                <a:latin typeface="Tahoma"/>
                <a:cs typeface="Tahoma"/>
              </a:rPr>
              <a:t>hukum</a:t>
            </a:r>
            <a:r>
              <a:rPr sz="2200" b="0" spc="155" dirty="0">
                <a:latin typeface="Tahoma"/>
                <a:cs typeface="Tahoma"/>
              </a:rPr>
              <a:t> </a:t>
            </a:r>
            <a:r>
              <a:rPr sz="2200" b="0" spc="-5" dirty="0">
                <a:latin typeface="Tahoma"/>
                <a:cs typeface="Tahoma"/>
              </a:rPr>
              <a:t>:	</a:t>
            </a:r>
            <a:r>
              <a:rPr sz="2200" b="0" spc="-10" dirty="0">
                <a:latin typeface="Tahoma"/>
                <a:cs typeface="Tahoma"/>
              </a:rPr>
              <a:t>tercermin </a:t>
            </a:r>
            <a:r>
              <a:rPr sz="2200" b="0" spc="-5" dirty="0">
                <a:latin typeface="Tahoma"/>
                <a:cs typeface="Tahoma"/>
              </a:rPr>
              <a:t>dalam kekuatan</a:t>
            </a:r>
            <a:r>
              <a:rPr sz="2200" b="0" spc="434" dirty="0">
                <a:latin typeface="Tahoma"/>
                <a:cs typeface="Tahoma"/>
              </a:rPr>
              <a:t> </a:t>
            </a:r>
            <a:r>
              <a:rPr sz="2200" b="0" spc="-5" dirty="0">
                <a:latin typeface="Tahoma"/>
                <a:cs typeface="Tahoma"/>
              </a:rPr>
              <a:t>mengikatnya</a:t>
            </a:r>
            <a:endParaRPr sz="2200">
              <a:latin typeface="Tahoma"/>
              <a:cs typeface="Tahoma"/>
            </a:endParaRPr>
          </a:p>
          <a:p>
            <a:pPr marL="462280">
              <a:lnSpc>
                <a:spcPct val="100000"/>
              </a:lnSpc>
              <a:spcBef>
                <a:spcPts val="5"/>
              </a:spcBef>
            </a:pPr>
            <a:r>
              <a:rPr sz="2200" b="0" spc="-5" dirty="0">
                <a:latin typeface="Tahoma"/>
                <a:cs typeface="Tahoma"/>
              </a:rPr>
              <a:t>perjanjian </a:t>
            </a:r>
            <a:r>
              <a:rPr sz="2200" b="0" spc="-10" dirty="0">
                <a:latin typeface="Tahoma"/>
                <a:cs typeface="Tahoma"/>
              </a:rPr>
              <a:t>yaitu sebagai </a:t>
            </a:r>
            <a:r>
              <a:rPr sz="2200" b="0" spc="-5" dirty="0">
                <a:latin typeface="Tahoma"/>
                <a:cs typeface="Tahoma"/>
              </a:rPr>
              <a:t>undang-undang bagi </a:t>
            </a:r>
            <a:r>
              <a:rPr sz="2200" b="0" spc="-15" dirty="0">
                <a:latin typeface="Tahoma"/>
                <a:cs typeface="Tahoma"/>
              </a:rPr>
              <a:t>yang</a:t>
            </a:r>
            <a:r>
              <a:rPr sz="2200" b="0" spc="40" dirty="0">
                <a:latin typeface="Tahoma"/>
                <a:cs typeface="Tahoma"/>
              </a:rPr>
              <a:t> </a:t>
            </a:r>
            <a:r>
              <a:rPr sz="2200" b="0" spc="-10" dirty="0">
                <a:latin typeface="Tahoma"/>
                <a:cs typeface="Tahoma"/>
              </a:rPr>
              <a:t>membuatnya</a:t>
            </a:r>
            <a:endParaRPr sz="2200">
              <a:latin typeface="Tahoma"/>
              <a:cs typeface="Tahoma"/>
            </a:endParaRPr>
          </a:p>
        </p:txBody>
      </p:sp>
      <p:sp>
        <p:nvSpPr>
          <p:cNvPr id="6" name="object 6"/>
          <p:cNvSpPr txBox="1"/>
          <p:nvPr/>
        </p:nvSpPr>
        <p:spPr>
          <a:xfrm>
            <a:off x="267411" y="1458848"/>
            <a:ext cx="8611870" cy="4719955"/>
          </a:xfrm>
          <a:prstGeom prst="rect">
            <a:avLst/>
          </a:prstGeom>
        </p:spPr>
        <p:txBody>
          <a:bodyPr vert="horz" wrap="square" lIns="0" tIns="12065" rIns="0" bIns="0" rtlCol="0">
            <a:spAutoFit/>
          </a:bodyPr>
          <a:lstStyle/>
          <a:p>
            <a:pPr marL="462280" marR="6985" indent="-449580" algn="just">
              <a:lnSpc>
                <a:spcPct val="100000"/>
              </a:lnSpc>
              <a:spcBef>
                <a:spcPts val="95"/>
              </a:spcBef>
              <a:buAutoNum type="arabicPeriod" startAt="8"/>
              <a:tabLst>
                <a:tab pos="462280" algn="l"/>
              </a:tabLst>
            </a:pPr>
            <a:r>
              <a:rPr sz="2200" spc="-5" dirty="0">
                <a:solidFill>
                  <a:srgbClr val="FFFFFF"/>
                </a:solidFill>
                <a:latin typeface="Tahoma"/>
                <a:cs typeface="Tahoma"/>
              </a:rPr>
              <a:t>Asas </a:t>
            </a:r>
            <a:r>
              <a:rPr sz="2200" spc="-10" dirty="0">
                <a:solidFill>
                  <a:srgbClr val="FFFFFF"/>
                </a:solidFill>
                <a:latin typeface="Tahoma"/>
                <a:cs typeface="Tahoma"/>
              </a:rPr>
              <a:t>moral yaitu suatu </a:t>
            </a:r>
            <a:r>
              <a:rPr sz="2200" spc="-5" dirty="0">
                <a:solidFill>
                  <a:srgbClr val="FFFFFF"/>
                </a:solidFill>
                <a:latin typeface="Tahoma"/>
                <a:cs typeface="Tahoma"/>
              </a:rPr>
              <a:t>perbuatan sukarela dari </a:t>
            </a:r>
            <a:r>
              <a:rPr sz="2200" spc="-10" dirty="0">
                <a:solidFill>
                  <a:srgbClr val="FFFFFF"/>
                </a:solidFill>
                <a:latin typeface="Tahoma"/>
                <a:cs typeface="Tahoma"/>
              </a:rPr>
              <a:t>seseorang tidak  </a:t>
            </a:r>
            <a:r>
              <a:rPr sz="2200" spc="-5" dirty="0">
                <a:solidFill>
                  <a:srgbClr val="FFFFFF"/>
                </a:solidFill>
                <a:latin typeface="Tahoma"/>
                <a:cs typeface="Tahoma"/>
              </a:rPr>
              <a:t>dapat menuntut hak </a:t>
            </a:r>
            <a:r>
              <a:rPr sz="2200" spc="-15" dirty="0">
                <a:solidFill>
                  <a:srgbClr val="FFFFFF"/>
                </a:solidFill>
                <a:latin typeface="Tahoma"/>
                <a:cs typeface="Tahoma"/>
              </a:rPr>
              <a:t>baginya </a:t>
            </a:r>
            <a:r>
              <a:rPr sz="2200" spc="-10" dirty="0">
                <a:solidFill>
                  <a:srgbClr val="FFFFFF"/>
                </a:solidFill>
                <a:latin typeface="Tahoma"/>
                <a:cs typeface="Tahoma"/>
              </a:rPr>
              <a:t>untuk </a:t>
            </a:r>
            <a:r>
              <a:rPr sz="2200" spc="-5" dirty="0">
                <a:solidFill>
                  <a:srgbClr val="FFFFFF"/>
                </a:solidFill>
                <a:latin typeface="Tahoma"/>
                <a:cs typeface="Tahoma"/>
              </a:rPr>
              <a:t>menggugat prestasi dari  pihak </a:t>
            </a:r>
            <a:r>
              <a:rPr sz="2200" spc="-40" dirty="0">
                <a:solidFill>
                  <a:srgbClr val="FFFFFF"/>
                </a:solidFill>
                <a:latin typeface="Tahoma"/>
                <a:cs typeface="Tahoma"/>
              </a:rPr>
              <a:t>debitor. </a:t>
            </a:r>
            <a:r>
              <a:rPr sz="2200" spc="-15" dirty="0">
                <a:solidFill>
                  <a:srgbClr val="FFFFFF"/>
                </a:solidFill>
                <a:latin typeface="Tahoma"/>
                <a:cs typeface="Tahoma"/>
              </a:rPr>
              <a:t>Faktor-faktor yang </a:t>
            </a:r>
            <a:r>
              <a:rPr sz="2200" spc="-5" dirty="0">
                <a:solidFill>
                  <a:srgbClr val="FFFFFF"/>
                </a:solidFill>
                <a:latin typeface="Tahoma"/>
                <a:cs typeface="Tahoma"/>
              </a:rPr>
              <a:t>memberikan </a:t>
            </a:r>
            <a:r>
              <a:rPr sz="2200" spc="-10" dirty="0">
                <a:solidFill>
                  <a:srgbClr val="FFFFFF"/>
                </a:solidFill>
                <a:latin typeface="Tahoma"/>
                <a:cs typeface="Tahoma"/>
              </a:rPr>
              <a:t>motivasi </a:t>
            </a:r>
            <a:r>
              <a:rPr sz="2200" spc="-5" dirty="0">
                <a:solidFill>
                  <a:srgbClr val="FFFFFF"/>
                </a:solidFill>
                <a:latin typeface="Tahoma"/>
                <a:cs typeface="Tahoma"/>
              </a:rPr>
              <a:t>pada </a:t>
            </a:r>
            <a:r>
              <a:rPr sz="2200" spc="-15" dirty="0">
                <a:solidFill>
                  <a:srgbClr val="FFFFFF"/>
                </a:solidFill>
                <a:latin typeface="Tahoma"/>
                <a:cs typeface="Tahoma"/>
              </a:rPr>
              <a:t>yang  </a:t>
            </a:r>
            <a:r>
              <a:rPr sz="2200" spc="-5" dirty="0">
                <a:solidFill>
                  <a:srgbClr val="FFFFFF"/>
                </a:solidFill>
                <a:latin typeface="Tahoma"/>
                <a:cs typeface="Tahoma"/>
              </a:rPr>
              <a:t>bersangkutan </a:t>
            </a:r>
            <a:r>
              <a:rPr sz="2200" spc="-10" dirty="0">
                <a:solidFill>
                  <a:srgbClr val="FFFFFF"/>
                </a:solidFill>
                <a:latin typeface="Tahoma"/>
                <a:cs typeface="Tahoma"/>
              </a:rPr>
              <a:t>untuk </a:t>
            </a:r>
            <a:r>
              <a:rPr sz="2200" spc="-5" dirty="0">
                <a:solidFill>
                  <a:srgbClr val="FFFFFF"/>
                </a:solidFill>
                <a:latin typeface="Tahoma"/>
                <a:cs typeface="Tahoma"/>
              </a:rPr>
              <a:t>melakukan </a:t>
            </a:r>
            <a:r>
              <a:rPr sz="2200" spc="-10" dirty="0">
                <a:solidFill>
                  <a:srgbClr val="FFFFFF"/>
                </a:solidFill>
                <a:latin typeface="Tahoma"/>
                <a:cs typeface="Tahoma"/>
              </a:rPr>
              <a:t>pebuatan </a:t>
            </a:r>
            <a:r>
              <a:rPr sz="2200" spc="-5" dirty="0">
                <a:solidFill>
                  <a:srgbClr val="FFFFFF"/>
                </a:solidFill>
                <a:latin typeface="Tahoma"/>
                <a:cs typeface="Tahoma"/>
              </a:rPr>
              <a:t>hukum itu </a:t>
            </a:r>
            <a:r>
              <a:rPr sz="2200" spc="-10" dirty="0">
                <a:solidFill>
                  <a:srgbClr val="FFFFFF"/>
                </a:solidFill>
                <a:latin typeface="Tahoma"/>
                <a:cs typeface="Tahoma"/>
              </a:rPr>
              <a:t>berdasarkan  </a:t>
            </a:r>
            <a:r>
              <a:rPr sz="2200" spc="-5" dirty="0">
                <a:solidFill>
                  <a:srgbClr val="FFFFFF"/>
                </a:solidFill>
                <a:latin typeface="Tahoma"/>
                <a:cs typeface="Tahoma"/>
              </a:rPr>
              <a:t>pada </a:t>
            </a:r>
            <a:r>
              <a:rPr sz="2200" spc="-10" dirty="0">
                <a:solidFill>
                  <a:srgbClr val="FFFFFF"/>
                </a:solidFill>
                <a:latin typeface="Tahoma"/>
                <a:cs typeface="Tahoma"/>
              </a:rPr>
              <a:t>kesusilaan (moral) sebagai </a:t>
            </a:r>
            <a:r>
              <a:rPr sz="2200" spc="-5" dirty="0">
                <a:solidFill>
                  <a:srgbClr val="FFFFFF"/>
                </a:solidFill>
                <a:latin typeface="Tahoma"/>
                <a:cs typeface="Tahoma"/>
              </a:rPr>
              <a:t>panggilan hari</a:t>
            </a:r>
            <a:r>
              <a:rPr sz="2200" spc="35" dirty="0">
                <a:solidFill>
                  <a:srgbClr val="FFFFFF"/>
                </a:solidFill>
                <a:latin typeface="Tahoma"/>
                <a:cs typeface="Tahoma"/>
              </a:rPr>
              <a:t> </a:t>
            </a:r>
            <a:r>
              <a:rPr sz="2200" spc="-15" dirty="0">
                <a:solidFill>
                  <a:srgbClr val="FFFFFF"/>
                </a:solidFill>
                <a:latin typeface="Tahoma"/>
                <a:cs typeface="Tahoma"/>
              </a:rPr>
              <a:t>nuraninya</a:t>
            </a:r>
            <a:endParaRPr sz="2200">
              <a:latin typeface="Tahoma"/>
              <a:cs typeface="Tahoma"/>
            </a:endParaRPr>
          </a:p>
          <a:p>
            <a:pPr marL="462280" indent="-449580" algn="just">
              <a:lnSpc>
                <a:spcPct val="100000"/>
              </a:lnSpc>
              <a:buAutoNum type="arabicPeriod" startAt="8"/>
              <a:tabLst>
                <a:tab pos="462280" algn="l"/>
              </a:tabLst>
            </a:pPr>
            <a:r>
              <a:rPr sz="2200" spc="-5" dirty="0">
                <a:solidFill>
                  <a:srgbClr val="FFFFFF"/>
                </a:solidFill>
                <a:latin typeface="Tahoma"/>
                <a:cs typeface="Tahoma"/>
              </a:rPr>
              <a:t>Asas </a:t>
            </a:r>
            <a:r>
              <a:rPr sz="2200" spc="-10" dirty="0">
                <a:solidFill>
                  <a:srgbClr val="FFFFFF"/>
                </a:solidFill>
                <a:latin typeface="Tahoma"/>
                <a:cs typeface="Tahoma"/>
              </a:rPr>
              <a:t>kepatutan </a:t>
            </a:r>
            <a:r>
              <a:rPr sz="2200" spc="-5" dirty="0">
                <a:solidFill>
                  <a:srgbClr val="FFFFFF"/>
                </a:solidFill>
                <a:latin typeface="Tahoma"/>
                <a:cs typeface="Tahoma"/>
              </a:rPr>
              <a:t>adalah </a:t>
            </a:r>
            <a:r>
              <a:rPr sz="2200" spc="-10" dirty="0">
                <a:solidFill>
                  <a:srgbClr val="FFFFFF"/>
                </a:solidFill>
                <a:latin typeface="Tahoma"/>
                <a:cs typeface="Tahoma"/>
              </a:rPr>
              <a:t>tentang ketentuan </a:t>
            </a:r>
            <a:r>
              <a:rPr sz="2200" spc="-5" dirty="0">
                <a:solidFill>
                  <a:srgbClr val="FFFFFF"/>
                </a:solidFill>
                <a:latin typeface="Tahoma"/>
                <a:cs typeface="Tahoma"/>
              </a:rPr>
              <a:t>isi</a:t>
            </a:r>
            <a:r>
              <a:rPr sz="2200" spc="130" dirty="0">
                <a:solidFill>
                  <a:srgbClr val="FFFFFF"/>
                </a:solidFill>
                <a:latin typeface="Tahoma"/>
                <a:cs typeface="Tahoma"/>
              </a:rPr>
              <a:t> </a:t>
            </a:r>
            <a:r>
              <a:rPr sz="2200" spc="-5" dirty="0">
                <a:solidFill>
                  <a:srgbClr val="FFFFFF"/>
                </a:solidFill>
                <a:latin typeface="Tahoma"/>
                <a:cs typeface="Tahoma"/>
              </a:rPr>
              <a:t>perjanjian</a:t>
            </a:r>
            <a:endParaRPr sz="2200">
              <a:latin typeface="Tahoma"/>
              <a:cs typeface="Tahoma"/>
            </a:endParaRPr>
          </a:p>
          <a:p>
            <a:pPr marL="462280" marR="5080" indent="-449580" algn="just">
              <a:lnSpc>
                <a:spcPct val="100000"/>
              </a:lnSpc>
              <a:spcBef>
                <a:spcPts val="5"/>
              </a:spcBef>
              <a:buAutoNum type="arabicPeriod" startAt="8"/>
              <a:tabLst>
                <a:tab pos="462280" algn="l"/>
              </a:tabLst>
            </a:pPr>
            <a:r>
              <a:rPr sz="2200" spc="-5" dirty="0">
                <a:solidFill>
                  <a:srgbClr val="FFFFFF"/>
                </a:solidFill>
                <a:latin typeface="Tahoma"/>
                <a:cs typeface="Tahoma"/>
              </a:rPr>
              <a:t>Asas kebiasaan, sebagai bagian </a:t>
            </a:r>
            <a:r>
              <a:rPr sz="2200" spc="-10" dirty="0">
                <a:solidFill>
                  <a:srgbClr val="FFFFFF"/>
                </a:solidFill>
                <a:latin typeface="Tahoma"/>
                <a:cs typeface="Tahoma"/>
              </a:rPr>
              <a:t>dari perjanjian </a:t>
            </a:r>
            <a:r>
              <a:rPr sz="2200" spc="-15" dirty="0">
                <a:solidFill>
                  <a:srgbClr val="FFFFFF"/>
                </a:solidFill>
                <a:latin typeface="Tahoma"/>
                <a:cs typeface="Tahoma"/>
              </a:rPr>
              <a:t>yang </a:t>
            </a:r>
            <a:r>
              <a:rPr sz="2200" spc="-10" dirty="0">
                <a:solidFill>
                  <a:srgbClr val="FFFFFF"/>
                </a:solidFill>
                <a:latin typeface="Tahoma"/>
                <a:cs typeface="Tahoma"/>
              </a:rPr>
              <a:t>tidak </a:t>
            </a:r>
            <a:r>
              <a:rPr sz="2200" spc="-15" dirty="0">
                <a:solidFill>
                  <a:srgbClr val="FFFFFF"/>
                </a:solidFill>
                <a:latin typeface="Tahoma"/>
                <a:cs typeface="Tahoma"/>
              </a:rPr>
              <a:t>hanya </a:t>
            </a:r>
            <a:r>
              <a:rPr sz="2200" spc="655" dirty="0">
                <a:solidFill>
                  <a:srgbClr val="FFFFFF"/>
                </a:solidFill>
                <a:latin typeface="Tahoma"/>
                <a:cs typeface="Tahoma"/>
              </a:rPr>
              <a:t> </a:t>
            </a:r>
            <a:r>
              <a:rPr sz="2200" spc="-5" dirty="0">
                <a:solidFill>
                  <a:srgbClr val="FFFFFF"/>
                </a:solidFill>
                <a:latin typeface="Tahoma"/>
                <a:cs typeface="Tahoma"/>
              </a:rPr>
              <a:t>mengikat untuk apa </a:t>
            </a:r>
            <a:r>
              <a:rPr sz="2200" spc="-15" dirty="0">
                <a:solidFill>
                  <a:srgbClr val="FFFFFF"/>
                </a:solidFill>
                <a:latin typeface="Tahoma"/>
                <a:cs typeface="Tahoma"/>
              </a:rPr>
              <a:t>yang secara </a:t>
            </a:r>
            <a:r>
              <a:rPr sz="2200" spc="-5" dirty="0">
                <a:solidFill>
                  <a:srgbClr val="FFFFFF"/>
                </a:solidFill>
                <a:latin typeface="Tahoma"/>
                <a:cs typeface="Tahoma"/>
              </a:rPr>
              <a:t>tegas diatur </a:t>
            </a:r>
            <a:r>
              <a:rPr sz="2200" spc="-10" dirty="0">
                <a:solidFill>
                  <a:srgbClr val="FFFFFF"/>
                </a:solidFill>
                <a:latin typeface="Tahoma"/>
                <a:cs typeface="Tahoma"/>
              </a:rPr>
              <a:t>akan </a:t>
            </a:r>
            <a:r>
              <a:rPr sz="2200" spc="-5" dirty="0">
                <a:solidFill>
                  <a:srgbClr val="FFFFFF"/>
                </a:solidFill>
                <a:latin typeface="Tahoma"/>
                <a:cs typeface="Tahoma"/>
              </a:rPr>
              <a:t>tetapi </a:t>
            </a:r>
            <a:r>
              <a:rPr sz="2200" spc="-10" dirty="0">
                <a:solidFill>
                  <a:srgbClr val="FFFFFF"/>
                </a:solidFill>
                <a:latin typeface="Tahoma"/>
                <a:cs typeface="Tahoma"/>
              </a:rPr>
              <a:t>juga  hal-hal </a:t>
            </a:r>
            <a:r>
              <a:rPr sz="2200" spc="-15" dirty="0">
                <a:solidFill>
                  <a:srgbClr val="FFFFFF"/>
                </a:solidFill>
                <a:latin typeface="Tahoma"/>
                <a:cs typeface="Tahoma"/>
              </a:rPr>
              <a:t>yang </a:t>
            </a:r>
            <a:r>
              <a:rPr sz="2200" spc="-5" dirty="0">
                <a:solidFill>
                  <a:srgbClr val="FFFFFF"/>
                </a:solidFill>
                <a:latin typeface="Tahoma"/>
                <a:cs typeface="Tahoma"/>
              </a:rPr>
              <a:t>menurut </a:t>
            </a:r>
            <a:r>
              <a:rPr sz="2200" spc="-10" dirty="0">
                <a:solidFill>
                  <a:srgbClr val="FFFFFF"/>
                </a:solidFill>
                <a:latin typeface="Tahoma"/>
                <a:cs typeface="Tahoma"/>
              </a:rPr>
              <a:t>kebiasaan </a:t>
            </a:r>
            <a:r>
              <a:rPr sz="2200" spc="-5" dirty="0">
                <a:solidFill>
                  <a:srgbClr val="FFFFFF"/>
                </a:solidFill>
                <a:latin typeface="Tahoma"/>
                <a:cs typeface="Tahoma"/>
              </a:rPr>
              <a:t>lazim</a:t>
            </a:r>
            <a:r>
              <a:rPr sz="2200" spc="55" dirty="0">
                <a:solidFill>
                  <a:srgbClr val="FFFFFF"/>
                </a:solidFill>
                <a:latin typeface="Tahoma"/>
                <a:cs typeface="Tahoma"/>
              </a:rPr>
              <a:t> </a:t>
            </a:r>
            <a:r>
              <a:rPr sz="2200" spc="-5" dirty="0">
                <a:solidFill>
                  <a:srgbClr val="FFFFFF"/>
                </a:solidFill>
                <a:latin typeface="Tahoma"/>
                <a:cs typeface="Tahoma"/>
              </a:rPr>
              <a:t>diikuti</a:t>
            </a:r>
            <a:endParaRPr sz="2200">
              <a:latin typeface="Tahoma"/>
              <a:cs typeface="Tahoma"/>
            </a:endParaRPr>
          </a:p>
          <a:p>
            <a:pPr marL="462280" marR="5080" indent="-449580" algn="just">
              <a:lnSpc>
                <a:spcPct val="100000"/>
              </a:lnSpc>
              <a:buAutoNum type="arabicPeriod" startAt="8"/>
              <a:tabLst>
                <a:tab pos="462280" algn="l"/>
              </a:tabLst>
            </a:pPr>
            <a:r>
              <a:rPr sz="2200" spc="-5" dirty="0">
                <a:solidFill>
                  <a:srgbClr val="FFFFFF"/>
                </a:solidFill>
                <a:latin typeface="Tahoma"/>
                <a:cs typeface="Tahoma"/>
              </a:rPr>
              <a:t>Asas </a:t>
            </a:r>
            <a:r>
              <a:rPr sz="2200" spc="-10" dirty="0">
                <a:solidFill>
                  <a:srgbClr val="FFFFFF"/>
                </a:solidFill>
                <a:latin typeface="Tahoma"/>
                <a:cs typeface="Tahoma"/>
              </a:rPr>
              <a:t>perlindungan, antara </a:t>
            </a:r>
            <a:r>
              <a:rPr sz="2200" spc="-5" dirty="0">
                <a:solidFill>
                  <a:srgbClr val="FFFFFF"/>
                </a:solidFill>
                <a:latin typeface="Tahoma"/>
                <a:cs typeface="Tahoma"/>
              </a:rPr>
              <a:t>debitor dan kreditor harus dilindungi  oleh </a:t>
            </a:r>
            <a:r>
              <a:rPr sz="2200" dirty="0">
                <a:solidFill>
                  <a:srgbClr val="FFFFFF"/>
                </a:solidFill>
                <a:latin typeface="Tahoma"/>
                <a:cs typeface="Tahoma"/>
              </a:rPr>
              <a:t>hukum. </a:t>
            </a:r>
            <a:r>
              <a:rPr sz="2200" spc="-10" dirty="0">
                <a:solidFill>
                  <a:srgbClr val="FFFFFF"/>
                </a:solidFill>
                <a:latin typeface="Tahoma"/>
                <a:cs typeface="Tahoma"/>
              </a:rPr>
              <a:t>Secara </a:t>
            </a:r>
            <a:r>
              <a:rPr sz="2200" spc="-5" dirty="0">
                <a:solidFill>
                  <a:srgbClr val="FFFFFF"/>
                </a:solidFill>
                <a:latin typeface="Tahoma"/>
                <a:cs typeface="Tahoma"/>
              </a:rPr>
              <a:t>logis </a:t>
            </a:r>
            <a:r>
              <a:rPr sz="2200" spc="-15" dirty="0">
                <a:solidFill>
                  <a:srgbClr val="FFFFFF"/>
                </a:solidFill>
                <a:latin typeface="Tahoma"/>
                <a:cs typeface="Tahoma"/>
              </a:rPr>
              <a:t>yang </a:t>
            </a:r>
            <a:r>
              <a:rPr sz="2200" spc="-5" dirty="0">
                <a:solidFill>
                  <a:srgbClr val="FFFFFF"/>
                </a:solidFill>
                <a:latin typeface="Tahoma"/>
                <a:cs typeface="Tahoma"/>
              </a:rPr>
              <a:t>perlu mendapatkan perlindungan  adalah debitor </a:t>
            </a:r>
            <a:r>
              <a:rPr sz="2200" spc="-10" dirty="0">
                <a:solidFill>
                  <a:srgbClr val="FFFFFF"/>
                </a:solidFill>
                <a:latin typeface="Tahoma"/>
                <a:cs typeface="Tahoma"/>
              </a:rPr>
              <a:t>karena </a:t>
            </a:r>
            <a:r>
              <a:rPr sz="2200" spc="-5" dirty="0">
                <a:solidFill>
                  <a:srgbClr val="FFFFFF"/>
                </a:solidFill>
                <a:latin typeface="Tahoma"/>
                <a:cs typeface="Tahoma"/>
              </a:rPr>
              <a:t>dalam posisi </a:t>
            </a:r>
            <a:r>
              <a:rPr sz="2200" spc="-15" dirty="0">
                <a:solidFill>
                  <a:srgbClr val="FFFFFF"/>
                </a:solidFill>
                <a:latin typeface="Tahoma"/>
                <a:cs typeface="Tahoma"/>
              </a:rPr>
              <a:t>yang</a:t>
            </a:r>
            <a:r>
              <a:rPr sz="2200" spc="35" dirty="0">
                <a:solidFill>
                  <a:srgbClr val="FFFFFF"/>
                </a:solidFill>
                <a:latin typeface="Tahoma"/>
                <a:cs typeface="Tahoma"/>
              </a:rPr>
              <a:t> </a:t>
            </a:r>
            <a:r>
              <a:rPr sz="2200" spc="-5" dirty="0">
                <a:solidFill>
                  <a:srgbClr val="FFFFFF"/>
                </a:solidFill>
                <a:latin typeface="Tahoma"/>
                <a:cs typeface="Tahoma"/>
              </a:rPr>
              <a:t>lemah</a:t>
            </a:r>
            <a:endParaRPr sz="2200">
              <a:latin typeface="Tahoma"/>
              <a:cs typeface="Tahoma"/>
            </a:endParaRPr>
          </a:p>
          <a:p>
            <a:pPr marL="462280" indent="-449580" algn="just">
              <a:lnSpc>
                <a:spcPct val="100000"/>
              </a:lnSpc>
              <a:buAutoNum type="arabicPeriod" startAt="8"/>
              <a:tabLst>
                <a:tab pos="462280" algn="l"/>
              </a:tabLst>
            </a:pPr>
            <a:r>
              <a:rPr sz="2200" spc="-5" dirty="0">
                <a:solidFill>
                  <a:srgbClr val="FFFFFF"/>
                </a:solidFill>
                <a:latin typeface="Tahoma"/>
                <a:cs typeface="Tahoma"/>
              </a:rPr>
              <a:t>Asas itikad</a:t>
            </a:r>
            <a:r>
              <a:rPr sz="2200" spc="10" dirty="0">
                <a:solidFill>
                  <a:srgbClr val="FFFFFF"/>
                </a:solidFill>
                <a:latin typeface="Tahoma"/>
                <a:cs typeface="Tahoma"/>
              </a:rPr>
              <a:t> </a:t>
            </a:r>
            <a:r>
              <a:rPr sz="2200" spc="-5" dirty="0">
                <a:solidFill>
                  <a:srgbClr val="FFFFFF"/>
                </a:solidFill>
                <a:latin typeface="Tahoma"/>
                <a:cs typeface="Tahoma"/>
              </a:rPr>
              <a:t>baik</a:t>
            </a:r>
            <a:endParaRPr sz="2200">
              <a:latin typeface="Tahoma"/>
              <a:cs typeface="Tahoma"/>
            </a:endParaRPr>
          </a:p>
          <a:p>
            <a:pPr marL="462280" indent="-449580" algn="just">
              <a:lnSpc>
                <a:spcPct val="100000"/>
              </a:lnSpc>
              <a:buAutoNum type="arabicPeriod" startAt="8"/>
              <a:tabLst>
                <a:tab pos="462280" algn="l"/>
              </a:tabLst>
            </a:pPr>
            <a:r>
              <a:rPr sz="2200" spc="-5" dirty="0">
                <a:solidFill>
                  <a:srgbClr val="FFFFFF"/>
                </a:solidFill>
                <a:latin typeface="Tahoma"/>
                <a:cs typeface="Tahoma"/>
              </a:rPr>
              <a:t>Asas</a:t>
            </a:r>
            <a:r>
              <a:rPr sz="2200" spc="229" dirty="0">
                <a:solidFill>
                  <a:srgbClr val="FFFFFF"/>
                </a:solidFill>
                <a:latin typeface="Tahoma"/>
                <a:cs typeface="Tahoma"/>
              </a:rPr>
              <a:t> </a:t>
            </a:r>
            <a:r>
              <a:rPr sz="2200" spc="-5" dirty="0">
                <a:solidFill>
                  <a:srgbClr val="FFFFFF"/>
                </a:solidFill>
                <a:latin typeface="Tahoma"/>
                <a:cs typeface="Tahoma"/>
              </a:rPr>
              <a:t>perjanjian</a:t>
            </a:r>
            <a:r>
              <a:rPr sz="2200" spc="225" dirty="0">
                <a:solidFill>
                  <a:srgbClr val="FFFFFF"/>
                </a:solidFill>
                <a:latin typeface="Tahoma"/>
                <a:cs typeface="Tahoma"/>
              </a:rPr>
              <a:t> </a:t>
            </a:r>
            <a:r>
              <a:rPr sz="2200" spc="-10" dirty="0">
                <a:solidFill>
                  <a:srgbClr val="FFFFFF"/>
                </a:solidFill>
                <a:latin typeface="Tahoma"/>
                <a:cs typeface="Tahoma"/>
              </a:rPr>
              <a:t>tidak</a:t>
            </a:r>
            <a:r>
              <a:rPr sz="2200" spc="235" dirty="0">
                <a:solidFill>
                  <a:srgbClr val="FFFFFF"/>
                </a:solidFill>
                <a:latin typeface="Tahoma"/>
                <a:cs typeface="Tahoma"/>
              </a:rPr>
              <a:t> </a:t>
            </a:r>
            <a:r>
              <a:rPr sz="2200" spc="-5" dirty="0">
                <a:solidFill>
                  <a:srgbClr val="FFFFFF"/>
                </a:solidFill>
                <a:latin typeface="Tahoma"/>
                <a:cs typeface="Tahoma"/>
              </a:rPr>
              <a:t>dapat</a:t>
            </a:r>
            <a:r>
              <a:rPr sz="2200" spc="215" dirty="0">
                <a:solidFill>
                  <a:srgbClr val="FFFFFF"/>
                </a:solidFill>
                <a:latin typeface="Tahoma"/>
                <a:cs typeface="Tahoma"/>
              </a:rPr>
              <a:t> </a:t>
            </a:r>
            <a:r>
              <a:rPr sz="2200" spc="-5" dirty="0">
                <a:solidFill>
                  <a:srgbClr val="FFFFFF"/>
                </a:solidFill>
                <a:latin typeface="Tahoma"/>
                <a:cs typeface="Tahoma"/>
              </a:rPr>
              <a:t>ditarik</a:t>
            </a:r>
            <a:r>
              <a:rPr sz="2200" spc="225" dirty="0">
                <a:solidFill>
                  <a:srgbClr val="FFFFFF"/>
                </a:solidFill>
                <a:latin typeface="Tahoma"/>
                <a:cs typeface="Tahoma"/>
              </a:rPr>
              <a:t> </a:t>
            </a:r>
            <a:r>
              <a:rPr sz="2200" spc="-10" dirty="0">
                <a:solidFill>
                  <a:srgbClr val="FFFFFF"/>
                </a:solidFill>
                <a:latin typeface="Tahoma"/>
                <a:cs typeface="Tahoma"/>
              </a:rPr>
              <a:t>kembali,</a:t>
            </a:r>
            <a:r>
              <a:rPr sz="2200" spc="235" dirty="0">
                <a:solidFill>
                  <a:srgbClr val="FFFFFF"/>
                </a:solidFill>
                <a:latin typeface="Tahoma"/>
                <a:cs typeface="Tahoma"/>
              </a:rPr>
              <a:t> </a:t>
            </a:r>
            <a:r>
              <a:rPr sz="2200" spc="-10" dirty="0">
                <a:solidFill>
                  <a:srgbClr val="FFFFFF"/>
                </a:solidFill>
                <a:latin typeface="Tahoma"/>
                <a:cs typeface="Tahoma"/>
              </a:rPr>
              <a:t>kecuali</a:t>
            </a:r>
            <a:r>
              <a:rPr sz="2200" spc="235" dirty="0">
                <a:solidFill>
                  <a:srgbClr val="FFFFFF"/>
                </a:solidFill>
                <a:latin typeface="Tahoma"/>
                <a:cs typeface="Tahoma"/>
              </a:rPr>
              <a:t> </a:t>
            </a:r>
            <a:r>
              <a:rPr sz="2200" spc="-5" dirty="0">
                <a:solidFill>
                  <a:srgbClr val="FFFFFF"/>
                </a:solidFill>
                <a:latin typeface="Tahoma"/>
                <a:cs typeface="Tahoma"/>
              </a:rPr>
              <a:t>sepakat</a:t>
            </a:r>
            <a:r>
              <a:rPr sz="2200" spc="220" dirty="0">
                <a:solidFill>
                  <a:srgbClr val="FFFFFF"/>
                </a:solidFill>
                <a:latin typeface="Tahoma"/>
                <a:cs typeface="Tahoma"/>
              </a:rPr>
              <a:t> </a:t>
            </a:r>
            <a:r>
              <a:rPr sz="2200" spc="-15" dirty="0">
                <a:solidFill>
                  <a:srgbClr val="FFFFFF"/>
                </a:solidFill>
                <a:latin typeface="Tahoma"/>
                <a:cs typeface="Tahoma"/>
              </a:rPr>
              <a:t>para</a:t>
            </a:r>
            <a:endParaRPr sz="2200">
              <a:latin typeface="Tahoma"/>
              <a:cs typeface="Tahoma"/>
            </a:endParaRPr>
          </a:p>
        </p:txBody>
      </p:sp>
      <p:sp>
        <p:nvSpPr>
          <p:cNvPr id="7" name="object 7"/>
          <p:cNvSpPr txBox="1"/>
          <p:nvPr/>
        </p:nvSpPr>
        <p:spPr>
          <a:xfrm>
            <a:off x="716991" y="6154013"/>
            <a:ext cx="684530" cy="360680"/>
          </a:xfrm>
          <a:prstGeom prst="rect">
            <a:avLst/>
          </a:prstGeom>
        </p:spPr>
        <p:txBody>
          <a:bodyPr vert="horz" wrap="square" lIns="0" tIns="12065" rIns="0" bIns="0" rtlCol="0">
            <a:spAutoFit/>
          </a:bodyPr>
          <a:lstStyle/>
          <a:p>
            <a:pPr marL="12700">
              <a:lnSpc>
                <a:spcPct val="100000"/>
              </a:lnSpc>
              <a:spcBef>
                <a:spcPts val="95"/>
              </a:spcBef>
            </a:pPr>
            <a:r>
              <a:rPr sz="2200" spc="-5" dirty="0">
                <a:solidFill>
                  <a:srgbClr val="FFFFFF"/>
                </a:solidFill>
                <a:latin typeface="Tahoma"/>
                <a:cs typeface="Tahoma"/>
              </a:rPr>
              <a:t>pihak</a:t>
            </a:r>
            <a:endParaRPr sz="2200">
              <a:latin typeface="Tahoma"/>
              <a:cs typeface="Tahom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924800" y="6190488"/>
            <a:ext cx="443293" cy="405193"/>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967989" y="346328"/>
            <a:ext cx="3443604" cy="330835"/>
          </a:xfrm>
          <a:prstGeom prst="rect">
            <a:avLst/>
          </a:prstGeom>
        </p:spPr>
        <p:txBody>
          <a:bodyPr vert="horz" wrap="square" lIns="0" tIns="12700" rIns="0" bIns="0" rtlCol="0">
            <a:spAutoFit/>
          </a:bodyPr>
          <a:lstStyle/>
          <a:p>
            <a:pPr marL="12700">
              <a:lnSpc>
                <a:spcPct val="100000"/>
              </a:lnSpc>
              <a:spcBef>
                <a:spcPts val="100"/>
              </a:spcBef>
            </a:pPr>
            <a:r>
              <a:rPr sz="2000" dirty="0"/>
              <a:t>ASAS HUKUM</a:t>
            </a:r>
            <a:r>
              <a:rPr sz="2000" spc="-70" dirty="0"/>
              <a:t> </a:t>
            </a:r>
            <a:r>
              <a:rPr sz="2000" spc="-5" dirty="0"/>
              <a:t>PERJANJIAN</a:t>
            </a:r>
            <a:endParaRPr sz="2000"/>
          </a:p>
        </p:txBody>
      </p:sp>
      <p:sp>
        <p:nvSpPr>
          <p:cNvPr id="4" name="object 4"/>
          <p:cNvSpPr txBox="1"/>
          <p:nvPr/>
        </p:nvSpPr>
        <p:spPr>
          <a:xfrm>
            <a:off x="491134" y="955928"/>
            <a:ext cx="8398510" cy="4599305"/>
          </a:xfrm>
          <a:prstGeom prst="rect">
            <a:avLst/>
          </a:prstGeom>
        </p:spPr>
        <p:txBody>
          <a:bodyPr vert="horz" wrap="square" lIns="0" tIns="13335" rIns="0" bIns="0" rtlCol="0">
            <a:spAutoFit/>
          </a:bodyPr>
          <a:lstStyle/>
          <a:p>
            <a:pPr marL="548640" indent="-536575">
              <a:lnSpc>
                <a:spcPct val="100000"/>
              </a:lnSpc>
              <a:spcBef>
                <a:spcPts val="105"/>
              </a:spcBef>
              <a:buAutoNum type="arabicPeriod" startAt="14"/>
              <a:tabLst>
                <a:tab pos="548640" algn="l"/>
                <a:tab pos="549275" algn="l"/>
              </a:tabLst>
            </a:pPr>
            <a:r>
              <a:rPr sz="2000" dirty="0">
                <a:solidFill>
                  <a:srgbClr val="FFFFFF"/>
                </a:solidFill>
                <a:latin typeface="Tahoma"/>
                <a:cs typeface="Tahoma"/>
              </a:rPr>
              <a:t>Asas penegakan</a:t>
            </a:r>
            <a:r>
              <a:rPr sz="2000" spc="-60" dirty="0">
                <a:solidFill>
                  <a:srgbClr val="FFFFFF"/>
                </a:solidFill>
                <a:latin typeface="Tahoma"/>
                <a:cs typeface="Tahoma"/>
              </a:rPr>
              <a:t> </a:t>
            </a:r>
            <a:r>
              <a:rPr sz="2000" spc="-5" dirty="0">
                <a:solidFill>
                  <a:srgbClr val="FFFFFF"/>
                </a:solidFill>
                <a:latin typeface="Tahoma"/>
                <a:cs typeface="Tahoma"/>
              </a:rPr>
              <a:t>hukum</a:t>
            </a:r>
            <a:endParaRPr sz="2000">
              <a:latin typeface="Tahoma"/>
              <a:cs typeface="Tahoma"/>
            </a:endParaRPr>
          </a:p>
          <a:p>
            <a:pPr marL="469900" indent="-457200">
              <a:lnSpc>
                <a:spcPct val="100000"/>
              </a:lnSpc>
              <a:buAutoNum type="arabicPeriod" startAt="14"/>
              <a:tabLst>
                <a:tab pos="469900" algn="l"/>
              </a:tabLst>
            </a:pPr>
            <a:r>
              <a:rPr sz="2000" dirty="0">
                <a:solidFill>
                  <a:srgbClr val="FFFFFF"/>
                </a:solidFill>
                <a:latin typeface="Tahoma"/>
                <a:cs typeface="Tahoma"/>
              </a:rPr>
              <a:t>Asas alasan pemaaf </a:t>
            </a:r>
            <a:r>
              <a:rPr sz="2000" spc="-10" dirty="0">
                <a:solidFill>
                  <a:srgbClr val="FFFFFF"/>
                </a:solidFill>
                <a:latin typeface="Tahoma"/>
                <a:cs typeface="Tahoma"/>
              </a:rPr>
              <a:t>(force</a:t>
            </a:r>
            <a:r>
              <a:rPr sz="2000" spc="-90" dirty="0">
                <a:solidFill>
                  <a:srgbClr val="FFFFFF"/>
                </a:solidFill>
                <a:latin typeface="Tahoma"/>
                <a:cs typeface="Tahoma"/>
              </a:rPr>
              <a:t> </a:t>
            </a:r>
            <a:r>
              <a:rPr sz="2000" dirty="0">
                <a:solidFill>
                  <a:srgbClr val="FFFFFF"/>
                </a:solidFill>
                <a:latin typeface="Tahoma"/>
                <a:cs typeface="Tahoma"/>
              </a:rPr>
              <a:t>majeur)</a:t>
            </a:r>
            <a:endParaRPr sz="2000">
              <a:latin typeface="Tahoma"/>
              <a:cs typeface="Tahoma"/>
            </a:endParaRPr>
          </a:p>
          <a:p>
            <a:pPr>
              <a:lnSpc>
                <a:spcPct val="100000"/>
              </a:lnSpc>
            </a:pPr>
            <a:endParaRPr sz="2400">
              <a:latin typeface="Times New Roman"/>
              <a:cs typeface="Times New Roman"/>
            </a:endParaRPr>
          </a:p>
          <a:p>
            <a:pPr algn="ctr">
              <a:lnSpc>
                <a:spcPct val="100000"/>
              </a:lnSpc>
              <a:spcBef>
                <a:spcPts val="2039"/>
              </a:spcBef>
            </a:pPr>
            <a:r>
              <a:rPr sz="2000" b="1" dirty="0">
                <a:solidFill>
                  <a:srgbClr val="FFFFFF"/>
                </a:solidFill>
                <a:latin typeface="Tahoma"/>
                <a:cs typeface="Tahoma"/>
              </a:rPr>
              <a:t>ASAS </a:t>
            </a:r>
            <a:r>
              <a:rPr sz="2000" b="1" spc="-5" dirty="0">
                <a:solidFill>
                  <a:srgbClr val="FFFFFF"/>
                </a:solidFill>
                <a:latin typeface="Tahoma"/>
                <a:cs typeface="Tahoma"/>
              </a:rPr>
              <a:t>DALAM BUSINESS</a:t>
            </a:r>
            <a:r>
              <a:rPr sz="2000" b="1" spc="-45" dirty="0">
                <a:solidFill>
                  <a:srgbClr val="FFFFFF"/>
                </a:solidFill>
                <a:latin typeface="Tahoma"/>
                <a:cs typeface="Tahoma"/>
              </a:rPr>
              <a:t> </a:t>
            </a:r>
            <a:r>
              <a:rPr sz="2000" b="1" spc="-5" dirty="0">
                <a:solidFill>
                  <a:srgbClr val="FFFFFF"/>
                </a:solidFill>
                <a:latin typeface="Tahoma"/>
                <a:cs typeface="Tahoma"/>
              </a:rPr>
              <a:t>LAW</a:t>
            </a:r>
            <a:endParaRPr sz="2000">
              <a:latin typeface="Tahoma"/>
              <a:cs typeface="Tahoma"/>
            </a:endParaRPr>
          </a:p>
          <a:p>
            <a:pPr>
              <a:lnSpc>
                <a:spcPct val="100000"/>
              </a:lnSpc>
              <a:spcBef>
                <a:spcPts val="45"/>
              </a:spcBef>
            </a:pPr>
            <a:endParaRPr sz="2050">
              <a:latin typeface="Times New Roman"/>
              <a:cs typeface="Times New Roman"/>
            </a:endParaRPr>
          </a:p>
          <a:p>
            <a:pPr marL="469900" indent="-457200">
              <a:lnSpc>
                <a:spcPct val="100000"/>
              </a:lnSpc>
              <a:buAutoNum type="arabicPeriod"/>
              <a:tabLst>
                <a:tab pos="469265" algn="l"/>
                <a:tab pos="469900" algn="l"/>
              </a:tabLst>
            </a:pPr>
            <a:r>
              <a:rPr sz="2000" spc="-5" dirty="0">
                <a:solidFill>
                  <a:srgbClr val="FFFFFF"/>
                </a:solidFill>
                <a:latin typeface="Tahoma"/>
                <a:cs typeface="Tahoma"/>
              </a:rPr>
              <a:t>Prinsip</a:t>
            </a:r>
            <a:r>
              <a:rPr sz="2000" spc="-10" dirty="0">
                <a:solidFill>
                  <a:srgbClr val="FFFFFF"/>
                </a:solidFill>
                <a:latin typeface="Tahoma"/>
                <a:cs typeface="Tahoma"/>
              </a:rPr>
              <a:t> </a:t>
            </a:r>
            <a:r>
              <a:rPr sz="2000" spc="-5" dirty="0">
                <a:solidFill>
                  <a:srgbClr val="FFFFFF"/>
                </a:solidFill>
                <a:latin typeface="Tahoma"/>
                <a:cs typeface="Tahoma"/>
              </a:rPr>
              <a:t>universal</a:t>
            </a:r>
            <a:endParaRPr sz="2000">
              <a:latin typeface="Tahoma"/>
              <a:cs typeface="Tahoma"/>
            </a:endParaRPr>
          </a:p>
          <a:p>
            <a:pPr marL="469900" indent="-457200">
              <a:lnSpc>
                <a:spcPct val="100000"/>
              </a:lnSpc>
              <a:buAutoNum type="arabicPeriod"/>
              <a:tabLst>
                <a:tab pos="469265" algn="l"/>
                <a:tab pos="469900" algn="l"/>
              </a:tabLst>
            </a:pPr>
            <a:r>
              <a:rPr sz="2000" spc="-5" dirty="0">
                <a:solidFill>
                  <a:srgbClr val="FFFFFF"/>
                </a:solidFill>
                <a:latin typeface="Tahoma"/>
                <a:cs typeface="Tahoma"/>
              </a:rPr>
              <a:t>Prinsip kebebasan</a:t>
            </a:r>
            <a:r>
              <a:rPr sz="2000" spc="-10" dirty="0">
                <a:solidFill>
                  <a:srgbClr val="FFFFFF"/>
                </a:solidFill>
                <a:latin typeface="Tahoma"/>
                <a:cs typeface="Tahoma"/>
              </a:rPr>
              <a:t> berkontrak</a:t>
            </a:r>
            <a:endParaRPr sz="2000">
              <a:latin typeface="Tahoma"/>
              <a:cs typeface="Tahoma"/>
            </a:endParaRPr>
          </a:p>
          <a:p>
            <a:pPr marL="469900" indent="-457200">
              <a:lnSpc>
                <a:spcPct val="100000"/>
              </a:lnSpc>
              <a:buAutoNum type="arabicPeriod"/>
              <a:tabLst>
                <a:tab pos="469265" algn="l"/>
                <a:tab pos="469900" algn="l"/>
              </a:tabLst>
            </a:pPr>
            <a:r>
              <a:rPr sz="2000" spc="-5" dirty="0">
                <a:solidFill>
                  <a:srgbClr val="FFFFFF"/>
                </a:solidFill>
                <a:latin typeface="Tahoma"/>
                <a:cs typeface="Tahoma"/>
              </a:rPr>
              <a:t>Prinsip </a:t>
            </a:r>
            <a:r>
              <a:rPr sz="2000" dirty="0">
                <a:solidFill>
                  <a:srgbClr val="FFFFFF"/>
                </a:solidFill>
                <a:latin typeface="Tahoma"/>
                <a:cs typeface="Tahoma"/>
              </a:rPr>
              <a:t>itikad baik dan </a:t>
            </a:r>
            <a:r>
              <a:rPr sz="2000" spc="-5" dirty="0">
                <a:solidFill>
                  <a:srgbClr val="FFFFFF"/>
                </a:solidFill>
                <a:latin typeface="Tahoma"/>
                <a:cs typeface="Tahoma"/>
              </a:rPr>
              <a:t>transaksi</a:t>
            </a:r>
            <a:r>
              <a:rPr sz="2000" spc="-55" dirty="0">
                <a:solidFill>
                  <a:srgbClr val="FFFFFF"/>
                </a:solidFill>
                <a:latin typeface="Tahoma"/>
                <a:cs typeface="Tahoma"/>
              </a:rPr>
              <a:t> </a:t>
            </a:r>
            <a:r>
              <a:rPr sz="2000" spc="-5" dirty="0">
                <a:solidFill>
                  <a:srgbClr val="FFFFFF"/>
                </a:solidFill>
                <a:latin typeface="Tahoma"/>
                <a:cs typeface="Tahoma"/>
              </a:rPr>
              <a:t>jujur</a:t>
            </a:r>
            <a:endParaRPr sz="2000">
              <a:latin typeface="Tahoma"/>
              <a:cs typeface="Tahoma"/>
            </a:endParaRPr>
          </a:p>
          <a:p>
            <a:pPr marL="469900" indent="-457200">
              <a:lnSpc>
                <a:spcPct val="100000"/>
              </a:lnSpc>
              <a:buAutoNum type="arabicPeriod"/>
              <a:tabLst>
                <a:tab pos="469265" algn="l"/>
                <a:tab pos="469900" algn="l"/>
              </a:tabLst>
            </a:pPr>
            <a:r>
              <a:rPr sz="2000" spc="-5" dirty="0">
                <a:solidFill>
                  <a:srgbClr val="FFFFFF"/>
                </a:solidFill>
                <a:latin typeface="Tahoma"/>
                <a:cs typeface="Tahoma"/>
              </a:rPr>
              <a:t>Prinsip </a:t>
            </a:r>
            <a:r>
              <a:rPr sz="2000" spc="-10" dirty="0">
                <a:solidFill>
                  <a:srgbClr val="FFFFFF"/>
                </a:solidFill>
                <a:latin typeface="Tahoma"/>
                <a:cs typeface="Tahoma"/>
              </a:rPr>
              <a:t>diakuinya </a:t>
            </a:r>
            <a:r>
              <a:rPr sz="2000" spc="-5" dirty="0">
                <a:solidFill>
                  <a:srgbClr val="FFFFFF"/>
                </a:solidFill>
                <a:latin typeface="Tahoma"/>
                <a:cs typeface="Tahoma"/>
              </a:rPr>
              <a:t>kebiasaaan transaksi bisnis </a:t>
            </a:r>
            <a:r>
              <a:rPr sz="2000" dirty="0">
                <a:solidFill>
                  <a:srgbClr val="FFFFFF"/>
                </a:solidFill>
                <a:latin typeface="Tahoma"/>
                <a:cs typeface="Tahoma"/>
              </a:rPr>
              <a:t>di </a:t>
            </a:r>
            <a:r>
              <a:rPr sz="2000" spc="-10" dirty="0">
                <a:solidFill>
                  <a:srgbClr val="FFFFFF"/>
                </a:solidFill>
                <a:latin typeface="Tahoma"/>
                <a:cs typeface="Tahoma"/>
              </a:rPr>
              <a:t>negara</a:t>
            </a:r>
            <a:r>
              <a:rPr sz="2000" spc="-35" dirty="0">
                <a:solidFill>
                  <a:srgbClr val="FFFFFF"/>
                </a:solidFill>
                <a:latin typeface="Tahoma"/>
                <a:cs typeface="Tahoma"/>
              </a:rPr>
              <a:t> </a:t>
            </a:r>
            <a:r>
              <a:rPr sz="2000" spc="-5" dirty="0">
                <a:solidFill>
                  <a:srgbClr val="FFFFFF"/>
                </a:solidFill>
                <a:latin typeface="Tahoma"/>
                <a:cs typeface="Tahoma"/>
              </a:rPr>
              <a:t>setempat</a:t>
            </a:r>
            <a:endParaRPr sz="2000">
              <a:latin typeface="Tahoma"/>
              <a:cs typeface="Tahoma"/>
            </a:endParaRPr>
          </a:p>
          <a:p>
            <a:pPr marL="469900" marR="5080" indent="-457200">
              <a:lnSpc>
                <a:spcPct val="100000"/>
              </a:lnSpc>
              <a:buAutoNum type="arabicPeriod"/>
              <a:tabLst>
                <a:tab pos="469265" algn="l"/>
                <a:tab pos="469900" algn="l"/>
              </a:tabLst>
            </a:pPr>
            <a:r>
              <a:rPr sz="2000" spc="-5" dirty="0">
                <a:solidFill>
                  <a:srgbClr val="FFFFFF"/>
                </a:solidFill>
                <a:latin typeface="Tahoma"/>
                <a:cs typeface="Tahoma"/>
              </a:rPr>
              <a:t>Prinsip kesepakatan melalui </a:t>
            </a:r>
            <a:r>
              <a:rPr sz="2000" spc="-10" dirty="0">
                <a:solidFill>
                  <a:srgbClr val="FFFFFF"/>
                </a:solidFill>
                <a:latin typeface="Tahoma"/>
                <a:cs typeface="Tahoma"/>
              </a:rPr>
              <a:t>penawaran </a:t>
            </a:r>
            <a:r>
              <a:rPr sz="2000" dirty="0">
                <a:solidFill>
                  <a:srgbClr val="FFFFFF"/>
                </a:solidFill>
                <a:latin typeface="Tahoma"/>
                <a:cs typeface="Tahoma"/>
              </a:rPr>
              <a:t>dan </a:t>
            </a:r>
            <a:r>
              <a:rPr sz="2000" spc="-5" dirty="0">
                <a:solidFill>
                  <a:srgbClr val="FFFFFF"/>
                </a:solidFill>
                <a:latin typeface="Tahoma"/>
                <a:cs typeface="Tahoma"/>
              </a:rPr>
              <a:t>penerimaan </a:t>
            </a:r>
            <a:r>
              <a:rPr sz="2000" dirty="0">
                <a:solidFill>
                  <a:srgbClr val="FFFFFF"/>
                </a:solidFill>
                <a:latin typeface="Tahoma"/>
                <a:cs typeface="Tahoma"/>
              </a:rPr>
              <a:t>atau </a:t>
            </a:r>
            <a:r>
              <a:rPr sz="2000" spc="-5" dirty="0">
                <a:solidFill>
                  <a:srgbClr val="FFFFFF"/>
                </a:solidFill>
                <a:latin typeface="Tahoma"/>
                <a:cs typeface="Tahoma"/>
              </a:rPr>
              <a:t>melalui  tindakan</a:t>
            </a:r>
            <a:endParaRPr sz="2000">
              <a:latin typeface="Tahoma"/>
              <a:cs typeface="Tahoma"/>
            </a:endParaRPr>
          </a:p>
          <a:p>
            <a:pPr marL="469900" indent="-457200">
              <a:lnSpc>
                <a:spcPct val="100000"/>
              </a:lnSpc>
              <a:buAutoNum type="arabicPeriod"/>
              <a:tabLst>
                <a:tab pos="469265" algn="l"/>
                <a:tab pos="469900" algn="l"/>
              </a:tabLst>
            </a:pPr>
            <a:r>
              <a:rPr sz="2000" spc="-5" dirty="0">
                <a:solidFill>
                  <a:srgbClr val="FFFFFF"/>
                </a:solidFill>
                <a:latin typeface="Tahoma"/>
                <a:cs typeface="Tahoma"/>
              </a:rPr>
              <a:t>Prinsip larangan </a:t>
            </a:r>
            <a:r>
              <a:rPr sz="2000" dirty="0">
                <a:solidFill>
                  <a:srgbClr val="FFFFFF"/>
                </a:solidFill>
                <a:latin typeface="Tahoma"/>
                <a:cs typeface="Tahoma"/>
              </a:rPr>
              <a:t>bernegosiasi dengan itikad</a:t>
            </a:r>
            <a:r>
              <a:rPr sz="2000" spc="-85" dirty="0">
                <a:solidFill>
                  <a:srgbClr val="FFFFFF"/>
                </a:solidFill>
                <a:latin typeface="Tahoma"/>
                <a:cs typeface="Tahoma"/>
              </a:rPr>
              <a:t> </a:t>
            </a:r>
            <a:r>
              <a:rPr sz="2000" spc="-5" dirty="0">
                <a:solidFill>
                  <a:srgbClr val="FFFFFF"/>
                </a:solidFill>
                <a:latin typeface="Tahoma"/>
                <a:cs typeface="Tahoma"/>
              </a:rPr>
              <a:t>buruk</a:t>
            </a:r>
            <a:endParaRPr sz="2000">
              <a:latin typeface="Tahoma"/>
              <a:cs typeface="Tahoma"/>
            </a:endParaRPr>
          </a:p>
          <a:p>
            <a:pPr marL="469900" indent="-457200">
              <a:lnSpc>
                <a:spcPct val="100000"/>
              </a:lnSpc>
              <a:buAutoNum type="arabicPeriod"/>
              <a:tabLst>
                <a:tab pos="469265" algn="l"/>
                <a:tab pos="469900" algn="l"/>
              </a:tabLst>
            </a:pPr>
            <a:r>
              <a:rPr sz="2000" spc="-5" dirty="0">
                <a:solidFill>
                  <a:srgbClr val="FFFFFF"/>
                </a:solidFill>
                <a:latin typeface="Tahoma"/>
                <a:cs typeface="Tahoma"/>
              </a:rPr>
              <a:t>Prinsip kewajiban </a:t>
            </a:r>
            <a:r>
              <a:rPr sz="2000" dirty="0">
                <a:solidFill>
                  <a:srgbClr val="FFFFFF"/>
                </a:solidFill>
                <a:latin typeface="Tahoma"/>
                <a:cs typeface="Tahoma"/>
              </a:rPr>
              <a:t>menjaga</a:t>
            </a:r>
            <a:r>
              <a:rPr sz="2000" spc="-70" dirty="0">
                <a:solidFill>
                  <a:srgbClr val="FFFFFF"/>
                </a:solidFill>
                <a:latin typeface="Tahoma"/>
                <a:cs typeface="Tahoma"/>
              </a:rPr>
              <a:t> </a:t>
            </a:r>
            <a:r>
              <a:rPr sz="2000" spc="-5" dirty="0">
                <a:solidFill>
                  <a:srgbClr val="FFFFFF"/>
                </a:solidFill>
                <a:latin typeface="Tahoma"/>
                <a:cs typeface="Tahoma"/>
              </a:rPr>
              <a:t>kerahasian</a:t>
            </a:r>
            <a:endParaRPr sz="2000">
              <a:latin typeface="Tahoma"/>
              <a:cs typeface="Tahoma"/>
            </a:endParaRPr>
          </a:p>
          <a:p>
            <a:pPr marL="469900" indent="-457200">
              <a:lnSpc>
                <a:spcPct val="100000"/>
              </a:lnSpc>
              <a:spcBef>
                <a:spcPts val="5"/>
              </a:spcBef>
              <a:buAutoNum type="arabicPeriod"/>
              <a:tabLst>
                <a:tab pos="469265" algn="l"/>
                <a:tab pos="469900" algn="l"/>
              </a:tabLst>
            </a:pPr>
            <a:r>
              <a:rPr sz="2000" spc="-5" dirty="0">
                <a:solidFill>
                  <a:srgbClr val="FFFFFF"/>
                </a:solidFill>
                <a:latin typeface="Tahoma"/>
                <a:cs typeface="Tahoma"/>
              </a:rPr>
              <a:t>Prinsip perlindungan pihak </a:t>
            </a:r>
            <a:r>
              <a:rPr sz="2000" dirty="0">
                <a:solidFill>
                  <a:srgbClr val="FFFFFF"/>
                </a:solidFill>
                <a:latin typeface="Tahoma"/>
                <a:cs typeface="Tahoma"/>
              </a:rPr>
              <a:t>lemah dari </a:t>
            </a:r>
            <a:r>
              <a:rPr sz="2000" spc="-15" dirty="0">
                <a:solidFill>
                  <a:srgbClr val="FFFFFF"/>
                </a:solidFill>
                <a:latin typeface="Tahoma"/>
                <a:cs typeface="Tahoma"/>
              </a:rPr>
              <a:t>syarat-syarata</a:t>
            </a:r>
            <a:r>
              <a:rPr sz="2000" spc="-60" dirty="0">
                <a:solidFill>
                  <a:srgbClr val="FFFFFF"/>
                </a:solidFill>
                <a:latin typeface="Tahoma"/>
                <a:cs typeface="Tahoma"/>
              </a:rPr>
              <a:t> </a:t>
            </a:r>
            <a:r>
              <a:rPr sz="2000" dirty="0">
                <a:solidFill>
                  <a:srgbClr val="FFFFFF"/>
                </a:solidFill>
                <a:latin typeface="Tahoma"/>
                <a:cs typeface="Tahoma"/>
              </a:rPr>
              <a:t>baku</a:t>
            </a:r>
            <a:endParaRPr sz="2000">
              <a:latin typeface="Tahoma"/>
              <a:cs typeface="Tahoma"/>
            </a:endParaRPr>
          </a:p>
        </p:txBody>
      </p:sp>
      <p:sp>
        <p:nvSpPr>
          <p:cNvPr id="5" name="object 5"/>
          <p:cNvSpPr txBox="1"/>
          <p:nvPr/>
        </p:nvSpPr>
        <p:spPr>
          <a:xfrm>
            <a:off x="491134" y="5529173"/>
            <a:ext cx="3005455" cy="330835"/>
          </a:xfrm>
          <a:prstGeom prst="rect">
            <a:avLst/>
          </a:prstGeom>
        </p:spPr>
        <p:txBody>
          <a:bodyPr vert="horz" wrap="square" lIns="0" tIns="12700" rIns="0" bIns="0" rtlCol="0">
            <a:spAutoFit/>
          </a:bodyPr>
          <a:lstStyle/>
          <a:p>
            <a:pPr marL="12700">
              <a:lnSpc>
                <a:spcPct val="100000"/>
              </a:lnSpc>
              <a:spcBef>
                <a:spcPts val="100"/>
              </a:spcBef>
              <a:tabLst>
                <a:tab pos="469265" algn="l"/>
              </a:tabLst>
            </a:pPr>
            <a:r>
              <a:rPr sz="2000" spc="-5" dirty="0">
                <a:solidFill>
                  <a:srgbClr val="FFFFFF"/>
                </a:solidFill>
                <a:latin typeface="Tahoma"/>
                <a:cs typeface="Tahoma"/>
              </a:rPr>
              <a:t>9.	Prinsip </a:t>
            </a:r>
            <a:r>
              <a:rPr sz="2000" spc="-10" dirty="0">
                <a:solidFill>
                  <a:srgbClr val="FFFFFF"/>
                </a:solidFill>
                <a:latin typeface="Tahoma"/>
                <a:cs typeface="Tahoma"/>
              </a:rPr>
              <a:t>sahnya</a:t>
            </a:r>
            <a:r>
              <a:rPr sz="2000" spc="-55" dirty="0">
                <a:solidFill>
                  <a:srgbClr val="FFFFFF"/>
                </a:solidFill>
                <a:latin typeface="Tahoma"/>
                <a:cs typeface="Tahoma"/>
              </a:rPr>
              <a:t> </a:t>
            </a:r>
            <a:r>
              <a:rPr sz="2000" spc="-10" dirty="0">
                <a:solidFill>
                  <a:srgbClr val="FFFFFF"/>
                </a:solidFill>
                <a:latin typeface="Tahoma"/>
                <a:cs typeface="Tahoma"/>
              </a:rPr>
              <a:t>kontrak</a:t>
            </a:r>
            <a:endParaRPr sz="2000">
              <a:latin typeface="Tahoma"/>
              <a:cs typeface="Tahoma"/>
            </a:endParaRPr>
          </a:p>
        </p:txBody>
      </p:sp>
      <p:sp>
        <p:nvSpPr>
          <p:cNvPr id="6" name="object 6"/>
          <p:cNvSpPr txBox="1"/>
          <p:nvPr/>
        </p:nvSpPr>
        <p:spPr>
          <a:xfrm>
            <a:off x="7681086" y="5694755"/>
            <a:ext cx="1212215" cy="781685"/>
          </a:xfrm>
          <a:prstGeom prst="rect">
            <a:avLst/>
          </a:prstGeom>
        </p:spPr>
        <p:txBody>
          <a:bodyPr vert="horz" wrap="square" lIns="0" tIns="152400" rIns="0" bIns="0" rtlCol="0">
            <a:spAutoFit/>
          </a:bodyPr>
          <a:lstStyle/>
          <a:p>
            <a:pPr marL="12700">
              <a:lnSpc>
                <a:spcPct val="100000"/>
              </a:lnSpc>
              <a:spcBef>
                <a:spcPts val="1200"/>
              </a:spcBef>
            </a:pPr>
            <a:r>
              <a:rPr sz="2000" dirty="0">
                <a:solidFill>
                  <a:srgbClr val="FFFFFF"/>
                </a:solidFill>
                <a:latin typeface="Tahoma"/>
                <a:cs typeface="Tahoma"/>
              </a:rPr>
              <a:t>per</a:t>
            </a:r>
            <a:r>
              <a:rPr sz="2000" spc="-20" dirty="0">
                <a:solidFill>
                  <a:srgbClr val="FFFFFF"/>
                </a:solidFill>
                <a:latin typeface="Tahoma"/>
                <a:cs typeface="Tahoma"/>
              </a:rPr>
              <a:t>b</a:t>
            </a:r>
            <a:r>
              <a:rPr sz="2000" spc="-15" dirty="0">
                <a:solidFill>
                  <a:srgbClr val="FFFFFF"/>
                </a:solidFill>
                <a:latin typeface="Tahoma"/>
                <a:cs typeface="Tahoma"/>
              </a:rPr>
              <a:t>e</a:t>
            </a:r>
            <a:r>
              <a:rPr sz="2000" dirty="0">
                <a:solidFill>
                  <a:srgbClr val="FFFFFF"/>
                </a:solidFill>
                <a:latin typeface="Tahoma"/>
                <a:cs typeface="Tahoma"/>
              </a:rPr>
              <a:t>da</a:t>
            </a:r>
            <a:r>
              <a:rPr sz="2000" spc="-10" dirty="0">
                <a:solidFill>
                  <a:srgbClr val="FFFFFF"/>
                </a:solidFill>
                <a:latin typeface="Tahoma"/>
                <a:cs typeface="Tahoma"/>
              </a:rPr>
              <a:t>a</a:t>
            </a:r>
            <a:r>
              <a:rPr sz="2000" dirty="0">
                <a:solidFill>
                  <a:srgbClr val="FFFFFF"/>
                </a:solidFill>
                <a:latin typeface="Tahoma"/>
                <a:cs typeface="Tahoma"/>
              </a:rPr>
              <a:t>n</a:t>
            </a:r>
            <a:endParaRPr sz="2000">
              <a:latin typeface="Tahoma"/>
              <a:cs typeface="Tahoma"/>
            </a:endParaRPr>
          </a:p>
          <a:p>
            <a:pPr marL="360680">
              <a:lnSpc>
                <a:spcPct val="100000"/>
              </a:lnSpc>
              <a:spcBef>
                <a:spcPts val="770"/>
              </a:spcBef>
            </a:pPr>
            <a:r>
              <a:rPr sz="1400" b="1" spc="-5" dirty="0">
                <a:solidFill>
                  <a:srgbClr val="FFFFFF"/>
                </a:solidFill>
                <a:latin typeface="Arial"/>
                <a:cs typeface="Arial"/>
              </a:rPr>
              <a:t>27</a:t>
            </a:r>
            <a:endParaRPr sz="1400">
              <a:latin typeface="Arial"/>
              <a:cs typeface="Arial"/>
            </a:endParaRPr>
          </a:p>
        </p:txBody>
      </p:sp>
      <p:sp>
        <p:nvSpPr>
          <p:cNvPr id="7" name="object 7"/>
          <p:cNvSpPr txBox="1"/>
          <p:nvPr/>
        </p:nvSpPr>
        <p:spPr>
          <a:xfrm>
            <a:off x="491134" y="5833973"/>
            <a:ext cx="7030084" cy="636270"/>
          </a:xfrm>
          <a:prstGeom prst="rect">
            <a:avLst/>
          </a:prstGeom>
        </p:spPr>
        <p:txBody>
          <a:bodyPr vert="horz" wrap="square" lIns="0" tIns="12700" rIns="0" bIns="0" rtlCol="0">
            <a:spAutoFit/>
          </a:bodyPr>
          <a:lstStyle/>
          <a:p>
            <a:pPr marL="12700">
              <a:lnSpc>
                <a:spcPct val="100000"/>
              </a:lnSpc>
              <a:spcBef>
                <a:spcPts val="100"/>
              </a:spcBef>
              <a:tabLst>
                <a:tab pos="1398905" algn="l"/>
                <a:tab pos="2216150" algn="l"/>
                <a:tab pos="3950970" algn="l"/>
                <a:tab pos="4973320" algn="l"/>
                <a:tab pos="5549900" algn="l"/>
              </a:tabLst>
            </a:pPr>
            <a:r>
              <a:rPr sz="2000" spc="-5" dirty="0">
                <a:solidFill>
                  <a:srgbClr val="FFFFFF"/>
                </a:solidFill>
                <a:latin typeface="Tahoma"/>
                <a:cs typeface="Tahoma"/>
              </a:rPr>
              <a:t>10.</a:t>
            </a:r>
            <a:r>
              <a:rPr sz="2000" spc="200" dirty="0">
                <a:solidFill>
                  <a:srgbClr val="FFFFFF"/>
                </a:solidFill>
                <a:latin typeface="Tahoma"/>
                <a:cs typeface="Tahoma"/>
              </a:rPr>
              <a:t> </a:t>
            </a:r>
            <a:r>
              <a:rPr sz="2000" spc="-5" dirty="0">
                <a:solidFill>
                  <a:srgbClr val="FFFFFF"/>
                </a:solidFill>
                <a:latin typeface="Tahoma"/>
                <a:cs typeface="Tahoma"/>
              </a:rPr>
              <a:t>Prinsip	dapat	dibatalkannya	</a:t>
            </a:r>
            <a:r>
              <a:rPr sz="2000" spc="-10" dirty="0">
                <a:solidFill>
                  <a:srgbClr val="FFFFFF"/>
                </a:solidFill>
                <a:latin typeface="Tahoma"/>
                <a:cs typeface="Tahoma"/>
              </a:rPr>
              <a:t>kontrak	</a:t>
            </a:r>
            <a:r>
              <a:rPr sz="2000" spc="-5" dirty="0">
                <a:solidFill>
                  <a:srgbClr val="FFFFFF"/>
                </a:solidFill>
                <a:latin typeface="Tahoma"/>
                <a:cs typeface="Tahoma"/>
              </a:rPr>
              <a:t>bila	mengandung</a:t>
            </a:r>
            <a:endParaRPr sz="2000">
              <a:latin typeface="Tahoma"/>
              <a:cs typeface="Tahoma"/>
            </a:endParaRPr>
          </a:p>
          <a:p>
            <a:pPr marL="469900">
              <a:lnSpc>
                <a:spcPct val="100000"/>
              </a:lnSpc>
            </a:pPr>
            <a:r>
              <a:rPr sz="2000" dirty="0">
                <a:solidFill>
                  <a:srgbClr val="FFFFFF"/>
                </a:solidFill>
                <a:latin typeface="Tahoma"/>
                <a:cs typeface="Tahoma"/>
              </a:rPr>
              <a:t>besar</a:t>
            </a:r>
            <a:endParaRPr sz="2000">
              <a:latin typeface="Tahoma"/>
              <a:cs typeface="Tahom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924800" y="6190488"/>
            <a:ext cx="443293" cy="405193"/>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8029447" y="6236919"/>
            <a:ext cx="223520" cy="239395"/>
          </a:xfrm>
          <a:prstGeom prst="rect">
            <a:avLst/>
          </a:prstGeom>
        </p:spPr>
        <p:txBody>
          <a:bodyPr vert="horz" wrap="square" lIns="0" tIns="12700" rIns="0" bIns="0" rtlCol="0">
            <a:spAutoFit/>
          </a:bodyPr>
          <a:lstStyle/>
          <a:p>
            <a:pPr marL="12700">
              <a:lnSpc>
                <a:spcPct val="100000"/>
              </a:lnSpc>
              <a:spcBef>
                <a:spcPts val="100"/>
              </a:spcBef>
            </a:pPr>
            <a:r>
              <a:rPr sz="1400" b="1" spc="-5" dirty="0">
                <a:solidFill>
                  <a:srgbClr val="FFFFFF"/>
                </a:solidFill>
                <a:latin typeface="Arial"/>
                <a:cs typeface="Arial"/>
              </a:rPr>
              <a:t>28</a:t>
            </a:r>
            <a:endParaRPr sz="1400">
              <a:latin typeface="Arial"/>
              <a:cs typeface="Arial"/>
            </a:endParaRPr>
          </a:p>
        </p:txBody>
      </p:sp>
      <p:sp>
        <p:nvSpPr>
          <p:cNvPr id="4" name="object 4"/>
          <p:cNvSpPr txBox="1">
            <a:spLocks noGrp="1"/>
          </p:cNvSpPr>
          <p:nvPr>
            <p:ph type="title"/>
          </p:nvPr>
        </p:nvSpPr>
        <p:spPr>
          <a:xfrm>
            <a:off x="2926207" y="488950"/>
            <a:ext cx="3443604" cy="330835"/>
          </a:xfrm>
          <a:prstGeom prst="rect">
            <a:avLst/>
          </a:prstGeom>
        </p:spPr>
        <p:txBody>
          <a:bodyPr vert="horz" wrap="square" lIns="0" tIns="13335" rIns="0" bIns="0" rtlCol="0">
            <a:spAutoFit/>
          </a:bodyPr>
          <a:lstStyle/>
          <a:p>
            <a:pPr marL="12700">
              <a:lnSpc>
                <a:spcPct val="100000"/>
              </a:lnSpc>
              <a:spcBef>
                <a:spcPts val="105"/>
              </a:spcBef>
            </a:pPr>
            <a:r>
              <a:rPr sz="2000" dirty="0"/>
              <a:t>ASAS HUKUM</a:t>
            </a:r>
            <a:r>
              <a:rPr sz="2000" spc="-70" dirty="0"/>
              <a:t> </a:t>
            </a:r>
            <a:r>
              <a:rPr sz="2000" spc="-5" dirty="0"/>
              <a:t>PERJANJIAN</a:t>
            </a:r>
            <a:endParaRPr sz="2000"/>
          </a:p>
        </p:txBody>
      </p:sp>
      <p:sp>
        <p:nvSpPr>
          <p:cNvPr id="5" name="object 5"/>
          <p:cNvSpPr txBox="1"/>
          <p:nvPr/>
        </p:nvSpPr>
        <p:spPr>
          <a:xfrm>
            <a:off x="535940" y="1098550"/>
            <a:ext cx="7509509" cy="941069"/>
          </a:xfrm>
          <a:prstGeom prst="rect">
            <a:avLst/>
          </a:prstGeom>
        </p:spPr>
        <p:txBody>
          <a:bodyPr vert="horz" wrap="square" lIns="0" tIns="13335" rIns="0" bIns="0" rtlCol="0">
            <a:spAutoFit/>
          </a:bodyPr>
          <a:lstStyle/>
          <a:p>
            <a:pPr marL="443865" indent="-431800">
              <a:lnSpc>
                <a:spcPct val="100000"/>
              </a:lnSpc>
              <a:spcBef>
                <a:spcPts val="105"/>
              </a:spcBef>
              <a:buAutoNum type="arabicPeriod" startAt="11"/>
              <a:tabLst>
                <a:tab pos="444500" algn="l"/>
              </a:tabLst>
            </a:pPr>
            <a:r>
              <a:rPr sz="2000" spc="-5" dirty="0">
                <a:solidFill>
                  <a:srgbClr val="FFFFFF"/>
                </a:solidFill>
                <a:latin typeface="Tahoma"/>
                <a:cs typeface="Tahoma"/>
              </a:rPr>
              <a:t>Prinsip </a:t>
            </a:r>
            <a:r>
              <a:rPr sz="2000" spc="-10" dirty="0">
                <a:solidFill>
                  <a:srgbClr val="FFFFFF"/>
                </a:solidFill>
                <a:latin typeface="Tahoma"/>
                <a:cs typeface="Tahoma"/>
              </a:rPr>
              <a:t>kontrak</a:t>
            </a:r>
            <a:r>
              <a:rPr sz="2000" spc="-5" dirty="0">
                <a:solidFill>
                  <a:srgbClr val="FFFFFF"/>
                </a:solidFill>
                <a:latin typeface="Tahoma"/>
                <a:cs typeface="Tahoma"/>
              </a:rPr>
              <a:t> </a:t>
            </a:r>
            <a:r>
              <a:rPr sz="2000" dirty="0">
                <a:solidFill>
                  <a:srgbClr val="FFFFFF"/>
                </a:solidFill>
                <a:latin typeface="Tahoma"/>
                <a:cs typeface="Tahoma"/>
              </a:rPr>
              <a:t>baku</a:t>
            </a:r>
            <a:endParaRPr sz="2000">
              <a:latin typeface="Tahoma"/>
              <a:cs typeface="Tahoma"/>
            </a:endParaRPr>
          </a:p>
          <a:p>
            <a:pPr marL="443865" indent="-431800">
              <a:lnSpc>
                <a:spcPct val="100000"/>
              </a:lnSpc>
              <a:buAutoNum type="arabicPeriod" startAt="11"/>
              <a:tabLst>
                <a:tab pos="444500" algn="l"/>
              </a:tabLst>
            </a:pPr>
            <a:r>
              <a:rPr sz="2000" spc="-5" dirty="0">
                <a:solidFill>
                  <a:srgbClr val="FFFFFF"/>
                </a:solidFill>
                <a:latin typeface="Tahoma"/>
                <a:cs typeface="Tahoma"/>
              </a:rPr>
              <a:t>Prinsip </a:t>
            </a:r>
            <a:r>
              <a:rPr sz="2000" dirty="0">
                <a:solidFill>
                  <a:srgbClr val="FFFFFF"/>
                </a:solidFill>
                <a:latin typeface="Tahoma"/>
                <a:cs typeface="Tahoma"/>
              </a:rPr>
              <a:t>menghormati </a:t>
            </a:r>
            <a:r>
              <a:rPr sz="2000" spc="-10" dirty="0">
                <a:solidFill>
                  <a:srgbClr val="FFFFFF"/>
                </a:solidFill>
                <a:latin typeface="Tahoma"/>
                <a:cs typeface="Tahoma"/>
              </a:rPr>
              <a:t>kontrak </a:t>
            </a:r>
            <a:r>
              <a:rPr sz="2000" spc="-5" dirty="0">
                <a:solidFill>
                  <a:srgbClr val="FFFFFF"/>
                </a:solidFill>
                <a:latin typeface="Tahoma"/>
                <a:cs typeface="Tahoma"/>
              </a:rPr>
              <a:t>ketika terjadi</a:t>
            </a:r>
            <a:r>
              <a:rPr sz="2000" spc="-25" dirty="0">
                <a:solidFill>
                  <a:srgbClr val="FFFFFF"/>
                </a:solidFill>
                <a:latin typeface="Tahoma"/>
                <a:cs typeface="Tahoma"/>
              </a:rPr>
              <a:t> </a:t>
            </a:r>
            <a:r>
              <a:rPr sz="2000" spc="-5" dirty="0">
                <a:solidFill>
                  <a:srgbClr val="FFFFFF"/>
                </a:solidFill>
                <a:latin typeface="Tahoma"/>
                <a:cs typeface="Tahoma"/>
              </a:rPr>
              <a:t>kesulitan</a:t>
            </a:r>
            <a:endParaRPr sz="2000">
              <a:latin typeface="Tahoma"/>
              <a:cs typeface="Tahoma"/>
            </a:endParaRPr>
          </a:p>
          <a:p>
            <a:pPr marL="443865" indent="-431800">
              <a:lnSpc>
                <a:spcPct val="100000"/>
              </a:lnSpc>
              <a:buAutoNum type="arabicPeriod" startAt="11"/>
              <a:tabLst>
                <a:tab pos="444500" algn="l"/>
              </a:tabLst>
            </a:pPr>
            <a:r>
              <a:rPr sz="2000" spc="-5" dirty="0">
                <a:solidFill>
                  <a:srgbClr val="FFFFFF"/>
                </a:solidFill>
                <a:latin typeface="Tahoma"/>
                <a:cs typeface="Tahoma"/>
              </a:rPr>
              <a:t>Prinsip pembebasan tanggung jawab </a:t>
            </a:r>
            <a:r>
              <a:rPr sz="2000" dirty="0">
                <a:solidFill>
                  <a:srgbClr val="FFFFFF"/>
                </a:solidFill>
                <a:latin typeface="Tahoma"/>
                <a:cs typeface="Tahoma"/>
              </a:rPr>
              <a:t>dalam </a:t>
            </a:r>
            <a:r>
              <a:rPr sz="2000" spc="-5" dirty="0">
                <a:solidFill>
                  <a:srgbClr val="FFFFFF"/>
                </a:solidFill>
                <a:latin typeface="Tahoma"/>
                <a:cs typeface="Tahoma"/>
              </a:rPr>
              <a:t>keadaan</a:t>
            </a:r>
            <a:r>
              <a:rPr sz="2000" spc="-80" dirty="0">
                <a:solidFill>
                  <a:srgbClr val="FFFFFF"/>
                </a:solidFill>
                <a:latin typeface="Tahoma"/>
                <a:cs typeface="Tahoma"/>
              </a:rPr>
              <a:t> </a:t>
            </a:r>
            <a:r>
              <a:rPr sz="2000" dirty="0">
                <a:solidFill>
                  <a:srgbClr val="FFFFFF"/>
                </a:solidFill>
                <a:latin typeface="Tahoma"/>
                <a:cs typeface="Tahoma"/>
              </a:rPr>
              <a:t>memaksa</a:t>
            </a:r>
            <a:endParaRPr sz="2000">
              <a:latin typeface="Tahoma"/>
              <a:cs typeface="Tahom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924800" y="6190488"/>
            <a:ext cx="443293" cy="405193"/>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976498" y="307975"/>
            <a:ext cx="3342640" cy="330835"/>
          </a:xfrm>
          <a:prstGeom prst="rect">
            <a:avLst/>
          </a:prstGeom>
        </p:spPr>
        <p:txBody>
          <a:bodyPr vert="horz" wrap="square" lIns="0" tIns="12700" rIns="0" bIns="0" rtlCol="0">
            <a:spAutoFit/>
          </a:bodyPr>
          <a:lstStyle/>
          <a:p>
            <a:pPr marL="12700">
              <a:lnSpc>
                <a:spcPct val="100000"/>
              </a:lnSpc>
              <a:spcBef>
                <a:spcPts val="100"/>
              </a:spcBef>
            </a:pPr>
            <a:r>
              <a:rPr sz="2000" spc="-5" dirty="0"/>
              <a:t>PEMBEDAAN</a:t>
            </a:r>
            <a:r>
              <a:rPr sz="2000" spc="-50" dirty="0"/>
              <a:t> </a:t>
            </a:r>
            <a:r>
              <a:rPr sz="2000" spc="-5" dirty="0"/>
              <a:t>PERJANJIAN</a:t>
            </a:r>
            <a:endParaRPr sz="2000"/>
          </a:p>
        </p:txBody>
      </p:sp>
      <p:sp>
        <p:nvSpPr>
          <p:cNvPr id="4" name="object 4"/>
          <p:cNvSpPr txBox="1"/>
          <p:nvPr/>
        </p:nvSpPr>
        <p:spPr>
          <a:xfrm>
            <a:off x="459740" y="917575"/>
            <a:ext cx="8496935" cy="5558790"/>
          </a:xfrm>
          <a:prstGeom prst="rect">
            <a:avLst/>
          </a:prstGeom>
        </p:spPr>
        <p:txBody>
          <a:bodyPr vert="horz" wrap="square" lIns="0" tIns="13335" rIns="0" bIns="0" rtlCol="0">
            <a:spAutoFit/>
          </a:bodyPr>
          <a:lstStyle/>
          <a:p>
            <a:pPr marL="469900" indent="-457834">
              <a:lnSpc>
                <a:spcPct val="100000"/>
              </a:lnSpc>
              <a:spcBef>
                <a:spcPts val="105"/>
              </a:spcBef>
              <a:buAutoNum type="arabicPeriod"/>
              <a:tabLst>
                <a:tab pos="469900" algn="l"/>
                <a:tab pos="470534" algn="l"/>
              </a:tabLst>
            </a:pPr>
            <a:r>
              <a:rPr sz="2000" spc="-10" dirty="0">
                <a:solidFill>
                  <a:srgbClr val="FFFFFF"/>
                </a:solidFill>
                <a:latin typeface="Tahoma"/>
                <a:cs typeface="Tahoma"/>
              </a:rPr>
              <a:t>Perjanjian </a:t>
            </a:r>
            <a:r>
              <a:rPr sz="2000" spc="-5" dirty="0">
                <a:solidFill>
                  <a:srgbClr val="FFFFFF"/>
                </a:solidFill>
                <a:latin typeface="Tahoma"/>
                <a:cs typeface="Tahoma"/>
              </a:rPr>
              <a:t>timbal balik </a:t>
            </a:r>
            <a:r>
              <a:rPr sz="2000" dirty="0">
                <a:solidFill>
                  <a:srgbClr val="FFFFFF"/>
                </a:solidFill>
                <a:latin typeface="Tahoma"/>
                <a:cs typeface="Tahoma"/>
              </a:rPr>
              <a:t>adalah </a:t>
            </a:r>
            <a:r>
              <a:rPr sz="2000" spc="-5" dirty="0">
                <a:solidFill>
                  <a:srgbClr val="FFFFFF"/>
                </a:solidFill>
                <a:latin typeface="Tahoma"/>
                <a:cs typeface="Tahoma"/>
              </a:rPr>
              <a:t>perjanjian </a:t>
            </a:r>
            <a:r>
              <a:rPr sz="2000" spc="-10" dirty="0">
                <a:solidFill>
                  <a:srgbClr val="FFFFFF"/>
                </a:solidFill>
                <a:latin typeface="Tahoma"/>
                <a:cs typeface="Tahoma"/>
              </a:rPr>
              <a:t>yang </a:t>
            </a:r>
            <a:r>
              <a:rPr sz="2000" spc="-5" dirty="0">
                <a:solidFill>
                  <a:srgbClr val="FFFFFF"/>
                </a:solidFill>
                <a:latin typeface="Tahoma"/>
                <a:cs typeface="Tahoma"/>
              </a:rPr>
              <a:t>menimbulkan</a:t>
            </a:r>
            <a:r>
              <a:rPr sz="2000" spc="75" dirty="0">
                <a:solidFill>
                  <a:srgbClr val="FFFFFF"/>
                </a:solidFill>
                <a:latin typeface="Tahoma"/>
                <a:cs typeface="Tahoma"/>
              </a:rPr>
              <a:t> </a:t>
            </a:r>
            <a:r>
              <a:rPr sz="2000" spc="-5" dirty="0">
                <a:solidFill>
                  <a:srgbClr val="FFFFFF"/>
                </a:solidFill>
                <a:latin typeface="Tahoma"/>
                <a:cs typeface="Tahoma"/>
              </a:rPr>
              <a:t>kewajiban</a:t>
            </a:r>
            <a:endParaRPr sz="2000">
              <a:latin typeface="Tahoma"/>
              <a:cs typeface="Tahoma"/>
            </a:endParaRPr>
          </a:p>
          <a:p>
            <a:pPr marL="469900">
              <a:lnSpc>
                <a:spcPct val="100000"/>
              </a:lnSpc>
            </a:pPr>
            <a:r>
              <a:rPr sz="2000" spc="-5" dirty="0">
                <a:solidFill>
                  <a:srgbClr val="FFFFFF"/>
                </a:solidFill>
                <a:latin typeface="Tahoma"/>
                <a:cs typeface="Tahoma"/>
              </a:rPr>
              <a:t>pokok </a:t>
            </a:r>
            <a:r>
              <a:rPr sz="2000" dirty="0">
                <a:solidFill>
                  <a:srgbClr val="FFFFFF"/>
                </a:solidFill>
                <a:latin typeface="Tahoma"/>
                <a:cs typeface="Tahoma"/>
              </a:rPr>
              <a:t>bagi </a:t>
            </a:r>
            <a:r>
              <a:rPr sz="2000" spc="-5" dirty="0">
                <a:solidFill>
                  <a:srgbClr val="FFFFFF"/>
                </a:solidFill>
                <a:latin typeface="Tahoma"/>
                <a:cs typeface="Tahoma"/>
              </a:rPr>
              <a:t>kedua </a:t>
            </a:r>
            <a:r>
              <a:rPr sz="2000" dirty="0">
                <a:solidFill>
                  <a:srgbClr val="FFFFFF"/>
                </a:solidFill>
                <a:latin typeface="Tahoma"/>
                <a:cs typeface="Tahoma"/>
              </a:rPr>
              <a:t>belah pihak, </a:t>
            </a:r>
            <a:r>
              <a:rPr sz="2000" spc="-5" dirty="0">
                <a:solidFill>
                  <a:srgbClr val="FFFFFF"/>
                </a:solidFill>
                <a:latin typeface="Tahoma"/>
                <a:cs typeface="Tahoma"/>
              </a:rPr>
              <a:t>misalnya </a:t>
            </a:r>
            <a:r>
              <a:rPr sz="2000" dirty="0">
                <a:solidFill>
                  <a:srgbClr val="FFFFFF"/>
                </a:solidFill>
                <a:latin typeface="Tahoma"/>
                <a:cs typeface="Tahoma"/>
              </a:rPr>
              <a:t>perjanjian jual</a:t>
            </a:r>
            <a:r>
              <a:rPr sz="2000" spc="-145" dirty="0">
                <a:solidFill>
                  <a:srgbClr val="FFFFFF"/>
                </a:solidFill>
                <a:latin typeface="Tahoma"/>
                <a:cs typeface="Tahoma"/>
              </a:rPr>
              <a:t> </a:t>
            </a:r>
            <a:r>
              <a:rPr sz="2000" dirty="0">
                <a:solidFill>
                  <a:srgbClr val="FFFFFF"/>
                </a:solidFill>
                <a:latin typeface="Tahoma"/>
                <a:cs typeface="Tahoma"/>
              </a:rPr>
              <a:t>beli</a:t>
            </a:r>
            <a:endParaRPr sz="2000">
              <a:latin typeface="Tahoma"/>
              <a:cs typeface="Tahoma"/>
            </a:endParaRPr>
          </a:p>
          <a:p>
            <a:pPr marL="500380" marR="5080" indent="-457834" algn="just">
              <a:lnSpc>
                <a:spcPct val="100000"/>
              </a:lnSpc>
              <a:spcBef>
                <a:spcPts val="1500"/>
              </a:spcBef>
              <a:buAutoNum type="arabicPeriod" startAt="2"/>
              <a:tabLst>
                <a:tab pos="501015" algn="l"/>
              </a:tabLst>
            </a:pPr>
            <a:r>
              <a:rPr sz="2000" spc="-10" dirty="0">
                <a:solidFill>
                  <a:srgbClr val="FFFFFF"/>
                </a:solidFill>
                <a:latin typeface="Tahoma"/>
                <a:cs typeface="Tahoma"/>
              </a:rPr>
              <a:t>Perjanjian </a:t>
            </a:r>
            <a:r>
              <a:rPr sz="2000" spc="-5" dirty="0">
                <a:solidFill>
                  <a:srgbClr val="FFFFFF"/>
                </a:solidFill>
                <a:latin typeface="Tahoma"/>
                <a:cs typeface="Tahoma"/>
              </a:rPr>
              <a:t>Cuma-Cuma tercantum dalam pasal </a:t>
            </a:r>
            <a:r>
              <a:rPr sz="2000" dirty="0">
                <a:solidFill>
                  <a:srgbClr val="FFFFFF"/>
                </a:solidFill>
                <a:latin typeface="Tahoma"/>
                <a:cs typeface="Tahoma"/>
              </a:rPr>
              <a:t>1314 KUH </a:t>
            </a:r>
            <a:r>
              <a:rPr sz="2000" spc="-10" dirty="0">
                <a:solidFill>
                  <a:srgbClr val="FFFFFF"/>
                </a:solidFill>
                <a:latin typeface="Tahoma"/>
                <a:cs typeface="Tahoma"/>
              </a:rPr>
              <a:t>Perdata yang  </a:t>
            </a:r>
            <a:r>
              <a:rPr sz="2000" spc="-5" dirty="0">
                <a:solidFill>
                  <a:srgbClr val="FFFFFF"/>
                </a:solidFill>
                <a:latin typeface="Tahoma"/>
                <a:cs typeface="Tahoma"/>
              </a:rPr>
              <a:t>mengatakan </a:t>
            </a:r>
            <a:r>
              <a:rPr sz="2000" spc="-10" dirty="0">
                <a:solidFill>
                  <a:srgbClr val="FFFFFF"/>
                </a:solidFill>
                <a:latin typeface="Tahoma"/>
                <a:cs typeface="Tahoma"/>
              </a:rPr>
              <a:t>bahwa </a:t>
            </a:r>
            <a:r>
              <a:rPr sz="2000" spc="-5" dirty="0">
                <a:solidFill>
                  <a:srgbClr val="FFFFFF"/>
                </a:solidFill>
                <a:latin typeface="Tahoma"/>
                <a:cs typeface="Tahoma"/>
              </a:rPr>
              <a:t>suatu persetujuan dibuat dengan Cuma-Cuma  </a:t>
            </a:r>
            <a:r>
              <a:rPr sz="2000" dirty="0">
                <a:solidFill>
                  <a:srgbClr val="FFFFFF"/>
                </a:solidFill>
                <a:latin typeface="Tahoma"/>
                <a:cs typeface="Tahoma"/>
              </a:rPr>
              <a:t>atau </a:t>
            </a:r>
            <a:r>
              <a:rPr sz="2000" spc="-5" dirty="0">
                <a:solidFill>
                  <a:srgbClr val="FFFFFF"/>
                </a:solidFill>
                <a:latin typeface="Tahoma"/>
                <a:cs typeface="Tahoma"/>
              </a:rPr>
              <a:t>atas </a:t>
            </a:r>
            <a:r>
              <a:rPr sz="2000" spc="-10" dirty="0">
                <a:solidFill>
                  <a:srgbClr val="FFFFFF"/>
                </a:solidFill>
                <a:latin typeface="Tahoma"/>
                <a:cs typeface="Tahoma"/>
              </a:rPr>
              <a:t>beban. </a:t>
            </a:r>
            <a:r>
              <a:rPr sz="2000" spc="-5" dirty="0">
                <a:solidFill>
                  <a:srgbClr val="FFFFFF"/>
                </a:solidFill>
                <a:latin typeface="Tahoma"/>
                <a:cs typeface="Tahoma"/>
              </a:rPr>
              <a:t>Suatu persetujuan dengan Cuma-Cuma </a:t>
            </a:r>
            <a:r>
              <a:rPr sz="2000" dirty="0">
                <a:solidFill>
                  <a:srgbClr val="FFFFFF"/>
                </a:solidFill>
                <a:latin typeface="Tahoma"/>
                <a:cs typeface="Tahoma"/>
              </a:rPr>
              <a:t>adalah </a:t>
            </a:r>
            <a:r>
              <a:rPr sz="2000" spc="-5" dirty="0">
                <a:solidFill>
                  <a:srgbClr val="FFFFFF"/>
                </a:solidFill>
                <a:latin typeface="Tahoma"/>
                <a:cs typeface="Tahoma"/>
              </a:rPr>
              <a:t>suatu  persetujuan dengan </a:t>
            </a:r>
            <a:r>
              <a:rPr sz="2000" spc="-10" dirty="0">
                <a:solidFill>
                  <a:srgbClr val="FFFFFF"/>
                </a:solidFill>
                <a:latin typeface="Tahoma"/>
                <a:cs typeface="Tahoma"/>
              </a:rPr>
              <a:t>mana </a:t>
            </a:r>
            <a:r>
              <a:rPr sz="2000" dirty="0">
                <a:solidFill>
                  <a:srgbClr val="FFFFFF"/>
                </a:solidFill>
                <a:latin typeface="Tahoma"/>
                <a:cs typeface="Tahoma"/>
              </a:rPr>
              <a:t>pihak </a:t>
            </a:r>
            <a:r>
              <a:rPr sz="2000" spc="-15" dirty="0">
                <a:solidFill>
                  <a:srgbClr val="FFFFFF"/>
                </a:solidFill>
                <a:latin typeface="Tahoma"/>
                <a:cs typeface="Tahoma"/>
              </a:rPr>
              <a:t>yang </a:t>
            </a:r>
            <a:r>
              <a:rPr sz="2000" spc="-5" dirty="0">
                <a:solidFill>
                  <a:srgbClr val="FFFFFF"/>
                </a:solidFill>
                <a:latin typeface="Tahoma"/>
                <a:cs typeface="Tahoma"/>
              </a:rPr>
              <a:t>satu memberikan suatu  keuntungan kepada pihak </a:t>
            </a:r>
            <a:r>
              <a:rPr sz="2000" spc="-10" dirty="0">
                <a:solidFill>
                  <a:srgbClr val="FFFFFF"/>
                </a:solidFill>
                <a:latin typeface="Tahoma"/>
                <a:cs typeface="Tahoma"/>
              </a:rPr>
              <a:t>yang </a:t>
            </a:r>
            <a:r>
              <a:rPr sz="2000" dirty="0">
                <a:solidFill>
                  <a:srgbClr val="FFFFFF"/>
                </a:solidFill>
                <a:latin typeface="Tahoma"/>
                <a:cs typeface="Tahoma"/>
              </a:rPr>
              <a:t>lain </a:t>
            </a:r>
            <a:r>
              <a:rPr sz="2000" spc="-5" dirty="0">
                <a:solidFill>
                  <a:srgbClr val="FFFFFF"/>
                </a:solidFill>
                <a:latin typeface="Tahoma"/>
                <a:cs typeface="Tahoma"/>
              </a:rPr>
              <a:t>tanpa </a:t>
            </a:r>
            <a:r>
              <a:rPr sz="2000" spc="-10" dirty="0">
                <a:solidFill>
                  <a:srgbClr val="FFFFFF"/>
                </a:solidFill>
                <a:latin typeface="Tahoma"/>
                <a:cs typeface="Tahoma"/>
              </a:rPr>
              <a:t>menerima </a:t>
            </a:r>
            <a:r>
              <a:rPr sz="2000" spc="-5" dirty="0">
                <a:solidFill>
                  <a:srgbClr val="FFFFFF"/>
                </a:solidFill>
                <a:latin typeface="Tahoma"/>
                <a:cs typeface="Tahoma"/>
              </a:rPr>
              <a:t>suatu </a:t>
            </a:r>
            <a:r>
              <a:rPr sz="2000" spc="-10" dirty="0">
                <a:solidFill>
                  <a:srgbClr val="FFFFFF"/>
                </a:solidFill>
                <a:latin typeface="Tahoma"/>
                <a:cs typeface="Tahoma"/>
              </a:rPr>
              <a:t>manfaat  </a:t>
            </a:r>
            <a:r>
              <a:rPr sz="2000" dirty="0">
                <a:solidFill>
                  <a:srgbClr val="FFFFFF"/>
                </a:solidFill>
                <a:latin typeface="Tahoma"/>
                <a:cs typeface="Tahoma"/>
              </a:rPr>
              <a:t>bagi </a:t>
            </a:r>
            <a:r>
              <a:rPr sz="2000" spc="-10" dirty="0">
                <a:solidFill>
                  <a:srgbClr val="FFFFFF"/>
                </a:solidFill>
                <a:latin typeface="Tahoma"/>
                <a:cs typeface="Tahoma"/>
              </a:rPr>
              <a:t>dirinya </a:t>
            </a:r>
            <a:r>
              <a:rPr sz="2000" spc="-5" dirty="0">
                <a:solidFill>
                  <a:srgbClr val="FFFFFF"/>
                </a:solidFill>
                <a:latin typeface="Tahoma"/>
                <a:cs typeface="Tahoma"/>
              </a:rPr>
              <a:t>sendiri. Suatu persetujuan atas beban </a:t>
            </a:r>
            <a:r>
              <a:rPr sz="2000" dirty="0">
                <a:solidFill>
                  <a:srgbClr val="FFFFFF"/>
                </a:solidFill>
                <a:latin typeface="Tahoma"/>
                <a:cs typeface="Tahoma"/>
              </a:rPr>
              <a:t>adalah </a:t>
            </a:r>
            <a:r>
              <a:rPr sz="2000" spc="-5" dirty="0">
                <a:solidFill>
                  <a:srgbClr val="FFFFFF"/>
                </a:solidFill>
                <a:latin typeface="Tahoma"/>
                <a:cs typeface="Tahoma"/>
              </a:rPr>
              <a:t>suatu  persetujuan </a:t>
            </a:r>
            <a:r>
              <a:rPr sz="2000" spc="-10" dirty="0">
                <a:solidFill>
                  <a:srgbClr val="FFFFFF"/>
                </a:solidFill>
                <a:latin typeface="Tahoma"/>
                <a:cs typeface="Tahoma"/>
              </a:rPr>
              <a:t>yang </a:t>
            </a:r>
            <a:r>
              <a:rPr sz="2000" spc="-5" dirty="0">
                <a:solidFill>
                  <a:srgbClr val="FFFFFF"/>
                </a:solidFill>
                <a:latin typeface="Tahoma"/>
                <a:cs typeface="Tahoma"/>
              </a:rPr>
              <a:t>mewajibkan masing-masing pihak memberikan  sesuatu </a:t>
            </a:r>
            <a:r>
              <a:rPr sz="2000" spc="-10" dirty="0">
                <a:solidFill>
                  <a:srgbClr val="FFFFFF"/>
                </a:solidFill>
                <a:latin typeface="Tahoma"/>
                <a:cs typeface="Tahoma"/>
              </a:rPr>
              <a:t>berbuat </a:t>
            </a:r>
            <a:r>
              <a:rPr sz="2000" spc="-5" dirty="0">
                <a:solidFill>
                  <a:srgbClr val="FFFFFF"/>
                </a:solidFill>
                <a:latin typeface="Tahoma"/>
                <a:cs typeface="Tahoma"/>
              </a:rPr>
              <a:t>sesuatu atau tidak </a:t>
            </a:r>
            <a:r>
              <a:rPr sz="2000" dirty="0">
                <a:solidFill>
                  <a:srgbClr val="FFFFFF"/>
                </a:solidFill>
                <a:latin typeface="Tahoma"/>
                <a:cs typeface="Tahoma"/>
              </a:rPr>
              <a:t>berbuat </a:t>
            </a:r>
            <a:r>
              <a:rPr sz="2000" spc="-5" dirty="0">
                <a:solidFill>
                  <a:srgbClr val="FFFFFF"/>
                </a:solidFill>
                <a:latin typeface="Tahoma"/>
                <a:cs typeface="Tahoma"/>
              </a:rPr>
              <a:t>sesuatu. </a:t>
            </a:r>
            <a:r>
              <a:rPr sz="2000" spc="-10" dirty="0">
                <a:solidFill>
                  <a:srgbClr val="FFFFFF"/>
                </a:solidFill>
                <a:latin typeface="Tahoma"/>
                <a:cs typeface="Tahoma"/>
              </a:rPr>
              <a:t>Perjanjian </a:t>
            </a:r>
            <a:r>
              <a:rPr sz="2000" spc="-5" dirty="0">
                <a:solidFill>
                  <a:srgbClr val="FFFFFF"/>
                </a:solidFill>
                <a:latin typeface="Tahoma"/>
                <a:cs typeface="Tahoma"/>
              </a:rPr>
              <a:t>Cuma-  </a:t>
            </a:r>
            <a:r>
              <a:rPr sz="2000" dirty="0">
                <a:solidFill>
                  <a:srgbClr val="FFFFFF"/>
                </a:solidFill>
                <a:latin typeface="Tahoma"/>
                <a:cs typeface="Tahoma"/>
              </a:rPr>
              <a:t>Cuma adalah </a:t>
            </a:r>
            <a:r>
              <a:rPr sz="2000" spc="-5" dirty="0">
                <a:solidFill>
                  <a:srgbClr val="FFFFFF"/>
                </a:solidFill>
                <a:latin typeface="Tahoma"/>
                <a:cs typeface="Tahoma"/>
              </a:rPr>
              <a:t>perjanjian </a:t>
            </a:r>
            <a:r>
              <a:rPr sz="2000" spc="-15" dirty="0">
                <a:solidFill>
                  <a:srgbClr val="FFFFFF"/>
                </a:solidFill>
                <a:latin typeface="Tahoma"/>
                <a:cs typeface="Tahoma"/>
              </a:rPr>
              <a:t>yang </a:t>
            </a:r>
            <a:r>
              <a:rPr sz="2000" spc="-5" dirty="0">
                <a:solidFill>
                  <a:srgbClr val="FFFFFF"/>
                </a:solidFill>
                <a:latin typeface="Tahoma"/>
                <a:cs typeface="Tahoma"/>
              </a:rPr>
              <a:t>memberikan </a:t>
            </a:r>
            <a:r>
              <a:rPr sz="2000" spc="-10" dirty="0">
                <a:solidFill>
                  <a:srgbClr val="FFFFFF"/>
                </a:solidFill>
                <a:latin typeface="Tahoma"/>
                <a:cs typeface="Tahoma"/>
              </a:rPr>
              <a:t>keuntungan </a:t>
            </a:r>
            <a:r>
              <a:rPr sz="2000" spc="-5" dirty="0">
                <a:solidFill>
                  <a:srgbClr val="FFFFFF"/>
                </a:solidFill>
                <a:latin typeface="Tahoma"/>
                <a:cs typeface="Tahoma"/>
              </a:rPr>
              <a:t>bagi </a:t>
            </a:r>
            <a:r>
              <a:rPr sz="2000" dirty="0">
                <a:solidFill>
                  <a:srgbClr val="FFFFFF"/>
                </a:solidFill>
                <a:latin typeface="Tahoma"/>
                <a:cs typeface="Tahoma"/>
              </a:rPr>
              <a:t>salah </a:t>
            </a:r>
            <a:r>
              <a:rPr sz="2000" spc="-5" dirty="0">
                <a:solidFill>
                  <a:srgbClr val="FFFFFF"/>
                </a:solidFill>
                <a:latin typeface="Tahoma"/>
                <a:cs typeface="Tahoma"/>
              </a:rPr>
              <a:t>satu  pihak misal</a:t>
            </a:r>
            <a:r>
              <a:rPr sz="2000" spc="-15" dirty="0">
                <a:solidFill>
                  <a:srgbClr val="FFFFFF"/>
                </a:solidFill>
                <a:latin typeface="Tahoma"/>
                <a:cs typeface="Tahoma"/>
              </a:rPr>
              <a:t> </a:t>
            </a:r>
            <a:r>
              <a:rPr sz="2000" spc="-5" dirty="0">
                <a:solidFill>
                  <a:srgbClr val="FFFFFF"/>
                </a:solidFill>
                <a:latin typeface="Tahoma"/>
                <a:cs typeface="Tahoma"/>
              </a:rPr>
              <a:t>hibah</a:t>
            </a:r>
            <a:endParaRPr sz="2000">
              <a:latin typeface="Tahoma"/>
              <a:cs typeface="Tahoma"/>
            </a:endParaRPr>
          </a:p>
          <a:p>
            <a:pPr marL="500380" marR="5080" indent="-457834" algn="just">
              <a:lnSpc>
                <a:spcPct val="100000"/>
              </a:lnSpc>
              <a:buAutoNum type="arabicPeriod" startAt="2"/>
              <a:tabLst>
                <a:tab pos="501015" algn="l"/>
              </a:tabLst>
            </a:pPr>
            <a:r>
              <a:rPr sz="2000" spc="-10" dirty="0">
                <a:solidFill>
                  <a:srgbClr val="FFFFFF"/>
                </a:solidFill>
                <a:latin typeface="Tahoma"/>
                <a:cs typeface="Tahoma"/>
              </a:rPr>
              <a:t>Perjanjian bernama </a:t>
            </a:r>
            <a:r>
              <a:rPr sz="2000" spc="-5" dirty="0">
                <a:solidFill>
                  <a:srgbClr val="FFFFFF"/>
                </a:solidFill>
                <a:latin typeface="Tahoma"/>
                <a:cs typeface="Tahoma"/>
              </a:rPr>
              <a:t>adalah perjanjian </a:t>
            </a:r>
            <a:r>
              <a:rPr sz="2000" spc="-10" dirty="0">
                <a:solidFill>
                  <a:srgbClr val="FFFFFF"/>
                </a:solidFill>
                <a:latin typeface="Tahoma"/>
                <a:cs typeface="Tahoma"/>
              </a:rPr>
              <a:t>yang mempunyai nama yang  </a:t>
            </a:r>
            <a:r>
              <a:rPr sz="2000" dirty="0">
                <a:solidFill>
                  <a:srgbClr val="FFFFFF"/>
                </a:solidFill>
                <a:latin typeface="Tahoma"/>
                <a:cs typeface="Tahoma"/>
              </a:rPr>
              <a:t>diatur dalam Bab </a:t>
            </a:r>
            <a:r>
              <a:rPr sz="2000" spc="-25" dirty="0">
                <a:solidFill>
                  <a:srgbClr val="FFFFFF"/>
                </a:solidFill>
                <a:latin typeface="Tahoma"/>
                <a:cs typeface="Tahoma"/>
              </a:rPr>
              <a:t>V- </a:t>
            </a:r>
            <a:r>
              <a:rPr sz="2000" dirty="0">
                <a:solidFill>
                  <a:srgbClr val="FFFFFF"/>
                </a:solidFill>
                <a:latin typeface="Tahoma"/>
                <a:cs typeface="Tahoma"/>
              </a:rPr>
              <a:t>XVIII KUH</a:t>
            </a:r>
            <a:r>
              <a:rPr sz="2000" spc="-45" dirty="0">
                <a:solidFill>
                  <a:srgbClr val="FFFFFF"/>
                </a:solidFill>
                <a:latin typeface="Tahoma"/>
                <a:cs typeface="Tahoma"/>
              </a:rPr>
              <a:t> </a:t>
            </a:r>
            <a:r>
              <a:rPr sz="2000" spc="-10" dirty="0">
                <a:solidFill>
                  <a:srgbClr val="FFFFFF"/>
                </a:solidFill>
                <a:latin typeface="Tahoma"/>
                <a:cs typeface="Tahoma"/>
              </a:rPr>
              <a:t>Perdata</a:t>
            </a:r>
            <a:endParaRPr sz="2000">
              <a:latin typeface="Tahoma"/>
              <a:cs typeface="Tahoma"/>
            </a:endParaRPr>
          </a:p>
          <a:p>
            <a:pPr marL="500380" marR="5080" indent="-457834" algn="just">
              <a:lnSpc>
                <a:spcPct val="100000"/>
              </a:lnSpc>
              <a:buAutoNum type="arabicPeriod" startAt="2"/>
              <a:tabLst>
                <a:tab pos="501015" algn="l"/>
              </a:tabLst>
            </a:pPr>
            <a:r>
              <a:rPr sz="2000" spc="-10" dirty="0">
                <a:solidFill>
                  <a:srgbClr val="FFFFFF"/>
                </a:solidFill>
                <a:latin typeface="Tahoma"/>
                <a:cs typeface="Tahoma"/>
              </a:rPr>
              <a:t>Perjanjian </a:t>
            </a:r>
            <a:r>
              <a:rPr sz="2000" spc="-5" dirty="0">
                <a:solidFill>
                  <a:srgbClr val="FFFFFF"/>
                </a:solidFill>
                <a:latin typeface="Tahoma"/>
                <a:cs typeface="Tahoma"/>
              </a:rPr>
              <a:t>tidak </a:t>
            </a:r>
            <a:r>
              <a:rPr sz="2000" dirty="0">
                <a:solidFill>
                  <a:srgbClr val="FFFFFF"/>
                </a:solidFill>
                <a:latin typeface="Tahoma"/>
                <a:cs typeface="Tahoma"/>
              </a:rPr>
              <a:t>bernama adalah </a:t>
            </a:r>
            <a:r>
              <a:rPr sz="2000" spc="-5" dirty="0">
                <a:solidFill>
                  <a:srgbClr val="FFFFFF"/>
                </a:solidFill>
                <a:latin typeface="Tahoma"/>
                <a:cs typeface="Tahoma"/>
              </a:rPr>
              <a:t>perjanjian </a:t>
            </a:r>
            <a:r>
              <a:rPr sz="2000" spc="-15" dirty="0">
                <a:solidFill>
                  <a:srgbClr val="FFFFFF"/>
                </a:solidFill>
                <a:latin typeface="Tahoma"/>
                <a:cs typeface="Tahoma"/>
              </a:rPr>
              <a:t>yang </a:t>
            </a:r>
            <a:r>
              <a:rPr sz="2000" spc="-5" dirty="0">
                <a:solidFill>
                  <a:srgbClr val="FFFFFF"/>
                </a:solidFill>
                <a:latin typeface="Tahoma"/>
                <a:cs typeface="Tahoma"/>
              </a:rPr>
              <a:t>tidak </a:t>
            </a:r>
            <a:r>
              <a:rPr sz="2000" dirty="0">
                <a:solidFill>
                  <a:srgbClr val="FFFFFF"/>
                </a:solidFill>
                <a:latin typeface="Tahoma"/>
                <a:cs typeface="Tahoma"/>
              </a:rPr>
              <a:t>diatur </a:t>
            </a:r>
            <a:r>
              <a:rPr sz="2000" spc="-5" dirty="0">
                <a:solidFill>
                  <a:srgbClr val="FFFFFF"/>
                </a:solidFill>
                <a:latin typeface="Tahoma"/>
                <a:cs typeface="Tahoma"/>
              </a:rPr>
              <a:t>dalam  </a:t>
            </a:r>
            <a:r>
              <a:rPr sz="2000" dirty="0">
                <a:solidFill>
                  <a:srgbClr val="FFFFFF"/>
                </a:solidFill>
                <a:latin typeface="Tahoma"/>
                <a:cs typeface="Tahoma"/>
              </a:rPr>
              <a:t>KUH </a:t>
            </a:r>
            <a:r>
              <a:rPr sz="2000" spc="-15" dirty="0">
                <a:solidFill>
                  <a:srgbClr val="FFFFFF"/>
                </a:solidFill>
                <a:latin typeface="Tahoma"/>
                <a:cs typeface="Tahoma"/>
              </a:rPr>
              <a:t>Perdata</a:t>
            </a:r>
            <a:r>
              <a:rPr sz="2000" spc="595" dirty="0">
                <a:solidFill>
                  <a:srgbClr val="FFFFFF"/>
                </a:solidFill>
                <a:latin typeface="Tahoma"/>
                <a:cs typeface="Tahoma"/>
              </a:rPr>
              <a:t> </a:t>
            </a:r>
            <a:r>
              <a:rPr sz="2000" spc="-10" dirty="0">
                <a:solidFill>
                  <a:srgbClr val="FFFFFF"/>
                </a:solidFill>
                <a:latin typeface="Tahoma"/>
                <a:cs typeface="Tahoma"/>
              </a:rPr>
              <a:t>misalnya </a:t>
            </a:r>
            <a:r>
              <a:rPr sz="2000" spc="-5" dirty="0">
                <a:solidFill>
                  <a:srgbClr val="FFFFFF"/>
                </a:solidFill>
                <a:latin typeface="Tahoma"/>
                <a:cs typeface="Tahoma"/>
              </a:rPr>
              <a:t>perjanjian </a:t>
            </a:r>
            <a:r>
              <a:rPr sz="2000" spc="-10" dirty="0">
                <a:solidFill>
                  <a:srgbClr val="FFFFFF"/>
                </a:solidFill>
                <a:latin typeface="Tahoma"/>
                <a:cs typeface="Tahoma"/>
              </a:rPr>
              <a:t>pemasaran, </a:t>
            </a:r>
            <a:r>
              <a:rPr sz="2000" spc="-5" dirty="0">
                <a:solidFill>
                  <a:srgbClr val="FFFFFF"/>
                </a:solidFill>
                <a:latin typeface="Tahoma"/>
                <a:cs typeface="Tahoma"/>
              </a:rPr>
              <a:t>pengelolaan </a:t>
            </a:r>
            <a:r>
              <a:rPr sz="2000" spc="-10" dirty="0">
                <a:solidFill>
                  <a:srgbClr val="FFFFFF"/>
                </a:solidFill>
                <a:latin typeface="Tahoma"/>
                <a:cs typeface="Tahoma"/>
              </a:rPr>
              <a:t>yang  semuanya </a:t>
            </a:r>
            <a:r>
              <a:rPr sz="2000" dirty="0">
                <a:solidFill>
                  <a:srgbClr val="FFFFFF"/>
                </a:solidFill>
                <a:latin typeface="Tahoma"/>
                <a:cs typeface="Tahoma"/>
              </a:rPr>
              <a:t>lahir dari asas </a:t>
            </a:r>
            <a:r>
              <a:rPr sz="2000" spc="-5" dirty="0">
                <a:solidFill>
                  <a:srgbClr val="FFFFFF"/>
                </a:solidFill>
                <a:latin typeface="Tahoma"/>
                <a:cs typeface="Tahoma"/>
              </a:rPr>
              <a:t>kebebasan</a:t>
            </a:r>
            <a:r>
              <a:rPr sz="2000" spc="-95" dirty="0">
                <a:solidFill>
                  <a:srgbClr val="FFFFFF"/>
                </a:solidFill>
                <a:latin typeface="Tahoma"/>
                <a:cs typeface="Tahoma"/>
              </a:rPr>
              <a:t> </a:t>
            </a:r>
            <a:r>
              <a:rPr sz="2000" spc="-5" dirty="0">
                <a:solidFill>
                  <a:srgbClr val="FFFFFF"/>
                </a:solidFill>
                <a:latin typeface="Tahoma"/>
                <a:cs typeface="Tahoma"/>
              </a:rPr>
              <a:t>berkontrak</a:t>
            </a:r>
            <a:endParaRPr sz="2000">
              <a:latin typeface="Tahoma"/>
              <a:cs typeface="Tahoma"/>
            </a:endParaRPr>
          </a:p>
          <a:p>
            <a:pPr marR="708025" algn="r">
              <a:lnSpc>
                <a:spcPts val="1260"/>
              </a:lnSpc>
            </a:pPr>
            <a:r>
              <a:rPr sz="1400" b="1" spc="-5" dirty="0">
                <a:solidFill>
                  <a:srgbClr val="FFFFFF"/>
                </a:solidFill>
                <a:latin typeface="Arial"/>
                <a:cs typeface="Arial"/>
              </a:rPr>
              <a:t>29</a:t>
            </a:r>
            <a:endParaRPr sz="140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924800" y="6190488"/>
            <a:ext cx="443293" cy="405193"/>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31724" y="346328"/>
            <a:ext cx="8607425" cy="1123315"/>
          </a:xfrm>
          <a:prstGeom prst="rect">
            <a:avLst/>
          </a:prstGeom>
        </p:spPr>
        <p:txBody>
          <a:bodyPr vert="horz" wrap="square" lIns="0" tIns="12700" rIns="0" bIns="0" rtlCol="0">
            <a:spAutoFit/>
          </a:bodyPr>
          <a:lstStyle/>
          <a:p>
            <a:pPr marL="469900" marR="5080" indent="-457834" algn="just">
              <a:lnSpc>
                <a:spcPct val="100000"/>
              </a:lnSpc>
              <a:spcBef>
                <a:spcPts val="100"/>
              </a:spcBef>
            </a:pPr>
            <a:r>
              <a:rPr b="0" spc="-5" dirty="0">
                <a:latin typeface="Tahoma"/>
                <a:cs typeface="Tahoma"/>
              </a:rPr>
              <a:t>5. </a:t>
            </a:r>
            <a:r>
              <a:rPr b="0" spc="-10" dirty="0">
                <a:latin typeface="Tahoma"/>
                <a:cs typeface="Tahoma"/>
              </a:rPr>
              <a:t>Perjanjian </a:t>
            </a:r>
            <a:r>
              <a:rPr b="0" spc="-5" dirty="0">
                <a:latin typeface="Tahoma"/>
                <a:cs typeface="Tahoma"/>
              </a:rPr>
              <a:t>obligatoir </a:t>
            </a:r>
            <a:r>
              <a:rPr b="0" dirty="0">
                <a:latin typeface="Tahoma"/>
                <a:cs typeface="Tahoma"/>
              </a:rPr>
              <a:t>adalah </a:t>
            </a:r>
            <a:r>
              <a:rPr b="0" spc="-5" dirty="0">
                <a:latin typeface="Tahoma"/>
                <a:cs typeface="Tahoma"/>
              </a:rPr>
              <a:t>perjanjian </a:t>
            </a:r>
            <a:r>
              <a:rPr b="0" dirty="0">
                <a:latin typeface="Tahoma"/>
                <a:cs typeface="Tahoma"/>
              </a:rPr>
              <a:t>dimana </a:t>
            </a:r>
            <a:r>
              <a:rPr b="0" spc="-15" dirty="0">
                <a:latin typeface="Tahoma"/>
                <a:cs typeface="Tahoma"/>
              </a:rPr>
              <a:t>para </a:t>
            </a:r>
            <a:r>
              <a:rPr b="0" spc="-5" dirty="0">
                <a:latin typeface="Tahoma"/>
                <a:cs typeface="Tahoma"/>
              </a:rPr>
              <a:t>pihak  sepakat untuk mengikatkan </a:t>
            </a:r>
            <a:r>
              <a:rPr b="0" dirty="0">
                <a:latin typeface="Tahoma"/>
                <a:cs typeface="Tahoma"/>
              </a:rPr>
              <a:t>diri melakukan </a:t>
            </a:r>
            <a:r>
              <a:rPr b="0" spc="-10" dirty="0">
                <a:latin typeface="Tahoma"/>
                <a:cs typeface="Tahoma"/>
              </a:rPr>
              <a:t>penyerahan  </a:t>
            </a:r>
            <a:r>
              <a:rPr b="0" spc="-5" dirty="0">
                <a:latin typeface="Tahoma"/>
                <a:cs typeface="Tahoma"/>
              </a:rPr>
              <a:t>suatu </a:t>
            </a:r>
            <a:r>
              <a:rPr b="0" dirty="0">
                <a:latin typeface="Tahoma"/>
                <a:cs typeface="Tahoma"/>
              </a:rPr>
              <a:t>benda </a:t>
            </a:r>
            <a:r>
              <a:rPr b="0" spc="-10" dirty="0">
                <a:latin typeface="Tahoma"/>
                <a:cs typeface="Tahoma"/>
              </a:rPr>
              <a:t>kepada </a:t>
            </a:r>
            <a:r>
              <a:rPr b="0" dirty="0">
                <a:latin typeface="Tahoma"/>
                <a:cs typeface="Tahoma"/>
              </a:rPr>
              <a:t>pihak</a:t>
            </a:r>
            <a:r>
              <a:rPr b="0" spc="-10" dirty="0">
                <a:latin typeface="Tahoma"/>
                <a:cs typeface="Tahoma"/>
              </a:rPr>
              <a:t> </a:t>
            </a:r>
            <a:r>
              <a:rPr b="0" dirty="0">
                <a:latin typeface="Tahoma"/>
                <a:cs typeface="Tahoma"/>
              </a:rPr>
              <a:t>lain</a:t>
            </a:r>
          </a:p>
        </p:txBody>
      </p:sp>
      <p:sp>
        <p:nvSpPr>
          <p:cNvPr id="4" name="object 4"/>
          <p:cNvSpPr txBox="1"/>
          <p:nvPr/>
        </p:nvSpPr>
        <p:spPr>
          <a:xfrm>
            <a:off x="331724" y="1443990"/>
            <a:ext cx="8606790" cy="756920"/>
          </a:xfrm>
          <a:prstGeom prst="rect">
            <a:avLst/>
          </a:prstGeom>
        </p:spPr>
        <p:txBody>
          <a:bodyPr vert="horz" wrap="square" lIns="0" tIns="12700" rIns="0" bIns="0" rtlCol="0">
            <a:spAutoFit/>
          </a:bodyPr>
          <a:lstStyle/>
          <a:p>
            <a:pPr marL="469900" marR="5080" indent="-457834">
              <a:lnSpc>
                <a:spcPct val="100000"/>
              </a:lnSpc>
              <a:spcBef>
                <a:spcPts val="100"/>
              </a:spcBef>
              <a:tabLst>
                <a:tab pos="469900" algn="l"/>
                <a:tab pos="1936114" algn="l"/>
                <a:tab pos="2197735" algn="l"/>
                <a:tab pos="3559175" algn="l"/>
                <a:tab pos="4932680" algn="l"/>
                <a:tab pos="5060950" algn="l"/>
                <a:tab pos="5949315" algn="l"/>
                <a:tab pos="6216015" algn="l"/>
                <a:tab pos="7487284" algn="l"/>
                <a:tab pos="7950834" algn="l"/>
              </a:tabLst>
            </a:pPr>
            <a:r>
              <a:rPr sz="2400" spc="-5" dirty="0">
                <a:solidFill>
                  <a:srgbClr val="FFFFFF"/>
                </a:solidFill>
                <a:latin typeface="Tahoma"/>
                <a:cs typeface="Tahoma"/>
              </a:rPr>
              <a:t>6</a:t>
            </a:r>
            <a:r>
              <a:rPr sz="2400" dirty="0">
                <a:solidFill>
                  <a:srgbClr val="FFFFFF"/>
                </a:solidFill>
                <a:latin typeface="Tahoma"/>
                <a:cs typeface="Tahoma"/>
              </a:rPr>
              <a:t>.	</a:t>
            </a:r>
            <a:r>
              <a:rPr sz="2400" spc="-65" dirty="0">
                <a:solidFill>
                  <a:srgbClr val="FFFFFF"/>
                </a:solidFill>
                <a:latin typeface="Tahoma"/>
                <a:cs typeface="Tahoma"/>
              </a:rPr>
              <a:t>P</a:t>
            </a:r>
            <a:r>
              <a:rPr sz="2400" spc="-5" dirty="0">
                <a:solidFill>
                  <a:srgbClr val="FFFFFF"/>
                </a:solidFill>
                <a:latin typeface="Tahoma"/>
                <a:cs typeface="Tahoma"/>
              </a:rPr>
              <a:t>er</a:t>
            </a:r>
            <a:r>
              <a:rPr sz="2400" spc="-10" dirty="0">
                <a:solidFill>
                  <a:srgbClr val="FFFFFF"/>
                </a:solidFill>
                <a:latin typeface="Tahoma"/>
                <a:cs typeface="Tahoma"/>
              </a:rPr>
              <a:t>j</a:t>
            </a:r>
            <a:r>
              <a:rPr sz="2400" dirty="0">
                <a:solidFill>
                  <a:srgbClr val="FFFFFF"/>
                </a:solidFill>
                <a:latin typeface="Tahoma"/>
                <a:cs typeface="Tahoma"/>
              </a:rPr>
              <a:t>anjian		untun</a:t>
            </a:r>
            <a:r>
              <a:rPr sz="2400" spc="-10" dirty="0">
                <a:solidFill>
                  <a:srgbClr val="FFFFFF"/>
                </a:solidFill>
                <a:latin typeface="Tahoma"/>
                <a:cs typeface="Tahoma"/>
              </a:rPr>
              <a:t>g-</a:t>
            </a:r>
            <a:r>
              <a:rPr sz="2400" dirty="0">
                <a:solidFill>
                  <a:srgbClr val="FFFFFF"/>
                </a:solidFill>
                <a:latin typeface="Tahoma"/>
                <a:cs typeface="Tahoma"/>
              </a:rPr>
              <a:t>u</a:t>
            </a:r>
            <a:r>
              <a:rPr sz="2400" spc="5" dirty="0">
                <a:solidFill>
                  <a:srgbClr val="FFFFFF"/>
                </a:solidFill>
                <a:latin typeface="Tahoma"/>
                <a:cs typeface="Tahoma"/>
              </a:rPr>
              <a:t>n</a:t>
            </a:r>
            <a:r>
              <a:rPr sz="2400" spc="-15" dirty="0">
                <a:solidFill>
                  <a:srgbClr val="FFFFFF"/>
                </a:solidFill>
                <a:latin typeface="Tahoma"/>
                <a:cs typeface="Tahoma"/>
              </a:rPr>
              <a:t>t</a:t>
            </a:r>
            <a:r>
              <a:rPr sz="2400" spc="-10" dirty="0">
                <a:solidFill>
                  <a:srgbClr val="FFFFFF"/>
                </a:solidFill>
                <a:latin typeface="Tahoma"/>
                <a:cs typeface="Tahoma"/>
              </a:rPr>
              <a:t>u</a:t>
            </a:r>
            <a:r>
              <a:rPr sz="2400" dirty="0">
                <a:solidFill>
                  <a:srgbClr val="FFFFFF"/>
                </a:solidFill>
                <a:latin typeface="Tahoma"/>
                <a:cs typeface="Tahoma"/>
              </a:rPr>
              <a:t>n</a:t>
            </a:r>
            <a:r>
              <a:rPr sz="2400" spc="5" dirty="0">
                <a:solidFill>
                  <a:srgbClr val="FFFFFF"/>
                </a:solidFill>
                <a:latin typeface="Tahoma"/>
                <a:cs typeface="Tahoma"/>
              </a:rPr>
              <a:t>g</a:t>
            </a:r>
            <a:r>
              <a:rPr sz="2400" dirty="0">
                <a:solidFill>
                  <a:srgbClr val="FFFFFF"/>
                </a:solidFill>
                <a:latin typeface="Tahoma"/>
                <a:cs typeface="Tahoma"/>
              </a:rPr>
              <a:t>an	ada</a:t>
            </a:r>
            <a:r>
              <a:rPr sz="2400" spc="5" dirty="0">
                <a:solidFill>
                  <a:srgbClr val="FFFFFF"/>
                </a:solidFill>
                <a:latin typeface="Tahoma"/>
                <a:cs typeface="Tahoma"/>
              </a:rPr>
              <a:t>l</a:t>
            </a:r>
            <a:r>
              <a:rPr sz="2400" dirty="0">
                <a:solidFill>
                  <a:srgbClr val="FFFFFF"/>
                </a:solidFill>
                <a:latin typeface="Tahoma"/>
                <a:cs typeface="Tahoma"/>
              </a:rPr>
              <a:t>ah		perjanj</a:t>
            </a:r>
            <a:r>
              <a:rPr sz="2400" spc="-15" dirty="0">
                <a:solidFill>
                  <a:srgbClr val="FFFFFF"/>
                </a:solidFill>
                <a:latin typeface="Tahoma"/>
                <a:cs typeface="Tahoma"/>
              </a:rPr>
              <a:t>i</a:t>
            </a:r>
            <a:r>
              <a:rPr sz="2400" dirty="0">
                <a:solidFill>
                  <a:srgbClr val="FFFFFF"/>
                </a:solidFill>
                <a:latin typeface="Tahoma"/>
                <a:cs typeface="Tahoma"/>
              </a:rPr>
              <a:t>an	</a:t>
            </a:r>
            <a:r>
              <a:rPr sz="2400" spc="-45" dirty="0">
                <a:solidFill>
                  <a:srgbClr val="FFFFFF"/>
                </a:solidFill>
                <a:latin typeface="Tahoma"/>
                <a:cs typeface="Tahoma"/>
              </a:rPr>
              <a:t>y</a:t>
            </a:r>
            <a:r>
              <a:rPr sz="2400" spc="-15" dirty="0">
                <a:solidFill>
                  <a:srgbClr val="FFFFFF"/>
                </a:solidFill>
                <a:latin typeface="Tahoma"/>
                <a:cs typeface="Tahoma"/>
              </a:rPr>
              <a:t>a</a:t>
            </a:r>
            <a:r>
              <a:rPr sz="2400" spc="-10" dirty="0">
                <a:solidFill>
                  <a:srgbClr val="FFFFFF"/>
                </a:solidFill>
                <a:latin typeface="Tahoma"/>
                <a:cs typeface="Tahoma"/>
              </a:rPr>
              <a:t>n</a:t>
            </a:r>
            <a:r>
              <a:rPr sz="2400" dirty="0">
                <a:solidFill>
                  <a:srgbClr val="FFFFFF"/>
                </a:solidFill>
                <a:latin typeface="Tahoma"/>
                <a:cs typeface="Tahoma"/>
              </a:rPr>
              <a:t>g  ob</a:t>
            </a:r>
            <a:r>
              <a:rPr sz="2400" spc="-25" dirty="0">
                <a:solidFill>
                  <a:srgbClr val="FFFFFF"/>
                </a:solidFill>
                <a:latin typeface="Tahoma"/>
                <a:cs typeface="Tahoma"/>
              </a:rPr>
              <a:t>y</a:t>
            </a:r>
            <a:r>
              <a:rPr sz="2400" spc="-5" dirty="0">
                <a:solidFill>
                  <a:srgbClr val="FFFFFF"/>
                </a:solidFill>
                <a:latin typeface="Tahoma"/>
                <a:cs typeface="Tahoma"/>
              </a:rPr>
              <a:t>ek</a:t>
            </a:r>
            <a:r>
              <a:rPr sz="2400" spc="-20" dirty="0">
                <a:solidFill>
                  <a:srgbClr val="FFFFFF"/>
                </a:solidFill>
                <a:latin typeface="Tahoma"/>
                <a:cs typeface="Tahoma"/>
              </a:rPr>
              <a:t>n</a:t>
            </a:r>
            <a:r>
              <a:rPr sz="2400" spc="-45" dirty="0">
                <a:solidFill>
                  <a:srgbClr val="FFFFFF"/>
                </a:solidFill>
                <a:latin typeface="Tahoma"/>
                <a:cs typeface="Tahoma"/>
              </a:rPr>
              <a:t>y</a:t>
            </a:r>
            <a:r>
              <a:rPr sz="2400" dirty="0">
                <a:solidFill>
                  <a:srgbClr val="FFFFFF"/>
                </a:solidFill>
                <a:latin typeface="Tahoma"/>
                <a:cs typeface="Tahoma"/>
              </a:rPr>
              <a:t>a	d</a:t>
            </a:r>
            <a:r>
              <a:rPr sz="2400" spc="5" dirty="0">
                <a:solidFill>
                  <a:srgbClr val="FFFFFF"/>
                </a:solidFill>
                <a:latin typeface="Tahoma"/>
                <a:cs typeface="Tahoma"/>
              </a:rPr>
              <a:t>i</a:t>
            </a:r>
            <a:r>
              <a:rPr sz="2400" spc="-5" dirty="0">
                <a:solidFill>
                  <a:srgbClr val="FFFFFF"/>
                </a:solidFill>
                <a:latin typeface="Tahoma"/>
                <a:cs typeface="Tahoma"/>
              </a:rPr>
              <a:t>tentuka</a:t>
            </a:r>
            <a:r>
              <a:rPr sz="2400" dirty="0">
                <a:solidFill>
                  <a:srgbClr val="FFFFFF"/>
                </a:solidFill>
                <a:latin typeface="Tahoma"/>
                <a:cs typeface="Tahoma"/>
              </a:rPr>
              <a:t>n	</a:t>
            </a:r>
            <a:r>
              <a:rPr sz="2400" spc="-20" dirty="0">
                <a:solidFill>
                  <a:srgbClr val="FFFFFF"/>
                </a:solidFill>
                <a:latin typeface="Tahoma"/>
                <a:cs typeface="Tahoma"/>
              </a:rPr>
              <a:t>k</a:t>
            </a:r>
            <a:r>
              <a:rPr sz="2400" spc="-5" dirty="0">
                <a:solidFill>
                  <a:srgbClr val="FFFFFF"/>
                </a:solidFill>
                <a:latin typeface="Tahoma"/>
                <a:cs typeface="Tahoma"/>
              </a:rPr>
              <a:t>em</a:t>
            </a:r>
            <a:r>
              <a:rPr sz="2400" spc="-15" dirty="0">
                <a:solidFill>
                  <a:srgbClr val="FFFFFF"/>
                </a:solidFill>
                <a:latin typeface="Tahoma"/>
                <a:cs typeface="Tahoma"/>
              </a:rPr>
              <a:t>u</a:t>
            </a:r>
            <a:r>
              <a:rPr sz="2400" dirty="0">
                <a:solidFill>
                  <a:srgbClr val="FFFFFF"/>
                </a:solidFill>
                <a:latin typeface="Tahoma"/>
                <a:cs typeface="Tahoma"/>
              </a:rPr>
              <a:t>d</a:t>
            </a:r>
            <a:r>
              <a:rPr sz="2400" spc="5" dirty="0">
                <a:solidFill>
                  <a:srgbClr val="FFFFFF"/>
                </a:solidFill>
                <a:latin typeface="Tahoma"/>
                <a:cs typeface="Tahoma"/>
              </a:rPr>
              <a:t>i</a:t>
            </a:r>
            <a:r>
              <a:rPr sz="2400" dirty="0">
                <a:solidFill>
                  <a:srgbClr val="FFFFFF"/>
                </a:solidFill>
                <a:latin typeface="Tahoma"/>
                <a:cs typeface="Tahoma"/>
              </a:rPr>
              <a:t>an		misal	pe</a:t>
            </a:r>
            <a:r>
              <a:rPr sz="2400" spc="-10" dirty="0">
                <a:solidFill>
                  <a:srgbClr val="FFFFFF"/>
                </a:solidFill>
                <a:latin typeface="Tahoma"/>
                <a:cs typeface="Tahoma"/>
              </a:rPr>
              <a:t>r</a:t>
            </a:r>
            <a:r>
              <a:rPr sz="2400" dirty="0">
                <a:solidFill>
                  <a:srgbClr val="FFFFFF"/>
                </a:solidFill>
                <a:latin typeface="Tahoma"/>
                <a:cs typeface="Tahoma"/>
              </a:rPr>
              <a:t>janjian	asu</a:t>
            </a:r>
            <a:r>
              <a:rPr sz="2400" spc="-35" dirty="0">
                <a:solidFill>
                  <a:srgbClr val="FFFFFF"/>
                </a:solidFill>
                <a:latin typeface="Tahoma"/>
                <a:cs typeface="Tahoma"/>
              </a:rPr>
              <a:t>r</a:t>
            </a:r>
            <a:r>
              <a:rPr sz="2400" dirty="0">
                <a:solidFill>
                  <a:srgbClr val="FFFFFF"/>
                </a:solidFill>
                <a:latin typeface="Tahoma"/>
                <a:cs typeface="Tahoma"/>
              </a:rPr>
              <a:t>a</a:t>
            </a:r>
            <a:r>
              <a:rPr sz="2400" spc="5" dirty="0">
                <a:solidFill>
                  <a:srgbClr val="FFFFFF"/>
                </a:solidFill>
                <a:latin typeface="Tahoma"/>
                <a:cs typeface="Tahoma"/>
              </a:rPr>
              <a:t>n</a:t>
            </a:r>
            <a:r>
              <a:rPr sz="2400" spc="-20" dirty="0">
                <a:solidFill>
                  <a:srgbClr val="FFFFFF"/>
                </a:solidFill>
                <a:latin typeface="Tahoma"/>
                <a:cs typeface="Tahoma"/>
              </a:rPr>
              <a:t>s</a:t>
            </a:r>
            <a:r>
              <a:rPr sz="2400" dirty="0">
                <a:solidFill>
                  <a:srgbClr val="FFFFFF"/>
                </a:solidFill>
                <a:latin typeface="Tahoma"/>
                <a:cs typeface="Tahoma"/>
              </a:rPr>
              <a:t>i</a:t>
            </a:r>
            <a:endParaRPr sz="2400">
              <a:latin typeface="Tahoma"/>
              <a:cs typeface="Tahoma"/>
            </a:endParaRPr>
          </a:p>
        </p:txBody>
      </p:sp>
      <p:sp>
        <p:nvSpPr>
          <p:cNvPr id="5" name="object 5"/>
          <p:cNvSpPr txBox="1"/>
          <p:nvPr/>
        </p:nvSpPr>
        <p:spPr>
          <a:xfrm>
            <a:off x="331724" y="2175509"/>
            <a:ext cx="6417310" cy="1123315"/>
          </a:xfrm>
          <a:prstGeom prst="rect">
            <a:avLst/>
          </a:prstGeom>
        </p:spPr>
        <p:txBody>
          <a:bodyPr vert="horz" wrap="square" lIns="0" tIns="12700" rIns="0" bIns="0" rtlCol="0">
            <a:spAutoFit/>
          </a:bodyPr>
          <a:lstStyle/>
          <a:p>
            <a:pPr marL="469900">
              <a:lnSpc>
                <a:spcPct val="100000"/>
              </a:lnSpc>
              <a:spcBef>
                <a:spcPts val="100"/>
              </a:spcBef>
            </a:pPr>
            <a:r>
              <a:rPr sz="2400" dirty="0">
                <a:solidFill>
                  <a:srgbClr val="FFFFFF"/>
                </a:solidFill>
                <a:latin typeface="Tahoma"/>
                <a:cs typeface="Tahoma"/>
              </a:rPr>
              <a:t>(pasal </a:t>
            </a:r>
            <a:r>
              <a:rPr sz="2400" spc="-5" dirty="0">
                <a:solidFill>
                  <a:srgbClr val="FFFFFF"/>
                </a:solidFill>
                <a:latin typeface="Tahoma"/>
                <a:cs typeface="Tahoma"/>
              </a:rPr>
              <a:t>1774 </a:t>
            </a:r>
            <a:r>
              <a:rPr sz="2400" dirty="0">
                <a:solidFill>
                  <a:srgbClr val="FFFFFF"/>
                </a:solidFill>
                <a:latin typeface="Tahoma"/>
                <a:cs typeface="Tahoma"/>
              </a:rPr>
              <a:t>KUH</a:t>
            </a:r>
            <a:r>
              <a:rPr sz="2400" spc="20" dirty="0">
                <a:solidFill>
                  <a:srgbClr val="FFFFFF"/>
                </a:solidFill>
                <a:latin typeface="Tahoma"/>
                <a:cs typeface="Tahoma"/>
              </a:rPr>
              <a:t> </a:t>
            </a:r>
            <a:r>
              <a:rPr sz="2400" spc="-15" dirty="0">
                <a:solidFill>
                  <a:srgbClr val="FFFFFF"/>
                </a:solidFill>
                <a:latin typeface="Tahoma"/>
                <a:cs typeface="Tahoma"/>
              </a:rPr>
              <a:t>Perdata)</a:t>
            </a:r>
            <a:endParaRPr sz="2400">
              <a:latin typeface="Tahoma"/>
              <a:cs typeface="Tahoma"/>
            </a:endParaRPr>
          </a:p>
          <a:p>
            <a:pPr marL="469900" marR="5080" indent="-457834">
              <a:lnSpc>
                <a:spcPct val="100000"/>
              </a:lnSpc>
              <a:tabLst>
                <a:tab pos="469900" algn="l"/>
                <a:tab pos="2024380" algn="l"/>
                <a:tab pos="2247265" algn="l"/>
                <a:tab pos="3047365" algn="l"/>
                <a:tab pos="3489325" algn="l"/>
                <a:tab pos="4155440" algn="l"/>
                <a:tab pos="4371975" algn="l"/>
                <a:tab pos="5606415" algn="l"/>
                <a:tab pos="5717540" algn="l"/>
              </a:tabLst>
            </a:pPr>
            <a:r>
              <a:rPr sz="2400" spc="-5" dirty="0">
                <a:solidFill>
                  <a:srgbClr val="FFFFFF"/>
                </a:solidFill>
                <a:latin typeface="Tahoma"/>
                <a:cs typeface="Tahoma"/>
              </a:rPr>
              <a:t>7.	</a:t>
            </a:r>
            <a:r>
              <a:rPr sz="2400" spc="-10" dirty="0">
                <a:solidFill>
                  <a:srgbClr val="FFFFFF"/>
                </a:solidFill>
                <a:latin typeface="Tahoma"/>
                <a:cs typeface="Tahoma"/>
              </a:rPr>
              <a:t>Perjanjian	</a:t>
            </a:r>
            <a:r>
              <a:rPr sz="2400" dirty="0">
                <a:solidFill>
                  <a:srgbClr val="FFFFFF"/>
                </a:solidFill>
                <a:latin typeface="Tahoma"/>
                <a:cs typeface="Tahoma"/>
              </a:rPr>
              <a:t>publik	</a:t>
            </a:r>
            <a:r>
              <a:rPr sz="2400" spc="-5" dirty="0">
                <a:solidFill>
                  <a:srgbClr val="FFFFFF"/>
                </a:solidFill>
                <a:latin typeface="Tahoma"/>
                <a:cs typeface="Tahoma"/>
              </a:rPr>
              <a:t>adalah	perjanjian		</a:t>
            </a:r>
            <a:r>
              <a:rPr sz="2400" spc="-15" dirty="0">
                <a:solidFill>
                  <a:srgbClr val="FFFFFF"/>
                </a:solidFill>
                <a:latin typeface="Tahoma"/>
                <a:cs typeface="Tahoma"/>
              </a:rPr>
              <a:t>yang  </a:t>
            </a:r>
            <a:r>
              <a:rPr sz="2400" spc="-5" dirty="0">
                <a:solidFill>
                  <a:srgbClr val="FFFFFF"/>
                </a:solidFill>
                <a:latin typeface="Tahoma"/>
                <a:cs typeface="Tahoma"/>
              </a:rPr>
              <a:t>seluru</a:t>
            </a:r>
            <a:r>
              <a:rPr sz="2400" spc="5" dirty="0">
                <a:solidFill>
                  <a:srgbClr val="FFFFFF"/>
                </a:solidFill>
                <a:latin typeface="Tahoma"/>
                <a:cs typeface="Tahoma"/>
              </a:rPr>
              <a:t>h</a:t>
            </a:r>
            <a:r>
              <a:rPr sz="2400" spc="-20" dirty="0">
                <a:solidFill>
                  <a:srgbClr val="FFFFFF"/>
                </a:solidFill>
                <a:latin typeface="Tahoma"/>
                <a:cs typeface="Tahoma"/>
              </a:rPr>
              <a:t>n</a:t>
            </a:r>
            <a:r>
              <a:rPr sz="2400" spc="-45" dirty="0">
                <a:solidFill>
                  <a:srgbClr val="FFFFFF"/>
                </a:solidFill>
                <a:latin typeface="Tahoma"/>
                <a:cs typeface="Tahoma"/>
              </a:rPr>
              <a:t>y</a:t>
            </a:r>
            <a:r>
              <a:rPr sz="2400" dirty="0">
                <a:solidFill>
                  <a:srgbClr val="FFFFFF"/>
                </a:solidFill>
                <a:latin typeface="Tahoma"/>
                <a:cs typeface="Tahoma"/>
              </a:rPr>
              <a:t>a		d</a:t>
            </a:r>
            <a:r>
              <a:rPr sz="2400" spc="5" dirty="0">
                <a:solidFill>
                  <a:srgbClr val="FFFFFF"/>
                </a:solidFill>
                <a:latin typeface="Tahoma"/>
                <a:cs typeface="Tahoma"/>
              </a:rPr>
              <a:t>i</a:t>
            </a:r>
            <a:r>
              <a:rPr sz="2400" spc="-5" dirty="0">
                <a:solidFill>
                  <a:srgbClr val="FFFFFF"/>
                </a:solidFill>
                <a:latin typeface="Tahoma"/>
                <a:cs typeface="Tahoma"/>
              </a:rPr>
              <a:t>kuas</a:t>
            </a:r>
            <a:r>
              <a:rPr sz="2400" dirty="0">
                <a:solidFill>
                  <a:srgbClr val="FFFFFF"/>
                </a:solidFill>
                <a:latin typeface="Tahoma"/>
                <a:cs typeface="Tahoma"/>
              </a:rPr>
              <a:t>i	ol</a:t>
            </a:r>
            <a:r>
              <a:rPr sz="2400" spc="-5" dirty="0">
                <a:solidFill>
                  <a:srgbClr val="FFFFFF"/>
                </a:solidFill>
                <a:latin typeface="Tahoma"/>
                <a:cs typeface="Tahoma"/>
              </a:rPr>
              <a:t>e</a:t>
            </a:r>
            <a:r>
              <a:rPr sz="2400" dirty="0">
                <a:solidFill>
                  <a:srgbClr val="FFFFFF"/>
                </a:solidFill>
                <a:latin typeface="Tahoma"/>
                <a:cs typeface="Tahoma"/>
              </a:rPr>
              <a:t>h		</a:t>
            </a:r>
            <a:r>
              <a:rPr sz="2400" spc="-10" dirty="0">
                <a:solidFill>
                  <a:srgbClr val="FFFFFF"/>
                </a:solidFill>
                <a:latin typeface="Tahoma"/>
                <a:cs typeface="Tahoma"/>
              </a:rPr>
              <a:t>h</a:t>
            </a:r>
            <a:r>
              <a:rPr sz="2400" dirty="0">
                <a:solidFill>
                  <a:srgbClr val="FFFFFF"/>
                </a:solidFill>
                <a:latin typeface="Tahoma"/>
                <a:cs typeface="Tahoma"/>
              </a:rPr>
              <a:t>u</a:t>
            </a:r>
            <a:r>
              <a:rPr sz="2400" spc="5" dirty="0">
                <a:solidFill>
                  <a:srgbClr val="FFFFFF"/>
                </a:solidFill>
                <a:latin typeface="Tahoma"/>
                <a:cs typeface="Tahoma"/>
              </a:rPr>
              <a:t>k</a:t>
            </a:r>
            <a:r>
              <a:rPr sz="2400" spc="-10" dirty="0">
                <a:solidFill>
                  <a:srgbClr val="FFFFFF"/>
                </a:solidFill>
                <a:latin typeface="Tahoma"/>
                <a:cs typeface="Tahoma"/>
              </a:rPr>
              <a:t>u</a:t>
            </a:r>
            <a:r>
              <a:rPr sz="2400" dirty="0">
                <a:solidFill>
                  <a:srgbClr val="FFFFFF"/>
                </a:solidFill>
                <a:latin typeface="Tahoma"/>
                <a:cs typeface="Tahoma"/>
              </a:rPr>
              <a:t>m	p</a:t>
            </a:r>
            <a:r>
              <a:rPr sz="2400" spc="-15" dirty="0">
                <a:solidFill>
                  <a:srgbClr val="FFFFFF"/>
                </a:solidFill>
                <a:latin typeface="Tahoma"/>
                <a:cs typeface="Tahoma"/>
              </a:rPr>
              <a:t>u</a:t>
            </a:r>
            <a:r>
              <a:rPr sz="2400" dirty="0">
                <a:solidFill>
                  <a:srgbClr val="FFFFFF"/>
                </a:solidFill>
                <a:latin typeface="Tahoma"/>
                <a:cs typeface="Tahoma"/>
              </a:rPr>
              <a:t>b</a:t>
            </a:r>
            <a:r>
              <a:rPr sz="2400" spc="5" dirty="0">
                <a:solidFill>
                  <a:srgbClr val="FFFFFF"/>
                </a:solidFill>
                <a:latin typeface="Tahoma"/>
                <a:cs typeface="Tahoma"/>
              </a:rPr>
              <a:t>l</a:t>
            </a:r>
            <a:r>
              <a:rPr sz="2400" dirty="0">
                <a:solidFill>
                  <a:srgbClr val="FFFFFF"/>
                </a:solidFill>
                <a:latin typeface="Tahoma"/>
                <a:cs typeface="Tahoma"/>
              </a:rPr>
              <a:t>ik</a:t>
            </a:r>
            <a:endParaRPr sz="2400">
              <a:latin typeface="Tahoma"/>
              <a:cs typeface="Tahoma"/>
            </a:endParaRPr>
          </a:p>
        </p:txBody>
      </p:sp>
      <p:sp>
        <p:nvSpPr>
          <p:cNvPr id="6" name="object 6"/>
          <p:cNvSpPr txBox="1"/>
          <p:nvPr/>
        </p:nvSpPr>
        <p:spPr>
          <a:xfrm>
            <a:off x="6902957" y="2541523"/>
            <a:ext cx="1217930" cy="756920"/>
          </a:xfrm>
          <a:prstGeom prst="rect">
            <a:avLst/>
          </a:prstGeom>
        </p:spPr>
        <p:txBody>
          <a:bodyPr vert="horz" wrap="square" lIns="0" tIns="12700" rIns="0" bIns="0" rtlCol="0">
            <a:spAutoFit/>
          </a:bodyPr>
          <a:lstStyle/>
          <a:p>
            <a:pPr marL="149860" marR="5080" indent="-137160">
              <a:lnSpc>
                <a:spcPct val="100000"/>
              </a:lnSpc>
              <a:spcBef>
                <a:spcPts val="100"/>
              </a:spcBef>
            </a:pPr>
            <a:r>
              <a:rPr sz="2400" spc="-5" dirty="0">
                <a:solidFill>
                  <a:srgbClr val="FFFFFF"/>
                </a:solidFill>
                <a:latin typeface="Tahoma"/>
                <a:cs typeface="Tahoma"/>
              </a:rPr>
              <a:t>sebagian  </a:t>
            </a:r>
            <a:r>
              <a:rPr sz="2400" spc="-10" dirty="0">
                <a:solidFill>
                  <a:srgbClr val="FFFFFF"/>
                </a:solidFill>
                <a:latin typeface="Tahoma"/>
                <a:cs typeface="Tahoma"/>
              </a:rPr>
              <a:t>karena</a:t>
            </a:r>
            <a:endParaRPr sz="2400">
              <a:latin typeface="Tahoma"/>
              <a:cs typeface="Tahoma"/>
            </a:endParaRPr>
          </a:p>
        </p:txBody>
      </p:sp>
      <p:sp>
        <p:nvSpPr>
          <p:cNvPr id="7" name="object 7"/>
          <p:cNvSpPr txBox="1"/>
          <p:nvPr/>
        </p:nvSpPr>
        <p:spPr>
          <a:xfrm>
            <a:off x="8267192" y="2541523"/>
            <a:ext cx="670560" cy="756920"/>
          </a:xfrm>
          <a:prstGeom prst="rect">
            <a:avLst/>
          </a:prstGeom>
        </p:spPr>
        <p:txBody>
          <a:bodyPr vert="horz" wrap="square" lIns="0" tIns="12700" rIns="0" bIns="0" rtlCol="0">
            <a:spAutoFit/>
          </a:bodyPr>
          <a:lstStyle/>
          <a:p>
            <a:pPr marL="12700" marR="5080" indent="51435">
              <a:lnSpc>
                <a:spcPct val="100000"/>
              </a:lnSpc>
              <a:spcBef>
                <a:spcPts val="100"/>
              </a:spcBef>
            </a:pPr>
            <a:r>
              <a:rPr sz="2400" dirty="0">
                <a:solidFill>
                  <a:srgbClr val="FFFFFF"/>
                </a:solidFill>
                <a:latin typeface="Tahoma"/>
                <a:cs typeface="Tahoma"/>
              </a:rPr>
              <a:t>atau  </a:t>
            </a:r>
            <a:r>
              <a:rPr sz="2400" spc="-45" dirty="0">
                <a:solidFill>
                  <a:srgbClr val="FFFFFF"/>
                </a:solidFill>
                <a:latin typeface="Tahoma"/>
                <a:cs typeface="Tahoma"/>
              </a:rPr>
              <a:t>y</a:t>
            </a:r>
            <a:r>
              <a:rPr sz="2400" dirty="0">
                <a:solidFill>
                  <a:srgbClr val="FFFFFF"/>
                </a:solidFill>
                <a:latin typeface="Tahoma"/>
                <a:cs typeface="Tahoma"/>
              </a:rPr>
              <a:t>ang</a:t>
            </a:r>
            <a:endParaRPr sz="2400">
              <a:latin typeface="Tahoma"/>
              <a:cs typeface="Tahoma"/>
            </a:endParaRPr>
          </a:p>
        </p:txBody>
      </p:sp>
      <p:sp>
        <p:nvSpPr>
          <p:cNvPr id="8" name="object 8"/>
          <p:cNvSpPr txBox="1"/>
          <p:nvPr/>
        </p:nvSpPr>
        <p:spPr>
          <a:xfrm>
            <a:off x="789228" y="3273044"/>
            <a:ext cx="8148955" cy="1489075"/>
          </a:xfrm>
          <a:prstGeom prst="rect">
            <a:avLst/>
          </a:prstGeom>
        </p:spPr>
        <p:txBody>
          <a:bodyPr vert="horz" wrap="square" lIns="0" tIns="12700" rIns="0" bIns="0" rtlCol="0">
            <a:spAutoFit/>
          </a:bodyPr>
          <a:lstStyle/>
          <a:p>
            <a:pPr marL="12700" marR="5080" algn="just">
              <a:lnSpc>
                <a:spcPct val="100000"/>
              </a:lnSpc>
              <a:spcBef>
                <a:spcPts val="100"/>
              </a:spcBef>
            </a:pPr>
            <a:r>
              <a:rPr sz="2400" dirty="0">
                <a:solidFill>
                  <a:srgbClr val="FFFFFF"/>
                </a:solidFill>
                <a:latin typeface="Tahoma"/>
                <a:cs typeface="Tahoma"/>
              </a:rPr>
              <a:t>bertindak adalah </a:t>
            </a:r>
            <a:r>
              <a:rPr sz="2400" spc="-5" dirty="0">
                <a:solidFill>
                  <a:srgbClr val="FFFFFF"/>
                </a:solidFill>
                <a:latin typeface="Tahoma"/>
                <a:cs typeface="Tahoma"/>
              </a:rPr>
              <a:t>swasta </a:t>
            </a:r>
            <a:r>
              <a:rPr sz="2400" dirty="0">
                <a:solidFill>
                  <a:srgbClr val="FFFFFF"/>
                </a:solidFill>
                <a:latin typeface="Tahoma"/>
                <a:cs typeface="Tahoma"/>
              </a:rPr>
              <a:t>dan pihak </a:t>
            </a:r>
            <a:r>
              <a:rPr sz="2400" spc="-10" dirty="0">
                <a:solidFill>
                  <a:srgbClr val="FFFFFF"/>
                </a:solidFill>
                <a:latin typeface="Tahoma"/>
                <a:cs typeface="Tahoma"/>
              </a:rPr>
              <a:t>lainnya </a:t>
            </a:r>
            <a:r>
              <a:rPr sz="2400" dirty="0">
                <a:solidFill>
                  <a:srgbClr val="FFFFFF"/>
                </a:solidFill>
                <a:latin typeface="Tahoma"/>
                <a:cs typeface="Tahoma"/>
              </a:rPr>
              <a:t>adalah  </a:t>
            </a:r>
            <a:r>
              <a:rPr sz="2400" spc="-5" dirty="0">
                <a:solidFill>
                  <a:srgbClr val="FFFFFF"/>
                </a:solidFill>
                <a:latin typeface="Tahoma"/>
                <a:cs typeface="Tahoma"/>
              </a:rPr>
              <a:t>pemerintah. </a:t>
            </a:r>
            <a:r>
              <a:rPr sz="2400" spc="-10" dirty="0">
                <a:solidFill>
                  <a:srgbClr val="FFFFFF"/>
                </a:solidFill>
                <a:latin typeface="Tahoma"/>
                <a:cs typeface="Tahoma"/>
              </a:rPr>
              <a:t>Diantara </a:t>
            </a:r>
            <a:r>
              <a:rPr sz="2400" spc="-15" dirty="0">
                <a:solidFill>
                  <a:srgbClr val="FFFFFF"/>
                </a:solidFill>
                <a:latin typeface="Tahoma"/>
                <a:cs typeface="Tahoma"/>
              </a:rPr>
              <a:t>keduanya </a:t>
            </a:r>
            <a:r>
              <a:rPr sz="2400" spc="-5" dirty="0">
                <a:solidFill>
                  <a:srgbClr val="FFFFFF"/>
                </a:solidFill>
                <a:latin typeface="Tahoma"/>
                <a:cs typeface="Tahoma"/>
              </a:rPr>
              <a:t>terdapat hubungan atasan  </a:t>
            </a:r>
            <a:r>
              <a:rPr sz="2400" spc="-10" dirty="0">
                <a:solidFill>
                  <a:srgbClr val="FFFFFF"/>
                </a:solidFill>
                <a:latin typeface="Tahoma"/>
                <a:cs typeface="Tahoma"/>
              </a:rPr>
              <a:t>bawahan </a:t>
            </a:r>
            <a:r>
              <a:rPr sz="2400" spc="-5" dirty="0">
                <a:solidFill>
                  <a:srgbClr val="FFFFFF"/>
                </a:solidFill>
                <a:latin typeface="Tahoma"/>
                <a:cs typeface="Tahoma"/>
              </a:rPr>
              <a:t>(subordinat) </a:t>
            </a:r>
            <a:r>
              <a:rPr sz="2400" dirty="0">
                <a:solidFill>
                  <a:srgbClr val="FFFFFF"/>
                </a:solidFill>
                <a:latin typeface="Tahoma"/>
                <a:cs typeface="Tahoma"/>
              </a:rPr>
              <a:t>jadi </a:t>
            </a:r>
            <a:r>
              <a:rPr sz="2400" spc="-5" dirty="0">
                <a:solidFill>
                  <a:srgbClr val="FFFFFF"/>
                </a:solidFill>
                <a:latin typeface="Tahoma"/>
                <a:cs typeface="Tahoma"/>
              </a:rPr>
              <a:t>tidak </a:t>
            </a:r>
            <a:r>
              <a:rPr sz="2400" spc="-10" dirty="0">
                <a:solidFill>
                  <a:srgbClr val="FFFFFF"/>
                </a:solidFill>
                <a:latin typeface="Tahoma"/>
                <a:cs typeface="Tahoma"/>
              </a:rPr>
              <a:t>berada </a:t>
            </a:r>
            <a:r>
              <a:rPr sz="2400" dirty="0">
                <a:solidFill>
                  <a:srgbClr val="FFFFFF"/>
                </a:solidFill>
                <a:latin typeface="Tahoma"/>
                <a:cs typeface="Tahoma"/>
              </a:rPr>
              <a:t>dalam </a:t>
            </a:r>
            <a:r>
              <a:rPr sz="2400" spc="-5" dirty="0">
                <a:solidFill>
                  <a:srgbClr val="FFFFFF"/>
                </a:solidFill>
                <a:latin typeface="Tahoma"/>
                <a:cs typeface="Tahoma"/>
              </a:rPr>
              <a:t>kedudukan  </a:t>
            </a:r>
            <a:r>
              <a:rPr sz="2400" spc="-15" dirty="0">
                <a:solidFill>
                  <a:srgbClr val="FFFFFF"/>
                </a:solidFill>
                <a:latin typeface="Tahoma"/>
                <a:cs typeface="Tahoma"/>
              </a:rPr>
              <a:t>yang </a:t>
            </a:r>
            <a:r>
              <a:rPr sz="2400" spc="-5" dirty="0">
                <a:solidFill>
                  <a:srgbClr val="FFFFFF"/>
                </a:solidFill>
                <a:latin typeface="Tahoma"/>
                <a:cs typeface="Tahoma"/>
              </a:rPr>
              <a:t>sama </a:t>
            </a:r>
            <a:r>
              <a:rPr sz="2400" dirty="0">
                <a:solidFill>
                  <a:srgbClr val="FFFFFF"/>
                </a:solidFill>
                <a:latin typeface="Tahoma"/>
                <a:cs typeface="Tahoma"/>
              </a:rPr>
              <a:t>(co </a:t>
            </a:r>
            <a:r>
              <a:rPr sz="2400" spc="-5" dirty="0">
                <a:solidFill>
                  <a:srgbClr val="FFFFFF"/>
                </a:solidFill>
                <a:latin typeface="Tahoma"/>
                <a:cs typeface="Tahoma"/>
              </a:rPr>
              <a:t>ordinate) </a:t>
            </a:r>
            <a:r>
              <a:rPr sz="2400" spc="-10" dirty="0">
                <a:solidFill>
                  <a:srgbClr val="FFFFFF"/>
                </a:solidFill>
                <a:latin typeface="Tahoma"/>
                <a:cs typeface="Tahoma"/>
              </a:rPr>
              <a:t>misalnya </a:t>
            </a:r>
            <a:r>
              <a:rPr sz="2400" dirty="0">
                <a:solidFill>
                  <a:srgbClr val="FFFFFF"/>
                </a:solidFill>
                <a:latin typeface="Tahoma"/>
                <a:cs typeface="Tahoma"/>
              </a:rPr>
              <a:t>perjanjian ikatan</a:t>
            </a:r>
            <a:r>
              <a:rPr sz="2400" spc="15" dirty="0">
                <a:solidFill>
                  <a:srgbClr val="FFFFFF"/>
                </a:solidFill>
                <a:latin typeface="Tahoma"/>
                <a:cs typeface="Tahoma"/>
              </a:rPr>
              <a:t> </a:t>
            </a:r>
            <a:r>
              <a:rPr sz="2400" dirty="0">
                <a:solidFill>
                  <a:srgbClr val="FFFFFF"/>
                </a:solidFill>
                <a:latin typeface="Tahoma"/>
                <a:cs typeface="Tahoma"/>
              </a:rPr>
              <a:t>dinas</a:t>
            </a:r>
            <a:endParaRPr sz="2400">
              <a:latin typeface="Tahoma"/>
              <a:cs typeface="Tahoma"/>
            </a:endParaRPr>
          </a:p>
        </p:txBody>
      </p:sp>
      <p:sp>
        <p:nvSpPr>
          <p:cNvPr id="9" name="object 9"/>
          <p:cNvSpPr txBox="1"/>
          <p:nvPr/>
        </p:nvSpPr>
        <p:spPr>
          <a:xfrm>
            <a:off x="331724" y="4736033"/>
            <a:ext cx="3495040" cy="391795"/>
          </a:xfrm>
          <a:prstGeom prst="rect">
            <a:avLst/>
          </a:prstGeom>
        </p:spPr>
        <p:txBody>
          <a:bodyPr vert="horz" wrap="square" lIns="0" tIns="12700" rIns="0" bIns="0" rtlCol="0">
            <a:spAutoFit/>
          </a:bodyPr>
          <a:lstStyle/>
          <a:p>
            <a:pPr marL="12700">
              <a:lnSpc>
                <a:spcPct val="100000"/>
              </a:lnSpc>
              <a:spcBef>
                <a:spcPts val="100"/>
              </a:spcBef>
              <a:tabLst>
                <a:tab pos="469900" algn="l"/>
                <a:tab pos="2150745" algn="l"/>
              </a:tabLst>
            </a:pPr>
            <a:r>
              <a:rPr sz="2400" spc="-5" dirty="0">
                <a:solidFill>
                  <a:srgbClr val="FFFFFF"/>
                </a:solidFill>
                <a:latin typeface="Tahoma"/>
                <a:cs typeface="Tahoma"/>
              </a:rPr>
              <a:t>8.	</a:t>
            </a:r>
            <a:r>
              <a:rPr sz="2400" spc="-10" dirty="0">
                <a:solidFill>
                  <a:srgbClr val="FFFFFF"/>
                </a:solidFill>
                <a:latin typeface="Tahoma"/>
                <a:cs typeface="Tahoma"/>
              </a:rPr>
              <a:t>Perjanjian	campuran</a:t>
            </a:r>
            <a:endParaRPr sz="2400">
              <a:latin typeface="Tahoma"/>
              <a:cs typeface="Tahoma"/>
            </a:endParaRPr>
          </a:p>
        </p:txBody>
      </p:sp>
      <p:sp>
        <p:nvSpPr>
          <p:cNvPr id="10" name="object 10"/>
          <p:cNvSpPr txBox="1"/>
          <p:nvPr/>
        </p:nvSpPr>
        <p:spPr>
          <a:xfrm>
            <a:off x="4148454" y="4719532"/>
            <a:ext cx="4789805" cy="411480"/>
          </a:xfrm>
          <a:prstGeom prst="rect">
            <a:avLst/>
          </a:prstGeom>
        </p:spPr>
        <p:txBody>
          <a:bodyPr vert="horz" wrap="square" lIns="0" tIns="16510" rIns="0" bIns="0" rtlCol="0">
            <a:spAutoFit/>
          </a:bodyPr>
          <a:lstStyle/>
          <a:p>
            <a:pPr marL="12700">
              <a:lnSpc>
                <a:spcPct val="100000"/>
              </a:lnSpc>
              <a:spcBef>
                <a:spcPts val="130"/>
              </a:spcBef>
              <a:tabLst>
                <a:tab pos="1727200" algn="l"/>
                <a:tab pos="2449830" algn="l"/>
                <a:tab pos="3888740" algn="l"/>
              </a:tabLst>
            </a:pPr>
            <a:r>
              <a:rPr sz="2400" dirty="0">
                <a:solidFill>
                  <a:srgbClr val="FFFFFF"/>
                </a:solidFill>
                <a:latin typeface="Tahoma"/>
                <a:cs typeface="Tahoma"/>
              </a:rPr>
              <a:t>(</a:t>
            </a:r>
            <a:r>
              <a:rPr sz="2500" i="1" spc="-55" dirty="0">
                <a:solidFill>
                  <a:srgbClr val="FFFFFF"/>
                </a:solidFill>
                <a:latin typeface="Tahoma"/>
                <a:cs typeface="Tahoma"/>
              </a:rPr>
              <a:t>cont</a:t>
            </a:r>
            <a:r>
              <a:rPr sz="2500" i="1" spc="-75" dirty="0">
                <a:solidFill>
                  <a:srgbClr val="FFFFFF"/>
                </a:solidFill>
                <a:latin typeface="Tahoma"/>
                <a:cs typeface="Tahoma"/>
              </a:rPr>
              <a:t>r</a:t>
            </a:r>
            <a:r>
              <a:rPr sz="2500" i="1" spc="-70" dirty="0">
                <a:solidFill>
                  <a:srgbClr val="FFFFFF"/>
                </a:solidFill>
                <a:latin typeface="Tahoma"/>
                <a:cs typeface="Tahoma"/>
              </a:rPr>
              <a:t>a</a:t>
            </a:r>
            <a:r>
              <a:rPr sz="2500" i="1" spc="-40" dirty="0">
                <a:solidFill>
                  <a:srgbClr val="FFFFFF"/>
                </a:solidFill>
                <a:latin typeface="Tahoma"/>
                <a:cs typeface="Tahoma"/>
              </a:rPr>
              <a:t>t</a:t>
            </a:r>
            <a:r>
              <a:rPr sz="2500" i="1" spc="-50" dirty="0">
                <a:solidFill>
                  <a:srgbClr val="FFFFFF"/>
                </a:solidFill>
                <a:latin typeface="Tahoma"/>
                <a:cs typeface="Tahoma"/>
              </a:rPr>
              <a:t>u</a:t>
            </a:r>
            <a:r>
              <a:rPr sz="2500" i="1" spc="-45" dirty="0">
                <a:solidFill>
                  <a:srgbClr val="FFFFFF"/>
                </a:solidFill>
                <a:latin typeface="Tahoma"/>
                <a:cs typeface="Tahoma"/>
              </a:rPr>
              <a:t>s</a:t>
            </a:r>
            <a:r>
              <a:rPr sz="2500" i="1" dirty="0">
                <a:solidFill>
                  <a:srgbClr val="FFFFFF"/>
                </a:solidFill>
                <a:latin typeface="Tahoma"/>
                <a:cs typeface="Tahoma"/>
              </a:rPr>
              <a:t>	</a:t>
            </a:r>
            <a:r>
              <a:rPr sz="2500" i="1" spc="-55" dirty="0">
                <a:solidFill>
                  <a:srgbClr val="FFFFFF"/>
                </a:solidFill>
                <a:latin typeface="Tahoma"/>
                <a:cs typeface="Tahoma"/>
              </a:rPr>
              <a:t>su</a:t>
            </a:r>
            <a:r>
              <a:rPr sz="2500" i="1" spc="-25" dirty="0">
                <a:solidFill>
                  <a:srgbClr val="FFFFFF"/>
                </a:solidFill>
                <a:latin typeface="Tahoma"/>
                <a:cs typeface="Tahoma"/>
              </a:rPr>
              <a:t>i</a:t>
            </a:r>
            <a:r>
              <a:rPr sz="2500" i="1" dirty="0">
                <a:solidFill>
                  <a:srgbClr val="FFFFFF"/>
                </a:solidFill>
                <a:latin typeface="Tahoma"/>
                <a:cs typeface="Tahoma"/>
              </a:rPr>
              <a:t>	</a:t>
            </a:r>
            <a:r>
              <a:rPr sz="2500" i="1" spc="-45" dirty="0">
                <a:solidFill>
                  <a:srgbClr val="FFFFFF"/>
                </a:solidFill>
                <a:latin typeface="Tahoma"/>
                <a:cs typeface="Tahoma"/>
              </a:rPr>
              <a:t>generi</a:t>
            </a:r>
            <a:r>
              <a:rPr sz="2500" i="1" spc="-55" dirty="0">
                <a:solidFill>
                  <a:srgbClr val="FFFFFF"/>
                </a:solidFill>
                <a:latin typeface="Tahoma"/>
                <a:cs typeface="Tahoma"/>
              </a:rPr>
              <a:t>s</a:t>
            </a:r>
            <a:r>
              <a:rPr sz="2400" dirty="0">
                <a:solidFill>
                  <a:srgbClr val="FFFFFF"/>
                </a:solidFill>
                <a:latin typeface="Tahoma"/>
                <a:cs typeface="Tahoma"/>
              </a:rPr>
              <a:t>)	adal</a:t>
            </a:r>
            <a:r>
              <a:rPr sz="2400" spc="-10" dirty="0">
                <a:solidFill>
                  <a:srgbClr val="FFFFFF"/>
                </a:solidFill>
                <a:latin typeface="Tahoma"/>
                <a:cs typeface="Tahoma"/>
              </a:rPr>
              <a:t>a</a:t>
            </a:r>
            <a:r>
              <a:rPr sz="2400" dirty="0">
                <a:solidFill>
                  <a:srgbClr val="FFFFFF"/>
                </a:solidFill>
                <a:latin typeface="Tahoma"/>
                <a:cs typeface="Tahoma"/>
              </a:rPr>
              <a:t>h</a:t>
            </a:r>
            <a:endParaRPr sz="2400">
              <a:latin typeface="Tahoma"/>
              <a:cs typeface="Tahoma"/>
            </a:endParaRPr>
          </a:p>
        </p:txBody>
      </p:sp>
      <p:sp>
        <p:nvSpPr>
          <p:cNvPr id="11" name="object 11"/>
          <p:cNvSpPr txBox="1"/>
          <p:nvPr/>
        </p:nvSpPr>
        <p:spPr>
          <a:xfrm>
            <a:off x="789228" y="5102478"/>
            <a:ext cx="8149590" cy="756920"/>
          </a:xfrm>
          <a:prstGeom prst="rect">
            <a:avLst/>
          </a:prstGeom>
        </p:spPr>
        <p:txBody>
          <a:bodyPr vert="horz" wrap="square" lIns="0" tIns="12700" rIns="0" bIns="0" rtlCol="0">
            <a:spAutoFit/>
          </a:bodyPr>
          <a:lstStyle/>
          <a:p>
            <a:pPr marL="12700" marR="5080">
              <a:lnSpc>
                <a:spcPct val="100000"/>
              </a:lnSpc>
              <a:spcBef>
                <a:spcPts val="100"/>
              </a:spcBef>
              <a:tabLst>
                <a:tab pos="1525905" algn="l"/>
                <a:tab pos="1576070" algn="l"/>
                <a:tab pos="2444750" algn="l"/>
                <a:tab pos="2820035" algn="l"/>
                <a:tab pos="3835400" algn="l"/>
                <a:tab pos="4427855" algn="l"/>
                <a:tab pos="4826000" algn="l"/>
                <a:tab pos="5816600" algn="l"/>
                <a:tab pos="6450965" algn="l"/>
                <a:tab pos="6795134" algn="l"/>
                <a:tab pos="7636509" algn="l"/>
              </a:tabLst>
            </a:pPr>
            <a:r>
              <a:rPr sz="2400" dirty="0">
                <a:solidFill>
                  <a:srgbClr val="FFFFFF"/>
                </a:solidFill>
                <a:latin typeface="Tahoma"/>
                <a:cs typeface="Tahoma"/>
              </a:rPr>
              <a:t>perjanjian		</a:t>
            </a:r>
            <a:r>
              <a:rPr sz="2400" spc="-45" dirty="0">
                <a:solidFill>
                  <a:srgbClr val="FFFFFF"/>
                </a:solidFill>
                <a:latin typeface="Tahoma"/>
                <a:cs typeface="Tahoma"/>
              </a:rPr>
              <a:t>y</a:t>
            </a:r>
            <a:r>
              <a:rPr sz="2400" dirty="0">
                <a:solidFill>
                  <a:srgbClr val="FFFFFF"/>
                </a:solidFill>
                <a:latin typeface="Tahoma"/>
                <a:cs typeface="Tahoma"/>
              </a:rPr>
              <a:t>a</a:t>
            </a:r>
            <a:r>
              <a:rPr sz="2400" spc="5" dirty="0">
                <a:solidFill>
                  <a:srgbClr val="FFFFFF"/>
                </a:solidFill>
                <a:latin typeface="Tahoma"/>
                <a:cs typeface="Tahoma"/>
              </a:rPr>
              <a:t>n</a:t>
            </a:r>
            <a:r>
              <a:rPr sz="2400" dirty="0">
                <a:solidFill>
                  <a:srgbClr val="FFFFFF"/>
                </a:solidFill>
                <a:latin typeface="Tahoma"/>
                <a:cs typeface="Tahoma"/>
              </a:rPr>
              <a:t>g	m</a:t>
            </a:r>
            <a:r>
              <a:rPr sz="2400" spc="-15" dirty="0">
                <a:solidFill>
                  <a:srgbClr val="FFFFFF"/>
                </a:solidFill>
                <a:latin typeface="Tahoma"/>
                <a:cs typeface="Tahoma"/>
              </a:rPr>
              <a:t>e</a:t>
            </a:r>
            <a:r>
              <a:rPr sz="2400" dirty="0">
                <a:solidFill>
                  <a:srgbClr val="FFFFFF"/>
                </a:solidFill>
                <a:latin typeface="Tahoma"/>
                <a:cs typeface="Tahoma"/>
              </a:rPr>
              <a:t>n</a:t>
            </a:r>
            <a:r>
              <a:rPr sz="2400" spc="5" dirty="0">
                <a:solidFill>
                  <a:srgbClr val="FFFFFF"/>
                </a:solidFill>
                <a:latin typeface="Tahoma"/>
                <a:cs typeface="Tahoma"/>
              </a:rPr>
              <a:t>g</a:t>
            </a:r>
            <a:r>
              <a:rPr sz="2400" dirty="0">
                <a:solidFill>
                  <a:srgbClr val="FFFFFF"/>
                </a:solidFill>
                <a:latin typeface="Tahoma"/>
                <a:cs typeface="Tahoma"/>
              </a:rPr>
              <a:t>a</a:t>
            </a:r>
            <a:r>
              <a:rPr sz="2400" spc="-10" dirty="0">
                <a:solidFill>
                  <a:srgbClr val="FFFFFF"/>
                </a:solidFill>
                <a:latin typeface="Tahoma"/>
                <a:cs typeface="Tahoma"/>
              </a:rPr>
              <a:t>n</a:t>
            </a:r>
            <a:r>
              <a:rPr sz="2400" dirty="0">
                <a:solidFill>
                  <a:srgbClr val="FFFFFF"/>
                </a:solidFill>
                <a:latin typeface="Tahoma"/>
                <a:cs typeface="Tahoma"/>
              </a:rPr>
              <a:t>du</a:t>
            </a:r>
            <a:r>
              <a:rPr sz="2400" spc="-10" dirty="0">
                <a:solidFill>
                  <a:srgbClr val="FFFFFF"/>
                </a:solidFill>
                <a:latin typeface="Tahoma"/>
                <a:cs typeface="Tahoma"/>
              </a:rPr>
              <a:t>n</a:t>
            </a:r>
            <a:r>
              <a:rPr sz="2400" dirty="0">
                <a:solidFill>
                  <a:srgbClr val="FFFFFF"/>
                </a:solidFill>
                <a:latin typeface="Tahoma"/>
                <a:cs typeface="Tahoma"/>
              </a:rPr>
              <a:t>g	be</a:t>
            </a:r>
            <a:r>
              <a:rPr sz="2400" spc="-10" dirty="0">
                <a:solidFill>
                  <a:srgbClr val="FFFFFF"/>
                </a:solidFill>
                <a:latin typeface="Tahoma"/>
                <a:cs typeface="Tahoma"/>
              </a:rPr>
              <a:t>r</a:t>
            </a:r>
            <a:r>
              <a:rPr sz="2400" dirty="0">
                <a:solidFill>
                  <a:srgbClr val="FFFFFF"/>
                </a:solidFill>
                <a:latin typeface="Tahoma"/>
                <a:cs typeface="Tahoma"/>
              </a:rPr>
              <a:t>ba</a:t>
            </a:r>
            <a:r>
              <a:rPr sz="2400" spc="5" dirty="0">
                <a:solidFill>
                  <a:srgbClr val="FFFFFF"/>
                </a:solidFill>
                <a:latin typeface="Tahoma"/>
                <a:cs typeface="Tahoma"/>
              </a:rPr>
              <a:t>g</a:t>
            </a:r>
            <a:r>
              <a:rPr sz="2400" dirty="0">
                <a:solidFill>
                  <a:srgbClr val="FFFFFF"/>
                </a:solidFill>
                <a:latin typeface="Tahoma"/>
                <a:cs typeface="Tahoma"/>
              </a:rPr>
              <a:t>ai	</a:t>
            </a:r>
            <a:r>
              <a:rPr sz="2400" spc="-10" dirty="0">
                <a:solidFill>
                  <a:srgbClr val="FFFFFF"/>
                </a:solidFill>
                <a:latin typeface="Tahoma"/>
                <a:cs typeface="Tahoma"/>
              </a:rPr>
              <a:t>u</a:t>
            </a:r>
            <a:r>
              <a:rPr sz="2400" dirty="0">
                <a:solidFill>
                  <a:srgbClr val="FFFFFF"/>
                </a:solidFill>
                <a:latin typeface="Tahoma"/>
                <a:cs typeface="Tahoma"/>
              </a:rPr>
              <a:t>ns</a:t>
            </a:r>
            <a:r>
              <a:rPr sz="2400" spc="5" dirty="0">
                <a:solidFill>
                  <a:srgbClr val="FFFFFF"/>
                </a:solidFill>
                <a:latin typeface="Tahoma"/>
                <a:cs typeface="Tahoma"/>
              </a:rPr>
              <a:t>u</a:t>
            </a:r>
            <a:r>
              <a:rPr sz="2400" dirty="0">
                <a:solidFill>
                  <a:srgbClr val="FFFFFF"/>
                </a:solidFill>
                <a:latin typeface="Tahoma"/>
                <a:cs typeface="Tahoma"/>
              </a:rPr>
              <a:t>r	p</a:t>
            </a:r>
            <a:r>
              <a:rPr sz="2400" spc="-10" dirty="0">
                <a:solidFill>
                  <a:srgbClr val="FFFFFF"/>
                </a:solidFill>
                <a:latin typeface="Tahoma"/>
                <a:cs typeface="Tahoma"/>
              </a:rPr>
              <a:t>e</a:t>
            </a:r>
            <a:r>
              <a:rPr sz="2400" spc="-5" dirty="0">
                <a:solidFill>
                  <a:srgbClr val="FFFFFF"/>
                </a:solidFill>
                <a:latin typeface="Tahoma"/>
                <a:cs typeface="Tahoma"/>
              </a:rPr>
              <a:t>rjanjian  </a:t>
            </a:r>
            <a:r>
              <a:rPr sz="2400" dirty="0">
                <a:solidFill>
                  <a:srgbClr val="FFFFFF"/>
                </a:solidFill>
                <a:latin typeface="Tahoma"/>
                <a:cs typeface="Tahoma"/>
              </a:rPr>
              <a:t>misal</a:t>
            </a:r>
            <a:r>
              <a:rPr sz="2400" spc="-20" dirty="0">
                <a:solidFill>
                  <a:srgbClr val="FFFFFF"/>
                </a:solidFill>
                <a:latin typeface="Tahoma"/>
                <a:cs typeface="Tahoma"/>
              </a:rPr>
              <a:t>n</a:t>
            </a:r>
            <a:r>
              <a:rPr sz="2400" spc="-45" dirty="0">
                <a:solidFill>
                  <a:srgbClr val="FFFFFF"/>
                </a:solidFill>
                <a:latin typeface="Tahoma"/>
                <a:cs typeface="Tahoma"/>
              </a:rPr>
              <a:t>y</a:t>
            </a:r>
            <a:r>
              <a:rPr sz="2400" dirty="0">
                <a:solidFill>
                  <a:srgbClr val="FFFFFF"/>
                </a:solidFill>
                <a:latin typeface="Tahoma"/>
                <a:cs typeface="Tahoma"/>
              </a:rPr>
              <a:t>a	pem</a:t>
            </a:r>
            <a:r>
              <a:rPr sz="2400" spc="5" dirty="0">
                <a:solidFill>
                  <a:srgbClr val="FFFFFF"/>
                </a:solidFill>
                <a:latin typeface="Tahoma"/>
                <a:cs typeface="Tahoma"/>
              </a:rPr>
              <a:t>i</a:t>
            </a:r>
            <a:r>
              <a:rPr sz="2400" dirty="0">
                <a:solidFill>
                  <a:srgbClr val="FFFFFF"/>
                </a:solidFill>
                <a:latin typeface="Tahoma"/>
                <a:cs typeface="Tahoma"/>
              </a:rPr>
              <a:t>lik	</a:t>
            </a:r>
            <a:r>
              <a:rPr sz="2400" spc="-10" dirty="0">
                <a:solidFill>
                  <a:srgbClr val="FFFFFF"/>
                </a:solidFill>
                <a:latin typeface="Tahoma"/>
                <a:cs typeface="Tahoma"/>
              </a:rPr>
              <a:t>h</a:t>
            </a:r>
            <a:r>
              <a:rPr sz="2400" dirty="0">
                <a:solidFill>
                  <a:srgbClr val="FFFFFF"/>
                </a:solidFill>
                <a:latin typeface="Tahoma"/>
                <a:cs typeface="Tahoma"/>
              </a:rPr>
              <a:t>ot</a:t>
            </a:r>
            <a:r>
              <a:rPr sz="2400" spc="-5" dirty="0">
                <a:solidFill>
                  <a:srgbClr val="FFFFFF"/>
                </a:solidFill>
                <a:latin typeface="Tahoma"/>
                <a:cs typeface="Tahoma"/>
              </a:rPr>
              <a:t>e</a:t>
            </a:r>
            <a:r>
              <a:rPr sz="2400" dirty="0">
                <a:solidFill>
                  <a:srgbClr val="FFFFFF"/>
                </a:solidFill>
                <a:latin typeface="Tahoma"/>
                <a:cs typeface="Tahoma"/>
              </a:rPr>
              <a:t>l	</a:t>
            </a:r>
            <a:r>
              <a:rPr sz="2400" spc="-45" dirty="0">
                <a:solidFill>
                  <a:srgbClr val="FFFFFF"/>
                </a:solidFill>
                <a:latin typeface="Tahoma"/>
                <a:cs typeface="Tahoma"/>
              </a:rPr>
              <a:t>y</a:t>
            </a:r>
            <a:r>
              <a:rPr sz="2400" spc="-15" dirty="0">
                <a:solidFill>
                  <a:srgbClr val="FFFFFF"/>
                </a:solidFill>
                <a:latin typeface="Tahoma"/>
                <a:cs typeface="Tahoma"/>
              </a:rPr>
              <a:t>a</a:t>
            </a:r>
            <a:r>
              <a:rPr sz="2400" dirty="0">
                <a:solidFill>
                  <a:srgbClr val="FFFFFF"/>
                </a:solidFill>
                <a:latin typeface="Tahoma"/>
                <a:cs typeface="Tahoma"/>
              </a:rPr>
              <a:t>ng	me</a:t>
            </a:r>
            <a:r>
              <a:rPr sz="2400" spc="-25" dirty="0">
                <a:solidFill>
                  <a:srgbClr val="FFFFFF"/>
                </a:solidFill>
                <a:latin typeface="Tahoma"/>
                <a:cs typeface="Tahoma"/>
              </a:rPr>
              <a:t>n</a:t>
            </a:r>
            <a:r>
              <a:rPr sz="2400" spc="-20" dirty="0">
                <a:solidFill>
                  <a:srgbClr val="FFFFFF"/>
                </a:solidFill>
                <a:latin typeface="Tahoma"/>
                <a:cs typeface="Tahoma"/>
              </a:rPr>
              <a:t>y</a:t>
            </a:r>
            <a:r>
              <a:rPr sz="2400" spc="-5" dirty="0">
                <a:solidFill>
                  <a:srgbClr val="FFFFFF"/>
                </a:solidFill>
                <a:latin typeface="Tahoma"/>
                <a:cs typeface="Tahoma"/>
              </a:rPr>
              <a:t>e</a:t>
            </a:r>
            <a:r>
              <a:rPr sz="2400" spc="-25" dirty="0">
                <a:solidFill>
                  <a:srgbClr val="FFFFFF"/>
                </a:solidFill>
                <a:latin typeface="Tahoma"/>
                <a:cs typeface="Tahoma"/>
              </a:rPr>
              <a:t>w</a:t>
            </a:r>
            <a:r>
              <a:rPr sz="2400" dirty="0">
                <a:solidFill>
                  <a:srgbClr val="FFFFFF"/>
                </a:solidFill>
                <a:latin typeface="Tahoma"/>
                <a:cs typeface="Tahoma"/>
              </a:rPr>
              <a:t>a	</a:t>
            </a:r>
            <a:r>
              <a:rPr sz="2400" spc="-5" dirty="0">
                <a:solidFill>
                  <a:srgbClr val="FFFFFF"/>
                </a:solidFill>
                <a:latin typeface="Tahoma"/>
                <a:cs typeface="Tahoma"/>
              </a:rPr>
              <a:t>kama</a:t>
            </a:r>
            <a:r>
              <a:rPr sz="2400" dirty="0">
                <a:solidFill>
                  <a:srgbClr val="FFFFFF"/>
                </a:solidFill>
                <a:latin typeface="Tahoma"/>
                <a:cs typeface="Tahoma"/>
              </a:rPr>
              <a:t>r	</a:t>
            </a:r>
            <a:r>
              <a:rPr sz="2400" spc="-5" dirty="0">
                <a:solidFill>
                  <a:srgbClr val="FFFFFF"/>
                </a:solidFill>
                <a:latin typeface="Tahoma"/>
                <a:cs typeface="Tahoma"/>
              </a:rPr>
              <a:t>tapi</a:t>
            </a:r>
            <a:endParaRPr sz="2400">
              <a:latin typeface="Tahoma"/>
              <a:cs typeface="Tahoma"/>
            </a:endParaRPr>
          </a:p>
        </p:txBody>
      </p:sp>
      <p:sp>
        <p:nvSpPr>
          <p:cNvPr id="12" name="object 12"/>
          <p:cNvSpPr txBox="1"/>
          <p:nvPr/>
        </p:nvSpPr>
        <p:spPr>
          <a:xfrm>
            <a:off x="7251954" y="5770408"/>
            <a:ext cx="1685289" cy="706120"/>
          </a:xfrm>
          <a:prstGeom prst="rect">
            <a:avLst/>
          </a:prstGeom>
        </p:spPr>
        <p:txBody>
          <a:bodyPr vert="horz" wrap="square" lIns="0" tIns="76200" rIns="0" bIns="0" rtlCol="0">
            <a:spAutoFit/>
          </a:bodyPr>
          <a:lstStyle/>
          <a:p>
            <a:pPr marL="12700">
              <a:lnSpc>
                <a:spcPct val="100000"/>
              </a:lnSpc>
              <a:spcBef>
                <a:spcPts val="600"/>
              </a:spcBef>
            </a:pPr>
            <a:r>
              <a:rPr sz="2400" dirty="0">
                <a:solidFill>
                  <a:srgbClr val="FFFFFF"/>
                </a:solidFill>
                <a:latin typeface="Tahoma"/>
                <a:cs typeface="Tahoma"/>
              </a:rPr>
              <a:t>me</a:t>
            </a:r>
            <a:r>
              <a:rPr sz="2400" spc="-15" dirty="0">
                <a:solidFill>
                  <a:srgbClr val="FFFFFF"/>
                </a:solidFill>
                <a:latin typeface="Tahoma"/>
                <a:cs typeface="Tahoma"/>
              </a:rPr>
              <a:t>m</a:t>
            </a:r>
            <a:r>
              <a:rPr sz="2400" dirty="0">
                <a:solidFill>
                  <a:srgbClr val="FFFFFF"/>
                </a:solidFill>
                <a:latin typeface="Tahoma"/>
                <a:cs typeface="Tahoma"/>
              </a:rPr>
              <a:t>b</a:t>
            </a:r>
            <a:r>
              <a:rPr sz="2400" spc="-10" dirty="0">
                <a:solidFill>
                  <a:srgbClr val="FFFFFF"/>
                </a:solidFill>
                <a:latin typeface="Tahoma"/>
                <a:cs typeface="Tahoma"/>
              </a:rPr>
              <a:t>e</a:t>
            </a:r>
            <a:r>
              <a:rPr sz="2400" spc="-5" dirty="0">
                <a:solidFill>
                  <a:srgbClr val="FFFFFF"/>
                </a:solidFill>
                <a:latin typeface="Tahoma"/>
                <a:cs typeface="Tahoma"/>
              </a:rPr>
              <a:t>rikan</a:t>
            </a:r>
            <a:endParaRPr sz="2400">
              <a:latin typeface="Tahoma"/>
              <a:cs typeface="Tahoma"/>
            </a:endParaRPr>
          </a:p>
          <a:p>
            <a:pPr marL="93345" algn="ctr">
              <a:lnSpc>
                <a:spcPct val="100000"/>
              </a:lnSpc>
              <a:spcBef>
                <a:spcPts val="295"/>
              </a:spcBef>
            </a:pPr>
            <a:r>
              <a:rPr sz="1400" b="1" spc="-5" dirty="0">
                <a:solidFill>
                  <a:srgbClr val="FFFFFF"/>
                </a:solidFill>
                <a:latin typeface="Arial"/>
                <a:cs typeface="Arial"/>
              </a:rPr>
              <a:t>30</a:t>
            </a:r>
            <a:endParaRPr sz="1400">
              <a:latin typeface="Arial"/>
              <a:cs typeface="Arial"/>
            </a:endParaRPr>
          </a:p>
        </p:txBody>
      </p:sp>
      <p:sp>
        <p:nvSpPr>
          <p:cNvPr id="13" name="object 13"/>
          <p:cNvSpPr txBox="1"/>
          <p:nvPr/>
        </p:nvSpPr>
        <p:spPr>
          <a:xfrm>
            <a:off x="789228" y="5833973"/>
            <a:ext cx="6250940" cy="757555"/>
          </a:xfrm>
          <a:prstGeom prst="rect">
            <a:avLst/>
          </a:prstGeom>
        </p:spPr>
        <p:txBody>
          <a:bodyPr vert="horz" wrap="square" lIns="0" tIns="12700" rIns="0" bIns="0" rtlCol="0">
            <a:spAutoFit/>
          </a:bodyPr>
          <a:lstStyle/>
          <a:p>
            <a:pPr marL="12700" marR="5080">
              <a:lnSpc>
                <a:spcPct val="100000"/>
              </a:lnSpc>
              <a:spcBef>
                <a:spcPts val="100"/>
              </a:spcBef>
              <a:tabLst>
                <a:tab pos="1779270" algn="l"/>
                <a:tab pos="2600325" algn="l"/>
                <a:tab pos="4068445" algn="l"/>
                <a:tab pos="4915535" algn="l"/>
                <a:tab pos="5739130" algn="l"/>
              </a:tabLst>
            </a:pPr>
            <a:r>
              <a:rPr sz="2400" dirty="0">
                <a:solidFill>
                  <a:srgbClr val="FFFFFF"/>
                </a:solidFill>
                <a:latin typeface="Tahoma"/>
                <a:cs typeface="Tahoma"/>
              </a:rPr>
              <a:t>me</a:t>
            </a:r>
            <a:r>
              <a:rPr sz="2400" spc="-25" dirty="0">
                <a:solidFill>
                  <a:srgbClr val="FFFFFF"/>
                </a:solidFill>
                <a:latin typeface="Tahoma"/>
                <a:cs typeface="Tahoma"/>
              </a:rPr>
              <a:t>n</a:t>
            </a:r>
            <a:r>
              <a:rPr sz="2400" spc="-45" dirty="0">
                <a:solidFill>
                  <a:srgbClr val="FFFFFF"/>
                </a:solidFill>
                <a:latin typeface="Tahoma"/>
                <a:cs typeface="Tahoma"/>
              </a:rPr>
              <a:t>y</a:t>
            </a:r>
            <a:r>
              <a:rPr sz="2400" dirty="0">
                <a:solidFill>
                  <a:srgbClr val="FFFFFF"/>
                </a:solidFill>
                <a:latin typeface="Tahoma"/>
                <a:cs typeface="Tahoma"/>
              </a:rPr>
              <a:t>ajikan	juga	maka</a:t>
            </a:r>
            <a:r>
              <a:rPr sz="2400" spc="5" dirty="0">
                <a:solidFill>
                  <a:srgbClr val="FFFFFF"/>
                </a:solidFill>
                <a:latin typeface="Tahoma"/>
                <a:cs typeface="Tahoma"/>
              </a:rPr>
              <a:t>n</a:t>
            </a:r>
            <a:r>
              <a:rPr sz="2400" dirty="0">
                <a:solidFill>
                  <a:srgbClr val="FFFFFF"/>
                </a:solidFill>
                <a:latin typeface="Tahoma"/>
                <a:cs typeface="Tahoma"/>
              </a:rPr>
              <a:t>an	</a:t>
            </a:r>
            <a:r>
              <a:rPr sz="2400" spc="60" dirty="0">
                <a:solidFill>
                  <a:srgbClr val="FFFFFF"/>
                </a:solidFill>
                <a:latin typeface="Tahoma"/>
                <a:cs typeface="Tahoma"/>
              </a:rPr>
              <a:t>(</a:t>
            </a:r>
            <a:r>
              <a:rPr sz="2400" dirty="0">
                <a:solidFill>
                  <a:srgbClr val="FFFFFF"/>
                </a:solidFill>
                <a:latin typeface="Tahoma"/>
                <a:cs typeface="Tahoma"/>
              </a:rPr>
              <a:t>j</a:t>
            </a:r>
            <a:r>
              <a:rPr sz="2400" spc="-15" dirty="0">
                <a:solidFill>
                  <a:srgbClr val="FFFFFF"/>
                </a:solidFill>
                <a:latin typeface="Tahoma"/>
                <a:cs typeface="Tahoma"/>
              </a:rPr>
              <a:t>u</a:t>
            </a:r>
            <a:r>
              <a:rPr sz="2400" dirty="0">
                <a:solidFill>
                  <a:srgbClr val="FFFFFF"/>
                </a:solidFill>
                <a:latin typeface="Tahoma"/>
                <a:cs typeface="Tahoma"/>
              </a:rPr>
              <a:t>al	bel</a:t>
            </a:r>
            <a:r>
              <a:rPr sz="2400" spc="5" dirty="0">
                <a:solidFill>
                  <a:srgbClr val="FFFFFF"/>
                </a:solidFill>
                <a:latin typeface="Tahoma"/>
                <a:cs typeface="Tahoma"/>
              </a:rPr>
              <a:t>i</a:t>
            </a:r>
            <a:r>
              <a:rPr sz="2400" dirty="0">
                <a:solidFill>
                  <a:srgbClr val="FFFFFF"/>
                </a:solidFill>
                <a:latin typeface="Tahoma"/>
                <a:cs typeface="Tahoma"/>
              </a:rPr>
              <a:t>)	dan  </a:t>
            </a:r>
            <a:r>
              <a:rPr sz="2400" spc="-5" dirty="0">
                <a:solidFill>
                  <a:srgbClr val="FFFFFF"/>
                </a:solidFill>
                <a:latin typeface="Tahoma"/>
                <a:cs typeface="Tahoma"/>
              </a:rPr>
              <a:t>pelayanan.</a:t>
            </a:r>
            <a:endParaRPr sz="2400">
              <a:latin typeface="Tahoma"/>
              <a:cs typeface="Tahom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924800" y="6190488"/>
            <a:ext cx="443293" cy="405193"/>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8029447" y="6236919"/>
            <a:ext cx="223520" cy="239395"/>
          </a:xfrm>
          <a:prstGeom prst="rect">
            <a:avLst/>
          </a:prstGeom>
        </p:spPr>
        <p:txBody>
          <a:bodyPr vert="horz" wrap="square" lIns="0" tIns="12700" rIns="0" bIns="0" rtlCol="0">
            <a:spAutoFit/>
          </a:bodyPr>
          <a:lstStyle/>
          <a:p>
            <a:pPr marL="12700">
              <a:lnSpc>
                <a:spcPct val="100000"/>
              </a:lnSpc>
              <a:spcBef>
                <a:spcPts val="100"/>
              </a:spcBef>
            </a:pPr>
            <a:r>
              <a:rPr sz="1400" b="1" spc="-5" dirty="0">
                <a:solidFill>
                  <a:srgbClr val="FFFFFF"/>
                </a:solidFill>
                <a:latin typeface="Arial"/>
                <a:cs typeface="Arial"/>
              </a:rPr>
              <a:t>31</a:t>
            </a:r>
            <a:endParaRPr sz="1400">
              <a:latin typeface="Arial"/>
              <a:cs typeface="Arial"/>
            </a:endParaRPr>
          </a:p>
        </p:txBody>
      </p:sp>
      <p:sp>
        <p:nvSpPr>
          <p:cNvPr id="4" name="object 4"/>
          <p:cNvSpPr txBox="1">
            <a:spLocks noGrp="1"/>
          </p:cNvSpPr>
          <p:nvPr>
            <p:ph type="title"/>
          </p:nvPr>
        </p:nvSpPr>
        <p:spPr>
          <a:xfrm>
            <a:off x="2953639" y="119253"/>
            <a:ext cx="3235960" cy="391160"/>
          </a:xfrm>
          <a:prstGeom prst="rect">
            <a:avLst/>
          </a:prstGeom>
        </p:spPr>
        <p:txBody>
          <a:bodyPr vert="horz" wrap="square" lIns="0" tIns="12700" rIns="0" bIns="0" rtlCol="0">
            <a:spAutoFit/>
          </a:bodyPr>
          <a:lstStyle/>
          <a:p>
            <a:pPr marL="12700">
              <a:lnSpc>
                <a:spcPct val="100000"/>
              </a:lnSpc>
              <a:spcBef>
                <a:spcPts val="100"/>
              </a:spcBef>
            </a:pPr>
            <a:r>
              <a:rPr dirty="0"/>
              <a:t>AKIBAT</a:t>
            </a:r>
            <a:r>
              <a:rPr spc="-45" dirty="0"/>
              <a:t> </a:t>
            </a:r>
            <a:r>
              <a:rPr spc="-10" dirty="0"/>
              <a:t>PERJANJIAN</a:t>
            </a:r>
          </a:p>
        </p:txBody>
      </p:sp>
      <p:sp>
        <p:nvSpPr>
          <p:cNvPr id="5" name="object 5"/>
          <p:cNvSpPr txBox="1"/>
          <p:nvPr/>
        </p:nvSpPr>
        <p:spPr>
          <a:xfrm>
            <a:off x="566419" y="850468"/>
            <a:ext cx="8195309" cy="4050029"/>
          </a:xfrm>
          <a:prstGeom prst="rect">
            <a:avLst/>
          </a:prstGeom>
        </p:spPr>
        <p:txBody>
          <a:bodyPr vert="horz" wrap="square" lIns="0" tIns="12700" rIns="0" bIns="0" rtlCol="0">
            <a:spAutoFit/>
          </a:bodyPr>
          <a:lstStyle/>
          <a:p>
            <a:pPr marL="287020" indent="-274955" algn="just">
              <a:lnSpc>
                <a:spcPct val="100000"/>
              </a:lnSpc>
              <a:spcBef>
                <a:spcPts val="100"/>
              </a:spcBef>
              <a:buAutoNum type="arabicPeriod"/>
              <a:tabLst>
                <a:tab pos="287655" algn="l"/>
              </a:tabLst>
            </a:pPr>
            <a:r>
              <a:rPr sz="2400" spc="-10" dirty="0">
                <a:solidFill>
                  <a:srgbClr val="FFFFFF"/>
                </a:solidFill>
                <a:latin typeface="Tahoma"/>
                <a:cs typeface="Tahoma"/>
              </a:rPr>
              <a:t>Perjanjian yang </a:t>
            </a:r>
            <a:r>
              <a:rPr sz="2400" spc="-5" dirty="0">
                <a:solidFill>
                  <a:srgbClr val="FFFFFF"/>
                </a:solidFill>
                <a:latin typeface="Tahoma"/>
                <a:cs typeface="Tahoma"/>
              </a:rPr>
              <a:t>sah </a:t>
            </a:r>
            <a:r>
              <a:rPr sz="2400" dirty="0">
                <a:solidFill>
                  <a:srgbClr val="FFFFFF"/>
                </a:solidFill>
                <a:latin typeface="Tahoma"/>
                <a:cs typeface="Tahoma"/>
              </a:rPr>
              <a:t>adalah</a:t>
            </a:r>
            <a:r>
              <a:rPr sz="2400" spc="20" dirty="0">
                <a:solidFill>
                  <a:srgbClr val="FFFFFF"/>
                </a:solidFill>
                <a:latin typeface="Tahoma"/>
                <a:cs typeface="Tahoma"/>
              </a:rPr>
              <a:t> </a:t>
            </a:r>
            <a:r>
              <a:rPr sz="2400" spc="-5" dirty="0">
                <a:solidFill>
                  <a:srgbClr val="FFFFFF"/>
                </a:solidFill>
                <a:latin typeface="Tahoma"/>
                <a:cs typeface="Tahoma"/>
              </a:rPr>
              <a:t>UU</a:t>
            </a:r>
            <a:endParaRPr sz="2400">
              <a:latin typeface="Tahoma"/>
              <a:cs typeface="Tahoma"/>
            </a:endParaRPr>
          </a:p>
          <a:p>
            <a:pPr marL="287020" marR="5080" indent="-274955" algn="just">
              <a:lnSpc>
                <a:spcPct val="100000"/>
              </a:lnSpc>
              <a:spcBef>
                <a:spcPts val="5"/>
              </a:spcBef>
              <a:buAutoNum type="arabicPeriod"/>
              <a:tabLst>
                <a:tab pos="287655" algn="l"/>
              </a:tabLst>
            </a:pPr>
            <a:r>
              <a:rPr sz="2400" dirty="0">
                <a:solidFill>
                  <a:srgbClr val="FFFFFF"/>
                </a:solidFill>
                <a:latin typeface="Tahoma"/>
                <a:cs typeface="Tahoma"/>
              </a:rPr>
              <a:t>Asas </a:t>
            </a:r>
            <a:r>
              <a:rPr sz="2400" spc="-5" dirty="0">
                <a:solidFill>
                  <a:srgbClr val="FFFFFF"/>
                </a:solidFill>
                <a:latin typeface="Tahoma"/>
                <a:cs typeface="Tahoma"/>
              </a:rPr>
              <a:t>kebebasan </a:t>
            </a:r>
            <a:r>
              <a:rPr sz="2400" spc="-10" dirty="0">
                <a:solidFill>
                  <a:srgbClr val="FFFFFF"/>
                </a:solidFill>
                <a:latin typeface="Tahoma"/>
                <a:cs typeface="Tahoma"/>
              </a:rPr>
              <a:t>berkontrak, </a:t>
            </a:r>
            <a:r>
              <a:rPr sz="2400" dirty="0">
                <a:solidFill>
                  <a:srgbClr val="FFFFFF"/>
                </a:solidFill>
                <a:latin typeface="Tahoma"/>
                <a:cs typeface="Tahoma"/>
              </a:rPr>
              <a:t>dalam </a:t>
            </a:r>
            <a:r>
              <a:rPr sz="2400" spc="-10" dirty="0">
                <a:solidFill>
                  <a:srgbClr val="FFFFFF"/>
                </a:solidFill>
                <a:latin typeface="Tahoma"/>
                <a:cs typeface="Tahoma"/>
              </a:rPr>
              <a:t>perkembangannya  </a:t>
            </a:r>
            <a:r>
              <a:rPr sz="2400" spc="-5" dirty="0">
                <a:solidFill>
                  <a:srgbClr val="FFFFFF"/>
                </a:solidFill>
                <a:latin typeface="Tahoma"/>
                <a:cs typeface="Tahoma"/>
              </a:rPr>
              <a:t>semakin sempit dari </a:t>
            </a:r>
            <a:r>
              <a:rPr sz="2400" spc="-10" dirty="0">
                <a:solidFill>
                  <a:srgbClr val="FFFFFF"/>
                </a:solidFill>
                <a:latin typeface="Tahoma"/>
                <a:cs typeface="Tahoma"/>
              </a:rPr>
              <a:t>aspek kepentingan </a:t>
            </a:r>
            <a:r>
              <a:rPr sz="2400" spc="-5" dirty="0">
                <a:solidFill>
                  <a:srgbClr val="FFFFFF"/>
                </a:solidFill>
                <a:latin typeface="Tahoma"/>
                <a:cs typeface="Tahoma"/>
              </a:rPr>
              <a:t>umum, perjanjian  </a:t>
            </a:r>
            <a:r>
              <a:rPr sz="2400" dirty="0">
                <a:solidFill>
                  <a:srgbClr val="FFFFFF"/>
                </a:solidFill>
                <a:latin typeface="Tahoma"/>
                <a:cs typeface="Tahoma"/>
              </a:rPr>
              <a:t>baku dan perjanjian dengan</a:t>
            </a:r>
            <a:r>
              <a:rPr sz="2400" spc="-40" dirty="0">
                <a:solidFill>
                  <a:srgbClr val="FFFFFF"/>
                </a:solidFill>
                <a:latin typeface="Tahoma"/>
                <a:cs typeface="Tahoma"/>
              </a:rPr>
              <a:t> </a:t>
            </a:r>
            <a:r>
              <a:rPr sz="2400" dirty="0">
                <a:solidFill>
                  <a:srgbClr val="FFFFFF"/>
                </a:solidFill>
                <a:latin typeface="Tahoma"/>
                <a:cs typeface="Tahoma"/>
              </a:rPr>
              <a:t>pemerintah</a:t>
            </a:r>
            <a:endParaRPr sz="2400">
              <a:latin typeface="Tahoma"/>
              <a:cs typeface="Tahoma"/>
            </a:endParaRPr>
          </a:p>
          <a:p>
            <a:pPr marL="12700" marR="4627880">
              <a:lnSpc>
                <a:spcPct val="100000"/>
              </a:lnSpc>
              <a:buAutoNum type="arabicPeriod"/>
              <a:tabLst>
                <a:tab pos="287655" algn="l"/>
              </a:tabLst>
            </a:pPr>
            <a:r>
              <a:rPr sz="2400" dirty="0">
                <a:solidFill>
                  <a:srgbClr val="FFFFFF"/>
                </a:solidFill>
                <a:latin typeface="Tahoma"/>
                <a:cs typeface="Tahoma"/>
              </a:rPr>
              <a:t>Asas </a:t>
            </a:r>
            <a:r>
              <a:rPr sz="2400" spc="-15" dirty="0">
                <a:solidFill>
                  <a:srgbClr val="FFFFFF"/>
                </a:solidFill>
                <a:latin typeface="Tahoma"/>
                <a:cs typeface="Tahoma"/>
              </a:rPr>
              <a:t>kepercayaan  </a:t>
            </a:r>
            <a:r>
              <a:rPr sz="2400" spc="20" dirty="0">
                <a:solidFill>
                  <a:srgbClr val="FFFFFF"/>
                </a:solidFill>
                <a:latin typeface="Tahoma"/>
                <a:cs typeface="Tahoma"/>
              </a:rPr>
              <a:t>4.Asas </a:t>
            </a:r>
            <a:r>
              <a:rPr sz="2400" spc="-5" dirty="0">
                <a:solidFill>
                  <a:srgbClr val="FFFFFF"/>
                </a:solidFill>
                <a:latin typeface="Tahoma"/>
                <a:cs typeface="Tahoma"/>
              </a:rPr>
              <a:t>kekuatan</a:t>
            </a:r>
            <a:r>
              <a:rPr sz="2400" spc="-90" dirty="0">
                <a:solidFill>
                  <a:srgbClr val="FFFFFF"/>
                </a:solidFill>
                <a:latin typeface="Tahoma"/>
                <a:cs typeface="Tahoma"/>
              </a:rPr>
              <a:t> </a:t>
            </a:r>
            <a:r>
              <a:rPr sz="2400" dirty="0">
                <a:solidFill>
                  <a:srgbClr val="FFFFFF"/>
                </a:solidFill>
                <a:latin typeface="Tahoma"/>
                <a:cs typeface="Tahoma"/>
              </a:rPr>
              <a:t>mengikat  </a:t>
            </a:r>
            <a:r>
              <a:rPr sz="2400" spc="20" dirty="0">
                <a:solidFill>
                  <a:srgbClr val="FFFFFF"/>
                </a:solidFill>
                <a:latin typeface="Tahoma"/>
                <a:cs typeface="Tahoma"/>
              </a:rPr>
              <a:t>5.Asas </a:t>
            </a:r>
            <a:r>
              <a:rPr sz="2400" dirty="0">
                <a:solidFill>
                  <a:srgbClr val="FFFFFF"/>
                </a:solidFill>
                <a:latin typeface="Tahoma"/>
                <a:cs typeface="Tahoma"/>
              </a:rPr>
              <a:t>persamaan </a:t>
            </a:r>
            <a:r>
              <a:rPr sz="2400" spc="5" dirty="0">
                <a:solidFill>
                  <a:srgbClr val="FFFFFF"/>
                </a:solidFill>
                <a:latin typeface="Tahoma"/>
                <a:cs typeface="Tahoma"/>
              </a:rPr>
              <a:t>hukum  </a:t>
            </a:r>
            <a:r>
              <a:rPr sz="2400" spc="20" dirty="0">
                <a:solidFill>
                  <a:srgbClr val="FFFFFF"/>
                </a:solidFill>
                <a:latin typeface="Tahoma"/>
                <a:cs typeface="Tahoma"/>
              </a:rPr>
              <a:t>6.Asas </a:t>
            </a:r>
            <a:r>
              <a:rPr sz="2400" spc="-5" dirty="0">
                <a:solidFill>
                  <a:srgbClr val="FFFFFF"/>
                </a:solidFill>
                <a:latin typeface="Tahoma"/>
                <a:cs typeface="Tahoma"/>
              </a:rPr>
              <a:t>keseimbangan  </a:t>
            </a:r>
            <a:r>
              <a:rPr sz="2400" spc="20" dirty="0">
                <a:solidFill>
                  <a:srgbClr val="FFFFFF"/>
                </a:solidFill>
                <a:latin typeface="Tahoma"/>
                <a:cs typeface="Tahoma"/>
              </a:rPr>
              <a:t>7.Asas </a:t>
            </a:r>
            <a:r>
              <a:rPr sz="2400" spc="-10" dirty="0">
                <a:solidFill>
                  <a:srgbClr val="FFFFFF"/>
                </a:solidFill>
                <a:latin typeface="Tahoma"/>
                <a:cs typeface="Tahoma"/>
              </a:rPr>
              <a:t>kepastian </a:t>
            </a:r>
            <a:r>
              <a:rPr sz="2400" spc="5" dirty="0">
                <a:solidFill>
                  <a:srgbClr val="FFFFFF"/>
                </a:solidFill>
                <a:latin typeface="Tahoma"/>
                <a:cs typeface="Tahoma"/>
              </a:rPr>
              <a:t>hukum  </a:t>
            </a:r>
            <a:r>
              <a:rPr sz="2400" spc="20" dirty="0">
                <a:solidFill>
                  <a:srgbClr val="FFFFFF"/>
                </a:solidFill>
                <a:latin typeface="Tahoma"/>
                <a:cs typeface="Tahoma"/>
              </a:rPr>
              <a:t>8.Asas</a:t>
            </a:r>
            <a:r>
              <a:rPr sz="2400" dirty="0">
                <a:solidFill>
                  <a:srgbClr val="FFFFFF"/>
                </a:solidFill>
                <a:latin typeface="Tahoma"/>
                <a:cs typeface="Tahoma"/>
              </a:rPr>
              <a:t> </a:t>
            </a:r>
            <a:r>
              <a:rPr sz="2400" spc="-10" dirty="0">
                <a:solidFill>
                  <a:srgbClr val="FFFFFF"/>
                </a:solidFill>
                <a:latin typeface="Tahoma"/>
                <a:cs typeface="Tahoma"/>
              </a:rPr>
              <a:t>moral</a:t>
            </a:r>
            <a:endParaRPr sz="2400">
              <a:latin typeface="Tahoma"/>
              <a:cs typeface="Tahoma"/>
            </a:endParaRPr>
          </a:p>
          <a:p>
            <a:pPr marL="12700">
              <a:lnSpc>
                <a:spcPct val="100000"/>
              </a:lnSpc>
              <a:spcBef>
                <a:spcPts val="5"/>
              </a:spcBef>
            </a:pPr>
            <a:r>
              <a:rPr sz="2400" spc="20" dirty="0">
                <a:solidFill>
                  <a:srgbClr val="FFFFFF"/>
                </a:solidFill>
                <a:latin typeface="Tahoma"/>
                <a:cs typeface="Tahoma"/>
              </a:rPr>
              <a:t>9.Asas</a:t>
            </a:r>
            <a:r>
              <a:rPr sz="2400" spc="-5" dirty="0">
                <a:solidFill>
                  <a:srgbClr val="FFFFFF"/>
                </a:solidFill>
                <a:latin typeface="Tahoma"/>
                <a:cs typeface="Tahoma"/>
              </a:rPr>
              <a:t> </a:t>
            </a:r>
            <a:r>
              <a:rPr sz="2400" spc="-10" dirty="0">
                <a:solidFill>
                  <a:srgbClr val="FFFFFF"/>
                </a:solidFill>
                <a:latin typeface="Tahoma"/>
                <a:cs typeface="Tahoma"/>
              </a:rPr>
              <a:t>kepatutan</a:t>
            </a:r>
            <a:endParaRPr sz="2400">
              <a:latin typeface="Tahoma"/>
              <a:cs typeface="Tahom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2662</Words>
  <Application>Microsoft Office PowerPoint</Application>
  <PresentationFormat>On-screen Show (4:3)</PresentationFormat>
  <Paragraphs>349</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KONTRAK BISNIS  HUKUM TRANSAKSI</vt:lpstr>
      <vt:lpstr>CLASS KE 2</vt:lpstr>
      <vt:lpstr>1. Asas kebebasan mengadakan perjanjian pasal 1338 ayat 1</vt:lpstr>
      <vt:lpstr>7. Asas kepastian hukum : tercermin dalam kekuatan mengikatnya perjanjian yaitu sebagai undang-undang bagi yang membuatnya</vt:lpstr>
      <vt:lpstr>ASAS HUKUM PERJANJIAN</vt:lpstr>
      <vt:lpstr>ASAS HUKUM PERJANJIAN</vt:lpstr>
      <vt:lpstr>PEMBEDAAN PERJANJIAN</vt:lpstr>
      <vt:lpstr>5. Perjanjian obligatoir adalah perjanjian dimana para pihak  sepakat untuk mengikatkan diri melakukan penyerahan  suatu benda kepada pihak lain</vt:lpstr>
      <vt:lpstr>AKIBAT PERJANJIAN</vt:lpstr>
      <vt:lpstr>Actio pauliana</vt:lpstr>
      <vt:lpstr>ASAS KEBEBASAN BERKONTRAK</vt:lpstr>
      <vt:lpstr>ASAS KEBEBASAN BERKONTRAK</vt:lpstr>
      <vt:lpstr>a. Sepakat mereka yg mengikatkan dirinya</vt:lpstr>
      <vt:lpstr>PowerPoint Presentation</vt:lpstr>
      <vt:lpstr>Manusia pribadi/orang yg cakap (bekwaam) &amp; mampu (bevoegd)  untuk melakukan suatu tindakan hukum oleh UU ditentukan sbb:</vt:lpstr>
      <vt:lpstr>PowerPoint Presentation</vt:lpstr>
      <vt:lpstr>d. SUATU SEBAB (CAUSA) YG HALAL</vt:lpstr>
      <vt:lpstr>PowerPoint Presentation</vt:lpstr>
      <vt:lpstr>PowerPoint Presentation</vt:lpstr>
      <vt:lpstr>PowerPoint Presentation</vt:lpstr>
      <vt:lpstr>PENAFSIRAN PERJANJIAN (detil)</vt:lpstr>
      <vt:lpstr>1. Pembayaran</vt:lpstr>
      <vt:lpstr>CARA-CARA HAPUSNYA PERJANJIAN (detil)</vt:lpstr>
      <vt:lpstr>CARA-CARA HAPUSNYA PERJANJIAN (detil)</vt:lpstr>
      <vt:lpstr>Bahkan meskipun si berutang lalai menyerahkan sesuatu barang  sedangkan ia tidak telah menanggung terhadap kejadian2 yg tidak  terduga, perikatan hapus jika barangnya akan musnah secara yg  sama ditangannya si berpiutang, seandainya sudah diserahkan  kepadanya</vt:lpstr>
      <vt:lpstr>CARA-CARA HAPUSNYA PERJANJIAN (detil)</vt:lpstr>
      <vt:lpstr>PRESTASI DAN WANPRESTASI</vt:lpstr>
      <vt:lpstr>Salah satu pihak dikatakan lalai/Wanprestasi</vt:lpstr>
      <vt:lpstr>SANKSI TERHADAP KELALAIAN</vt:lpstr>
      <vt:lpstr>KEADAAN MEMAKSA / OVERMACHT / FORCE  MAJEURE</vt:lpstr>
      <vt:lpstr>Force Majeure atau act of god</vt:lpstr>
      <vt:lpstr>KEADAAN MEMAKSA / OVERMACHT / FORCE MAJEURE</vt:lpstr>
      <vt:lpstr>PowerPoint Presentation</vt:lpstr>
      <vt:lpstr>Keadaan Memaksa (Force Majeur)</vt:lpstr>
      <vt:lpstr>HUKUM PERIKATAN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Ir F SH MH ME MAk</dc:creator>
  <cp:lastModifiedBy>BPISTI2008</cp:lastModifiedBy>
  <cp:revision>1</cp:revision>
  <dcterms:created xsi:type="dcterms:W3CDTF">2019-04-10T04:32:40Z</dcterms:created>
  <dcterms:modified xsi:type="dcterms:W3CDTF">2019-04-10T04:47:36Z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2019-04-10T00:00:00Z</vt:filetime>
  </property>
  <property fmtid="{D5CDD505-2E9C-101B-9397-08002B2CF9AE}" pid="3" name="Creator">
    <vt:lpwstr>Microsoft® PowerPoint® for Office 365</vt:lpwstr>
  </property>
  <property fmtid="{D5CDD505-2E9C-101B-9397-08002B2CF9AE}" pid="4" name="LastSaved">
    <vt:filetime>2019-04-10T00:00:00Z</vt:filetime>
  </property>
</Properties>
</file>