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61" r:id="rId3"/>
    <p:sldId id="462" r:id="rId4"/>
    <p:sldId id="463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93620" y="1915629"/>
            <a:ext cx="3918077" cy="847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24100" y="1943163"/>
            <a:ext cx="3884422" cy="813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89404" y="2357589"/>
            <a:ext cx="4219829" cy="8471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119883" y="2385123"/>
            <a:ext cx="4186174" cy="813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51277" y="2060905"/>
            <a:ext cx="4441444" cy="910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52144" y="5383783"/>
            <a:ext cx="7439710" cy="13055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0395" y="1124839"/>
            <a:ext cx="3828415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13197" y="1101978"/>
            <a:ext cx="3750945" cy="405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75688" y="2301239"/>
            <a:ext cx="5611495" cy="523240"/>
          </a:xfrm>
          <a:custGeom>
            <a:avLst/>
            <a:gdLst/>
            <a:ahLst/>
            <a:cxnLst/>
            <a:rect l="l" t="t" r="r" b="b"/>
            <a:pathLst>
              <a:path w="5611495" h="523239">
                <a:moveTo>
                  <a:pt x="0" y="522731"/>
                </a:moveTo>
                <a:lnTo>
                  <a:pt x="5611368" y="522731"/>
                </a:lnTo>
                <a:lnTo>
                  <a:pt x="5611368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1484" y="305765"/>
            <a:ext cx="8127365" cy="112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540" y="1099184"/>
            <a:ext cx="8630919" cy="3640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10-Apr-19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ontian@trisakti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.png"/><Relationship Id="rId21" Type="http://schemas.openxmlformats.org/officeDocument/2006/relationships/image" Target="../media/image34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KONTRAK BISNIS  </a:t>
            </a:r>
            <a:r>
              <a:rPr dirty="0"/>
              <a:t>HUKUM</a:t>
            </a:r>
            <a:r>
              <a:rPr spc="-100" dirty="0"/>
              <a:t> </a:t>
            </a:r>
            <a:r>
              <a:rPr spc="-5" dirty="0"/>
              <a:t>TRANSAKSI</a:t>
            </a:r>
          </a:p>
        </p:txBody>
      </p:sp>
      <p:sp>
        <p:nvSpPr>
          <p:cNvPr id="3" name="object 3"/>
          <p:cNvSpPr/>
          <p:nvPr/>
        </p:nvSpPr>
        <p:spPr>
          <a:xfrm>
            <a:off x="251459" y="5330950"/>
            <a:ext cx="8712835" cy="1409700"/>
          </a:xfrm>
          <a:custGeom>
            <a:avLst/>
            <a:gdLst/>
            <a:ahLst/>
            <a:cxnLst/>
            <a:rect l="l" t="t" r="r" b="b"/>
            <a:pathLst>
              <a:path w="8712835" h="1409700">
                <a:moveTo>
                  <a:pt x="0" y="1409699"/>
                </a:moveTo>
                <a:lnTo>
                  <a:pt x="8712708" y="1409699"/>
                </a:lnTo>
                <a:lnTo>
                  <a:pt x="8712708" y="0"/>
                </a:lnTo>
                <a:lnTo>
                  <a:pt x="0" y="0"/>
                </a:lnTo>
                <a:lnTo>
                  <a:pt x="0" y="140969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marR="5080" algn="ctr">
              <a:lnSpc>
                <a:spcPct val="100000"/>
              </a:lnSpc>
              <a:spcBef>
                <a:spcPts val="95"/>
              </a:spcBef>
            </a:pPr>
            <a:r>
              <a:rPr spc="-130" dirty="0"/>
              <a:t>Dr. Ir. </a:t>
            </a:r>
            <a:r>
              <a:rPr spc="-5" dirty="0"/>
              <a:t>H. </a:t>
            </a:r>
            <a:r>
              <a:rPr spc="-10" dirty="0"/>
              <a:t>Fontian </a:t>
            </a:r>
            <a:r>
              <a:rPr spc="-5" dirty="0"/>
              <a:t>Munzil, </a:t>
            </a:r>
            <a:r>
              <a:rPr spc="-45" dirty="0"/>
              <a:t>S.H., </a:t>
            </a:r>
            <a:r>
              <a:rPr spc="-40" dirty="0"/>
              <a:t>M.H., </a:t>
            </a:r>
            <a:r>
              <a:rPr spc="-35" dirty="0"/>
              <a:t>M.E., </a:t>
            </a:r>
            <a:r>
              <a:rPr spc="-5" dirty="0"/>
              <a:t>M.Ak  CFrA, </a:t>
            </a:r>
            <a:r>
              <a:rPr spc="-100" dirty="0"/>
              <a:t>CFP,</a:t>
            </a:r>
            <a:r>
              <a:rPr spc="-5" dirty="0"/>
              <a:t> QWP</a:t>
            </a:r>
          </a:p>
          <a:p>
            <a:pPr marL="71755" algn="ctr">
              <a:lnSpc>
                <a:spcPct val="100000"/>
              </a:lnSpc>
            </a:pPr>
            <a:r>
              <a:rPr spc="-10" dirty="0">
                <a:hlinkClick r:id="rId2"/>
              </a:rPr>
              <a:t>Fontian@trisakti.ac.id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6847" y="261873"/>
            <a:ext cx="8493125" cy="5391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0045" indent="-347980" algn="just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360680" algn="l"/>
              </a:tabLst>
            </a:pP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Equal</a:t>
            </a:r>
            <a:r>
              <a:rPr sz="2200" b="1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treatment</a:t>
            </a:r>
            <a:endParaRPr sz="2200">
              <a:latin typeface="Tahoma"/>
              <a:cs typeface="Tahoma"/>
            </a:endParaRPr>
          </a:p>
          <a:p>
            <a:pPr marL="240665" marR="5080" algn="just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Perlakuan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sama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adalah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klausul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lainnya 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juga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disyaratkan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harus ada dalam perjanjian internasional. Sulit dilakukan dalam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praktik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karena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suatu negara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memiliki kewajiban utama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kepada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negaranya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ketimbang warga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asing. Klausul ini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tampak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jelas dalam  UNCITRAL pasal 18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mensyaratkan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perlakuan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sama  terhadap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2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bersengketa.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360045" indent="-347980" algn="just">
              <a:lnSpc>
                <a:spcPct val="100000"/>
              </a:lnSpc>
              <a:buAutoNum type="arabicPeriod" startAt="4"/>
              <a:tabLst>
                <a:tab pos="360680" algn="l"/>
              </a:tabLst>
            </a:pP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Preferential</a:t>
            </a:r>
            <a:r>
              <a:rPr sz="2200" b="1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Treatment</a:t>
            </a:r>
            <a:endParaRPr sz="2200">
              <a:latin typeface="Tahoma"/>
              <a:cs typeface="Tahoma"/>
            </a:endParaRPr>
          </a:p>
          <a:p>
            <a:pPr marL="240665" marR="5080" algn="just">
              <a:lnSpc>
                <a:spcPct val="100000"/>
              </a:lnSpc>
              <a:spcBef>
                <a:spcPts val="5"/>
              </a:spcBef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Pengecualian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terhadap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prinsip nondiskriminasi. Prinsip ini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biasanya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diterapkan antar negara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memiliki hubungan politis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ekonomis. Prinsip ini memberikan perlakuan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khusus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lebih  menguntungkan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ketimbang negara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lainnya. </a:t>
            </a:r>
            <a:r>
              <a:rPr sz="2200" spc="6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Umumnya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diberikan kepada negara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lebih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miskin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berkembang, dapat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juga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diberikan kepada negara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memiliki  keterkaitan sejarah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misal bekas</a:t>
            </a:r>
            <a:r>
              <a:rPr sz="2200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jajahan.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556" y="312165"/>
            <a:ext cx="836168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5.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Resolusi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organisasi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endParaRPr sz="2400">
              <a:latin typeface="Tahoma"/>
              <a:cs typeface="Tahoma"/>
            </a:endParaRPr>
          </a:p>
          <a:p>
            <a:pPr marL="241300" marR="5080" algn="just">
              <a:lnSpc>
                <a:spcPct val="100000"/>
              </a:lnSpc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Organisasi internasional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acap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kali mengeluarkan keputusan  berupa resolusi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sifatnya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mengikat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mana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daya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mengikat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resolusi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seperti ini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biasanya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disebut juga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soft </a:t>
            </a:r>
            <a:r>
              <a:rPr sz="2400" spc="-30" dirty="0">
                <a:solidFill>
                  <a:srgbClr val="FFFFFF"/>
                </a:solidFill>
                <a:latin typeface="Tahoma"/>
                <a:cs typeface="Tahoma"/>
              </a:rPr>
              <a:t>law.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Misal CERDS (charter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economic righats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and duties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of states), sepertiga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11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pasal dalam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konvensi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mengatur tentang perdagangan internasional.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CERDS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cukup berpengaruh luas terhadap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aturan aturan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perjanjian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internasional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lahir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kemudian.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902" y="89992"/>
            <a:ext cx="8295640" cy="661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kebiasaan internasional dibidang perdagangan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melahirkan kebiasaaan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berulang-ulang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waktu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lama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tsb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jadi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mengikat dan 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studi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perdagangan internasional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disebut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lex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mercatoria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pedagang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(the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law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merchant).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lex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mercatoria dapat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ditemukan 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klausul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baku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(kontrak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standar) atau dibidang pengangkutan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(‘maritim).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Kontrak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perdangan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biasanya</a:t>
            </a:r>
            <a:r>
              <a:rPr sz="2400" spc="6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dirancang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asosiasi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organisasi perdagangan tertentu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misal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ICC, FIDIC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diikuti oleh anggota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organisasi/asosiasi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tsb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Arial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Lex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mercatoria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masih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disangsikan kekuatan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mengikatnya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praktik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pedagang sukarela mematuhi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 melaksanakan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serta memandangnya mengikat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karena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merekalah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yang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menciptkan.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210" y="363728"/>
            <a:ext cx="80384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76325" algn="l"/>
                <a:tab pos="2205990" algn="l"/>
                <a:tab pos="3519804" algn="l"/>
                <a:tab pos="4426585" algn="l"/>
                <a:tab pos="5302885" algn="l"/>
                <a:tab pos="5969000" algn="l"/>
                <a:tab pos="7214234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lam	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hu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	nasi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al	pasal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133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9	BW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	akib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t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disebutkan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sbb: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8210" y="1444202"/>
            <a:ext cx="8038465" cy="150939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ct val="96000"/>
              </a:lnSpc>
              <a:spcBef>
                <a:spcPts val="250"/>
              </a:spcBef>
            </a:pPr>
            <a:r>
              <a:rPr sz="2500" b="0" i="1" spc="-60" dirty="0">
                <a:latin typeface="Tahoma"/>
                <a:cs typeface="Tahoma"/>
              </a:rPr>
              <a:t>Persetujuan </a:t>
            </a:r>
            <a:r>
              <a:rPr sz="2500" b="0" i="1" spc="-50" dirty="0">
                <a:latin typeface="Tahoma"/>
                <a:cs typeface="Tahoma"/>
              </a:rPr>
              <a:t>tidak </a:t>
            </a:r>
            <a:r>
              <a:rPr sz="2500" b="0" i="1" spc="-70" dirty="0">
                <a:latin typeface="Tahoma"/>
                <a:cs typeface="Tahoma"/>
              </a:rPr>
              <a:t>hanya </a:t>
            </a:r>
            <a:r>
              <a:rPr sz="2500" b="0" i="1" spc="-55" dirty="0">
                <a:latin typeface="Tahoma"/>
                <a:cs typeface="Tahoma"/>
              </a:rPr>
              <a:t>mengikat apa </a:t>
            </a:r>
            <a:r>
              <a:rPr sz="2500" b="0" i="1" spc="-65" dirty="0">
                <a:latin typeface="Tahoma"/>
                <a:cs typeface="Tahoma"/>
              </a:rPr>
              <a:t>yang </a:t>
            </a:r>
            <a:r>
              <a:rPr sz="2500" b="0" i="1" spc="-55" dirty="0">
                <a:latin typeface="Tahoma"/>
                <a:cs typeface="Tahoma"/>
              </a:rPr>
              <a:t>dengan tegas  </a:t>
            </a:r>
            <a:r>
              <a:rPr sz="2500" b="0" i="1" spc="-50" dirty="0">
                <a:latin typeface="Tahoma"/>
                <a:cs typeface="Tahoma"/>
              </a:rPr>
              <a:t>ditentukan </a:t>
            </a:r>
            <a:r>
              <a:rPr sz="2500" b="0" i="1" spc="-40" dirty="0">
                <a:latin typeface="Tahoma"/>
                <a:cs typeface="Tahoma"/>
              </a:rPr>
              <a:t>di </a:t>
            </a:r>
            <a:r>
              <a:rPr sz="2500" b="0" i="1" spc="-60" dirty="0">
                <a:latin typeface="Tahoma"/>
                <a:cs typeface="Tahoma"/>
              </a:rPr>
              <a:t>dalamnya, </a:t>
            </a:r>
            <a:r>
              <a:rPr sz="2500" b="0" i="1" spc="-55" dirty="0">
                <a:latin typeface="Tahoma"/>
                <a:cs typeface="Tahoma"/>
              </a:rPr>
              <a:t>melainkanjuga segala sesuatu  </a:t>
            </a:r>
            <a:r>
              <a:rPr sz="2500" b="0" i="1" spc="-65" dirty="0">
                <a:latin typeface="Tahoma"/>
                <a:cs typeface="Tahoma"/>
              </a:rPr>
              <a:t>yang </a:t>
            </a:r>
            <a:r>
              <a:rPr sz="2500" b="0" i="1" spc="-55" dirty="0">
                <a:latin typeface="Tahoma"/>
                <a:cs typeface="Tahoma"/>
              </a:rPr>
              <a:t>menurut </a:t>
            </a:r>
            <a:r>
              <a:rPr sz="2500" b="0" i="1" spc="-60" dirty="0">
                <a:latin typeface="Tahoma"/>
                <a:cs typeface="Tahoma"/>
              </a:rPr>
              <a:t>sifatnya </a:t>
            </a:r>
            <a:r>
              <a:rPr sz="2500" b="0" i="1" spc="-50" dirty="0">
                <a:latin typeface="Tahoma"/>
                <a:cs typeface="Tahoma"/>
              </a:rPr>
              <a:t>persetujuan dituntut </a:t>
            </a:r>
            <a:r>
              <a:rPr sz="2500" b="0" i="1" spc="-55" dirty="0">
                <a:latin typeface="Tahoma"/>
                <a:cs typeface="Tahoma"/>
              </a:rPr>
              <a:t>berdasarkan  keadilan,kebiasaan, </a:t>
            </a:r>
            <a:r>
              <a:rPr sz="2500" b="0" i="1" spc="-50" dirty="0">
                <a:latin typeface="Tahoma"/>
                <a:cs typeface="Tahoma"/>
              </a:rPr>
              <a:t>atau</a:t>
            </a:r>
            <a:r>
              <a:rPr sz="2500" b="0" i="1" spc="-5" dirty="0">
                <a:latin typeface="Tahoma"/>
                <a:cs typeface="Tahoma"/>
              </a:rPr>
              <a:t> </a:t>
            </a:r>
            <a:r>
              <a:rPr sz="2500" b="0" i="1" spc="-55" dirty="0">
                <a:latin typeface="Tahoma"/>
                <a:cs typeface="Tahoma"/>
              </a:rPr>
              <a:t>undang-undang</a:t>
            </a:r>
            <a:endParaRPr sz="2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610" y="3290442"/>
            <a:ext cx="8265159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>
              <a:lnSpc>
                <a:spcPct val="100000"/>
              </a:lnSpc>
              <a:spcBef>
                <a:spcPts val="100"/>
              </a:spcBef>
              <a:tabLst>
                <a:tab pos="1353820" algn="l"/>
                <a:tab pos="2489200" algn="l"/>
                <a:tab pos="3559175" algn="l"/>
                <a:tab pos="4423410" algn="l"/>
                <a:tab pos="5220970" algn="l"/>
                <a:tab pos="6254115" algn="l"/>
                <a:tab pos="733361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Prinsi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hu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	u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mu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	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	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am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siste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um  nasional maupun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adalah: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Prinsip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itikad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baik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Paca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sunt</a:t>
            </a:r>
            <a:r>
              <a:rPr sz="24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servanda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Ganti rugi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8670" y="243586"/>
            <a:ext cx="8276590" cy="283972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163320" algn="just">
              <a:lnSpc>
                <a:spcPct val="100000"/>
              </a:lnSpc>
              <a:spcBef>
                <a:spcPts val="1095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Putusan Badan pengadilan dan doktrin</a:t>
            </a:r>
            <a:endParaRPr sz="24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994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Memiliki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fungsi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pelengkap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mana memilik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perannya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apabila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sumber hukum terdahulu tidak memberi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kepastian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persoalan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hukum. Doktrin menjadi penting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ketika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sumber hukum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sebelumnya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ternyata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jelas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mengatur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sama sekali mengenai suatu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dibidang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perdagangan</a:t>
            </a:r>
            <a:r>
              <a:rPr sz="2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internasional.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886" y="250824"/>
            <a:ext cx="8345170" cy="5655310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64795" algn="ctr">
              <a:lnSpc>
                <a:spcPct val="100000"/>
              </a:lnSpc>
              <a:spcBef>
                <a:spcPts val="1100"/>
              </a:spcBef>
            </a:pPr>
            <a:r>
              <a:rPr sz="2400" b="1" spc="-10" dirty="0">
                <a:solidFill>
                  <a:srgbClr val="FFFFFF"/>
                </a:solidFill>
                <a:latin typeface="Tahoma"/>
                <a:cs typeface="Tahoma"/>
              </a:rPr>
              <a:t>Kontrak</a:t>
            </a:r>
            <a:endParaRPr sz="24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994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Sumber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perdagangan internasional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sebenarnya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merupakan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sumber utama adalah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kontrak.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Kebebasan para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sangat esensia tetapi tidak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 pembatasan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seperti: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4250">
              <a:latin typeface="Times New Roman"/>
              <a:cs typeface="Times New Roman"/>
            </a:endParaRPr>
          </a:p>
          <a:p>
            <a:pPr marL="355600" marR="6350" indent="-343535" algn="just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Kebebasan</a:t>
            </a:r>
            <a:r>
              <a:rPr sz="2400" spc="7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 boleh bertentangan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UU dan  dalam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taraf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tertentu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ketertiban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umum,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kesusilaan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kesopanan</a:t>
            </a:r>
            <a:endParaRPr sz="2400">
              <a:latin typeface="Tahoma"/>
              <a:cs typeface="Tahoma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6235" algn="l"/>
              </a:tabLst>
            </a:pP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Kontrak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perdagangan internasional tidak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lain adalah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kontrak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nasional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unsur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asingnya 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tunduk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pada dan dibatasi hukum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nasional</a:t>
            </a:r>
            <a:endParaRPr sz="2400">
              <a:latin typeface="Tahoma"/>
              <a:cs typeface="Tahoma"/>
            </a:endParaRPr>
          </a:p>
          <a:p>
            <a:pPr marL="355600" marR="6985" indent="-343535" algn="just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Kesepakatan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kebiasaan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dagang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sebelumnya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mengikat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pernah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dilakukan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sebelumnya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oleh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bersangkutan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meskipun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tidak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tertulis.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553" y="386588"/>
            <a:ext cx="24955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Hukum</a:t>
            </a:r>
            <a:r>
              <a:rPr spc="-50" dirty="0"/>
              <a:t> </a:t>
            </a:r>
            <a:r>
              <a:rPr spc="-10" dirty="0"/>
              <a:t>nasional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1251" y="1372870"/>
            <a:ext cx="830834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Dalam ruang lingkup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misal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perpajakan, kepabeanan,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ketenagakerjaan,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persaingan sehat, perlindungan konsumen,  kesehatan, perlindungan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termasuk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menjangkau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subyek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seperti UU </a:t>
            </a:r>
            <a:r>
              <a:rPr sz="2400" spc="-110" dirty="0">
                <a:solidFill>
                  <a:srgbClr val="FFFFFF"/>
                </a:solidFill>
                <a:latin typeface="Tahoma"/>
                <a:cs typeface="Tahoma"/>
              </a:rPr>
              <a:t>PT,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Kepailitan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pengakhiran  perusahaan.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Obyek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menjadi transaksi dagang  internasional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dilarang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masuk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seperti tanaman,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lingkungan dan produk</a:t>
            </a:r>
            <a:r>
              <a:rPr sz="2400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tiruan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503" y="65049"/>
            <a:ext cx="8415655" cy="623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38200"/>
              </a:lnSpc>
              <a:spcBef>
                <a:spcPts val="100"/>
              </a:spcBef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LC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(Jaminan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pembayaran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bersyarat)/sistem kredit berdokumen  Merupakan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surat 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ditebitkan oleh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(issuing bank)</a:t>
            </a:r>
            <a:r>
              <a:rPr sz="2200" spc="2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atas</a:t>
            </a:r>
            <a:endParaRPr sz="220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permintaan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importir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ditujukan oleh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 lain 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eksportir (advising/negotiating bank) untuk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kepentingan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  eksportir (beneficiary/penikmat) dimana eksportir diberik hak untuk  menarik wesel-wesel atas importir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bersangkutan sebesar  jumlah uang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disebutkan dalam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surat</a:t>
            </a:r>
            <a:r>
              <a:rPr sz="22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itu</a:t>
            </a:r>
            <a:endParaRPr sz="2200">
              <a:latin typeface="Tahoma"/>
              <a:cs typeface="Tahoma"/>
            </a:endParaRPr>
          </a:p>
          <a:p>
            <a:pPr marL="281940" algn="just">
              <a:lnSpc>
                <a:spcPct val="100000"/>
              </a:lnSpc>
              <a:spcBef>
                <a:spcPts val="1000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Pihak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terlibat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</a:t>
            </a:r>
            <a:r>
              <a:rPr sz="2200" spc="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Tahoma"/>
                <a:cs typeface="Tahoma"/>
              </a:rPr>
              <a:t>LC</a:t>
            </a:r>
            <a:endParaRPr sz="22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spcBef>
                <a:spcPts val="994"/>
              </a:spcBef>
              <a:buFont typeface="Symbol"/>
              <a:buChar char="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Opener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(applicant)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yaitu</a:t>
            </a:r>
            <a:r>
              <a:rPr sz="22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importir</a:t>
            </a:r>
            <a:endParaRPr sz="22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Opening</a:t>
            </a:r>
            <a:r>
              <a:rPr sz="2200" spc="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200" spc="2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(issuing</a:t>
            </a:r>
            <a:r>
              <a:rPr sz="2200" spc="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bank)</a:t>
            </a:r>
            <a:r>
              <a:rPr sz="2200" spc="2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yaitu</a:t>
            </a:r>
            <a:r>
              <a:rPr sz="2200" spc="27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200" spc="25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devisa</a:t>
            </a:r>
            <a:r>
              <a:rPr sz="2200" spc="2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tempat</a:t>
            </a:r>
            <a:r>
              <a:rPr sz="2200" spc="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importir</a:t>
            </a:r>
            <a:endParaRPr sz="22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membuka</a:t>
            </a:r>
            <a:r>
              <a:rPr sz="2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30" dirty="0">
                <a:solidFill>
                  <a:srgbClr val="FFFFFF"/>
                </a:solidFill>
                <a:latin typeface="Tahoma"/>
                <a:cs typeface="Tahoma"/>
              </a:rPr>
              <a:t>LC</a:t>
            </a:r>
            <a:endParaRPr sz="22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Advising bank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yaitu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menjadi koresponden</a:t>
            </a:r>
            <a:r>
              <a:rPr sz="2200" spc="2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issuing</a:t>
            </a:r>
            <a:endParaRPr sz="22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 di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eksportir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Beneficiary yaitu</a:t>
            </a:r>
            <a:r>
              <a:rPr sz="2200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eksportir</a:t>
            </a:r>
            <a:endParaRPr sz="2200">
              <a:latin typeface="Tahoma"/>
              <a:cs typeface="Tahoma"/>
            </a:endParaRPr>
          </a:p>
          <a:p>
            <a:pPr marL="355600" marR="635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  <a:tab pos="2085339" algn="l"/>
                <a:tab pos="2999740" algn="l"/>
                <a:tab pos="3914140" algn="l"/>
                <a:tab pos="4830445" algn="l"/>
                <a:tab pos="6051550" algn="l"/>
                <a:tab pos="770509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Negotiatin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itu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dimana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beneficiary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d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apat  menguangkan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dokumen eskpor</a:t>
            </a:r>
            <a:r>
              <a:rPr sz="2200" spc="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tsb</a:t>
            </a:r>
            <a:endParaRPr sz="2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Pedomannya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adalah UCP</a:t>
            </a:r>
            <a:r>
              <a:rPr sz="2200" spc="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600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218643"/>
            <a:ext cx="7035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EBEBEB"/>
                </a:solidFill>
                <a:latin typeface="Tahoma"/>
                <a:cs typeface="Tahoma"/>
              </a:rPr>
              <a:t>L/C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272784" y="3207257"/>
            <a:ext cx="151130" cy="990600"/>
          </a:xfrm>
          <a:custGeom>
            <a:avLst/>
            <a:gdLst/>
            <a:ahLst/>
            <a:cxnLst/>
            <a:rect l="l" t="t" r="r" b="b"/>
            <a:pathLst>
              <a:path w="151129" h="990600">
                <a:moveTo>
                  <a:pt x="0" y="839723"/>
                </a:moveTo>
                <a:lnTo>
                  <a:pt x="75437" y="990599"/>
                </a:lnTo>
                <a:lnTo>
                  <a:pt x="125729" y="890015"/>
                </a:lnTo>
                <a:lnTo>
                  <a:pt x="50291" y="890015"/>
                </a:lnTo>
                <a:lnTo>
                  <a:pt x="50291" y="873252"/>
                </a:lnTo>
                <a:lnTo>
                  <a:pt x="0" y="839723"/>
                </a:lnTo>
                <a:close/>
              </a:path>
              <a:path w="151129" h="990600">
                <a:moveTo>
                  <a:pt x="50292" y="873252"/>
                </a:moveTo>
                <a:lnTo>
                  <a:pt x="50291" y="890015"/>
                </a:lnTo>
                <a:lnTo>
                  <a:pt x="75437" y="890015"/>
                </a:lnTo>
                <a:lnTo>
                  <a:pt x="50292" y="873252"/>
                </a:lnTo>
                <a:close/>
              </a:path>
              <a:path w="151129" h="990600">
                <a:moveTo>
                  <a:pt x="100583" y="0"/>
                </a:moveTo>
                <a:lnTo>
                  <a:pt x="50291" y="0"/>
                </a:lnTo>
                <a:lnTo>
                  <a:pt x="50292" y="873252"/>
                </a:lnTo>
                <a:lnTo>
                  <a:pt x="75437" y="890015"/>
                </a:lnTo>
                <a:lnTo>
                  <a:pt x="100583" y="873252"/>
                </a:lnTo>
                <a:lnTo>
                  <a:pt x="100583" y="0"/>
                </a:lnTo>
                <a:close/>
              </a:path>
              <a:path w="151129" h="990600">
                <a:moveTo>
                  <a:pt x="100583" y="873252"/>
                </a:moveTo>
                <a:lnTo>
                  <a:pt x="75437" y="890015"/>
                </a:lnTo>
                <a:lnTo>
                  <a:pt x="100583" y="890015"/>
                </a:lnTo>
                <a:lnTo>
                  <a:pt x="100583" y="873252"/>
                </a:lnTo>
                <a:close/>
              </a:path>
              <a:path w="151129" h="990600">
                <a:moveTo>
                  <a:pt x="150875" y="839723"/>
                </a:moveTo>
                <a:lnTo>
                  <a:pt x="100583" y="873252"/>
                </a:lnTo>
                <a:lnTo>
                  <a:pt x="100583" y="890015"/>
                </a:lnTo>
                <a:lnTo>
                  <a:pt x="125729" y="890015"/>
                </a:lnTo>
                <a:lnTo>
                  <a:pt x="150875" y="839723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98108" y="3206495"/>
            <a:ext cx="295910" cy="337185"/>
          </a:xfrm>
          <a:prstGeom prst="rect">
            <a:avLst/>
          </a:prstGeom>
          <a:solidFill>
            <a:srgbClr val="009900"/>
          </a:solidFill>
        </p:spPr>
        <p:txBody>
          <a:bodyPr vert="horz" wrap="square" lIns="0" tIns="463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65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7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61538" y="1592580"/>
            <a:ext cx="2810510" cy="151130"/>
          </a:xfrm>
          <a:custGeom>
            <a:avLst/>
            <a:gdLst/>
            <a:ahLst/>
            <a:cxnLst/>
            <a:rect l="l" t="t" r="r" b="b"/>
            <a:pathLst>
              <a:path w="2810510" h="151130">
                <a:moveTo>
                  <a:pt x="2709672" y="75437"/>
                </a:moveTo>
                <a:lnTo>
                  <a:pt x="2659379" y="150875"/>
                </a:lnTo>
                <a:lnTo>
                  <a:pt x="2759964" y="100584"/>
                </a:lnTo>
                <a:lnTo>
                  <a:pt x="2709672" y="100584"/>
                </a:lnTo>
                <a:lnTo>
                  <a:pt x="2709672" y="75437"/>
                </a:lnTo>
                <a:close/>
              </a:path>
              <a:path w="2810510" h="151130">
                <a:moveTo>
                  <a:pt x="2692908" y="50292"/>
                </a:moveTo>
                <a:lnTo>
                  <a:pt x="0" y="50292"/>
                </a:lnTo>
                <a:lnTo>
                  <a:pt x="0" y="100584"/>
                </a:lnTo>
                <a:lnTo>
                  <a:pt x="2692907" y="100584"/>
                </a:lnTo>
                <a:lnTo>
                  <a:pt x="2709672" y="75437"/>
                </a:lnTo>
                <a:lnTo>
                  <a:pt x="2692908" y="50292"/>
                </a:lnTo>
                <a:close/>
              </a:path>
              <a:path w="2810510" h="151130">
                <a:moveTo>
                  <a:pt x="2759964" y="50292"/>
                </a:moveTo>
                <a:lnTo>
                  <a:pt x="2709672" y="50292"/>
                </a:lnTo>
                <a:lnTo>
                  <a:pt x="2709672" y="100584"/>
                </a:lnTo>
                <a:lnTo>
                  <a:pt x="2759964" y="100584"/>
                </a:lnTo>
                <a:lnTo>
                  <a:pt x="2810256" y="75437"/>
                </a:lnTo>
                <a:lnTo>
                  <a:pt x="2759964" y="50292"/>
                </a:lnTo>
                <a:close/>
              </a:path>
              <a:path w="2810510" h="151130">
                <a:moveTo>
                  <a:pt x="2659379" y="0"/>
                </a:moveTo>
                <a:lnTo>
                  <a:pt x="2709672" y="75437"/>
                </a:lnTo>
                <a:lnTo>
                  <a:pt x="2709672" y="50292"/>
                </a:lnTo>
                <a:lnTo>
                  <a:pt x="2759964" y="50292"/>
                </a:lnTo>
                <a:lnTo>
                  <a:pt x="2659379" y="0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60776" y="1487424"/>
            <a:ext cx="297180" cy="337185"/>
          </a:xfrm>
          <a:prstGeom prst="rect">
            <a:avLst/>
          </a:prstGeom>
          <a:solidFill>
            <a:srgbClr val="009900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60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3450" y="2992373"/>
            <a:ext cx="151130" cy="1167765"/>
          </a:xfrm>
          <a:custGeom>
            <a:avLst/>
            <a:gdLst/>
            <a:ahLst/>
            <a:cxnLst/>
            <a:rect l="l" t="t" r="r" b="b"/>
            <a:pathLst>
              <a:path w="151130" h="1167764">
                <a:moveTo>
                  <a:pt x="75564" y="100584"/>
                </a:moveTo>
                <a:lnTo>
                  <a:pt x="50397" y="117292"/>
                </a:lnTo>
                <a:lnTo>
                  <a:pt x="49022" y="1167383"/>
                </a:lnTo>
                <a:lnTo>
                  <a:pt x="99313" y="1167383"/>
                </a:lnTo>
                <a:lnTo>
                  <a:pt x="100688" y="117403"/>
                </a:lnTo>
                <a:lnTo>
                  <a:pt x="75564" y="100584"/>
                </a:lnTo>
                <a:close/>
              </a:path>
              <a:path w="151130" h="1167764">
                <a:moveTo>
                  <a:pt x="125772" y="100584"/>
                </a:moveTo>
                <a:lnTo>
                  <a:pt x="100711" y="100584"/>
                </a:lnTo>
                <a:lnTo>
                  <a:pt x="100688" y="117403"/>
                </a:lnTo>
                <a:lnTo>
                  <a:pt x="150875" y="151002"/>
                </a:lnTo>
                <a:lnTo>
                  <a:pt x="125772" y="100584"/>
                </a:lnTo>
                <a:close/>
              </a:path>
              <a:path w="151130" h="1167764">
                <a:moveTo>
                  <a:pt x="75692" y="0"/>
                </a:moveTo>
                <a:lnTo>
                  <a:pt x="0" y="150749"/>
                </a:lnTo>
                <a:lnTo>
                  <a:pt x="50397" y="117292"/>
                </a:lnTo>
                <a:lnTo>
                  <a:pt x="50418" y="100584"/>
                </a:lnTo>
                <a:lnTo>
                  <a:pt x="125772" y="100584"/>
                </a:lnTo>
                <a:lnTo>
                  <a:pt x="75692" y="0"/>
                </a:lnTo>
                <a:close/>
              </a:path>
              <a:path w="151130" h="1167764">
                <a:moveTo>
                  <a:pt x="100711" y="100584"/>
                </a:moveTo>
                <a:lnTo>
                  <a:pt x="75564" y="100584"/>
                </a:lnTo>
                <a:lnTo>
                  <a:pt x="100688" y="117403"/>
                </a:lnTo>
                <a:lnTo>
                  <a:pt x="100711" y="100584"/>
                </a:lnTo>
                <a:close/>
              </a:path>
              <a:path w="151130" h="1167764">
                <a:moveTo>
                  <a:pt x="75564" y="100584"/>
                </a:moveTo>
                <a:lnTo>
                  <a:pt x="50418" y="100584"/>
                </a:lnTo>
                <a:lnTo>
                  <a:pt x="50397" y="117292"/>
                </a:lnTo>
                <a:lnTo>
                  <a:pt x="75564" y="100584"/>
                </a:lnTo>
                <a:close/>
              </a:path>
            </a:pathLst>
          </a:custGeom>
          <a:solidFill>
            <a:srgbClr val="00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057400" y="3825240"/>
            <a:ext cx="410209" cy="337185"/>
          </a:xfrm>
          <a:prstGeom prst="rect">
            <a:avLst/>
          </a:prstGeom>
          <a:solidFill>
            <a:srgbClr val="009900"/>
          </a:solidFill>
        </p:spPr>
        <p:txBody>
          <a:bodyPr vert="horz" wrap="square" lIns="0" tIns="4635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5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10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61538" y="4960620"/>
            <a:ext cx="2821305" cy="151130"/>
          </a:xfrm>
          <a:custGeom>
            <a:avLst/>
            <a:gdLst/>
            <a:ahLst/>
            <a:cxnLst/>
            <a:rect l="l" t="t" r="r" b="b"/>
            <a:pathLst>
              <a:path w="2821304" h="151129">
                <a:moveTo>
                  <a:pt x="150875" y="0"/>
                </a:moveTo>
                <a:lnTo>
                  <a:pt x="0" y="75437"/>
                </a:lnTo>
                <a:lnTo>
                  <a:pt x="150875" y="150875"/>
                </a:lnTo>
                <a:lnTo>
                  <a:pt x="117348" y="100583"/>
                </a:lnTo>
                <a:lnTo>
                  <a:pt x="100584" y="100583"/>
                </a:lnTo>
                <a:lnTo>
                  <a:pt x="100584" y="50291"/>
                </a:lnTo>
                <a:lnTo>
                  <a:pt x="117348" y="50291"/>
                </a:lnTo>
                <a:lnTo>
                  <a:pt x="150875" y="0"/>
                </a:lnTo>
                <a:close/>
              </a:path>
              <a:path w="2821304" h="151129">
                <a:moveTo>
                  <a:pt x="2720340" y="75437"/>
                </a:moveTo>
                <a:lnTo>
                  <a:pt x="2670048" y="150875"/>
                </a:lnTo>
                <a:lnTo>
                  <a:pt x="2770631" y="100583"/>
                </a:lnTo>
                <a:lnTo>
                  <a:pt x="2720340" y="100583"/>
                </a:lnTo>
                <a:lnTo>
                  <a:pt x="2720340" y="75437"/>
                </a:lnTo>
                <a:close/>
              </a:path>
              <a:path w="2821304" h="151129">
                <a:moveTo>
                  <a:pt x="100584" y="75437"/>
                </a:moveTo>
                <a:lnTo>
                  <a:pt x="100584" y="100583"/>
                </a:lnTo>
                <a:lnTo>
                  <a:pt x="117348" y="100583"/>
                </a:lnTo>
                <a:lnTo>
                  <a:pt x="100584" y="75437"/>
                </a:lnTo>
                <a:close/>
              </a:path>
              <a:path w="2821304" h="151129">
                <a:moveTo>
                  <a:pt x="2703576" y="50291"/>
                </a:moveTo>
                <a:lnTo>
                  <a:pt x="117348" y="50291"/>
                </a:lnTo>
                <a:lnTo>
                  <a:pt x="100584" y="75437"/>
                </a:lnTo>
                <a:lnTo>
                  <a:pt x="117348" y="100583"/>
                </a:lnTo>
                <a:lnTo>
                  <a:pt x="2703576" y="100583"/>
                </a:lnTo>
                <a:lnTo>
                  <a:pt x="2720340" y="75437"/>
                </a:lnTo>
                <a:lnTo>
                  <a:pt x="2703576" y="50291"/>
                </a:lnTo>
                <a:close/>
              </a:path>
              <a:path w="2821304" h="151129">
                <a:moveTo>
                  <a:pt x="2770632" y="50291"/>
                </a:moveTo>
                <a:lnTo>
                  <a:pt x="2720340" y="50291"/>
                </a:lnTo>
                <a:lnTo>
                  <a:pt x="2720340" y="100583"/>
                </a:lnTo>
                <a:lnTo>
                  <a:pt x="2770631" y="100583"/>
                </a:lnTo>
                <a:lnTo>
                  <a:pt x="2820924" y="75437"/>
                </a:lnTo>
                <a:lnTo>
                  <a:pt x="2770632" y="50291"/>
                </a:lnTo>
                <a:close/>
              </a:path>
              <a:path w="2821304" h="151129">
                <a:moveTo>
                  <a:pt x="117348" y="50291"/>
                </a:moveTo>
                <a:lnTo>
                  <a:pt x="100584" y="50291"/>
                </a:lnTo>
                <a:lnTo>
                  <a:pt x="100584" y="75437"/>
                </a:lnTo>
                <a:lnTo>
                  <a:pt x="117348" y="50291"/>
                </a:lnTo>
                <a:close/>
              </a:path>
              <a:path w="2821304" h="151129">
                <a:moveTo>
                  <a:pt x="2670048" y="0"/>
                </a:moveTo>
                <a:lnTo>
                  <a:pt x="2720340" y="75437"/>
                </a:lnTo>
                <a:lnTo>
                  <a:pt x="2720340" y="50291"/>
                </a:lnTo>
                <a:lnTo>
                  <a:pt x="2770632" y="50291"/>
                </a:lnTo>
                <a:lnTo>
                  <a:pt x="2670048" y="0"/>
                </a:lnTo>
                <a:close/>
              </a:path>
            </a:pathLst>
          </a:custGeom>
          <a:solidFill>
            <a:srgbClr val="F0B7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253484" y="4861559"/>
            <a:ext cx="295910" cy="335280"/>
          </a:xfrm>
          <a:prstGeom prst="rect">
            <a:avLst/>
          </a:prstGeom>
          <a:solidFill>
            <a:srgbClr val="F0B76C"/>
          </a:solidFill>
        </p:spPr>
        <p:txBody>
          <a:bodyPr vert="horz" wrap="square" lIns="0" tIns="4572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60"/>
              </a:spcBef>
            </a:pPr>
            <a:r>
              <a:rPr sz="1600" b="1" spc="-5" dirty="0">
                <a:latin typeface="Tahoma"/>
                <a:cs typeface="Tahoma"/>
              </a:rPr>
              <a:t>1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49779" y="5662421"/>
            <a:ext cx="151130" cy="646430"/>
          </a:xfrm>
          <a:custGeom>
            <a:avLst/>
            <a:gdLst/>
            <a:ahLst/>
            <a:cxnLst/>
            <a:rect l="l" t="t" r="r" b="b"/>
            <a:pathLst>
              <a:path w="151130" h="646429">
                <a:moveTo>
                  <a:pt x="75437" y="100583"/>
                </a:moveTo>
                <a:lnTo>
                  <a:pt x="50292" y="117347"/>
                </a:lnTo>
                <a:lnTo>
                  <a:pt x="50292" y="646175"/>
                </a:lnTo>
                <a:lnTo>
                  <a:pt x="100583" y="646175"/>
                </a:lnTo>
                <a:lnTo>
                  <a:pt x="100583" y="117347"/>
                </a:lnTo>
                <a:lnTo>
                  <a:pt x="75437" y="100583"/>
                </a:lnTo>
                <a:close/>
              </a:path>
              <a:path w="151130" h="646429">
                <a:moveTo>
                  <a:pt x="75437" y="0"/>
                </a:moveTo>
                <a:lnTo>
                  <a:pt x="0" y="150875"/>
                </a:lnTo>
                <a:lnTo>
                  <a:pt x="50292" y="117347"/>
                </a:lnTo>
                <a:lnTo>
                  <a:pt x="50292" y="100583"/>
                </a:lnTo>
                <a:lnTo>
                  <a:pt x="125730" y="100583"/>
                </a:lnTo>
                <a:lnTo>
                  <a:pt x="75437" y="0"/>
                </a:lnTo>
                <a:close/>
              </a:path>
              <a:path w="151130" h="646429">
                <a:moveTo>
                  <a:pt x="125730" y="100583"/>
                </a:moveTo>
                <a:lnTo>
                  <a:pt x="100583" y="100583"/>
                </a:lnTo>
                <a:lnTo>
                  <a:pt x="100583" y="117347"/>
                </a:lnTo>
                <a:lnTo>
                  <a:pt x="150875" y="150875"/>
                </a:lnTo>
                <a:lnTo>
                  <a:pt x="125730" y="100583"/>
                </a:lnTo>
                <a:close/>
              </a:path>
              <a:path w="151130" h="646429">
                <a:moveTo>
                  <a:pt x="75437" y="100583"/>
                </a:moveTo>
                <a:lnTo>
                  <a:pt x="50292" y="100583"/>
                </a:lnTo>
                <a:lnTo>
                  <a:pt x="50292" y="117347"/>
                </a:lnTo>
                <a:lnTo>
                  <a:pt x="75437" y="100583"/>
                </a:lnTo>
                <a:close/>
              </a:path>
              <a:path w="151130" h="646429">
                <a:moveTo>
                  <a:pt x="100583" y="100583"/>
                </a:moveTo>
                <a:lnTo>
                  <a:pt x="75437" y="100583"/>
                </a:lnTo>
                <a:lnTo>
                  <a:pt x="100583" y="117347"/>
                </a:lnTo>
                <a:lnTo>
                  <a:pt x="100583" y="100583"/>
                </a:lnTo>
                <a:close/>
              </a:path>
            </a:pathLst>
          </a:custGeom>
          <a:solidFill>
            <a:srgbClr val="E8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86177" y="6337553"/>
            <a:ext cx="4619625" cy="0"/>
          </a:xfrm>
          <a:custGeom>
            <a:avLst/>
            <a:gdLst/>
            <a:ahLst/>
            <a:cxnLst/>
            <a:rect l="l" t="t" r="r" b="b"/>
            <a:pathLst>
              <a:path w="4619625">
                <a:moveTo>
                  <a:pt x="0" y="0"/>
                </a:moveTo>
                <a:lnTo>
                  <a:pt x="4619244" y="0"/>
                </a:lnTo>
              </a:path>
            </a:pathLst>
          </a:custGeom>
          <a:ln w="50292">
            <a:solidFill>
              <a:srgbClr val="E8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60285" y="5853684"/>
            <a:ext cx="0" cy="310515"/>
          </a:xfrm>
          <a:custGeom>
            <a:avLst/>
            <a:gdLst/>
            <a:ahLst/>
            <a:cxnLst/>
            <a:rect l="l" t="t" r="r" b="b"/>
            <a:pathLst>
              <a:path h="310514">
                <a:moveTo>
                  <a:pt x="0" y="0"/>
                </a:moveTo>
                <a:lnTo>
                  <a:pt x="0" y="310133"/>
                </a:lnTo>
              </a:path>
            </a:pathLst>
          </a:custGeom>
          <a:ln w="50292">
            <a:solidFill>
              <a:srgbClr val="E83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719316" y="5516879"/>
            <a:ext cx="297180" cy="337185"/>
          </a:xfrm>
          <a:prstGeom prst="rect">
            <a:avLst/>
          </a:prstGeom>
          <a:solidFill>
            <a:srgbClr val="E83700"/>
          </a:solidFill>
        </p:spPr>
        <p:txBody>
          <a:bodyPr vert="horz" wrap="square" lIns="0" tIns="4635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65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5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58489" y="1997964"/>
            <a:ext cx="2813685" cy="151130"/>
          </a:xfrm>
          <a:custGeom>
            <a:avLst/>
            <a:gdLst/>
            <a:ahLst/>
            <a:cxnLst/>
            <a:rect l="l" t="t" r="r" b="b"/>
            <a:pathLst>
              <a:path w="2813685" h="151130">
                <a:moveTo>
                  <a:pt x="150875" y="0"/>
                </a:moveTo>
                <a:lnTo>
                  <a:pt x="0" y="75437"/>
                </a:lnTo>
                <a:lnTo>
                  <a:pt x="150875" y="150875"/>
                </a:lnTo>
                <a:lnTo>
                  <a:pt x="117348" y="100584"/>
                </a:lnTo>
                <a:lnTo>
                  <a:pt x="100584" y="100584"/>
                </a:lnTo>
                <a:lnTo>
                  <a:pt x="100584" y="50291"/>
                </a:lnTo>
                <a:lnTo>
                  <a:pt x="117348" y="50291"/>
                </a:lnTo>
                <a:lnTo>
                  <a:pt x="150875" y="0"/>
                </a:lnTo>
                <a:close/>
              </a:path>
              <a:path w="2813685" h="151130">
                <a:moveTo>
                  <a:pt x="100584" y="75437"/>
                </a:moveTo>
                <a:lnTo>
                  <a:pt x="100584" y="100584"/>
                </a:lnTo>
                <a:lnTo>
                  <a:pt x="117348" y="100584"/>
                </a:lnTo>
                <a:lnTo>
                  <a:pt x="100584" y="75437"/>
                </a:lnTo>
                <a:close/>
              </a:path>
              <a:path w="2813685" h="151130">
                <a:moveTo>
                  <a:pt x="2813304" y="50291"/>
                </a:moveTo>
                <a:lnTo>
                  <a:pt x="117348" y="50291"/>
                </a:lnTo>
                <a:lnTo>
                  <a:pt x="100584" y="75437"/>
                </a:lnTo>
                <a:lnTo>
                  <a:pt x="117348" y="100584"/>
                </a:lnTo>
                <a:lnTo>
                  <a:pt x="2813304" y="100584"/>
                </a:lnTo>
                <a:lnTo>
                  <a:pt x="2813304" y="50291"/>
                </a:lnTo>
                <a:close/>
              </a:path>
              <a:path w="2813685" h="151130">
                <a:moveTo>
                  <a:pt x="117348" y="50291"/>
                </a:moveTo>
                <a:lnTo>
                  <a:pt x="100584" y="50291"/>
                </a:lnTo>
                <a:lnTo>
                  <a:pt x="100584" y="75437"/>
                </a:lnTo>
                <a:lnTo>
                  <a:pt x="117348" y="50291"/>
                </a:lnTo>
                <a:close/>
              </a:path>
            </a:pathLst>
          </a:custGeom>
          <a:solidFill>
            <a:srgbClr val="E8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673852" y="1908048"/>
            <a:ext cx="297180" cy="337185"/>
          </a:xfrm>
          <a:prstGeom prst="rect">
            <a:avLst/>
          </a:prstGeom>
          <a:solidFill>
            <a:srgbClr val="E83700"/>
          </a:solidFill>
        </p:spPr>
        <p:txBody>
          <a:bodyPr vert="horz" wrap="square" lIns="0" tIns="457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60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8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31335" y="5672725"/>
            <a:ext cx="1241029" cy="7039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90494" y="5997656"/>
            <a:ext cx="435609" cy="353695"/>
          </a:xfrm>
          <a:custGeom>
            <a:avLst/>
            <a:gdLst/>
            <a:ahLst/>
            <a:cxnLst/>
            <a:rect l="l" t="t" r="r" b="b"/>
            <a:pathLst>
              <a:path w="435609" h="353695">
                <a:moveTo>
                  <a:pt x="216717" y="0"/>
                </a:moveTo>
                <a:lnTo>
                  <a:pt x="0" y="63398"/>
                </a:lnTo>
                <a:lnTo>
                  <a:pt x="0" y="87407"/>
                </a:lnTo>
                <a:lnTo>
                  <a:pt x="14780" y="93366"/>
                </a:lnTo>
                <a:lnTo>
                  <a:pt x="14781" y="219541"/>
                </a:lnTo>
                <a:lnTo>
                  <a:pt x="0" y="224404"/>
                </a:lnTo>
                <a:lnTo>
                  <a:pt x="0" y="244488"/>
                </a:lnTo>
                <a:lnTo>
                  <a:pt x="215338" y="353235"/>
                </a:lnTo>
                <a:lnTo>
                  <a:pt x="435010" y="244488"/>
                </a:lnTo>
                <a:lnTo>
                  <a:pt x="435010" y="224404"/>
                </a:lnTo>
                <a:lnTo>
                  <a:pt x="420011" y="219541"/>
                </a:lnTo>
                <a:lnTo>
                  <a:pt x="420011" y="92111"/>
                </a:lnTo>
                <a:lnTo>
                  <a:pt x="435009" y="87407"/>
                </a:lnTo>
                <a:lnTo>
                  <a:pt x="435009" y="63398"/>
                </a:lnTo>
                <a:lnTo>
                  <a:pt x="216717" y="0"/>
                </a:lnTo>
                <a:close/>
              </a:path>
            </a:pathLst>
          </a:custGeom>
          <a:solidFill>
            <a:srgbClr val="FFCC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903113" y="6060115"/>
            <a:ext cx="229235" cy="290830"/>
          </a:xfrm>
          <a:custGeom>
            <a:avLst/>
            <a:gdLst/>
            <a:ahLst/>
            <a:cxnLst/>
            <a:rect l="l" t="t" r="r" b="b"/>
            <a:pathLst>
              <a:path w="229234" h="290829">
                <a:moveTo>
                  <a:pt x="97741" y="245895"/>
                </a:moveTo>
                <a:lnTo>
                  <a:pt x="28656" y="245895"/>
                </a:lnTo>
                <a:lnTo>
                  <a:pt x="12048" y="265040"/>
                </a:lnTo>
                <a:lnTo>
                  <a:pt x="5459" y="290461"/>
                </a:lnTo>
                <a:lnTo>
                  <a:pt x="97741" y="245895"/>
                </a:lnTo>
                <a:close/>
              </a:path>
              <a:path w="229234" h="290829">
                <a:moveTo>
                  <a:pt x="211472" y="98228"/>
                </a:moveTo>
                <a:lnTo>
                  <a:pt x="5459" y="98228"/>
                </a:lnTo>
                <a:lnTo>
                  <a:pt x="3639" y="246993"/>
                </a:lnTo>
                <a:lnTo>
                  <a:pt x="28656" y="245895"/>
                </a:lnTo>
                <a:lnTo>
                  <a:pt x="97741" y="245895"/>
                </a:lnTo>
                <a:lnTo>
                  <a:pt x="227391" y="183283"/>
                </a:lnTo>
                <a:lnTo>
                  <a:pt x="229210" y="158957"/>
                </a:lnTo>
                <a:lnTo>
                  <a:pt x="211473" y="157081"/>
                </a:lnTo>
                <a:lnTo>
                  <a:pt x="211472" y="98228"/>
                </a:lnTo>
                <a:close/>
              </a:path>
              <a:path w="229234" h="290829">
                <a:moveTo>
                  <a:pt x="224670" y="0"/>
                </a:moveTo>
                <a:lnTo>
                  <a:pt x="900" y="67626"/>
                </a:lnTo>
                <a:lnTo>
                  <a:pt x="0" y="99642"/>
                </a:lnTo>
                <a:lnTo>
                  <a:pt x="5459" y="98228"/>
                </a:lnTo>
                <a:lnTo>
                  <a:pt x="211472" y="98228"/>
                </a:lnTo>
                <a:lnTo>
                  <a:pt x="211472" y="27457"/>
                </a:lnTo>
                <a:lnTo>
                  <a:pt x="223521" y="24947"/>
                </a:lnTo>
                <a:lnTo>
                  <a:pt x="224670" y="0"/>
                </a:lnTo>
                <a:close/>
              </a:path>
            </a:pathLst>
          </a:custGeom>
          <a:solidFill>
            <a:srgbClr val="CC7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719147" y="6127742"/>
            <a:ext cx="81915" cy="62230"/>
          </a:xfrm>
          <a:custGeom>
            <a:avLst/>
            <a:gdLst/>
            <a:ahLst/>
            <a:cxnLst/>
            <a:rect l="l" t="t" r="r" b="b"/>
            <a:pathLst>
              <a:path w="81915" h="62229">
                <a:moveTo>
                  <a:pt x="65717" y="0"/>
                </a:moveTo>
                <a:lnTo>
                  <a:pt x="0" y="31395"/>
                </a:lnTo>
                <a:lnTo>
                  <a:pt x="16599" y="61984"/>
                </a:lnTo>
                <a:lnTo>
                  <a:pt x="81407" y="33271"/>
                </a:lnTo>
                <a:lnTo>
                  <a:pt x="65717" y="0"/>
                </a:lnTo>
                <a:close/>
              </a:path>
            </a:pathLst>
          </a:custGeom>
          <a:solidFill>
            <a:srgbClr val="E4E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793962" y="6182036"/>
            <a:ext cx="73025" cy="64135"/>
          </a:xfrm>
          <a:custGeom>
            <a:avLst/>
            <a:gdLst/>
            <a:ahLst/>
            <a:cxnLst/>
            <a:rect l="l" t="t" r="r" b="b"/>
            <a:pathLst>
              <a:path w="73025" h="64135">
                <a:moveTo>
                  <a:pt x="57302" y="0"/>
                </a:moveTo>
                <a:lnTo>
                  <a:pt x="0" y="18525"/>
                </a:lnTo>
                <a:lnTo>
                  <a:pt x="25922" y="63873"/>
                </a:lnTo>
                <a:lnTo>
                  <a:pt x="72994" y="35782"/>
                </a:lnTo>
                <a:lnTo>
                  <a:pt x="57302" y="0"/>
                </a:lnTo>
                <a:close/>
              </a:path>
            </a:pathLst>
          </a:custGeom>
          <a:solidFill>
            <a:srgbClr val="E4E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10162" y="6088353"/>
            <a:ext cx="203293" cy="189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57463" y="6105464"/>
            <a:ext cx="0" cy="135890"/>
          </a:xfrm>
          <a:custGeom>
            <a:avLst/>
            <a:gdLst/>
            <a:ahLst/>
            <a:cxnLst/>
            <a:rect l="l" t="t" r="r" b="b"/>
            <a:pathLst>
              <a:path h="135889">
                <a:moveTo>
                  <a:pt x="0" y="0"/>
                </a:moveTo>
                <a:lnTo>
                  <a:pt x="0" y="135267"/>
                </a:lnTo>
              </a:path>
            </a:pathLst>
          </a:custGeom>
          <a:ln w="97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22613" y="6127583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200"/>
                </a:lnTo>
              </a:path>
            </a:pathLst>
          </a:custGeom>
          <a:ln w="122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06523" y="6197417"/>
            <a:ext cx="325755" cy="154305"/>
          </a:xfrm>
          <a:custGeom>
            <a:avLst/>
            <a:gdLst/>
            <a:ahLst/>
            <a:cxnLst/>
            <a:rect l="l" t="t" r="r" b="b"/>
            <a:pathLst>
              <a:path w="325754" h="154304">
                <a:moveTo>
                  <a:pt x="205802" y="0"/>
                </a:moveTo>
                <a:lnTo>
                  <a:pt x="205802" y="20401"/>
                </a:lnTo>
                <a:lnTo>
                  <a:pt x="219211" y="22912"/>
                </a:lnTo>
                <a:lnTo>
                  <a:pt x="218081" y="44255"/>
                </a:lnTo>
                <a:lnTo>
                  <a:pt x="0" y="154102"/>
                </a:lnTo>
                <a:lnTo>
                  <a:pt x="325177" y="51003"/>
                </a:lnTo>
                <a:lnTo>
                  <a:pt x="2058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11870" y="6006760"/>
            <a:ext cx="281305" cy="111760"/>
          </a:xfrm>
          <a:custGeom>
            <a:avLst/>
            <a:gdLst/>
            <a:ahLst/>
            <a:cxnLst/>
            <a:rect l="l" t="t" r="r" b="b"/>
            <a:pathLst>
              <a:path w="281304" h="111760">
                <a:moveTo>
                  <a:pt x="192832" y="0"/>
                </a:moveTo>
                <a:lnTo>
                  <a:pt x="0" y="55232"/>
                </a:lnTo>
                <a:lnTo>
                  <a:pt x="187144" y="111415"/>
                </a:lnTo>
                <a:lnTo>
                  <a:pt x="29562" y="57438"/>
                </a:lnTo>
                <a:lnTo>
                  <a:pt x="70720" y="43313"/>
                </a:lnTo>
                <a:lnTo>
                  <a:pt x="89656" y="43313"/>
                </a:lnTo>
                <a:lnTo>
                  <a:pt x="80725" y="40327"/>
                </a:lnTo>
                <a:lnTo>
                  <a:pt x="140303" y="20401"/>
                </a:lnTo>
                <a:lnTo>
                  <a:pt x="160773" y="20401"/>
                </a:lnTo>
                <a:lnTo>
                  <a:pt x="150310" y="16477"/>
                </a:lnTo>
                <a:lnTo>
                  <a:pt x="192832" y="3290"/>
                </a:lnTo>
                <a:lnTo>
                  <a:pt x="192832" y="0"/>
                </a:lnTo>
                <a:close/>
              </a:path>
              <a:path w="281304" h="111760">
                <a:moveTo>
                  <a:pt x="89656" y="43313"/>
                </a:moveTo>
                <a:lnTo>
                  <a:pt x="70720" y="43313"/>
                </a:lnTo>
                <a:lnTo>
                  <a:pt x="242636" y="94463"/>
                </a:lnTo>
                <a:lnTo>
                  <a:pt x="89656" y="43313"/>
                </a:lnTo>
                <a:close/>
              </a:path>
              <a:path w="281304" h="111760">
                <a:moveTo>
                  <a:pt x="160773" y="20401"/>
                </a:moveTo>
                <a:lnTo>
                  <a:pt x="140303" y="20401"/>
                </a:lnTo>
                <a:lnTo>
                  <a:pt x="280831" y="65433"/>
                </a:lnTo>
                <a:lnTo>
                  <a:pt x="160773" y="204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687311" y="5996400"/>
            <a:ext cx="417195" cy="156845"/>
          </a:xfrm>
          <a:custGeom>
            <a:avLst/>
            <a:gdLst/>
            <a:ahLst/>
            <a:cxnLst/>
            <a:rect l="l" t="t" r="r" b="b"/>
            <a:pathLst>
              <a:path w="417195" h="156845">
                <a:moveTo>
                  <a:pt x="221031" y="0"/>
                </a:moveTo>
                <a:lnTo>
                  <a:pt x="0" y="62618"/>
                </a:lnTo>
                <a:lnTo>
                  <a:pt x="3638" y="88186"/>
                </a:lnTo>
                <a:lnTo>
                  <a:pt x="209883" y="156764"/>
                </a:lnTo>
                <a:lnTo>
                  <a:pt x="15917" y="86931"/>
                </a:lnTo>
                <a:lnTo>
                  <a:pt x="49661" y="86931"/>
                </a:lnTo>
                <a:lnTo>
                  <a:pt x="35473" y="81764"/>
                </a:lnTo>
                <a:lnTo>
                  <a:pt x="60800" y="81764"/>
                </a:lnTo>
                <a:lnTo>
                  <a:pt x="8413" y="65591"/>
                </a:lnTo>
                <a:lnTo>
                  <a:pt x="186237" y="15221"/>
                </a:lnTo>
                <a:lnTo>
                  <a:pt x="216031" y="13345"/>
                </a:lnTo>
                <a:lnTo>
                  <a:pt x="244907" y="13345"/>
                </a:lnTo>
                <a:lnTo>
                  <a:pt x="225360" y="7690"/>
                </a:lnTo>
                <a:lnTo>
                  <a:pt x="221031" y="0"/>
                </a:lnTo>
                <a:close/>
              </a:path>
              <a:path w="417195" h="156845">
                <a:moveTo>
                  <a:pt x="60800" y="81764"/>
                </a:moveTo>
                <a:lnTo>
                  <a:pt x="35473" y="81764"/>
                </a:lnTo>
                <a:lnTo>
                  <a:pt x="211243" y="128210"/>
                </a:lnTo>
                <a:lnTo>
                  <a:pt x="60800" y="81764"/>
                </a:lnTo>
                <a:close/>
              </a:path>
              <a:path w="417195" h="156845">
                <a:moveTo>
                  <a:pt x="49661" y="86931"/>
                </a:moveTo>
                <a:lnTo>
                  <a:pt x="15917" y="86931"/>
                </a:lnTo>
                <a:lnTo>
                  <a:pt x="158269" y="126479"/>
                </a:lnTo>
                <a:lnTo>
                  <a:pt x="49661" y="86931"/>
                </a:lnTo>
                <a:close/>
              </a:path>
              <a:path w="417195" h="156845">
                <a:moveTo>
                  <a:pt x="244907" y="13345"/>
                </a:moveTo>
                <a:lnTo>
                  <a:pt x="216031" y="13345"/>
                </a:lnTo>
                <a:lnTo>
                  <a:pt x="398408" y="68577"/>
                </a:lnTo>
                <a:lnTo>
                  <a:pt x="416816" y="63081"/>
                </a:lnTo>
                <a:lnTo>
                  <a:pt x="244907" y="13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690495" y="6061529"/>
            <a:ext cx="434109" cy="287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62463" y="6002227"/>
            <a:ext cx="435609" cy="353695"/>
          </a:xfrm>
          <a:custGeom>
            <a:avLst/>
            <a:gdLst/>
            <a:ahLst/>
            <a:cxnLst/>
            <a:rect l="l" t="t" r="r" b="b"/>
            <a:pathLst>
              <a:path w="435610" h="353695">
                <a:moveTo>
                  <a:pt x="216717" y="0"/>
                </a:moveTo>
                <a:lnTo>
                  <a:pt x="0" y="63398"/>
                </a:lnTo>
                <a:lnTo>
                  <a:pt x="0" y="87407"/>
                </a:lnTo>
                <a:lnTo>
                  <a:pt x="14780" y="93366"/>
                </a:lnTo>
                <a:lnTo>
                  <a:pt x="14780" y="219541"/>
                </a:lnTo>
                <a:lnTo>
                  <a:pt x="0" y="224404"/>
                </a:lnTo>
                <a:lnTo>
                  <a:pt x="0" y="244488"/>
                </a:lnTo>
                <a:lnTo>
                  <a:pt x="215338" y="353235"/>
                </a:lnTo>
                <a:lnTo>
                  <a:pt x="435009" y="244488"/>
                </a:lnTo>
                <a:lnTo>
                  <a:pt x="435009" y="224404"/>
                </a:lnTo>
                <a:lnTo>
                  <a:pt x="420011" y="219541"/>
                </a:lnTo>
                <a:lnTo>
                  <a:pt x="420011" y="92111"/>
                </a:lnTo>
                <a:lnTo>
                  <a:pt x="435009" y="87407"/>
                </a:lnTo>
                <a:lnTo>
                  <a:pt x="435009" y="63398"/>
                </a:lnTo>
                <a:lnTo>
                  <a:pt x="216717" y="0"/>
                </a:lnTo>
                <a:close/>
              </a:path>
            </a:pathLst>
          </a:custGeom>
          <a:solidFill>
            <a:srgbClr val="FFCC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75081" y="6064687"/>
            <a:ext cx="229235" cy="290830"/>
          </a:xfrm>
          <a:custGeom>
            <a:avLst/>
            <a:gdLst/>
            <a:ahLst/>
            <a:cxnLst/>
            <a:rect l="l" t="t" r="r" b="b"/>
            <a:pathLst>
              <a:path w="229235" h="290829">
                <a:moveTo>
                  <a:pt x="97741" y="245895"/>
                </a:moveTo>
                <a:lnTo>
                  <a:pt x="28656" y="245895"/>
                </a:lnTo>
                <a:lnTo>
                  <a:pt x="12048" y="265040"/>
                </a:lnTo>
                <a:lnTo>
                  <a:pt x="5459" y="290461"/>
                </a:lnTo>
                <a:lnTo>
                  <a:pt x="97741" y="245895"/>
                </a:lnTo>
                <a:close/>
              </a:path>
              <a:path w="229235" h="290829">
                <a:moveTo>
                  <a:pt x="211472" y="98228"/>
                </a:moveTo>
                <a:lnTo>
                  <a:pt x="5459" y="98228"/>
                </a:lnTo>
                <a:lnTo>
                  <a:pt x="3639" y="246993"/>
                </a:lnTo>
                <a:lnTo>
                  <a:pt x="28656" y="245895"/>
                </a:lnTo>
                <a:lnTo>
                  <a:pt x="97741" y="245895"/>
                </a:lnTo>
                <a:lnTo>
                  <a:pt x="227390" y="183283"/>
                </a:lnTo>
                <a:lnTo>
                  <a:pt x="229210" y="158957"/>
                </a:lnTo>
                <a:lnTo>
                  <a:pt x="211472" y="157081"/>
                </a:lnTo>
                <a:lnTo>
                  <a:pt x="211472" y="98228"/>
                </a:lnTo>
                <a:close/>
              </a:path>
              <a:path w="229235" h="290829">
                <a:moveTo>
                  <a:pt x="224670" y="0"/>
                </a:moveTo>
                <a:lnTo>
                  <a:pt x="900" y="67626"/>
                </a:lnTo>
                <a:lnTo>
                  <a:pt x="0" y="99642"/>
                </a:lnTo>
                <a:lnTo>
                  <a:pt x="5459" y="98228"/>
                </a:lnTo>
                <a:lnTo>
                  <a:pt x="211472" y="98228"/>
                </a:lnTo>
                <a:lnTo>
                  <a:pt x="211472" y="27457"/>
                </a:lnTo>
                <a:lnTo>
                  <a:pt x="223521" y="24947"/>
                </a:lnTo>
                <a:lnTo>
                  <a:pt x="224670" y="0"/>
                </a:lnTo>
                <a:close/>
              </a:path>
            </a:pathLst>
          </a:custGeom>
          <a:solidFill>
            <a:srgbClr val="CC7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91115" y="6132314"/>
            <a:ext cx="81915" cy="62230"/>
          </a:xfrm>
          <a:custGeom>
            <a:avLst/>
            <a:gdLst/>
            <a:ahLst/>
            <a:cxnLst/>
            <a:rect l="l" t="t" r="r" b="b"/>
            <a:pathLst>
              <a:path w="81914" h="62229">
                <a:moveTo>
                  <a:pt x="65717" y="0"/>
                </a:moveTo>
                <a:lnTo>
                  <a:pt x="0" y="31395"/>
                </a:lnTo>
                <a:lnTo>
                  <a:pt x="16599" y="61984"/>
                </a:lnTo>
                <a:lnTo>
                  <a:pt x="81407" y="33271"/>
                </a:lnTo>
                <a:lnTo>
                  <a:pt x="65717" y="0"/>
                </a:lnTo>
                <a:close/>
              </a:path>
            </a:pathLst>
          </a:custGeom>
          <a:solidFill>
            <a:srgbClr val="E4E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65930" y="6186608"/>
            <a:ext cx="73025" cy="64135"/>
          </a:xfrm>
          <a:custGeom>
            <a:avLst/>
            <a:gdLst/>
            <a:ahLst/>
            <a:cxnLst/>
            <a:rect l="l" t="t" r="r" b="b"/>
            <a:pathLst>
              <a:path w="73025" h="64135">
                <a:moveTo>
                  <a:pt x="57302" y="0"/>
                </a:moveTo>
                <a:lnTo>
                  <a:pt x="0" y="18525"/>
                </a:lnTo>
                <a:lnTo>
                  <a:pt x="25922" y="63873"/>
                </a:lnTo>
                <a:lnTo>
                  <a:pt x="72994" y="35782"/>
                </a:lnTo>
                <a:lnTo>
                  <a:pt x="57302" y="0"/>
                </a:lnTo>
                <a:close/>
              </a:path>
            </a:pathLst>
          </a:custGeom>
          <a:solidFill>
            <a:srgbClr val="E4E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082131" y="6092924"/>
            <a:ext cx="203293" cy="189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29431" y="6110036"/>
            <a:ext cx="0" cy="135890"/>
          </a:xfrm>
          <a:custGeom>
            <a:avLst/>
            <a:gdLst/>
            <a:ahLst/>
            <a:cxnLst/>
            <a:rect l="l" t="t" r="r" b="b"/>
            <a:pathLst>
              <a:path h="135889">
                <a:moveTo>
                  <a:pt x="0" y="0"/>
                </a:moveTo>
                <a:lnTo>
                  <a:pt x="0" y="135267"/>
                </a:lnTo>
              </a:path>
            </a:pathLst>
          </a:custGeom>
          <a:ln w="97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94581" y="6132155"/>
            <a:ext cx="0" cy="147320"/>
          </a:xfrm>
          <a:custGeom>
            <a:avLst/>
            <a:gdLst/>
            <a:ahLst/>
            <a:cxnLst/>
            <a:rect l="l" t="t" r="r" b="b"/>
            <a:pathLst>
              <a:path h="147320">
                <a:moveTo>
                  <a:pt x="0" y="0"/>
                </a:moveTo>
                <a:lnTo>
                  <a:pt x="0" y="147200"/>
                </a:lnTo>
              </a:path>
            </a:pathLst>
          </a:custGeom>
          <a:ln w="122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078491" y="6201988"/>
            <a:ext cx="325755" cy="154305"/>
          </a:xfrm>
          <a:custGeom>
            <a:avLst/>
            <a:gdLst/>
            <a:ahLst/>
            <a:cxnLst/>
            <a:rect l="l" t="t" r="r" b="b"/>
            <a:pathLst>
              <a:path w="325755" h="154304">
                <a:moveTo>
                  <a:pt x="205802" y="0"/>
                </a:moveTo>
                <a:lnTo>
                  <a:pt x="205802" y="20401"/>
                </a:lnTo>
                <a:lnTo>
                  <a:pt x="219211" y="22912"/>
                </a:lnTo>
                <a:lnTo>
                  <a:pt x="218081" y="44255"/>
                </a:lnTo>
                <a:lnTo>
                  <a:pt x="0" y="154102"/>
                </a:lnTo>
                <a:lnTo>
                  <a:pt x="325177" y="51003"/>
                </a:lnTo>
                <a:lnTo>
                  <a:pt x="2058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883838" y="6011331"/>
            <a:ext cx="281305" cy="111760"/>
          </a:xfrm>
          <a:custGeom>
            <a:avLst/>
            <a:gdLst/>
            <a:ahLst/>
            <a:cxnLst/>
            <a:rect l="l" t="t" r="r" b="b"/>
            <a:pathLst>
              <a:path w="281305" h="111760">
                <a:moveTo>
                  <a:pt x="192833" y="0"/>
                </a:moveTo>
                <a:lnTo>
                  <a:pt x="0" y="55232"/>
                </a:lnTo>
                <a:lnTo>
                  <a:pt x="187143" y="111415"/>
                </a:lnTo>
                <a:lnTo>
                  <a:pt x="29562" y="57438"/>
                </a:lnTo>
                <a:lnTo>
                  <a:pt x="70720" y="43313"/>
                </a:lnTo>
                <a:lnTo>
                  <a:pt x="89656" y="43313"/>
                </a:lnTo>
                <a:lnTo>
                  <a:pt x="80725" y="40327"/>
                </a:lnTo>
                <a:lnTo>
                  <a:pt x="140303" y="20401"/>
                </a:lnTo>
                <a:lnTo>
                  <a:pt x="160773" y="20401"/>
                </a:lnTo>
                <a:lnTo>
                  <a:pt x="150310" y="16477"/>
                </a:lnTo>
                <a:lnTo>
                  <a:pt x="192833" y="3290"/>
                </a:lnTo>
                <a:lnTo>
                  <a:pt x="192833" y="0"/>
                </a:lnTo>
                <a:close/>
              </a:path>
              <a:path w="281305" h="111760">
                <a:moveTo>
                  <a:pt x="89656" y="43313"/>
                </a:moveTo>
                <a:lnTo>
                  <a:pt x="70720" y="43313"/>
                </a:lnTo>
                <a:lnTo>
                  <a:pt x="242636" y="94463"/>
                </a:lnTo>
                <a:lnTo>
                  <a:pt x="89656" y="43313"/>
                </a:lnTo>
                <a:close/>
              </a:path>
              <a:path w="281305" h="111760">
                <a:moveTo>
                  <a:pt x="160773" y="20401"/>
                </a:moveTo>
                <a:lnTo>
                  <a:pt x="140303" y="20401"/>
                </a:lnTo>
                <a:lnTo>
                  <a:pt x="280831" y="65433"/>
                </a:lnTo>
                <a:lnTo>
                  <a:pt x="160773" y="204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859279" y="6000972"/>
            <a:ext cx="417195" cy="156845"/>
          </a:xfrm>
          <a:custGeom>
            <a:avLst/>
            <a:gdLst/>
            <a:ahLst/>
            <a:cxnLst/>
            <a:rect l="l" t="t" r="r" b="b"/>
            <a:pathLst>
              <a:path w="417194" h="156845">
                <a:moveTo>
                  <a:pt x="221031" y="0"/>
                </a:moveTo>
                <a:lnTo>
                  <a:pt x="0" y="62618"/>
                </a:lnTo>
                <a:lnTo>
                  <a:pt x="3638" y="88186"/>
                </a:lnTo>
                <a:lnTo>
                  <a:pt x="209883" y="156764"/>
                </a:lnTo>
                <a:lnTo>
                  <a:pt x="15917" y="86931"/>
                </a:lnTo>
                <a:lnTo>
                  <a:pt x="49661" y="86931"/>
                </a:lnTo>
                <a:lnTo>
                  <a:pt x="35473" y="81764"/>
                </a:lnTo>
                <a:lnTo>
                  <a:pt x="60800" y="81764"/>
                </a:lnTo>
                <a:lnTo>
                  <a:pt x="8413" y="65591"/>
                </a:lnTo>
                <a:lnTo>
                  <a:pt x="186237" y="15221"/>
                </a:lnTo>
                <a:lnTo>
                  <a:pt x="216031" y="13345"/>
                </a:lnTo>
                <a:lnTo>
                  <a:pt x="244907" y="13345"/>
                </a:lnTo>
                <a:lnTo>
                  <a:pt x="225360" y="7690"/>
                </a:lnTo>
                <a:lnTo>
                  <a:pt x="221031" y="0"/>
                </a:lnTo>
                <a:close/>
              </a:path>
              <a:path w="417194" h="156845">
                <a:moveTo>
                  <a:pt x="60800" y="81764"/>
                </a:moveTo>
                <a:lnTo>
                  <a:pt x="35473" y="81764"/>
                </a:lnTo>
                <a:lnTo>
                  <a:pt x="211243" y="128210"/>
                </a:lnTo>
                <a:lnTo>
                  <a:pt x="60800" y="81764"/>
                </a:lnTo>
                <a:close/>
              </a:path>
              <a:path w="417194" h="156845">
                <a:moveTo>
                  <a:pt x="49661" y="86931"/>
                </a:moveTo>
                <a:lnTo>
                  <a:pt x="15917" y="86931"/>
                </a:lnTo>
                <a:lnTo>
                  <a:pt x="158269" y="126479"/>
                </a:lnTo>
                <a:lnTo>
                  <a:pt x="49661" y="86931"/>
                </a:lnTo>
                <a:close/>
              </a:path>
              <a:path w="417194" h="156845">
                <a:moveTo>
                  <a:pt x="244907" y="13345"/>
                </a:moveTo>
                <a:lnTo>
                  <a:pt x="216031" y="13345"/>
                </a:lnTo>
                <a:lnTo>
                  <a:pt x="398408" y="68577"/>
                </a:lnTo>
                <a:lnTo>
                  <a:pt x="416816" y="63081"/>
                </a:lnTo>
                <a:lnTo>
                  <a:pt x="244907" y="133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862463" y="6066101"/>
            <a:ext cx="434109" cy="2877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010155" y="3296411"/>
            <a:ext cx="431292" cy="495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00344" y="3605784"/>
            <a:ext cx="432815" cy="495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49496" y="1408175"/>
            <a:ext cx="432815" cy="495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6571" y="4794503"/>
            <a:ext cx="437388" cy="4861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774180" y="3205733"/>
            <a:ext cx="151130" cy="984885"/>
          </a:xfrm>
          <a:custGeom>
            <a:avLst/>
            <a:gdLst/>
            <a:ahLst/>
            <a:cxnLst/>
            <a:rect l="l" t="t" r="r" b="b"/>
            <a:pathLst>
              <a:path w="151129" h="984885">
                <a:moveTo>
                  <a:pt x="75438" y="100583"/>
                </a:moveTo>
                <a:lnTo>
                  <a:pt x="50292" y="117348"/>
                </a:lnTo>
                <a:lnTo>
                  <a:pt x="50292" y="984503"/>
                </a:lnTo>
                <a:lnTo>
                  <a:pt x="100584" y="984503"/>
                </a:lnTo>
                <a:lnTo>
                  <a:pt x="100584" y="117348"/>
                </a:lnTo>
                <a:lnTo>
                  <a:pt x="75438" y="100583"/>
                </a:lnTo>
                <a:close/>
              </a:path>
              <a:path w="151129" h="984885">
                <a:moveTo>
                  <a:pt x="75438" y="0"/>
                </a:moveTo>
                <a:lnTo>
                  <a:pt x="0" y="150875"/>
                </a:lnTo>
                <a:lnTo>
                  <a:pt x="50291" y="117348"/>
                </a:lnTo>
                <a:lnTo>
                  <a:pt x="50292" y="100583"/>
                </a:lnTo>
                <a:lnTo>
                  <a:pt x="125729" y="100583"/>
                </a:lnTo>
                <a:lnTo>
                  <a:pt x="75438" y="0"/>
                </a:lnTo>
                <a:close/>
              </a:path>
              <a:path w="151129" h="984885">
                <a:moveTo>
                  <a:pt x="125729" y="100583"/>
                </a:moveTo>
                <a:lnTo>
                  <a:pt x="100584" y="100583"/>
                </a:lnTo>
                <a:lnTo>
                  <a:pt x="100584" y="117348"/>
                </a:lnTo>
                <a:lnTo>
                  <a:pt x="150875" y="150875"/>
                </a:lnTo>
                <a:lnTo>
                  <a:pt x="125729" y="100583"/>
                </a:lnTo>
                <a:close/>
              </a:path>
              <a:path w="151129" h="984885">
                <a:moveTo>
                  <a:pt x="75438" y="100583"/>
                </a:moveTo>
                <a:lnTo>
                  <a:pt x="50292" y="100583"/>
                </a:lnTo>
                <a:lnTo>
                  <a:pt x="50292" y="117348"/>
                </a:lnTo>
                <a:lnTo>
                  <a:pt x="75438" y="100583"/>
                </a:lnTo>
                <a:close/>
              </a:path>
              <a:path w="151129" h="984885">
                <a:moveTo>
                  <a:pt x="100584" y="100583"/>
                </a:moveTo>
                <a:lnTo>
                  <a:pt x="75438" y="100583"/>
                </a:lnTo>
                <a:lnTo>
                  <a:pt x="100584" y="117348"/>
                </a:lnTo>
                <a:lnTo>
                  <a:pt x="100584" y="100583"/>
                </a:lnTo>
                <a:close/>
              </a:path>
            </a:pathLst>
          </a:custGeom>
          <a:solidFill>
            <a:srgbClr val="E8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699504" y="3855720"/>
            <a:ext cx="297180" cy="337185"/>
          </a:xfrm>
          <a:prstGeom prst="rect">
            <a:avLst/>
          </a:prstGeom>
          <a:solidFill>
            <a:srgbClr val="E83700"/>
          </a:solidFill>
        </p:spPr>
        <p:txBody>
          <a:bodyPr vert="horz" wrap="square" lIns="0" tIns="463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65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6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741676" y="2992373"/>
            <a:ext cx="151130" cy="1155700"/>
          </a:xfrm>
          <a:custGeom>
            <a:avLst/>
            <a:gdLst/>
            <a:ahLst/>
            <a:cxnLst/>
            <a:rect l="l" t="t" r="r" b="b"/>
            <a:pathLst>
              <a:path w="151130" h="1155700">
                <a:moveTo>
                  <a:pt x="0" y="1004315"/>
                </a:moveTo>
                <a:lnTo>
                  <a:pt x="75437" y="1155192"/>
                </a:lnTo>
                <a:lnTo>
                  <a:pt x="125730" y="1054608"/>
                </a:lnTo>
                <a:lnTo>
                  <a:pt x="50292" y="1054608"/>
                </a:lnTo>
                <a:lnTo>
                  <a:pt x="50292" y="1037844"/>
                </a:lnTo>
                <a:lnTo>
                  <a:pt x="0" y="1004315"/>
                </a:lnTo>
                <a:close/>
              </a:path>
              <a:path w="151130" h="1155700">
                <a:moveTo>
                  <a:pt x="50292" y="1037844"/>
                </a:moveTo>
                <a:lnTo>
                  <a:pt x="50292" y="1054608"/>
                </a:lnTo>
                <a:lnTo>
                  <a:pt x="75437" y="1054608"/>
                </a:lnTo>
                <a:lnTo>
                  <a:pt x="50292" y="1037844"/>
                </a:lnTo>
                <a:close/>
              </a:path>
              <a:path w="151130" h="1155700">
                <a:moveTo>
                  <a:pt x="100584" y="0"/>
                </a:moveTo>
                <a:lnTo>
                  <a:pt x="50292" y="0"/>
                </a:lnTo>
                <a:lnTo>
                  <a:pt x="50292" y="1037844"/>
                </a:lnTo>
                <a:lnTo>
                  <a:pt x="75437" y="1054608"/>
                </a:lnTo>
                <a:lnTo>
                  <a:pt x="100583" y="1037844"/>
                </a:lnTo>
                <a:lnTo>
                  <a:pt x="100584" y="0"/>
                </a:lnTo>
                <a:close/>
              </a:path>
              <a:path w="151130" h="1155700">
                <a:moveTo>
                  <a:pt x="100584" y="1037844"/>
                </a:moveTo>
                <a:lnTo>
                  <a:pt x="75437" y="1054608"/>
                </a:lnTo>
                <a:lnTo>
                  <a:pt x="100584" y="1054608"/>
                </a:lnTo>
                <a:lnTo>
                  <a:pt x="100584" y="1037844"/>
                </a:lnTo>
                <a:close/>
              </a:path>
              <a:path w="151130" h="1155700">
                <a:moveTo>
                  <a:pt x="150875" y="1004315"/>
                </a:moveTo>
                <a:lnTo>
                  <a:pt x="100584" y="1037844"/>
                </a:lnTo>
                <a:lnTo>
                  <a:pt x="100584" y="1054608"/>
                </a:lnTo>
                <a:lnTo>
                  <a:pt x="125730" y="1054608"/>
                </a:lnTo>
                <a:lnTo>
                  <a:pt x="150875" y="1004315"/>
                </a:lnTo>
                <a:close/>
              </a:path>
            </a:pathLst>
          </a:custGeom>
          <a:solidFill>
            <a:srgbClr val="E837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624327" y="2991611"/>
            <a:ext cx="410209" cy="335280"/>
          </a:xfrm>
          <a:prstGeom prst="rect">
            <a:avLst/>
          </a:prstGeom>
          <a:solidFill>
            <a:srgbClr val="E83700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5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11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266571" y="5282565"/>
            <a:ext cx="19704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Applicant/Importir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207633" y="5263718"/>
            <a:ext cx="18135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Beneficiary/eksportir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67832" y="2681097"/>
            <a:ext cx="24403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Negotiating 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r>
              <a:rPr sz="1600" b="1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(BNI)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37817" y="2593924"/>
            <a:ext cx="22993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Issuing/opening</a:t>
            </a:r>
            <a:r>
              <a:rPr sz="1600" b="1" spc="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703197" y="2987801"/>
            <a:ext cx="151130" cy="1169035"/>
          </a:xfrm>
          <a:custGeom>
            <a:avLst/>
            <a:gdLst/>
            <a:ahLst/>
            <a:cxnLst/>
            <a:rect l="l" t="t" r="r" b="b"/>
            <a:pathLst>
              <a:path w="151130" h="1169035">
                <a:moveTo>
                  <a:pt x="75691" y="100584"/>
                </a:moveTo>
                <a:lnTo>
                  <a:pt x="50480" y="117250"/>
                </a:lnTo>
                <a:lnTo>
                  <a:pt x="46354" y="1168781"/>
                </a:lnTo>
                <a:lnTo>
                  <a:pt x="96646" y="1169035"/>
                </a:lnTo>
                <a:lnTo>
                  <a:pt x="100772" y="117445"/>
                </a:lnTo>
                <a:lnTo>
                  <a:pt x="75691" y="100584"/>
                </a:lnTo>
                <a:close/>
              </a:path>
              <a:path w="151130" h="1169035">
                <a:moveTo>
                  <a:pt x="125794" y="100457"/>
                </a:moveTo>
                <a:lnTo>
                  <a:pt x="50545" y="100457"/>
                </a:lnTo>
                <a:lnTo>
                  <a:pt x="100837" y="100711"/>
                </a:lnTo>
                <a:lnTo>
                  <a:pt x="100772" y="117445"/>
                </a:lnTo>
                <a:lnTo>
                  <a:pt x="150875" y="151130"/>
                </a:lnTo>
                <a:lnTo>
                  <a:pt x="125794" y="100457"/>
                </a:lnTo>
                <a:close/>
              </a:path>
              <a:path w="151130" h="1169035">
                <a:moveTo>
                  <a:pt x="76072" y="0"/>
                </a:moveTo>
                <a:lnTo>
                  <a:pt x="0" y="150622"/>
                </a:lnTo>
                <a:lnTo>
                  <a:pt x="50480" y="117250"/>
                </a:lnTo>
                <a:lnTo>
                  <a:pt x="50545" y="100457"/>
                </a:lnTo>
                <a:lnTo>
                  <a:pt x="125794" y="100457"/>
                </a:lnTo>
                <a:lnTo>
                  <a:pt x="76072" y="0"/>
                </a:lnTo>
                <a:close/>
              </a:path>
              <a:path w="151130" h="1169035">
                <a:moveTo>
                  <a:pt x="75691" y="100584"/>
                </a:moveTo>
                <a:lnTo>
                  <a:pt x="100772" y="117445"/>
                </a:lnTo>
                <a:lnTo>
                  <a:pt x="100837" y="100711"/>
                </a:lnTo>
                <a:lnTo>
                  <a:pt x="75691" y="100584"/>
                </a:lnTo>
                <a:close/>
              </a:path>
              <a:path w="151130" h="1169035">
                <a:moveTo>
                  <a:pt x="50545" y="100457"/>
                </a:moveTo>
                <a:lnTo>
                  <a:pt x="50480" y="117250"/>
                </a:lnTo>
                <a:lnTo>
                  <a:pt x="75691" y="100584"/>
                </a:lnTo>
                <a:lnTo>
                  <a:pt x="50545" y="100457"/>
                </a:lnTo>
                <a:close/>
              </a:path>
            </a:pathLst>
          </a:custGeom>
          <a:solidFill>
            <a:srgbClr val="F0B7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629155" y="3822191"/>
            <a:ext cx="297180" cy="337185"/>
          </a:xfrm>
          <a:prstGeom prst="rect">
            <a:avLst/>
          </a:prstGeom>
          <a:solidFill>
            <a:srgbClr val="F0B76C"/>
          </a:solidFill>
        </p:spPr>
        <p:txBody>
          <a:bodyPr vert="horz" wrap="square" lIns="0" tIns="463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65"/>
              </a:spcBef>
            </a:pPr>
            <a:r>
              <a:rPr sz="1600" b="1" spc="-5" dirty="0">
                <a:latin typeface="Tahoma"/>
                <a:cs typeface="Tahoma"/>
              </a:rPr>
              <a:t>2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550804" y="3281427"/>
            <a:ext cx="329565" cy="469900"/>
          </a:xfrm>
          <a:custGeom>
            <a:avLst/>
            <a:gdLst/>
            <a:ahLst/>
            <a:cxnLst/>
            <a:rect l="l" t="t" r="r" b="b"/>
            <a:pathLst>
              <a:path w="329564" h="469900">
                <a:moveTo>
                  <a:pt x="307412" y="0"/>
                </a:moveTo>
                <a:lnTo>
                  <a:pt x="68239" y="23365"/>
                </a:lnTo>
                <a:lnTo>
                  <a:pt x="25232" y="108146"/>
                </a:lnTo>
                <a:lnTo>
                  <a:pt x="53757" y="202107"/>
                </a:lnTo>
                <a:lnTo>
                  <a:pt x="0" y="315728"/>
                </a:lnTo>
                <a:lnTo>
                  <a:pt x="246616" y="469334"/>
                </a:lnTo>
                <a:lnTo>
                  <a:pt x="329130" y="270071"/>
                </a:lnTo>
                <a:lnTo>
                  <a:pt x="273394" y="117989"/>
                </a:lnTo>
                <a:lnTo>
                  <a:pt x="3074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547293" y="3550615"/>
            <a:ext cx="97790" cy="117475"/>
          </a:xfrm>
          <a:custGeom>
            <a:avLst/>
            <a:gdLst/>
            <a:ahLst/>
            <a:cxnLst/>
            <a:rect l="l" t="t" r="r" b="b"/>
            <a:pathLst>
              <a:path w="97789" h="117475">
                <a:moveTo>
                  <a:pt x="71862" y="67954"/>
                </a:moveTo>
                <a:lnTo>
                  <a:pt x="41251" y="67954"/>
                </a:lnTo>
                <a:lnTo>
                  <a:pt x="40372" y="99199"/>
                </a:lnTo>
                <a:lnTo>
                  <a:pt x="61875" y="117117"/>
                </a:lnTo>
                <a:lnTo>
                  <a:pt x="71862" y="67954"/>
                </a:lnTo>
                <a:close/>
              </a:path>
              <a:path w="97789" h="117475">
                <a:moveTo>
                  <a:pt x="75261" y="0"/>
                </a:moveTo>
                <a:lnTo>
                  <a:pt x="43882" y="14203"/>
                </a:lnTo>
                <a:lnTo>
                  <a:pt x="43882" y="42826"/>
                </a:lnTo>
                <a:lnTo>
                  <a:pt x="0" y="83030"/>
                </a:lnTo>
                <a:lnTo>
                  <a:pt x="41251" y="67954"/>
                </a:lnTo>
                <a:lnTo>
                  <a:pt x="71862" y="67954"/>
                </a:lnTo>
                <a:lnTo>
                  <a:pt x="73504" y="59868"/>
                </a:lnTo>
                <a:lnTo>
                  <a:pt x="77892" y="41952"/>
                </a:lnTo>
                <a:lnTo>
                  <a:pt x="97640" y="19668"/>
                </a:lnTo>
                <a:lnTo>
                  <a:pt x="75261" y="0"/>
                </a:lnTo>
                <a:close/>
              </a:path>
            </a:pathLst>
          </a:custGeom>
          <a:solidFill>
            <a:srgbClr val="F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564847" y="3590171"/>
            <a:ext cx="53340" cy="60325"/>
          </a:xfrm>
          <a:custGeom>
            <a:avLst/>
            <a:gdLst/>
            <a:ahLst/>
            <a:cxnLst/>
            <a:rect l="l" t="t" r="r" b="b"/>
            <a:pathLst>
              <a:path w="53340" h="60325">
                <a:moveTo>
                  <a:pt x="50224" y="15723"/>
                </a:moveTo>
                <a:lnTo>
                  <a:pt x="32473" y="15723"/>
                </a:lnTo>
                <a:lnTo>
                  <a:pt x="40372" y="60299"/>
                </a:lnTo>
                <a:lnTo>
                  <a:pt x="50224" y="15723"/>
                </a:lnTo>
                <a:close/>
              </a:path>
              <a:path w="53340" h="60325">
                <a:moveTo>
                  <a:pt x="27428" y="0"/>
                </a:moveTo>
                <a:lnTo>
                  <a:pt x="0" y="28834"/>
                </a:lnTo>
                <a:lnTo>
                  <a:pt x="32473" y="15723"/>
                </a:lnTo>
                <a:lnTo>
                  <a:pt x="50224" y="15723"/>
                </a:lnTo>
                <a:lnTo>
                  <a:pt x="52880" y="3707"/>
                </a:lnTo>
                <a:lnTo>
                  <a:pt x="2742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597320" y="3561323"/>
            <a:ext cx="31750" cy="24765"/>
          </a:xfrm>
          <a:custGeom>
            <a:avLst/>
            <a:gdLst/>
            <a:ahLst/>
            <a:cxnLst/>
            <a:rect l="l" t="t" r="r" b="b"/>
            <a:pathLst>
              <a:path w="31750" h="24764">
                <a:moveTo>
                  <a:pt x="7898" y="0"/>
                </a:moveTo>
                <a:lnTo>
                  <a:pt x="0" y="21415"/>
                </a:lnTo>
                <a:lnTo>
                  <a:pt x="31158" y="24470"/>
                </a:lnTo>
                <a:lnTo>
                  <a:pt x="30059" y="8518"/>
                </a:lnTo>
                <a:lnTo>
                  <a:pt x="7898" y="0"/>
                </a:lnTo>
                <a:close/>
              </a:path>
            </a:pathLst>
          </a:custGeom>
          <a:solidFill>
            <a:srgbClr val="FFCC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608730" y="3313974"/>
            <a:ext cx="198793" cy="659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612022" y="3414705"/>
            <a:ext cx="197485" cy="102870"/>
          </a:xfrm>
          <a:custGeom>
            <a:avLst/>
            <a:gdLst/>
            <a:ahLst/>
            <a:cxnLst/>
            <a:rect l="l" t="t" r="r" b="b"/>
            <a:pathLst>
              <a:path w="197485" h="102870">
                <a:moveTo>
                  <a:pt x="0" y="0"/>
                </a:moveTo>
                <a:lnTo>
                  <a:pt x="24792" y="62720"/>
                </a:lnTo>
                <a:lnTo>
                  <a:pt x="197033" y="102258"/>
                </a:lnTo>
                <a:lnTo>
                  <a:pt x="39714" y="47854"/>
                </a:lnTo>
                <a:lnTo>
                  <a:pt x="116567" y="47854"/>
                </a:lnTo>
                <a:lnTo>
                  <a:pt x="31376" y="23163"/>
                </a:lnTo>
                <a:lnTo>
                  <a:pt x="146848" y="23163"/>
                </a:lnTo>
                <a:lnTo>
                  <a:pt x="0" y="0"/>
                </a:lnTo>
                <a:close/>
              </a:path>
              <a:path w="197485" h="102870">
                <a:moveTo>
                  <a:pt x="116567" y="47854"/>
                </a:moveTo>
                <a:lnTo>
                  <a:pt x="39714" y="47854"/>
                </a:lnTo>
                <a:lnTo>
                  <a:pt x="190458" y="69270"/>
                </a:lnTo>
                <a:lnTo>
                  <a:pt x="116567" y="47854"/>
                </a:lnTo>
                <a:close/>
              </a:path>
              <a:path w="197485" h="102870">
                <a:moveTo>
                  <a:pt x="146848" y="23163"/>
                </a:moveTo>
                <a:lnTo>
                  <a:pt x="31376" y="23163"/>
                </a:lnTo>
                <a:lnTo>
                  <a:pt x="177291" y="27965"/>
                </a:lnTo>
                <a:lnTo>
                  <a:pt x="146848" y="23163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10486" y="3518712"/>
            <a:ext cx="192405" cy="133985"/>
          </a:xfrm>
          <a:custGeom>
            <a:avLst/>
            <a:gdLst/>
            <a:ahLst/>
            <a:cxnLst/>
            <a:rect l="l" t="t" r="r" b="b"/>
            <a:pathLst>
              <a:path w="192405" h="133985">
                <a:moveTo>
                  <a:pt x="18210" y="0"/>
                </a:moveTo>
                <a:lnTo>
                  <a:pt x="0" y="29713"/>
                </a:lnTo>
                <a:lnTo>
                  <a:pt x="29622" y="44579"/>
                </a:lnTo>
                <a:lnTo>
                  <a:pt x="31376" y="69270"/>
                </a:lnTo>
                <a:lnTo>
                  <a:pt x="185402" y="133724"/>
                </a:lnTo>
                <a:lnTo>
                  <a:pt x="34667" y="31240"/>
                </a:lnTo>
                <a:lnTo>
                  <a:pt x="86848" y="31240"/>
                </a:lnTo>
                <a:lnTo>
                  <a:pt x="18210" y="0"/>
                </a:lnTo>
                <a:close/>
              </a:path>
              <a:path w="192405" h="133985">
                <a:moveTo>
                  <a:pt x="86848" y="31240"/>
                </a:moveTo>
                <a:lnTo>
                  <a:pt x="34667" y="31240"/>
                </a:lnTo>
                <a:lnTo>
                  <a:pt x="191995" y="79098"/>
                </a:lnTo>
                <a:lnTo>
                  <a:pt x="86848" y="31240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20359" y="3589730"/>
            <a:ext cx="99695" cy="73025"/>
          </a:xfrm>
          <a:custGeom>
            <a:avLst/>
            <a:gdLst/>
            <a:ahLst/>
            <a:cxnLst/>
            <a:rect l="l" t="t" r="r" b="b"/>
            <a:pathLst>
              <a:path w="99694" h="73025">
                <a:moveTo>
                  <a:pt x="11629" y="0"/>
                </a:moveTo>
                <a:lnTo>
                  <a:pt x="0" y="1527"/>
                </a:lnTo>
                <a:lnTo>
                  <a:pt x="0" y="19662"/>
                </a:lnTo>
                <a:lnTo>
                  <a:pt x="99405" y="72539"/>
                </a:lnTo>
                <a:lnTo>
                  <a:pt x="11629" y="0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542246" y="3316384"/>
            <a:ext cx="70485" cy="297180"/>
          </a:xfrm>
          <a:custGeom>
            <a:avLst/>
            <a:gdLst/>
            <a:ahLst/>
            <a:cxnLst/>
            <a:rect l="l" t="t" r="r" b="b"/>
            <a:pathLst>
              <a:path w="70484" h="297179">
                <a:moveTo>
                  <a:pt x="70433" y="0"/>
                </a:moveTo>
                <a:lnTo>
                  <a:pt x="27428" y="74293"/>
                </a:lnTo>
                <a:lnTo>
                  <a:pt x="57050" y="168898"/>
                </a:lnTo>
                <a:lnTo>
                  <a:pt x="0" y="282738"/>
                </a:lnTo>
                <a:lnTo>
                  <a:pt x="15359" y="296940"/>
                </a:lnTo>
                <a:lnTo>
                  <a:pt x="25453" y="291915"/>
                </a:lnTo>
                <a:lnTo>
                  <a:pt x="17335" y="281645"/>
                </a:lnTo>
                <a:lnTo>
                  <a:pt x="69336" y="169781"/>
                </a:lnTo>
                <a:lnTo>
                  <a:pt x="40811" y="74293"/>
                </a:lnTo>
                <a:lnTo>
                  <a:pt x="704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19427" y="3545151"/>
            <a:ext cx="130773" cy="14355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615751" y="3275741"/>
            <a:ext cx="273685" cy="494665"/>
          </a:xfrm>
          <a:custGeom>
            <a:avLst/>
            <a:gdLst/>
            <a:ahLst/>
            <a:cxnLst/>
            <a:rect l="l" t="t" r="r" b="b"/>
            <a:pathLst>
              <a:path w="273685" h="494664">
                <a:moveTo>
                  <a:pt x="1976" y="357903"/>
                </a:moveTo>
                <a:lnTo>
                  <a:pt x="0" y="373198"/>
                </a:lnTo>
                <a:lnTo>
                  <a:pt x="185400" y="494248"/>
                </a:lnTo>
                <a:lnTo>
                  <a:pt x="199743" y="459507"/>
                </a:lnTo>
                <a:lnTo>
                  <a:pt x="175317" y="459507"/>
                </a:lnTo>
                <a:lnTo>
                  <a:pt x="1976" y="357903"/>
                </a:lnTo>
                <a:close/>
              </a:path>
              <a:path w="273685" h="494664">
                <a:moveTo>
                  <a:pt x="14262" y="215666"/>
                </a:moveTo>
                <a:lnTo>
                  <a:pt x="239602" y="307438"/>
                </a:lnTo>
                <a:lnTo>
                  <a:pt x="175317" y="459507"/>
                </a:lnTo>
                <a:lnTo>
                  <a:pt x="199743" y="459507"/>
                </a:lnTo>
                <a:lnTo>
                  <a:pt x="273176" y="281644"/>
                </a:lnTo>
                <a:lnTo>
                  <a:pt x="271067" y="275535"/>
                </a:lnTo>
                <a:lnTo>
                  <a:pt x="252770" y="275535"/>
                </a:lnTo>
                <a:lnTo>
                  <a:pt x="14262" y="215666"/>
                </a:lnTo>
                <a:close/>
              </a:path>
              <a:path w="273685" h="494664">
                <a:moveTo>
                  <a:pt x="250164" y="18361"/>
                </a:moveTo>
                <a:lnTo>
                  <a:pt x="232363" y="18361"/>
                </a:lnTo>
                <a:lnTo>
                  <a:pt x="203830" y="119958"/>
                </a:lnTo>
                <a:lnTo>
                  <a:pt x="3950" y="119957"/>
                </a:lnTo>
                <a:lnTo>
                  <a:pt x="201651" y="145513"/>
                </a:lnTo>
                <a:lnTo>
                  <a:pt x="252770" y="275535"/>
                </a:lnTo>
                <a:lnTo>
                  <a:pt x="271067" y="275535"/>
                </a:lnTo>
                <a:lnTo>
                  <a:pt x="218106" y="122147"/>
                </a:lnTo>
                <a:lnTo>
                  <a:pt x="250164" y="18361"/>
                </a:lnTo>
                <a:close/>
              </a:path>
              <a:path w="273685" h="494664">
                <a:moveTo>
                  <a:pt x="255835" y="0"/>
                </a:moveTo>
                <a:lnTo>
                  <a:pt x="14262" y="28627"/>
                </a:lnTo>
                <a:lnTo>
                  <a:pt x="232363" y="18361"/>
                </a:lnTo>
                <a:lnTo>
                  <a:pt x="250164" y="18361"/>
                </a:lnTo>
                <a:lnTo>
                  <a:pt x="2558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82141" y="3156584"/>
            <a:ext cx="302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Tahoma"/>
                <a:cs typeface="Tahoma"/>
              </a:rPr>
              <a:t>L/C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155442" y="2414016"/>
            <a:ext cx="2821305" cy="151130"/>
          </a:xfrm>
          <a:custGeom>
            <a:avLst/>
            <a:gdLst/>
            <a:ahLst/>
            <a:cxnLst/>
            <a:rect l="l" t="t" r="r" b="b"/>
            <a:pathLst>
              <a:path w="2821304" h="151130">
                <a:moveTo>
                  <a:pt x="2720340" y="75437"/>
                </a:moveTo>
                <a:lnTo>
                  <a:pt x="2670047" y="150875"/>
                </a:lnTo>
                <a:lnTo>
                  <a:pt x="2770631" y="100584"/>
                </a:lnTo>
                <a:lnTo>
                  <a:pt x="2720340" y="100584"/>
                </a:lnTo>
                <a:lnTo>
                  <a:pt x="2720340" y="75437"/>
                </a:lnTo>
                <a:close/>
              </a:path>
              <a:path w="2821304" h="151130">
                <a:moveTo>
                  <a:pt x="2703576" y="50292"/>
                </a:moveTo>
                <a:lnTo>
                  <a:pt x="0" y="50292"/>
                </a:lnTo>
                <a:lnTo>
                  <a:pt x="0" y="100584"/>
                </a:lnTo>
                <a:lnTo>
                  <a:pt x="2703575" y="100584"/>
                </a:lnTo>
                <a:lnTo>
                  <a:pt x="2720340" y="75437"/>
                </a:lnTo>
                <a:lnTo>
                  <a:pt x="2703576" y="50292"/>
                </a:lnTo>
                <a:close/>
              </a:path>
              <a:path w="2821304" h="151130">
                <a:moveTo>
                  <a:pt x="2770632" y="50292"/>
                </a:moveTo>
                <a:lnTo>
                  <a:pt x="2720340" y="50292"/>
                </a:lnTo>
                <a:lnTo>
                  <a:pt x="2720340" y="100584"/>
                </a:lnTo>
                <a:lnTo>
                  <a:pt x="2770631" y="100584"/>
                </a:lnTo>
                <a:lnTo>
                  <a:pt x="2820923" y="75437"/>
                </a:lnTo>
                <a:lnTo>
                  <a:pt x="2770632" y="50292"/>
                </a:lnTo>
                <a:close/>
              </a:path>
              <a:path w="2821304" h="151130">
                <a:moveTo>
                  <a:pt x="2670047" y="0"/>
                </a:moveTo>
                <a:lnTo>
                  <a:pt x="2720340" y="75437"/>
                </a:lnTo>
                <a:lnTo>
                  <a:pt x="2720340" y="50292"/>
                </a:lnTo>
                <a:lnTo>
                  <a:pt x="2770632" y="50292"/>
                </a:lnTo>
                <a:lnTo>
                  <a:pt x="2670047" y="0"/>
                </a:lnTo>
                <a:close/>
              </a:path>
            </a:pathLst>
          </a:custGeom>
          <a:solidFill>
            <a:srgbClr val="F0B7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156204" y="2310383"/>
            <a:ext cx="297180" cy="335280"/>
          </a:xfrm>
          <a:prstGeom prst="rect">
            <a:avLst/>
          </a:prstGeom>
          <a:solidFill>
            <a:srgbClr val="F0B76C"/>
          </a:solidFill>
        </p:spPr>
        <p:txBody>
          <a:bodyPr vert="horz" wrap="square" lIns="0" tIns="450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5"/>
              </a:spcBef>
            </a:pPr>
            <a:r>
              <a:rPr sz="1600" b="1" spc="-5" dirty="0">
                <a:latin typeface="Tahoma"/>
                <a:cs typeface="Tahoma"/>
              </a:rPr>
              <a:t>3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189616" y="2306323"/>
            <a:ext cx="337185" cy="482600"/>
          </a:xfrm>
          <a:custGeom>
            <a:avLst/>
            <a:gdLst/>
            <a:ahLst/>
            <a:cxnLst/>
            <a:rect l="l" t="t" r="r" b="b"/>
            <a:pathLst>
              <a:path w="337185" h="482600">
                <a:moveTo>
                  <a:pt x="314940" y="0"/>
                </a:moveTo>
                <a:lnTo>
                  <a:pt x="69910" y="24003"/>
                </a:lnTo>
                <a:lnTo>
                  <a:pt x="25850" y="111095"/>
                </a:lnTo>
                <a:lnTo>
                  <a:pt x="55073" y="207619"/>
                </a:lnTo>
                <a:lnTo>
                  <a:pt x="0" y="324339"/>
                </a:lnTo>
                <a:lnTo>
                  <a:pt x="252656" y="482134"/>
                </a:lnTo>
                <a:lnTo>
                  <a:pt x="337190" y="277437"/>
                </a:lnTo>
                <a:lnTo>
                  <a:pt x="280090" y="121207"/>
                </a:lnTo>
                <a:lnTo>
                  <a:pt x="314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186020" y="2582853"/>
            <a:ext cx="100330" cy="120650"/>
          </a:xfrm>
          <a:custGeom>
            <a:avLst/>
            <a:gdLst/>
            <a:ahLst/>
            <a:cxnLst/>
            <a:rect l="l" t="t" r="r" b="b"/>
            <a:pathLst>
              <a:path w="100329" h="120650">
                <a:moveTo>
                  <a:pt x="73622" y="69808"/>
                </a:moveTo>
                <a:lnTo>
                  <a:pt x="42261" y="69808"/>
                </a:lnTo>
                <a:lnTo>
                  <a:pt x="41360" y="101904"/>
                </a:lnTo>
                <a:lnTo>
                  <a:pt x="63391" y="120311"/>
                </a:lnTo>
                <a:lnTo>
                  <a:pt x="73622" y="69808"/>
                </a:lnTo>
                <a:close/>
              </a:path>
              <a:path w="100329" h="120650">
                <a:moveTo>
                  <a:pt x="77104" y="0"/>
                </a:moveTo>
                <a:lnTo>
                  <a:pt x="44957" y="14590"/>
                </a:lnTo>
                <a:lnTo>
                  <a:pt x="44957" y="43994"/>
                </a:lnTo>
                <a:lnTo>
                  <a:pt x="0" y="85294"/>
                </a:lnTo>
                <a:lnTo>
                  <a:pt x="42261" y="69808"/>
                </a:lnTo>
                <a:lnTo>
                  <a:pt x="73622" y="69808"/>
                </a:lnTo>
                <a:lnTo>
                  <a:pt x="75305" y="61501"/>
                </a:lnTo>
                <a:lnTo>
                  <a:pt x="79800" y="43096"/>
                </a:lnTo>
                <a:lnTo>
                  <a:pt x="100031" y="20204"/>
                </a:lnTo>
                <a:lnTo>
                  <a:pt x="77104" y="0"/>
                </a:lnTo>
                <a:close/>
              </a:path>
            </a:pathLst>
          </a:custGeom>
          <a:solidFill>
            <a:srgbClr val="F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204003" y="2623488"/>
            <a:ext cx="54610" cy="62230"/>
          </a:xfrm>
          <a:custGeom>
            <a:avLst/>
            <a:gdLst/>
            <a:ahLst/>
            <a:cxnLst/>
            <a:rect l="l" t="t" r="r" b="b"/>
            <a:pathLst>
              <a:path w="54610" h="62230">
                <a:moveTo>
                  <a:pt x="51454" y="16152"/>
                </a:moveTo>
                <a:lnTo>
                  <a:pt x="33268" y="16152"/>
                </a:lnTo>
                <a:lnTo>
                  <a:pt x="41360" y="61943"/>
                </a:lnTo>
                <a:lnTo>
                  <a:pt x="51454" y="16152"/>
                </a:lnTo>
                <a:close/>
              </a:path>
              <a:path w="54610" h="62230">
                <a:moveTo>
                  <a:pt x="28099" y="0"/>
                </a:moveTo>
                <a:lnTo>
                  <a:pt x="0" y="29620"/>
                </a:lnTo>
                <a:lnTo>
                  <a:pt x="33268" y="16152"/>
                </a:lnTo>
                <a:lnTo>
                  <a:pt x="51454" y="16152"/>
                </a:lnTo>
                <a:lnTo>
                  <a:pt x="54175" y="3808"/>
                </a:lnTo>
                <a:lnTo>
                  <a:pt x="2809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37272" y="2593853"/>
            <a:ext cx="32384" cy="25400"/>
          </a:xfrm>
          <a:custGeom>
            <a:avLst/>
            <a:gdLst/>
            <a:ahLst/>
            <a:cxnLst/>
            <a:rect l="l" t="t" r="r" b="b"/>
            <a:pathLst>
              <a:path w="32385" h="25400">
                <a:moveTo>
                  <a:pt x="8092" y="0"/>
                </a:moveTo>
                <a:lnTo>
                  <a:pt x="0" y="21999"/>
                </a:lnTo>
                <a:lnTo>
                  <a:pt x="31921" y="25137"/>
                </a:lnTo>
                <a:lnTo>
                  <a:pt x="30795" y="8750"/>
                </a:lnTo>
                <a:lnTo>
                  <a:pt x="8092" y="0"/>
                </a:lnTo>
                <a:close/>
              </a:path>
            </a:pathLst>
          </a:custGeom>
          <a:solidFill>
            <a:srgbClr val="FFCC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248960" y="2339758"/>
            <a:ext cx="203661" cy="677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252334" y="2443236"/>
            <a:ext cx="201930" cy="105410"/>
          </a:xfrm>
          <a:custGeom>
            <a:avLst/>
            <a:gdLst/>
            <a:ahLst/>
            <a:cxnLst/>
            <a:rect l="l" t="t" r="r" b="b"/>
            <a:pathLst>
              <a:path w="201929" h="105410">
                <a:moveTo>
                  <a:pt x="0" y="0"/>
                </a:moveTo>
                <a:lnTo>
                  <a:pt x="25400" y="64431"/>
                </a:lnTo>
                <a:lnTo>
                  <a:pt x="201858" y="105047"/>
                </a:lnTo>
                <a:lnTo>
                  <a:pt x="40687" y="49159"/>
                </a:lnTo>
                <a:lnTo>
                  <a:pt x="119422" y="49159"/>
                </a:lnTo>
                <a:lnTo>
                  <a:pt x="32144" y="23795"/>
                </a:lnTo>
                <a:lnTo>
                  <a:pt x="150444" y="23795"/>
                </a:lnTo>
                <a:lnTo>
                  <a:pt x="0" y="0"/>
                </a:lnTo>
                <a:close/>
              </a:path>
              <a:path w="201929" h="105410">
                <a:moveTo>
                  <a:pt x="119422" y="49159"/>
                </a:moveTo>
                <a:lnTo>
                  <a:pt x="40687" y="49159"/>
                </a:lnTo>
                <a:lnTo>
                  <a:pt x="195122" y="71159"/>
                </a:lnTo>
                <a:lnTo>
                  <a:pt x="119422" y="49159"/>
                </a:lnTo>
                <a:close/>
              </a:path>
              <a:path w="201929" h="105410">
                <a:moveTo>
                  <a:pt x="150444" y="23795"/>
                </a:moveTo>
                <a:lnTo>
                  <a:pt x="32144" y="23795"/>
                </a:lnTo>
                <a:lnTo>
                  <a:pt x="181633" y="28728"/>
                </a:lnTo>
                <a:lnTo>
                  <a:pt x="150444" y="23795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250760" y="2550080"/>
            <a:ext cx="196850" cy="137795"/>
          </a:xfrm>
          <a:custGeom>
            <a:avLst/>
            <a:gdLst/>
            <a:ahLst/>
            <a:cxnLst/>
            <a:rect l="l" t="t" r="r" b="b"/>
            <a:pathLst>
              <a:path w="196850" h="137794">
                <a:moveTo>
                  <a:pt x="18656" y="0"/>
                </a:moveTo>
                <a:lnTo>
                  <a:pt x="0" y="30523"/>
                </a:lnTo>
                <a:lnTo>
                  <a:pt x="30347" y="45795"/>
                </a:lnTo>
                <a:lnTo>
                  <a:pt x="32144" y="71159"/>
                </a:lnTo>
                <a:lnTo>
                  <a:pt x="189942" y="137371"/>
                </a:lnTo>
                <a:lnTo>
                  <a:pt x="35516" y="32092"/>
                </a:lnTo>
                <a:lnTo>
                  <a:pt x="88975" y="32092"/>
                </a:lnTo>
                <a:lnTo>
                  <a:pt x="18656" y="0"/>
                </a:lnTo>
                <a:close/>
              </a:path>
              <a:path w="196850" h="137794">
                <a:moveTo>
                  <a:pt x="88975" y="32092"/>
                </a:moveTo>
                <a:lnTo>
                  <a:pt x="35516" y="32092"/>
                </a:lnTo>
                <a:lnTo>
                  <a:pt x="196697" y="81256"/>
                </a:lnTo>
                <a:lnTo>
                  <a:pt x="88975" y="32092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60874" y="2623035"/>
            <a:ext cx="102235" cy="74930"/>
          </a:xfrm>
          <a:custGeom>
            <a:avLst/>
            <a:gdLst/>
            <a:ahLst/>
            <a:cxnLst/>
            <a:rect l="l" t="t" r="r" b="b"/>
            <a:pathLst>
              <a:path w="102235" h="74930">
                <a:moveTo>
                  <a:pt x="11913" y="0"/>
                </a:moveTo>
                <a:lnTo>
                  <a:pt x="0" y="1568"/>
                </a:lnTo>
                <a:lnTo>
                  <a:pt x="0" y="20198"/>
                </a:lnTo>
                <a:lnTo>
                  <a:pt x="101840" y="74518"/>
                </a:lnTo>
                <a:lnTo>
                  <a:pt x="11913" y="0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180849" y="2342233"/>
            <a:ext cx="72390" cy="305435"/>
          </a:xfrm>
          <a:custGeom>
            <a:avLst/>
            <a:gdLst/>
            <a:ahLst/>
            <a:cxnLst/>
            <a:rect l="l" t="t" r="r" b="b"/>
            <a:pathLst>
              <a:path w="72389" h="305435">
                <a:moveTo>
                  <a:pt x="72158" y="0"/>
                </a:moveTo>
                <a:lnTo>
                  <a:pt x="28099" y="76319"/>
                </a:lnTo>
                <a:lnTo>
                  <a:pt x="58447" y="173504"/>
                </a:lnTo>
                <a:lnTo>
                  <a:pt x="0" y="290449"/>
                </a:lnTo>
                <a:lnTo>
                  <a:pt x="15735" y="305038"/>
                </a:lnTo>
                <a:lnTo>
                  <a:pt x="26077" y="299877"/>
                </a:lnTo>
                <a:lnTo>
                  <a:pt x="17760" y="289327"/>
                </a:lnTo>
                <a:lnTo>
                  <a:pt x="71034" y="174411"/>
                </a:lnTo>
                <a:lnTo>
                  <a:pt x="41810" y="76319"/>
                </a:lnTo>
                <a:lnTo>
                  <a:pt x="721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57471" y="2577239"/>
            <a:ext cx="133975" cy="14747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56154" y="2300483"/>
            <a:ext cx="280035" cy="508000"/>
          </a:xfrm>
          <a:custGeom>
            <a:avLst/>
            <a:gdLst/>
            <a:ahLst/>
            <a:cxnLst/>
            <a:rect l="l" t="t" r="r" b="b"/>
            <a:pathLst>
              <a:path w="280035" h="508000">
                <a:moveTo>
                  <a:pt x="2024" y="367664"/>
                </a:moveTo>
                <a:lnTo>
                  <a:pt x="0" y="383376"/>
                </a:lnTo>
                <a:lnTo>
                  <a:pt x="189940" y="507727"/>
                </a:lnTo>
                <a:lnTo>
                  <a:pt x="204635" y="472039"/>
                </a:lnTo>
                <a:lnTo>
                  <a:pt x="179610" y="472039"/>
                </a:lnTo>
                <a:lnTo>
                  <a:pt x="2024" y="367664"/>
                </a:lnTo>
                <a:close/>
              </a:path>
              <a:path w="280035" h="508000">
                <a:moveTo>
                  <a:pt x="14611" y="221548"/>
                </a:moveTo>
                <a:lnTo>
                  <a:pt x="245470" y="315823"/>
                </a:lnTo>
                <a:lnTo>
                  <a:pt x="179610" y="472039"/>
                </a:lnTo>
                <a:lnTo>
                  <a:pt x="204635" y="472039"/>
                </a:lnTo>
                <a:lnTo>
                  <a:pt x="279867" y="289325"/>
                </a:lnTo>
                <a:lnTo>
                  <a:pt x="277706" y="283050"/>
                </a:lnTo>
                <a:lnTo>
                  <a:pt x="258960" y="283050"/>
                </a:lnTo>
                <a:lnTo>
                  <a:pt x="14611" y="221548"/>
                </a:lnTo>
                <a:close/>
              </a:path>
              <a:path w="280035" h="508000">
                <a:moveTo>
                  <a:pt x="256290" y="18862"/>
                </a:moveTo>
                <a:lnTo>
                  <a:pt x="238053" y="18862"/>
                </a:lnTo>
                <a:lnTo>
                  <a:pt x="208822" y="123229"/>
                </a:lnTo>
                <a:lnTo>
                  <a:pt x="4046" y="123229"/>
                </a:lnTo>
                <a:lnTo>
                  <a:pt x="206590" y="149482"/>
                </a:lnTo>
                <a:lnTo>
                  <a:pt x="258960" y="283050"/>
                </a:lnTo>
                <a:lnTo>
                  <a:pt x="277706" y="283050"/>
                </a:lnTo>
                <a:lnTo>
                  <a:pt x="223447" y="125478"/>
                </a:lnTo>
                <a:lnTo>
                  <a:pt x="256290" y="18862"/>
                </a:lnTo>
                <a:close/>
              </a:path>
              <a:path w="280035" h="508000">
                <a:moveTo>
                  <a:pt x="262101" y="0"/>
                </a:moveTo>
                <a:lnTo>
                  <a:pt x="14611" y="29408"/>
                </a:lnTo>
                <a:lnTo>
                  <a:pt x="238053" y="18862"/>
                </a:lnTo>
                <a:lnTo>
                  <a:pt x="256290" y="18862"/>
                </a:lnTo>
                <a:lnTo>
                  <a:pt x="26210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932301" y="2693034"/>
            <a:ext cx="302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Tahoma"/>
                <a:cs typeface="Tahoma"/>
              </a:rPr>
              <a:t>L/C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7293864" y="3205733"/>
            <a:ext cx="151130" cy="980440"/>
          </a:xfrm>
          <a:custGeom>
            <a:avLst/>
            <a:gdLst/>
            <a:ahLst/>
            <a:cxnLst/>
            <a:rect l="l" t="t" r="r" b="b"/>
            <a:pathLst>
              <a:path w="151129" h="980439">
                <a:moveTo>
                  <a:pt x="0" y="829055"/>
                </a:moveTo>
                <a:lnTo>
                  <a:pt x="75437" y="979932"/>
                </a:lnTo>
                <a:lnTo>
                  <a:pt x="125729" y="879347"/>
                </a:lnTo>
                <a:lnTo>
                  <a:pt x="50291" y="879347"/>
                </a:lnTo>
                <a:lnTo>
                  <a:pt x="50291" y="862583"/>
                </a:lnTo>
                <a:lnTo>
                  <a:pt x="0" y="829055"/>
                </a:lnTo>
                <a:close/>
              </a:path>
              <a:path w="151129" h="980439">
                <a:moveTo>
                  <a:pt x="50291" y="862583"/>
                </a:moveTo>
                <a:lnTo>
                  <a:pt x="50291" y="879347"/>
                </a:lnTo>
                <a:lnTo>
                  <a:pt x="75437" y="879347"/>
                </a:lnTo>
                <a:lnTo>
                  <a:pt x="50291" y="862583"/>
                </a:lnTo>
                <a:close/>
              </a:path>
              <a:path w="151129" h="980439">
                <a:moveTo>
                  <a:pt x="100583" y="0"/>
                </a:moveTo>
                <a:lnTo>
                  <a:pt x="50291" y="0"/>
                </a:lnTo>
                <a:lnTo>
                  <a:pt x="50291" y="862583"/>
                </a:lnTo>
                <a:lnTo>
                  <a:pt x="75437" y="879347"/>
                </a:lnTo>
                <a:lnTo>
                  <a:pt x="100583" y="862583"/>
                </a:lnTo>
                <a:lnTo>
                  <a:pt x="100583" y="0"/>
                </a:lnTo>
                <a:close/>
              </a:path>
              <a:path w="151129" h="980439">
                <a:moveTo>
                  <a:pt x="100583" y="862583"/>
                </a:moveTo>
                <a:lnTo>
                  <a:pt x="75437" y="879347"/>
                </a:lnTo>
                <a:lnTo>
                  <a:pt x="100583" y="879347"/>
                </a:lnTo>
                <a:lnTo>
                  <a:pt x="100583" y="862583"/>
                </a:lnTo>
                <a:close/>
              </a:path>
              <a:path w="151129" h="980439">
                <a:moveTo>
                  <a:pt x="150875" y="829055"/>
                </a:moveTo>
                <a:lnTo>
                  <a:pt x="100583" y="862583"/>
                </a:lnTo>
                <a:lnTo>
                  <a:pt x="100583" y="879347"/>
                </a:lnTo>
                <a:lnTo>
                  <a:pt x="125729" y="879347"/>
                </a:lnTo>
                <a:lnTo>
                  <a:pt x="150875" y="829055"/>
                </a:lnTo>
                <a:close/>
              </a:path>
            </a:pathLst>
          </a:custGeom>
          <a:solidFill>
            <a:srgbClr val="F0B7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7220711" y="3206495"/>
            <a:ext cx="295910" cy="337185"/>
          </a:xfrm>
          <a:prstGeom prst="rect">
            <a:avLst/>
          </a:prstGeom>
          <a:solidFill>
            <a:srgbClr val="F0B76C"/>
          </a:solidFill>
        </p:spPr>
        <p:txBody>
          <a:bodyPr vert="horz" wrap="square" lIns="0" tIns="463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65"/>
              </a:spcBef>
            </a:pPr>
            <a:r>
              <a:rPr sz="1600" b="1" spc="-5" dirty="0">
                <a:latin typeface="Tahoma"/>
                <a:cs typeface="Tahoma"/>
              </a:rPr>
              <a:t>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435967" y="3611477"/>
            <a:ext cx="307975" cy="436880"/>
          </a:xfrm>
          <a:custGeom>
            <a:avLst/>
            <a:gdLst/>
            <a:ahLst/>
            <a:cxnLst/>
            <a:rect l="l" t="t" r="r" b="b"/>
            <a:pathLst>
              <a:path w="307975" h="436879">
                <a:moveTo>
                  <a:pt x="287340" y="0"/>
                </a:moveTo>
                <a:lnTo>
                  <a:pt x="63783" y="21737"/>
                </a:lnTo>
                <a:lnTo>
                  <a:pt x="23584" y="100609"/>
                </a:lnTo>
                <a:lnTo>
                  <a:pt x="50247" y="188022"/>
                </a:lnTo>
                <a:lnTo>
                  <a:pt x="0" y="293725"/>
                </a:lnTo>
                <a:lnTo>
                  <a:pt x="230515" y="436626"/>
                </a:lnTo>
                <a:lnTo>
                  <a:pt x="307641" y="251249"/>
                </a:lnTo>
                <a:lnTo>
                  <a:pt x="255544" y="109766"/>
                </a:lnTo>
                <a:lnTo>
                  <a:pt x="2873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432686" y="3861905"/>
            <a:ext cx="91440" cy="109220"/>
          </a:xfrm>
          <a:custGeom>
            <a:avLst/>
            <a:gdLst/>
            <a:ahLst/>
            <a:cxnLst/>
            <a:rect l="l" t="t" r="r" b="b"/>
            <a:pathLst>
              <a:path w="91440" h="109220">
                <a:moveTo>
                  <a:pt x="67170" y="63218"/>
                </a:moveTo>
                <a:lnTo>
                  <a:pt x="38557" y="63218"/>
                </a:lnTo>
                <a:lnTo>
                  <a:pt x="37736" y="92285"/>
                </a:lnTo>
                <a:lnTo>
                  <a:pt x="57835" y="108955"/>
                </a:lnTo>
                <a:lnTo>
                  <a:pt x="67170" y="63218"/>
                </a:lnTo>
                <a:close/>
              </a:path>
              <a:path w="91440" h="109220">
                <a:moveTo>
                  <a:pt x="70347" y="0"/>
                </a:moveTo>
                <a:lnTo>
                  <a:pt x="41017" y="13213"/>
                </a:lnTo>
                <a:lnTo>
                  <a:pt x="41017" y="39841"/>
                </a:lnTo>
                <a:lnTo>
                  <a:pt x="0" y="77244"/>
                </a:lnTo>
                <a:lnTo>
                  <a:pt x="38557" y="63218"/>
                </a:lnTo>
                <a:lnTo>
                  <a:pt x="67170" y="63218"/>
                </a:lnTo>
                <a:lnTo>
                  <a:pt x="68705" y="55696"/>
                </a:lnTo>
                <a:lnTo>
                  <a:pt x="72807" y="39028"/>
                </a:lnTo>
                <a:lnTo>
                  <a:pt x="91265" y="18297"/>
                </a:lnTo>
                <a:lnTo>
                  <a:pt x="70347" y="0"/>
                </a:lnTo>
                <a:close/>
              </a:path>
            </a:pathLst>
          </a:custGeom>
          <a:solidFill>
            <a:srgbClr val="F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449093" y="3898705"/>
            <a:ext cx="49530" cy="56515"/>
          </a:xfrm>
          <a:custGeom>
            <a:avLst/>
            <a:gdLst/>
            <a:ahLst/>
            <a:cxnLst/>
            <a:rect l="l" t="t" r="r" b="b"/>
            <a:pathLst>
              <a:path w="49529" h="56514">
                <a:moveTo>
                  <a:pt x="46945" y="14627"/>
                </a:moveTo>
                <a:lnTo>
                  <a:pt x="30353" y="14627"/>
                </a:lnTo>
                <a:lnTo>
                  <a:pt x="37736" y="56096"/>
                </a:lnTo>
                <a:lnTo>
                  <a:pt x="46945" y="14627"/>
                </a:lnTo>
                <a:close/>
              </a:path>
              <a:path w="49529" h="56514">
                <a:moveTo>
                  <a:pt x="25637" y="0"/>
                </a:moveTo>
                <a:lnTo>
                  <a:pt x="0" y="26824"/>
                </a:lnTo>
                <a:lnTo>
                  <a:pt x="30353" y="14627"/>
                </a:lnTo>
                <a:lnTo>
                  <a:pt x="46945" y="14627"/>
                </a:lnTo>
                <a:lnTo>
                  <a:pt x="49427" y="3448"/>
                </a:lnTo>
                <a:lnTo>
                  <a:pt x="2563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479446" y="3871866"/>
            <a:ext cx="29209" cy="22860"/>
          </a:xfrm>
          <a:custGeom>
            <a:avLst/>
            <a:gdLst/>
            <a:ahLst/>
            <a:cxnLst/>
            <a:rect l="l" t="t" r="r" b="b"/>
            <a:pathLst>
              <a:path w="29209" h="22860">
                <a:moveTo>
                  <a:pt x="7382" y="0"/>
                </a:moveTo>
                <a:lnTo>
                  <a:pt x="0" y="19923"/>
                </a:lnTo>
                <a:lnTo>
                  <a:pt x="29124" y="22764"/>
                </a:lnTo>
                <a:lnTo>
                  <a:pt x="28097" y="7924"/>
                </a:lnTo>
                <a:lnTo>
                  <a:pt x="7382" y="0"/>
                </a:lnTo>
                <a:close/>
              </a:path>
            </a:pathLst>
          </a:custGeom>
          <a:solidFill>
            <a:srgbClr val="FFCC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490111" y="3641755"/>
            <a:ext cx="186055" cy="61594"/>
          </a:xfrm>
          <a:custGeom>
            <a:avLst/>
            <a:gdLst/>
            <a:ahLst/>
            <a:cxnLst/>
            <a:rect l="l" t="t" r="r" b="b"/>
            <a:pathLst>
              <a:path w="186054" h="61595">
                <a:moveTo>
                  <a:pt x="185813" y="0"/>
                </a:moveTo>
                <a:lnTo>
                  <a:pt x="30969" y="7531"/>
                </a:lnTo>
                <a:lnTo>
                  <a:pt x="0" y="61396"/>
                </a:lnTo>
                <a:lnTo>
                  <a:pt x="123878" y="59975"/>
                </a:lnTo>
                <a:lnTo>
                  <a:pt x="34045" y="42893"/>
                </a:lnTo>
                <a:lnTo>
                  <a:pt x="176371" y="30706"/>
                </a:lnTo>
                <a:lnTo>
                  <a:pt x="43275" y="21549"/>
                </a:lnTo>
                <a:lnTo>
                  <a:pt x="185813" y="0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493189" y="3735467"/>
            <a:ext cx="184785" cy="95250"/>
          </a:xfrm>
          <a:custGeom>
            <a:avLst/>
            <a:gdLst/>
            <a:ahLst/>
            <a:cxnLst/>
            <a:rect l="l" t="t" r="r" b="b"/>
            <a:pathLst>
              <a:path w="184784" h="95250">
                <a:moveTo>
                  <a:pt x="0" y="0"/>
                </a:moveTo>
                <a:lnTo>
                  <a:pt x="23174" y="58349"/>
                </a:lnTo>
                <a:lnTo>
                  <a:pt x="184168" y="95132"/>
                </a:lnTo>
                <a:lnTo>
                  <a:pt x="37121" y="44519"/>
                </a:lnTo>
                <a:lnTo>
                  <a:pt x="108956" y="44519"/>
                </a:lnTo>
                <a:lnTo>
                  <a:pt x="29327" y="21549"/>
                </a:lnTo>
                <a:lnTo>
                  <a:pt x="137260" y="21549"/>
                </a:lnTo>
                <a:lnTo>
                  <a:pt x="0" y="0"/>
                </a:lnTo>
                <a:close/>
              </a:path>
              <a:path w="184784" h="95250">
                <a:moveTo>
                  <a:pt x="108956" y="44519"/>
                </a:moveTo>
                <a:lnTo>
                  <a:pt x="37121" y="44519"/>
                </a:lnTo>
                <a:lnTo>
                  <a:pt x="178023" y="64442"/>
                </a:lnTo>
                <a:lnTo>
                  <a:pt x="108956" y="44519"/>
                </a:lnTo>
                <a:close/>
              </a:path>
              <a:path w="184784" h="95250">
                <a:moveTo>
                  <a:pt x="137260" y="21549"/>
                </a:moveTo>
                <a:lnTo>
                  <a:pt x="29327" y="21549"/>
                </a:lnTo>
                <a:lnTo>
                  <a:pt x="165715" y="26016"/>
                </a:lnTo>
                <a:lnTo>
                  <a:pt x="137260" y="21549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491752" y="3832225"/>
            <a:ext cx="179705" cy="124460"/>
          </a:xfrm>
          <a:custGeom>
            <a:avLst/>
            <a:gdLst/>
            <a:ahLst/>
            <a:cxnLst/>
            <a:rect l="l" t="t" r="r" b="b"/>
            <a:pathLst>
              <a:path w="179704" h="124460">
                <a:moveTo>
                  <a:pt x="17021" y="0"/>
                </a:moveTo>
                <a:lnTo>
                  <a:pt x="0" y="27642"/>
                </a:lnTo>
                <a:lnTo>
                  <a:pt x="27688" y="41472"/>
                </a:lnTo>
                <a:lnTo>
                  <a:pt x="29327" y="64442"/>
                </a:lnTo>
                <a:lnTo>
                  <a:pt x="173297" y="124404"/>
                </a:lnTo>
                <a:lnTo>
                  <a:pt x="32404" y="29063"/>
                </a:lnTo>
                <a:lnTo>
                  <a:pt x="81177" y="29063"/>
                </a:lnTo>
                <a:lnTo>
                  <a:pt x="17021" y="0"/>
                </a:lnTo>
                <a:close/>
              </a:path>
              <a:path w="179704" h="124460">
                <a:moveTo>
                  <a:pt x="81177" y="29063"/>
                </a:moveTo>
                <a:lnTo>
                  <a:pt x="32404" y="29063"/>
                </a:lnTo>
                <a:lnTo>
                  <a:pt x="179459" y="73586"/>
                </a:lnTo>
                <a:lnTo>
                  <a:pt x="81177" y="29063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500980" y="3898294"/>
            <a:ext cx="93345" cy="67945"/>
          </a:xfrm>
          <a:custGeom>
            <a:avLst/>
            <a:gdLst/>
            <a:ahLst/>
            <a:cxnLst/>
            <a:rect l="l" t="t" r="r" b="b"/>
            <a:pathLst>
              <a:path w="93345" h="67945">
                <a:moveTo>
                  <a:pt x="10869" y="0"/>
                </a:moveTo>
                <a:lnTo>
                  <a:pt x="0" y="1420"/>
                </a:lnTo>
                <a:lnTo>
                  <a:pt x="0" y="18292"/>
                </a:lnTo>
                <a:lnTo>
                  <a:pt x="92915" y="67484"/>
                </a:lnTo>
                <a:lnTo>
                  <a:pt x="10869" y="0"/>
                </a:lnTo>
                <a:close/>
              </a:path>
            </a:pathLst>
          </a:custGeom>
          <a:solidFill>
            <a:srgbClr val="D1D1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7427968" y="3643997"/>
            <a:ext cx="66040" cy="276860"/>
          </a:xfrm>
          <a:custGeom>
            <a:avLst/>
            <a:gdLst/>
            <a:ahLst/>
            <a:cxnLst/>
            <a:rect l="l" t="t" r="r" b="b"/>
            <a:pathLst>
              <a:path w="66040" h="276860">
                <a:moveTo>
                  <a:pt x="65834" y="0"/>
                </a:moveTo>
                <a:lnTo>
                  <a:pt x="25637" y="69115"/>
                </a:lnTo>
                <a:lnTo>
                  <a:pt x="53325" y="157127"/>
                </a:lnTo>
                <a:lnTo>
                  <a:pt x="0" y="263034"/>
                </a:lnTo>
                <a:lnTo>
                  <a:pt x="14356" y="276246"/>
                </a:lnTo>
                <a:lnTo>
                  <a:pt x="23792" y="271572"/>
                </a:lnTo>
                <a:lnTo>
                  <a:pt x="16203" y="262017"/>
                </a:lnTo>
                <a:lnTo>
                  <a:pt x="64809" y="157949"/>
                </a:lnTo>
                <a:lnTo>
                  <a:pt x="38146" y="69115"/>
                </a:lnTo>
                <a:lnTo>
                  <a:pt x="658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406640" y="3856821"/>
            <a:ext cx="122234" cy="13355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496674" y="3606188"/>
            <a:ext cx="255904" cy="460375"/>
          </a:xfrm>
          <a:custGeom>
            <a:avLst/>
            <a:gdLst/>
            <a:ahLst/>
            <a:cxnLst/>
            <a:rect l="l" t="t" r="r" b="b"/>
            <a:pathLst>
              <a:path w="255904" h="460375">
                <a:moveTo>
                  <a:pt x="1847" y="332961"/>
                </a:moveTo>
                <a:lnTo>
                  <a:pt x="0" y="347189"/>
                </a:lnTo>
                <a:lnTo>
                  <a:pt x="173295" y="459803"/>
                </a:lnTo>
                <a:lnTo>
                  <a:pt x="186702" y="427484"/>
                </a:lnTo>
                <a:lnTo>
                  <a:pt x="163870" y="427484"/>
                </a:lnTo>
                <a:lnTo>
                  <a:pt x="1847" y="332961"/>
                </a:lnTo>
                <a:close/>
              </a:path>
              <a:path w="255904" h="460375">
                <a:moveTo>
                  <a:pt x="13331" y="200636"/>
                </a:moveTo>
                <a:lnTo>
                  <a:pt x="223958" y="286013"/>
                </a:lnTo>
                <a:lnTo>
                  <a:pt x="163870" y="427484"/>
                </a:lnTo>
                <a:lnTo>
                  <a:pt x="186702" y="427484"/>
                </a:lnTo>
                <a:lnTo>
                  <a:pt x="255341" y="262016"/>
                </a:lnTo>
                <a:lnTo>
                  <a:pt x="253369" y="256333"/>
                </a:lnTo>
                <a:lnTo>
                  <a:pt x="236266" y="256333"/>
                </a:lnTo>
                <a:lnTo>
                  <a:pt x="13331" y="200636"/>
                </a:lnTo>
                <a:close/>
              </a:path>
              <a:path w="255904" h="460375">
                <a:moveTo>
                  <a:pt x="233830" y="17082"/>
                </a:moveTo>
                <a:lnTo>
                  <a:pt x="217191" y="17082"/>
                </a:lnTo>
                <a:lnTo>
                  <a:pt x="190522" y="111598"/>
                </a:lnTo>
                <a:lnTo>
                  <a:pt x="3691" y="111598"/>
                </a:lnTo>
                <a:lnTo>
                  <a:pt x="188485" y="135372"/>
                </a:lnTo>
                <a:lnTo>
                  <a:pt x="236266" y="256333"/>
                </a:lnTo>
                <a:lnTo>
                  <a:pt x="253369" y="256333"/>
                </a:lnTo>
                <a:lnTo>
                  <a:pt x="203865" y="113634"/>
                </a:lnTo>
                <a:lnTo>
                  <a:pt x="233830" y="17082"/>
                </a:lnTo>
                <a:close/>
              </a:path>
              <a:path w="255904" h="460375">
                <a:moveTo>
                  <a:pt x="239131" y="0"/>
                </a:moveTo>
                <a:lnTo>
                  <a:pt x="13330" y="26632"/>
                </a:lnTo>
                <a:lnTo>
                  <a:pt x="217191" y="17082"/>
                </a:lnTo>
                <a:lnTo>
                  <a:pt x="233830" y="17082"/>
                </a:lnTo>
                <a:lnTo>
                  <a:pt x="239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7763636" y="3596385"/>
            <a:ext cx="302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Tahoma"/>
                <a:cs typeface="Tahoma"/>
              </a:rPr>
              <a:t>L/C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2668523" y="3483864"/>
            <a:ext cx="379730" cy="265430"/>
          </a:xfrm>
          <a:custGeom>
            <a:avLst/>
            <a:gdLst/>
            <a:ahLst/>
            <a:cxnLst/>
            <a:rect l="l" t="t" r="r" b="b"/>
            <a:pathLst>
              <a:path w="379730" h="265429">
                <a:moveTo>
                  <a:pt x="65405" y="0"/>
                </a:moveTo>
                <a:lnTo>
                  <a:pt x="0" y="138175"/>
                </a:lnTo>
                <a:lnTo>
                  <a:pt x="331343" y="265175"/>
                </a:lnTo>
                <a:lnTo>
                  <a:pt x="379475" y="114935"/>
                </a:lnTo>
                <a:lnTo>
                  <a:pt x="654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758439" y="3424428"/>
            <a:ext cx="243840" cy="146685"/>
          </a:xfrm>
          <a:custGeom>
            <a:avLst/>
            <a:gdLst/>
            <a:ahLst/>
            <a:cxnLst/>
            <a:rect l="l" t="t" r="r" b="b"/>
            <a:pathLst>
              <a:path w="243839" h="146685">
                <a:moveTo>
                  <a:pt x="0" y="0"/>
                </a:moveTo>
                <a:lnTo>
                  <a:pt x="0" y="146304"/>
                </a:lnTo>
                <a:lnTo>
                  <a:pt x="72898" y="146304"/>
                </a:lnTo>
                <a:lnTo>
                  <a:pt x="51816" y="78867"/>
                </a:lnTo>
                <a:lnTo>
                  <a:pt x="243840" y="10160"/>
                </a:lnTo>
                <a:lnTo>
                  <a:pt x="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805683" y="3406140"/>
            <a:ext cx="353695" cy="279400"/>
          </a:xfrm>
          <a:custGeom>
            <a:avLst/>
            <a:gdLst/>
            <a:ahLst/>
            <a:cxnLst/>
            <a:rect l="l" t="t" r="r" b="b"/>
            <a:pathLst>
              <a:path w="353694" h="279400">
                <a:moveTo>
                  <a:pt x="302768" y="0"/>
                </a:moveTo>
                <a:lnTo>
                  <a:pt x="0" y="105410"/>
                </a:lnTo>
                <a:lnTo>
                  <a:pt x="68961" y="278892"/>
                </a:lnTo>
                <a:lnTo>
                  <a:pt x="353568" y="164464"/>
                </a:lnTo>
                <a:lnTo>
                  <a:pt x="302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886455" y="3614928"/>
            <a:ext cx="165100" cy="82550"/>
          </a:xfrm>
          <a:custGeom>
            <a:avLst/>
            <a:gdLst/>
            <a:ahLst/>
            <a:cxnLst/>
            <a:rect l="l" t="t" r="r" b="b"/>
            <a:pathLst>
              <a:path w="165100" h="82550">
                <a:moveTo>
                  <a:pt x="164592" y="0"/>
                </a:moveTo>
                <a:lnTo>
                  <a:pt x="0" y="64516"/>
                </a:lnTo>
                <a:lnTo>
                  <a:pt x="24002" y="82296"/>
                </a:lnTo>
                <a:lnTo>
                  <a:pt x="143510" y="32766"/>
                </a:lnTo>
                <a:lnTo>
                  <a:pt x="164592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18816" y="3581400"/>
            <a:ext cx="131445" cy="62865"/>
          </a:xfrm>
          <a:custGeom>
            <a:avLst/>
            <a:gdLst/>
            <a:ahLst/>
            <a:cxnLst/>
            <a:rect l="l" t="t" r="r" b="b"/>
            <a:pathLst>
              <a:path w="131444" h="62864">
                <a:moveTo>
                  <a:pt x="42290" y="0"/>
                </a:moveTo>
                <a:lnTo>
                  <a:pt x="0" y="27050"/>
                </a:lnTo>
                <a:lnTo>
                  <a:pt x="112775" y="62483"/>
                </a:lnTo>
                <a:lnTo>
                  <a:pt x="131063" y="26162"/>
                </a:lnTo>
                <a:lnTo>
                  <a:pt x="4229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34055" y="3499103"/>
            <a:ext cx="36830" cy="33655"/>
          </a:xfrm>
          <a:custGeom>
            <a:avLst/>
            <a:gdLst/>
            <a:ahLst/>
            <a:cxnLst/>
            <a:rect l="l" t="t" r="r" b="b"/>
            <a:pathLst>
              <a:path w="36830" h="33654">
                <a:moveTo>
                  <a:pt x="3937" y="0"/>
                </a:moveTo>
                <a:lnTo>
                  <a:pt x="0" y="28575"/>
                </a:lnTo>
                <a:lnTo>
                  <a:pt x="26924" y="33528"/>
                </a:lnTo>
                <a:lnTo>
                  <a:pt x="6731" y="15240"/>
                </a:lnTo>
                <a:lnTo>
                  <a:pt x="34738" y="15240"/>
                </a:lnTo>
                <a:lnTo>
                  <a:pt x="32638" y="8128"/>
                </a:lnTo>
                <a:lnTo>
                  <a:pt x="3937" y="0"/>
                </a:lnTo>
                <a:close/>
              </a:path>
              <a:path w="36830" h="33654">
                <a:moveTo>
                  <a:pt x="34738" y="15240"/>
                </a:moveTo>
                <a:lnTo>
                  <a:pt x="6731" y="15240"/>
                </a:lnTo>
                <a:lnTo>
                  <a:pt x="36575" y="21462"/>
                </a:lnTo>
                <a:lnTo>
                  <a:pt x="34738" y="1524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95016" y="3433571"/>
            <a:ext cx="68580" cy="30480"/>
          </a:xfrm>
          <a:custGeom>
            <a:avLst/>
            <a:gdLst/>
            <a:ahLst/>
            <a:cxnLst/>
            <a:rect l="l" t="t" r="r" b="b"/>
            <a:pathLst>
              <a:path w="68580" h="30479">
                <a:moveTo>
                  <a:pt x="2031" y="0"/>
                </a:moveTo>
                <a:lnTo>
                  <a:pt x="0" y="30479"/>
                </a:lnTo>
                <a:lnTo>
                  <a:pt x="38353" y="30479"/>
                </a:lnTo>
                <a:lnTo>
                  <a:pt x="30225" y="19557"/>
                </a:lnTo>
                <a:lnTo>
                  <a:pt x="65531" y="16763"/>
                </a:lnTo>
                <a:lnTo>
                  <a:pt x="68579" y="6857"/>
                </a:lnTo>
                <a:lnTo>
                  <a:pt x="2031" y="0"/>
                </a:lnTo>
                <a:close/>
              </a:path>
            </a:pathLst>
          </a:custGeom>
          <a:solidFill>
            <a:srgbClr val="999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825495" y="3485388"/>
            <a:ext cx="88900" cy="62865"/>
          </a:xfrm>
          <a:custGeom>
            <a:avLst/>
            <a:gdLst/>
            <a:ahLst/>
            <a:cxnLst/>
            <a:rect l="l" t="t" r="r" b="b"/>
            <a:pathLst>
              <a:path w="88900" h="62864">
                <a:moveTo>
                  <a:pt x="79121" y="0"/>
                </a:moveTo>
                <a:lnTo>
                  <a:pt x="0" y="30479"/>
                </a:lnTo>
                <a:lnTo>
                  <a:pt x="21336" y="62484"/>
                </a:lnTo>
                <a:lnTo>
                  <a:pt x="60833" y="42417"/>
                </a:lnTo>
                <a:lnTo>
                  <a:pt x="41529" y="41275"/>
                </a:lnTo>
                <a:lnTo>
                  <a:pt x="85090" y="24257"/>
                </a:lnTo>
                <a:lnTo>
                  <a:pt x="67056" y="19176"/>
                </a:lnTo>
                <a:lnTo>
                  <a:pt x="88392" y="6223"/>
                </a:lnTo>
                <a:lnTo>
                  <a:pt x="79121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066288" y="3416808"/>
            <a:ext cx="35560" cy="40005"/>
          </a:xfrm>
          <a:custGeom>
            <a:avLst/>
            <a:gdLst/>
            <a:ahLst/>
            <a:cxnLst/>
            <a:rect l="l" t="t" r="r" b="b"/>
            <a:pathLst>
              <a:path w="35560" h="40004">
                <a:moveTo>
                  <a:pt x="28701" y="0"/>
                </a:moveTo>
                <a:lnTo>
                  <a:pt x="0" y="8762"/>
                </a:lnTo>
                <a:lnTo>
                  <a:pt x="14224" y="39624"/>
                </a:lnTo>
                <a:lnTo>
                  <a:pt x="35051" y="31876"/>
                </a:lnTo>
                <a:lnTo>
                  <a:pt x="28701" y="0"/>
                </a:lnTo>
                <a:close/>
              </a:path>
            </a:pathLst>
          </a:custGeom>
          <a:solidFill>
            <a:srgbClr val="00B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96539" y="3400044"/>
            <a:ext cx="294640" cy="281940"/>
          </a:xfrm>
          <a:custGeom>
            <a:avLst/>
            <a:gdLst/>
            <a:ahLst/>
            <a:cxnLst/>
            <a:rect l="l" t="t" r="r" b="b"/>
            <a:pathLst>
              <a:path w="294639" h="281939">
                <a:moveTo>
                  <a:pt x="294132" y="0"/>
                </a:moveTo>
                <a:lnTo>
                  <a:pt x="0" y="103123"/>
                </a:lnTo>
                <a:lnTo>
                  <a:pt x="77851" y="281939"/>
                </a:lnTo>
                <a:lnTo>
                  <a:pt x="23495" y="107950"/>
                </a:lnTo>
                <a:lnTo>
                  <a:pt x="246380" y="28447"/>
                </a:lnTo>
                <a:lnTo>
                  <a:pt x="2941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064764" y="3410711"/>
            <a:ext cx="40005" cy="48895"/>
          </a:xfrm>
          <a:custGeom>
            <a:avLst/>
            <a:gdLst/>
            <a:ahLst/>
            <a:cxnLst/>
            <a:rect l="l" t="t" r="r" b="b"/>
            <a:pathLst>
              <a:path w="40005" h="48895">
                <a:moveTo>
                  <a:pt x="26669" y="0"/>
                </a:moveTo>
                <a:lnTo>
                  <a:pt x="0" y="19050"/>
                </a:lnTo>
                <a:lnTo>
                  <a:pt x="16002" y="48767"/>
                </a:lnTo>
                <a:lnTo>
                  <a:pt x="39624" y="39750"/>
                </a:lnTo>
                <a:lnTo>
                  <a:pt x="37351" y="30734"/>
                </a:lnTo>
                <a:lnTo>
                  <a:pt x="16002" y="30734"/>
                </a:lnTo>
                <a:lnTo>
                  <a:pt x="10794" y="18034"/>
                </a:lnTo>
                <a:lnTo>
                  <a:pt x="26669" y="0"/>
                </a:lnTo>
                <a:close/>
              </a:path>
              <a:path w="40005" h="48895">
                <a:moveTo>
                  <a:pt x="31877" y="9016"/>
                </a:moveTo>
                <a:lnTo>
                  <a:pt x="16002" y="30734"/>
                </a:lnTo>
                <a:lnTo>
                  <a:pt x="37351" y="30734"/>
                </a:lnTo>
                <a:lnTo>
                  <a:pt x="31877" y="90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62427" y="3406140"/>
            <a:ext cx="502920" cy="353695"/>
          </a:xfrm>
          <a:custGeom>
            <a:avLst/>
            <a:gdLst/>
            <a:ahLst/>
            <a:cxnLst/>
            <a:rect l="l" t="t" r="r" b="b"/>
            <a:pathLst>
              <a:path w="502919" h="353695">
                <a:moveTo>
                  <a:pt x="73025" y="67690"/>
                </a:moveTo>
                <a:lnTo>
                  <a:pt x="0" y="219456"/>
                </a:lnTo>
                <a:lnTo>
                  <a:pt x="345694" y="353568"/>
                </a:lnTo>
                <a:lnTo>
                  <a:pt x="353319" y="329057"/>
                </a:lnTo>
                <a:lnTo>
                  <a:pt x="333883" y="329057"/>
                </a:lnTo>
                <a:lnTo>
                  <a:pt x="21209" y="214376"/>
                </a:lnTo>
                <a:lnTo>
                  <a:pt x="75946" y="86995"/>
                </a:lnTo>
                <a:lnTo>
                  <a:pt x="108331" y="86995"/>
                </a:lnTo>
                <a:lnTo>
                  <a:pt x="108331" y="80263"/>
                </a:lnTo>
                <a:lnTo>
                  <a:pt x="73025" y="67690"/>
                </a:lnTo>
                <a:close/>
              </a:path>
              <a:path w="502919" h="353695">
                <a:moveTo>
                  <a:pt x="385637" y="225171"/>
                </a:moveTo>
                <a:lnTo>
                  <a:pt x="371094" y="225171"/>
                </a:lnTo>
                <a:lnTo>
                  <a:pt x="333883" y="329057"/>
                </a:lnTo>
                <a:lnTo>
                  <a:pt x="353319" y="329057"/>
                </a:lnTo>
                <a:lnTo>
                  <a:pt x="385637" y="225171"/>
                </a:lnTo>
                <a:close/>
              </a:path>
              <a:path w="502919" h="353695">
                <a:moveTo>
                  <a:pt x="278991" y="271272"/>
                </a:moveTo>
                <a:lnTo>
                  <a:pt x="250063" y="271272"/>
                </a:lnTo>
                <a:lnTo>
                  <a:pt x="253873" y="283845"/>
                </a:lnTo>
                <a:lnTo>
                  <a:pt x="278991" y="271272"/>
                </a:lnTo>
                <a:close/>
              </a:path>
              <a:path w="502919" h="353695">
                <a:moveTo>
                  <a:pt x="439420" y="0"/>
                </a:moveTo>
                <a:lnTo>
                  <a:pt x="478409" y="164592"/>
                </a:lnTo>
                <a:lnTo>
                  <a:pt x="340741" y="217424"/>
                </a:lnTo>
                <a:lnTo>
                  <a:pt x="213868" y="279146"/>
                </a:lnTo>
                <a:lnTo>
                  <a:pt x="250063" y="271272"/>
                </a:lnTo>
                <a:lnTo>
                  <a:pt x="278991" y="271272"/>
                </a:lnTo>
                <a:lnTo>
                  <a:pt x="371094" y="225171"/>
                </a:lnTo>
                <a:lnTo>
                  <a:pt x="385637" y="225171"/>
                </a:lnTo>
                <a:lnTo>
                  <a:pt x="387731" y="218440"/>
                </a:lnTo>
                <a:lnTo>
                  <a:pt x="502920" y="168401"/>
                </a:lnTo>
                <a:lnTo>
                  <a:pt x="439420" y="0"/>
                </a:lnTo>
                <a:close/>
              </a:path>
              <a:path w="502919" h="353695">
                <a:moveTo>
                  <a:pt x="108331" y="86995"/>
                </a:moveTo>
                <a:lnTo>
                  <a:pt x="75946" y="86995"/>
                </a:lnTo>
                <a:lnTo>
                  <a:pt x="108331" y="94996"/>
                </a:lnTo>
                <a:lnTo>
                  <a:pt x="108331" y="869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14244" y="3409188"/>
            <a:ext cx="312420" cy="239395"/>
          </a:xfrm>
          <a:custGeom>
            <a:avLst/>
            <a:gdLst/>
            <a:ahLst/>
            <a:cxnLst/>
            <a:rect l="l" t="t" r="r" b="b"/>
            <a:pathLst>
              <a:path w="312419" h="239395">
                <a:moveTo>
                  <a:pt x="23368" y="155828"/>
                </a:moveTo>
                <a:lnTo>
                  <a:pt x="0" y="198119"/>
                </a:lnTo>
                <a:lnTo>
                  <a:pt x="128016" y="239268"/>
                </a:lnTo>
                <a:lnTo>
                  <a:pt x="133467" y="225425"/>
                </a:lnTo>
                <a:lnTo>
                  <a:pt x="122047" y="225425"/>
                </a:lnTo>
                <a:lnTo>
                  <a:pt x="42925" y="201041"/>
                </a:lnTo>
                <a:lnTo>
                  <a:pt x="81153" y="185292"/>
                </a:lnTo>
                <a:lnTo>
                  <a:pt x="110230" y="185292"/>
                </a:lnTo>
                <a:lnTo>
                  <a:pt x="87883" y="178562"/>
                </a:lnTo>
                <a:lnTo>
                  <a:pt x="125856" y="177291"/>
                </a:lnTo>
                <a:lnTo>
                  <a:pt x="117030" y="162687"/>
                </a:lnTo>
                <a:lnTo>
                  <a:pt x="46989" y="162687"/>
                </a:lnTo>
                <a:lnTo>
                  <a:pt x="23368" y="155828"/>
                </a:lnTo>
                <a:close/>
              </a:path>
              <a:path w="312419" h="239395">
                <a:moveTo>
                  <a:pt x="133731" y="198881"/>
                </a:moveTo>
                <a:lnTo>
                  <a:pt x="122047" y="225425"/>
                </a:lnTo>
                <a:lnTo>
                  <a:pt x="133467" y="225425"/>
                </a:lnTo>
                <a:lnTo>
                  <a:pt x="137668" y="214756"/>
                </a:lnTo>
                <a:lnTo>
                  <a:pt x="133731" y="198881"/>
                </a:lnTo>
                <a:close/>
              </a:path>
              <a:path w="312419" h="239395">
                <a:moveTo>
                  <a:pt x="114490" y="198881"/>
                </a:moveTo>
                <a:lnTo>
                  <a:pt x="102488" y="198881"/>
                </a:lnTo>
                <a:lnTo>
                  <a:pt x="97536" y="211836"/>
                </a:lnTo>
                <a:lnTo>
                  <a:pt x="121157" y="206882"/>
                </a:lnTo>
                <a:lnTo>
                  <a:pt x="114490" y="198881"/>
                </a:lnTo>
                <a:close/>
              </a:path>
              <a:path w="312419" h="239395">
                <a:moveTo>
                  <a:pt x="110230" y="185292"/>
                </a:moveTo>
                <a:lnTo>
                  <a:pt x="81153" y="185292"/>
                </a:lnTo>
                <a:lnTo>
                  <a:pt x="63500" y="203073"/>
                </a:lnTo>
                <a:lnTo>
                  <a:pt x="97536" y="190119"/>
                </a:lnTo>
                <a:lnTo>
                  <a:pt x="126253" y="190119"/>
                </a:lnTo>
                <a:lnTo>
                  <a:pt x="110230" y="185292"/>
                </a:lnTo>
                <a:close/>
              </a:path>
              <a:path w="312419" h="239395">
                <a:moveTo>
                  <a:pt x="107187" y="190119"/>
                </a:moveTo>
                <a:lnTo>
                  <a:pt x="97536" y="190119"/>
                </a:lnTo>
                <a:lnTo>
                  <a:pt x="85851" y="203073"/>
                </a:lnTo>
                <a:lnTo>
                  <a:pt x="102488" y="198881"/>
                </a:lnTo>
                <a:lnTo>
                  <a:pt x="114490" y="198881"/>
                </a:lnTo>
                <a:lnTo>
                  <a:pt x="107187" y="190119"/>
                </a:lnTo>
                <a:close/>
              </a:path>
              <a:path w="312419" h="239395">
                <a:moveTo>
                  <a:pt x="126253" y="190119"/>
                </a:moveTo>
                <a:lnTo>
                  <a:pt x="107187" y="190119"/>
                </a:lnTo>
                <a:lnTo>
                  <a:pt x="130048" y="191262"/>
                </a:lnTo>
                <a:lnTo>
                  <a:pt x="126253" y="190119"/>
                </a:lnTo>
                <a:close/>
              </a:path>
              <a:path w="312419" h="239395">
                <a:moveTo>
                  <a:pt x="58547" y="0"/>
                </a:moveTo>
                <a:lnTo>
                  <a:pt x="46989" y="162687"/>
                </a:lnTo>
                <a:lnTo>
                  <a:pt x="117030" y="162687"/>
                </a:lnTo>
                <a:lnTo>
                  <a:pt x="115188" y="159638"/>
                </a:lnTo>
                <a:lnTo>
                  <a:pt x="61468" y="157861"/>
                </a:lnTo>
                <a:lnTo>
                  <a:pt x="69468" y="12700"/>
                </a:lnTo>
                <a:lnTo>
                  <a:pt x="241189" y="12700"/>
                </a:lnTo>
                <a:lnTo>
                  <a:pt x="58547" y="0"/>
                </a:lnTo>
                <a:close/>
              </a:path>
              <a:path w="312419" h="239395">
                <a:moveTo>
                  <a:pt x="241189" y="12700"/>
                </a:moveTo>
                <a:lnTo>
                  <a:pt x="69468" y="12700"/>
                </a:lnTo>
                <a:lnTo>
                  <a:pt x="293750" y="24511"/>
                </a:lnTo>
                <a:lnTo>
                  <a:pt x="312419" y="17652"/>
                </a:lnTo>
                <a:lnTo>
                  <a:pt x="241189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95016" y="3436620"/>
            <a:ext cx="59690" cy="22860"/>
          </a:xfrm>
          <a:custGeom>
            <a:avLst/>
            <a:gdLst/>
            <a:ahLst/>
            <a:cxnLst/>
            <a:rect l="l" t="t" r="r" b="b"/>
            <a:pathLst>
              <a:path w="59689" h="22860">
                <a:moveTo>
                  <a:pt x="507" y="0"/>
                </a:moveTo>
                <a:lnTo>
                  <a:pt x="0" y="22859"/>
                </a:lnTo>
                <a:lnTo>
                  <a:pt x="26796" y="22859"/>
                </a:lnTo>
                <a:lnTo>
                  <a:pt x="5587" y="15366"/>
                </a:lnTo>
                <a:lnTo>
                  <a:pt x="59435" y="12445"/>
                </a:lnTo>
                <a:lnTo>
                  <a:pt x="6984" y="8254"/>
                </a:lnTo>
                <a:lnTo>
                  <a:pt x="56895" y="1396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833116" y="3488435"/>
            <a:ext cx="74930" cy="55244"/>
          </a:xfrm>
          <a:custGeom>
            <a:avLst/>
            <a:gdLst/>
            <a:ahLst/>
            <a:cxnLst/>
            <a:rect l="l" t="t" r="r" b="b"/>
            <a:pathLst>
              <a:path w="74930" h="55245">
                <a:moveTo>
                  <a:pt x="74675" y="0"/>
                </a:moveTo>
                <a:lnTo>
                  <a:pt x="0" y="26669"/>
                </a:lnTo>
                <a:lnTo>
                  <a:pt x="15493" y="54863"/>
                </a:lnTo>
                <a:lnTo>
                  <a:pt x="32638" y="45212"/>
                </a:lnTo>
                <a:lnTo>
                  <a:pt x="15493" y="44068"/>
                </a:lnTo>
                <a:lnTo>
                  <a:pt x="36132" y="33147"/>
                </a:lnTo>
                <a:lnTo>
                  <a:pt x="10667" y="33147"/>
                </a:lnTo>
                <a:lnTo>
                  <a:pt x="68452" y="7238"/>
                </a:lnTo>
                <a:lnTo>
                  <a:pt x="74675" y="0"/>
                </a:lnTo>
                <a:close/>
              </a:path>
              <a:path w="74930" h="55245">
                <a:moveTo>
                  <a:pt x="50291" y="25653"/>
                </a:moveTo>
                <a:lnTo>
                  <a:pt x="10667" y="33147"/>
                </a:lnTo>
                <a:lnTo>
                  <a:pt x="36132" y="33147"/>
                </a:lnTo>
                <a:lnTo>
                  <a:pt x="50291" y="256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967227" y="3424428"/>
            <a:ext cx="106680" cy="1691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3059048" y="3591559"/>
            <a:ext cx="433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E83700"/>
                </a:solidFill>
                <a:latin typeface="Tahoma"/>
                <a:cs typeface="Tahoma"/>
              </a:rPr>
              <a:t>d</a:t>
            </a:r>
            <a:r>
              <a:rPr sz="1400" b="1" spc="-5" dirty="0">
                <a:solidFill>
                  <a:srgbClr val="E83700"/>
                </a:solidFill>
                <a:latin typeface="Tahoma"/>
                <a:cs typeface="Tahoma"/>
              </a:rPr>
              <a:t>ocs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4616196" y="2002535"/>
            <a:ext cx="379730" cy="265430"/>
          </a:xfrm>
          <a:custGeom>
            <a:avLst/>
            <a:gdLst/>
            <a:ahLst/>
            <a:cxnLst/>
            <a:rect l="l" t="t" r="r" b="b"/>
            <a:pathLst>
              <a:path w="379729" h="265430">
                <a:moveTo>
                  <a:pt x="65404" y="0"/>
                </a:moveTo>
                <a:lnTo>
                  <a:pt x="0" y="138175"/>
                </a:lnTo>
                <a:lnTo>
                  <a:pt x="331342" y="265175"/>
                </a:lnTo>
                <a:lnTo>
                  <a:pt x="379475" y="114935"/>
                </a:lnTo>
                <a:lnTo>
                  <a:pt x="654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706111" y="1943100"/>
            <a:ext cx="245745" cy="146685"/>
          </a:xfrm>
          <a:custGeom>
            <a:avLst/>
            <a:gdLst/>
            <a:ahLst/>
            <a:cxnLst/>
            <a:rect l="l" t="t" r="r" b="b"/>
            <a:pathLst>
              <a:path w="245745" h="146685">
                <a:moveTo>
                  <a:pt x="0" y="0"/>
                </a:moveTo>
                <a:lnTo>
                  <a:pt x="0" y="146303"/>
                </a:lnTo>
                <a:lnTo>
                  <a:pt x="73278" y="146303"/>
                </a:lnTo>
                <a:lnTo>
                  <a:pt x="52070" y="78866"/>
                </a:lnTo>
                <a:lnTo>
                  <a:pt x="245363" y="10160"/>
                </a:lnTo>
                <a:lnTo>
                  <a:pt x="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753355" y="1924811"/>
            <a:ext cx="353695" cy="279400"/>
          </a:xfrm>
          <a:custGeom>
            <a:avLst/>
            <a:gdLst/>
            <a:ahLst/>
            <a:cxnLst/>
            <a:rect l="l" t="t" r="r" b="b"/>
            <a:pathLst>
              <a:path w="353695" h="279400">
                <a:moveTo>
                  <a:pt x="302768" y="0"/>
                </a:moveTo>
                <a:lnTo>
                  <a:pt x="0" y="105410"/>
                </a:lnTo>
                <a:lnTo>
                  <a:pt x="68961" y="278891"/>
                </a:lnTo>
                <a:lnTo>
                  <a:pt x="353568" y="164464"/>
                </a:lnTo>
                <a:lnTo>
                  <a:pt x="302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834128" y="2133600"/>
            <a:ext cx="165100" cy="83820"/>
          </a:xfrm>
          <a:custGeom>
            <a:avLst/>
            <a:gdLst/>
            <a:ahLst/>
            <a:cxnLst/>
            <a:rect l="l" t="t" r="r" b="b"/>
            <a:pathLst>
              <a:path w="165100" h="83819">
                <a:moveTo>
                  <a:pt x="164592" y="0"/>
                </a:moveTo>
                <a:lnTo>
                  <a:pt x="0" y="65659"/>
                </a:lnTo>
                <a:lnTo>
                  <a:pt x="24002" y="83820"/>
                </a:lnTo>
                <a:lnTo>
                  <a:pt x="143510" y="33400"/>
                </a:lnTo>
                <a:lnTo>
                  <a:pt x="164592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666488" y="2100072"/>
            <a:ext cx="131445" cy="62865"/>
          </a:xfrm>
          <a:custGeom>
            <a:avLst/>
            <a:gdLst/>
            <a:ahLst/>
            <a:cxnLst/>
            <a:rect l="l" t="t" r="r" b="b"/>
            <a:pathLst>
              <a:path w="131445" h="62864">
                <a:moveTo>
                  <a:pt x="42290" y="0"/>
                </a:moveTo>
                <a:lnTo>
                  <a:pt x="0" y="27050"/>
                </a:lnTo>
                <a:lnTo>
                  <a:pt x="112775" y="62483"/>
                </a:lnTo>
                <a:lnTo>
                  <a:pt x="131063" y="26162"/>
                </a:lnTo>
                <a:lnTo>
                  <a:pt x="4229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681728" y="2017776"/>
            <a:ext cx="36830" cy="33655"/>
          </a:xfrm>
          <a:custGeom>
            <a:avLst/>
            <a:gdLst/>
            <a:ahLst/>
            <a:cxnLst/>
            <a:rect l="l" t="t" r="r" b="b"/>
            <a:pathLst>
              <a:path w="36829" h="33655">
                <a:moveTo>
                  <a:pt x="3937" y="0"/>
                </a:moveTo>
                <a:lnTo>
                  <a:pt x="0" y="28575"/>
                </a:lnTo>
                <a:lnTo>
                  <a:pt x="26924" y="33527"/>
                </a:lnTo>
                <a:lnTo>
                  <a:pt x="6731" y="15239"/>
                </a:lnTo>
                <a:lnTo>
                  <a:pt x="34738" y="15239"/>
                </a:lnTo>
                <a:lnTo>
                  <a:pt x="32638" y="8127"/>
                </a:lnTo>
                <a:lnTo>
                  <a:pt x="3937" y="0"/>
                </a:lnTo>
                <a:close/>
              </a:path>
              <a:path w="36829" h="33655">
                <a:moveTo>
                  <a:pt x="34738" y="15239"/>
                </a:moveTo>
                <a:lnTo>
                  <a:pt x="6731" y="15239"/>
                </a:lnTo>
                <a:lnTo>
                  <a:pt x="36575" y="21462"/>
                </a:lnTo>
                <a:lnTo>
                  <a:pt x="34738" y="15239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742688" y="1952244"/>
            <a:ext cx="68580" cy="30480"/>
          </a:xfrm>
          <a:custGeom>
            <a:avLst/>
            <a:gdLst/>
            <a:ahLst/>
            <a:cxnLst/>
            <a:rect l="l" t="t" r="r" b="b"/>
            <a:pathLst>
              <a:path w="68579" h="30480">
                <a:moveTo>
                  <a:pt x="2032" y="0"/>
                </a:moveTo>
                <a:lnTo>
                  <a:pt x="0" y="30479"/>
                </a:lnTo>
                <a:lnTo>
                  <a:pt x="38353" y="30479"/>
                </a:lnTo>
                <a:lnTo>
                  <a:pt x="30225" y="19557"/>
                </a:lnTo>
                <a:lnTo>
                  <a:pt x="65532" y="16763"/>
                </a:lnTo>
                <a:lnTo>
                  <a:pt x="68579" y="6857"/>
                </a:lnTo>
                <a:lnTo>
                  <a:pt x="2032" y="0"/>
                </a:lnTo>
                <a:close/>
              </a:path>
            </a:pathLst>
          </a:custGeom>
          <a:solidFill>
            <a:srgbClr val="999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774691" y="2004060"/>
            <a:ext cx="86995" cy="62865"/>
          </a:xfrm>
          <a:custGeom>
            <a:avLst/>
            <a:gdLst/>
            <a:ahLst/>
            <a:cxnLst/>
            <a:rect l="l" t="t" r="r" b="b"/>
            <a:pathLst>
              <a:path w="86995" h="62864">
                <a:moveTo>
                  <a:pt x="77724" y="0"/>
                </a:moveTo>
                <a:lnTo>
                  <a:pt x="0" y="30479"/>
                </a:lnTo>
                <a:lnTo>
                  <a:pt x="20955" y="62484"/>
                </a:lnTo>
                <a:lnTo>
                  <a:pt x="59817" y="42417"/>
                </a:lnTo>
                <a:lnTo>
                  <a:pt x="40767" y="41275"/>
                </a:lnTo>
                <a:lnTo>
                  <a:pt x="83693" y="24256"/>
                </a:lnTo>
                <a:lnTo>
                  <a:pt x="65912" y="19176"/>
                </a:lnTo>
                <a:lnTo>
                  <a:pt x="86868" y="6223"/>
                </a:lnTo>
                <a:lnTo>
                  <a:pt x="77724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015484" y="1935479"/>
            <a:ext cx="33655" cy="40005"/>
          </a:xfrm>
          <a:custGeom>
            <a:avLst/>
            <a:gdLst/>
            <a:ahLst/>
            <a:cxnLst/>
            <a:rect l="l" t="t" r="r" b="b"/>
            <a:pathLst>
              <a:path w="33654" h="40005">
                <a:moveTo>
                  <a:pt x="27431" y="0"/>
                </a:moveTo>
                <a:lnTo>
                  <a:pt x="0" y="8762"/>
                </a:lnTo>
                <a:lnTo>
                  <a:pt x="13588" y="39624"/>
                </a:lnTo>
                <a:lnTo>
                  <a:pt x="33527" y="31877"/>
                </a:lnTo>
                <a:lnTo>
                  <a:pt x="27431" y="0"/>
                </a:lnTo>
                <a:close/>
              </a:path>
            </a:pathLst>
          </a:custGeom>
          <a:solidFill>
            <a:srgbClr val="00B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744211" y="1918716"/>
            <a:ext cx="295910" cy="281940"/>
          </a:xfrm>
          <a:custGeom>
            <a:avLst/>
            <a:gdLst/>
            <a:ahLst/>
            <a:cxnLst/>
            <a:rect l="l" t="t" r="r" b="b"/>
            <a:pathLst>
              <a:path w="295910" h="281939">
                <a:moveTo>
                  <a:pt x="295655" y="0"/>
                </a:moveTo>
                <a:lnTo>
                  <a:pt x="0" y="103124"/>
                </a:lnTo>
                <a:lnTo>
                  <a:pt x="78359" y="281939"/>
                </a:lnTo>
                <a:lnTo>
                  <a:pt x="23622" y="107950"/>
                </a:lnTo>
                <a:lnTo>
                  <a:pt x="247650" y="28448"/>
                </a:lnTo>
                <a:lnTo>
                  <a:pt x="2956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012435" y="1930907"/>
            <a:ext cx="40005" cy="47625"/>
          </a:xfrm>
          <a:custGeom>
            <a:avLst/>
            <a:gdLst/>
            <a:ahLst/>
            <a:cxnLst/>
            <a:rect l="l" t="t" r="r" b="b"/>
            <a:pathLst>
              <a:path w="40004" h="47625">
                <a:moveTo>
                  <a:pt x="26669" y="0"/>
                </a:moveTo>
                <a:lnTo>
                  <a:pt x="0" y="18414"/>
                </a:lnTo>
                <a:lnTo>
                  <a:pt x="16001" y="47243"/>
                </a:lnTo>
                <a:lnTo>
                  <a:pt x="39624" y="38480"/>
                </a:lnTo>
                <a:lnTo>
                  <a:pt x="37372" y="29844"/>
                </a:lnTo>
                <a:lnTo>
                  <a:pt x="16001" y="29844"/>
                </a:lnTo>
                <a:lnTo>
                  <a:pt x="10794" y="17399"/>
                </a:lnTo>
                <a:lnTo>
                  <a:pt x="26669" y="0"/>
                </a:lnTo>
                <a:close/>
              </a:path>
              <a:path w="40004" h="47625">
                <a:moveTo>
                  <a:pt x="31876" y="8762"/>
                </a:moveTo>
                <a:lnTo>
                  <a:pt x="16001" y="29844"/>
                </a:lnTo>
                <a:lnTo>
                  <a:pt x="37372" y="29844"/>
                </a:lnTo>
                <a:lnTo>
                  <a:pt x="31876" y="8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610100" y="1924811"/>
            <a:ext cx="502920" cy="353695"/>
          </a:xfrm>
          <a:custGeom>
            <a:avLst/>
            <a:gdLst/>
            <a:ahLst/>
            <a:cxnLst/>
            <a:rect l="l" t="t" r="r" b="b"/>
            <a:pathLst>
              <a:path w="502920" h="353694">
                <a:moveTo>
                  <a:pt x="73025" y="67690"/>
                </a:moveTo>
                <a:lnTo>
                  <a:pt x="0" y="219455"/>
                </a:lnTo>
                <a:lnTo>
                  <a:pt x="345694" y="353567"/>
                </a:lnTo>
                <a:lnTo>
                  <a:pt x="353319" y="329057"/>
                </a:lnTo>
                <a:lnTo>
                  <a:pt x="333883" y="329057"/>
                </a:lnTo>
                <a:lnTo>
                  <a:pt x="21209" y="214375"/>
                </a:lnTo>
                <a:lnTo>
                  <a:pt x="75946" y="86995"/>
                </a:lnTo>
                <a:lnTo>
                  <a:pt x="108330" y="86995"/>
                </a:lnTo>
                <a:lnTo>
                  <a:pt x="108330" y="80263"/>
                </a:lnTo>
                <a:lnTo>
                  <a:pt x="73025" y="67690"/>
                </a:lnTo>
                <a:close/>
              </a:path>
              <a:path w="502920" h="353694">
                <a:moveTo>
                  <a:pt x="385637" y="225171"/>
                </a:moveTo>
                <a:lnTo>
                  <a:pt x="371094" y="225171"/>
                </a:lnTo>
                <a:lnTo>
                  <a:pt x="333883" y="329057"/>
                </a:lnTo>
                <a:lnTo>
                  <a:pt x="353319" y="329057"/>
                </a:lnTo>
                <a:lnTo>
                  <a:pt x="385637" y="225171"/>
                </a:lnTo>
                <a:close/>
              </a:path>
              <a:path w="502920" h="353694">
                <a:moveTo>
                  <a:pt x="278991" y="271272"/>
                </a:moveTo>
                <a:lnTo>
                  <a:pt x="250062" y="271272"/>
                </a:lnTo>
                <a:lnTo>
                  <a:pt x="253873" y="283845"/>
                </a:lnTo>
                <a:lnTo>
                  <a:pt x="278991" y="271272"/>
                </a:lnTo>
                <a:close/>
              </a:path>
              <a:path w="502920" h="353694">
                <a:moveTo>
                  <a:pt x="439420" y="0"/>
                </a:moveTo>
                <a:lnTo>
                  <a:pt x="478409" y="164591"/>
                </a:lnTo>
                <a:lnTo>
                  <a:pt x="340740" y="217424"/>
                </a:lnTo>
                <a:lnTo>
                  <a:pt x="213867" y="279146"/>
                </a:lnTo>
                <a:lnTo>
                  <a:pt x="250062" y="271272"/>
                </a:lnTo>
                <a:lnTo>
                  <a:pt x="278991" y="271272"/>
                </a:lnTo>
                <a:lnTo>
                  <a:pt x="371094" y="225171"/>
                </a:lnTo>
                <a:lnTo>
                  <a:pt x="385637" y="225171"/>
                </a:lnTo>
                <a:lnTo>
                  <a:pt x="387730" y="218439"/>
                </a:lnTo>
                <a:lnTo>
                  <a:pt x="502920" y="168401"/>
                </a:lnTo>
                <a:lnTo>
                  <a:pt x="439420" y="0"/>
                </a:lnTo>
                <a:close/>
              </a:path>
              <a:path w="502920" h="353694">
                <a:moveTo>
                  <a:pt x="108330" y="86995"/>
                </a:moveTo>
                <a:lnTo>
                  <a:pt x="75946" y="86995"/>
                </a:lnTo>
                <a:lnTo>
                  <a:pt x="108330" y="94996"/>
                </a:lnTo>
                <a:lnTo>
                  <a:pt x="108330" y="869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661915" y="1927860"/>
            <a:ext cx="312420" cy="239395"/>
          </a:xfrm>
          <a:custGeom>
            <a:avLst/>
            <a:gdLst/>
            <a:ahLst/>
            <a:cxnLst/>
            <a:rect l="l" t="t" r="r" b="b"/>
            <a:pathLst>
              <a:path w="312420" h="239394">
                <a:moveTo>
                  <a:pt x="23368" y="155828"/>
                </a:moveTo>
                <a:lnTo>
                  <a:pt x="0" y="198119"/>
                </a:lnTo>
                <a:lnTo>
                  <a:pt x="128016" y="239267"/>
                </a:lnTo>
                <a:lnTo>
                  <a:pt x="133467" y="225425"/>
                </a:lnTo>
                <a:lnTo>
                  <a:pt x="122047" y="225425"/>
                </a:lnTo>
                <a:lnTo>
                  <a:pt x="42925" y="201040"/>
                </a:lnTo>
                <a:lnTo>
                  <a:pt x="81153" y="185292"/>
                </a:lnTo>
                <a:lnTo>
                  <a:pt x="110230" y="185292"/>
                </a:lnTo>
                <a:lnTo>
                  <a:pt x="87884" y="178562"/>
                </a:lnTo>
                <a:lnTo>
                  <a:pt x="125857" y="177291"/>
                </a:lnTo>
                <a:lnTo>
                  <a:pt x="117030" y="162687"/>
                </a:lnTo>
                <a:lnTo>
                  <a:pt x="46989" y="162687"/>
                </a:lnTo>
                <a:lnTo>
                  <a:pt x="23368" y="155828"/>
                </a:lnTo>
                <a:close/>
              </a:path>
              <a:path w="312420" h="239394">
                <a:moveTo>
                  <a:pt x="133731" y="198881"/>
                </a:moveTo>
                <a:lnTo>
                  <a:pt x="122047" y="225425"/>
                </a:lnTo>
                <a:lnTo>
                  <a:pt x="133467" y="225425"/>
                </a:lnTo>
                <a:lnTo>
                  <a:pt x="137668" y="214756"/>
                </a:lnTo>
                <a:lnTo>
                  <a:pt x="133731" y="198881"/>
                </a:lnTo>
                <a:close/>
              </a:path>
              <a:path w="312420" h="239394">
                <a:moveTo>
                  <a:pt x="114490" y="198881"/>
                </a:moveTo>
                <a:lnTo>
                  <a:pt x="102488" y="198881"/>
                </a:lnTo>
                <a:lnTo>
                  <a:pt x="97536" y="211836"/>
                </a:lnTo>
                <a:lnTo>
                  <a:pt x="121158" y="206882"/>
                </a:lnTo>
                <a:lnTo>
                  <a:pt x="114490" y="198881"/>
                </a:lnTo>
                <a:close/>
              </a:path>
              <a:path w="312420" h="239394">
                <a:moveTo>
                  <a:pt x="110230" y="185292"/>
                </a:moveTo>
                <a:lnTo>
                  <a:pt x="81153" y="185292"/>
                </a:lnTo>
                <a:lnTo>
                  <a:pt x="63500" y="203073"/>
                </a:lnTo>
                <a:lnTo>
                  <a:pt x="97536" y="190118"/>
                </a:lnTo>
                <a:lnTo>
                  <a:pt x="126253" y="190118"/>
                </a:lnTo>
                <a:lnTo>
                  <a:pt x="110230" y="185292"/>
                </a:lnTo>
                <a:close/>
              </a:path>
              <a:path w="312420" h="239394">
                <a:moveTo>
                  <a:pt x="107187" y="190118"/>
                </a:moveTo>
                <a:lnTo>
                  <a:pt x="97536" y="190118"/>
                </a:lnTo>
                <a:lnTo>
                  <a:pt x="85851" y="203073"/>
                </a:lnTo>
                <a:lnTo>
                  <a:pt x="102488" y="198881"/>
                </a:lnTo>
                <a:lnTo>
                  <a:pt x="114490" y="198881"/>
                </a:lnTo>
                <a:lnTo>
                  <a:pt x="107187" y="190118"/>
                </a:lnTo>
                <a:close/>
              </a:path>
              <a:path w="312420" h="239394">
                <a:moveTo>
                  <a:pt x="126253" y="190118"/>
                </a:moveTo>
                <a:lnTo>
                  <a:pt x="107187" y="190118"/>
                </a:lnTo>
                <a:lnTo>
                  <a:pt x="130048" y="191262"/>
                </a:lnTo>
                <a:lnTo>
                  <a:pt x="126253" y="190118"/>
                </a:lnTo>
                <a:close/>
              </a:path>
              <a:path w="312420" h="239394">
                <a:moveTo>
                  <a:pt x="58547" y="0"/>
                </a:moveTo>
                <a:lnTo>
                  <a:pt x="46989" y="162687"/>
                </a:lnTo>
                <a:lnTo>
                  <a:pt x="117030" y="162687"/>
                </a:lnTo>
                <a:lnTo>
                  <a:pt x="115188" y="159638"/>
                </a:lnTo>
                <a:lnTo>
                  <a:pt x="61468" y="157861"/>
                </a:lnTo>
                <a:lnTo>
                  <a:pt x="69469" y="12700"/>
                </a:lnTo>
                <a:lnTo>
                  <a:pt x="241189" y="12700"/>
                </a:lnTo>
                <a:lnTo>
                  <a:pt x="58547" y="0"/>
                </a:lnTo>
                <a:close/>
              </a:path>
              <a:path w="312420" h="239394">
                <a:moveTo>
                  <a:pt x="241189" y="12700"/>
                </a:moveTo>
                <a:lnTo>
                  <a:pt x="69469" y="12700"/>
                </a:lnTo>
                <a:lnTo>
                  <a:pt x="293750" y="24511"/>
                </a:lnTo>
                <a:lnTo>
                  <a:pt x="312420" y="17652"/>
                </a:lnTo>
                <a:lnTo>
                  <a:pt x="241189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742688" y="1955292"/>
            <a:ext cx="59690" cy="22860"/>
          </a:xfrm>
          <a:custGeom>
            <a:avLst/>
            <a:gdLst/>
            <a:ahLst/>
            <a:cxnLst/>
            <a:rect l="l" t="t" r="r" b="b"/>
            <a:pathLst>
              <a:path w="59689" h="22860">
                <a:moveTo>
                  <a:pt x="508" y="0"/>
                </a:moveTo>
                <a:lnTo>
                  <a:pt x="0" y="22860"/>
                </a:lnTo>
                <a:lnTo>
                  <a:pt x="26797" y="22860"/>
                </a:lnTo>
                <a:lnTo>
                  <a:pt x="5587" y="15367"/>
                </a:lnTo>
                <a:lnTo>
                  <a:pt x="59436" y="12446"/>
                </a:lnTo>
                <a:lnTo>
                  <a:pt x="6985" y="8255"/>
                </a:lnTo>
                <a:lnTo>
                  <a:pt x="56896" y="1397"/>
                </a:lnTo>
                <a:lnTo>
                  <a:pt x="5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780788" y="2007107"/>
            <a:ext cx="74930" cy="55244"/>
          </a:xfrm>
          <a:custGeom>
            <a:avLst/>
            <a:gdLst/>
            <a:ahLst/>
            <a:cxnLst/>
            <a:rect l="l" t="t" r="r" b="b"/>
            <a:pathLst>
              <a:path w="74929" h="55244">
                <a:moveTo>
                  <a:pt x="74675" y="0"/>
                </a:moveTo>
                <a:lnTo>
                  <a:pt x="0" y="26669"/>
                </a:lnTo>
                <a:lnTo>
                  <a:pt x="15494" y="54863"/>
                </a:lnTo>
                <a:lnTo>
                  <a:pt x="32638" y="45212"/>
                </a:lnTo>
                <a:lnTo>
                  <a:pt x="15494" y="44068"/>
                </a:lnTo>
                <a:lnTo>
                  <a:pt x="36132" y="33146"/>
                </a:lnTo>
                <a:lnTo>
                  <a:pt x="10667" y="33146"/>
                </a:lnTo>
                <a:lnTo>
                  <a:pt x="68452" y="7238"/>
                </a:lnTo>
                <a:lnTo>
                  <a:pt x="74675" y="0"/>
                </a:lnTo>
                <a:close/>
              </a:path>
              <a:path w="74929" h="55244">
                <a:moveTo>
                  <a:pt x="50291" y="25653"/>
                </a:moveTo>
                <a:lnTo>
                  <a:pt x="10667" y="33146"/>
                </a:lnTo>
                <a:lnTo>
                  <a:pt x="36132" y="33146"/>
                </a:lnTo>
                <a:lnTo>
                  <a:pt x="50291" y="256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14900" y="1943100"/>
            <a:ext cx="106679" cy="1691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 txBox="1"/>
          <p:nvPr/>
        </p:nvSpPr>
        <p:spPr>
          <a:xfrm>
            <a:off x="5024754" y="2110232"/>
            <a:ext cx="433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E83700"/>
                </a:solidFill>
                <a:latin typeface="Tahoma"/>
                <a:cs typeface="Tahoma"/>
              </a:rPr>
              <a:t>d</a:t>
            </a:r>
            <a:r>
              <a:rPr sz="1400" b="1" spc="-5" dirty="0">
                <a:solidFill>
                  <a:srgbClr val="E83700"/>
                </a:solidFill>
                <a:latin typeface="Tahoma"/>
                <a:cs typeface="Tahoma"/>
              </a:rPr>
              <a:t>ocs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6679692" y="3543300"/>
            <a:ext cx="358140" cy="248920"/>
          </a:xfrm>
          <a:custGeom>
            <a:avLst/>
            <a:gdLst/>
            <a:ahLst/>
            <a:cxnLst/>
            <a:rect l="l" t="t" r="r" b="b"/>
            <a:pathLst>
              <a:path w="358140" h="248920">
                <a:moveTo>
                  <a:pt x="61722" y="0"/>
                </a:moveTo>
                <a:lnTo>
                  <a:pt x="0" y="129539"/>
                </a:lnTo>
                <a:lnTo>
                  <a:pt x="312800" y="248412"/>
                </a:lnTo>
                <a:lnTo>
                  <a:pt x="358139" y="107695"/>
                </a:lnTo>
                <a:lnTo>
                  <a:pt x="617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765035" y="3486911"/>
            <a:ext cx="230504" cy="137160"/>
          </a:xfrm>
          <a:custGeom>
            <a:avLst/>
            <a:gdLst/>
            <a:ahLst/>
            <a:cxnLst/>
            <a:rect l="l" t="t" r="r" b="b"/>
            <a:pathLst>
              <a:path w="230504" h="137160">
                <a:moveTo>
                  <a:pt x="0" y="0"/>
                </a:moveTo>
                <a:lnTo>
                  <a:pt x="0" y="137160"/>
                </a:lnTo>
                <a:lnTo>
                  <a:pt x="68707" y="137160"/>
                </a:lnTo>
                <a:lnTo>
                  <a:pt x="48895" y="73913"/>
                </a:lnTo>
                <a:lnTo>
                  <a:pt x="230124" y="9525"/>
                </a:lnTo>
                <a:lnTo>
                  <a:pt x="0" y="0"/>
                </a:lnTo>
                <a:close/>
              </a:path>
            </a:pathLst>
          </a:custGeom>
          <a:solidFill>
            <a:srgbClr val="FFEE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809231" y="3468623"/>
            <a:ext cx="334010" cy="264160"/>
          </a:xfrm>
          <a:custGeom>
            <a:avLst/>
            <a:gdLst/>
            <a:ahLst/>
            <a:cxnLst/>
            <a:rect l="l" t="t" r="r" b="b"/>
            <a:pathLst>
              <a:path w="334009" h="264160">
                <a:moveTo>
                  <a:pt x="285876" y="0"/>
                </a:moveTo>
                <a:lnTo>
                  <a:pt x="0" y="99695"/>
                </a:lnTo>
                <a:lnTo>
                  <a:pt x="65024" y="263651"/>
                </a:lnTo>
                <a:lnTo>
                  <a:pt x="333756" y="155448"/>
                </a:lnTo>
                <a:lnTo>
                  <a:pt x="2858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85431" y="3666744"/>
            <a:ext cx="154305" cy="78105"/>
          </a:xfrm>
          <a:custGeom>
            <a:avLst/>
            <a:gdLst/>
            <a:ahLst/>
            <a:cxnLst/>
            <a:rect l="l" t="t" r="r" b="b"/>
            <a:pathLst>
              <a:path w="154304" h="78104">
                <a:moveTo>
                  <a:pt x="153924" y="0"/>
                </a:moveTo>
                <a:lnTo>
                  <a:pt x="0" y="60832"/>
                </a:lnTo>
                <a:lnTo>
                  <a:pt x="22478" y="77723"/>
                </a:lnTo>
                <a:lnTo>
                  <a:pt x="134112" y="30987"/>
                </a:lnTo>
                <a:lnTo>
                  <a:pt x="153924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728459" y="3634740"/>
            <a:ext cx="121920" cy="58419"/>
          </a:xfrm>
          <a:custGeom>
            <a:avLst/>
            <a:gdLst/>
            <a:ahLst/>
            <a:cxnLst/>
            <a:rect l="l" t="t" r="r" b="b"/>
            <a:pathLst>
              <a:path w="121920" h="58420">
                <a:moveTo>
                  <a:pt x="39370" y="0"/>
                </a:moveTo>
                <a:lnTo>
                  <a:pt x="0" y="25018"/>
                </a:lnTo>
                <a:lnTo>
                  <a:pt x="104901" y="57912"/>
                </a:lnTo>
                <a:lnTo>
                  <a:pt x="121920" y="24257"/>
                </a:lnTo>
                <a:lnTo>
                  <a:pt x="3937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740652" y="3557015"/>
            <a:ext cx="36830" cy="32384"/>
          </a:xfrm>
          <a:custGeom>
            <a:avLst/>
            <a:gdLst/>
            <a:ahLst/>
            <a:cxnLst/>
            <a:rect l="l" t="t" r="r" b="b"/>
            <a:pathLst>
              <a:path w="36829" h="32385">
                <a:moveTo>
                  <a:pt x="3937" y="0"/>
                </a:moveTo>
                <a:lnTo>
                  <a:pt x="0" y="27178"/>
                </a:lnTo>
                <a:lnTo>
                  <a:pt x="26924" y="32004"/>
                </a:lnTo>
                <a:lnTo>
                  <a:pt x="6730" y="14478"/>
                </a:lnTo>
                <a:lnTo>
                  <a:pt x="34725" y="14478"/>
                </a:lnTo>
                <a:lnTo>
                  <a:pt x="32639" y="7747"/>
                </a:lnTo>
                <a:lnTo>
                  <a:pt x="3937" y="0"/>
                </a:lnTo>
                <a:close/>
              </a:path>
              <a:path w="36829" h="32385">
                <a:moveTo>
                  <a:pt x="34725" y="14478"/>
                </a:moveTo>
                <a:lnTo>
                  <a:pt x="6730" y="14478"/>
                </a:lnTo>
                <a:lnTo>
                  <a:pt x="36575" y="20447"/>
                </a:lnTo>
                <a:lnTo>
                  <a:pt x="34725" y="14478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800088" y="3494532"/>
            <a:ext cx="64135" cy="29209"/>
          </a:xfrm>
          <a:custGeom>
            <a:avLst/>
            <a:gdLst/>
            <a:ahLst/>
            <a:cxnLst/>
            <a:rect l="l" t="t" r="r" b="b"/>
            <a:pathLst>
              <a:path w="64134" h="29210">
                <a:moveTo>
                  <a:pt x="1904" y="0"/>
                </a:moveTo>
                <a:lnTo>
                  <a:pt x="0" y="28955"/>
                </a:lnTo>
                <a:lnTo>
                  <a:pt x="35813" y="28955"/>
                </a:lnTo>
                <a:lnTo>
                  <a:pt x="28193" y="18668"/>
                </a:lnTo>
                <a:lnTo>
                  <a:pt x="61086" y="15875"/>
                </a:lnTo>
                <a:lnTo>
                  <a:pt x="64007" y="6476"/>
                </a:lnTo>
                <a:lnTo>
                  <a:pt x="1904" y="0"/>
                </a:lnTo>
                <a:close/>
              </a:path>
            </a:pathLst>
          </a:custGeom>
          <a:solidFill>
            <a:srgbClr val="999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29043" y="3544823"/>
            <a:ext cx="82550" cy="58419"/>
          </a:xfrm>
          <a:custGeom>
            <a:avLst/>
            <a:gdLst/>
            <a:ahLst/>
            <a:cxnLst/>
            <a:rect l="l" t="t" r="r" b="b"/>
            <a:pathLst>
              <a:path w="82550" h="58420">
                <a:moveTo>
                  <a:pt x="73659" y="0"/>
                </a:moveTo>
                <a:lnTo>
                  <a:pt x="0" y="28193"/>
                </a:lnTo>
                <a:lnTo>
                  <a:pt x="19938" y="57912"/>
                </a:lnTo>
                <a:lnTo>
                  <a:pt x="56641" y="39370"/>
                </a:lnTo>
                <a:lnTo>
                  <a:pt x="38607" y="38226"/>
                </a:lnTo>
                <a:lnTo>
                  <a:pt x="79248" y="22478"/>
                </a:lnTo>
                <a:lnTo>
                  <a:pt x="62356" y="17779"/>
                </a:lnTo>
                <a:lnTo>
                  <a:pt x="82296" y="5714"/>
                </a:lnTo>
                <a:lnTo>
                  <a:pt x="73659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056119" y="3479291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4" h="38100">
                <a:moveTo>
                  <a:pt x="26288" y="0"/>
                </a:moveTo>
                <a:lnTo>
                  <a:pt x="0" y="8382"/>
                </a:lnTo>
                <a:lnTo>
                  <a:pt x="12953" y="38100"/>
                </a:lnTo>
                <a:lnTo>
                  <a:pt x="32003" y="30607"/>
                </a:lnTo>
                <a:lnTo>
                  <a:pt x="26288" y="0"/>
                </a:lnTo>
                <a:close/>
              </a:path>
            </a:pathLst>
          </a:custGeom>
          <a:solidFill>
            <a:srgbClr val="00BE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800088" y="3464052"/>
            <a:ext cx="279400" cy="265430"/>
          </a:xfrm>
          <a:custGeom>
            <a:avLst/>
            <a:gdLst/>
            <a:ahLst/>
            <a:cxnLst/>
            <a:rect l="l" t="t" r="r" b="b"/>
            <a:pathLst>
              <a:path w="279400" h="265429">
                <a:moveTo>
                  <a:pt x="278891" y="0"/>
                </a:moveTo>
                <a:lnTo>
                  <a:pt x="0" y="97027"/>
                </a:lnTo>
                <a:lnTo>
                  <a:pt x="73913" y="265175"/>
                </a:lnTo>
                <a:lnTo>
                  <a:pt x="22351" y="101473"/>
                </a:lnTo>
                <a:lnTo>
                  <a:pt x="233552" y="26797"/>
                </a:lnTo>
                <a:lnTo>
                  <a:pt x="2788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053071" y="3474720"/>
            <a:ext cx="38100" cy="45720"/>
          </a:xfrm>
          <a:custGeom>
            <a:avLst/>
            <a:gdLst/>
            <a:ahLst/>
            <a:cxnLst/>
            <a:rect l="l" t="t" r="r" b="b"/>
            <a:pathLst>
              <a:path w="38100" h="45720">
                <a:moveTo>
                  <a:pt x="25653" y="0"/>
                </a:moveTo>
                <a:lnTo>
                  <a:pt x="0" y="17779"/>
                </a:lnTo>
                <a:lnTo>
                  <a:pt x="15367" y="45719"/>
                </a:lnTo>
                <a:lnTo>
                  <a:pt x="38100" y="37337"/>
                </a:lnTo>
                <a:lnTo>
                  <a:pt x="35898" y="28828"/>
                </a:lnTo>
                <a:lnTo>
                  <a:pt x="15367" y="28828"/>
                </a:lnTo>
                <a:lnTo>
                  <a:pt x="10413" y="16890"/>
                </a:lnTo>
                <a:lnTo>
                  <a:pt x="25653" y="0"/>
                </a:lnTo>
                <a:close/>
              </a:path>
              <a:path w="38100" h="45720">
                <a:moveTo>
                  <a:pt x="30606" y="8381"/>
                </a:moveTo>
                <a:lnTo>
                  <a:pt x="15367" y="28828"/>
                </a:lnTo>
                <a:lnTo>
                  <a:pt x="35898" y="28828"/>
                </a:lnTo>
                <a:lnTo>
                  <a:pt x="30606" y="8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673595" y="3468623"/>
            <a:ext cx="475615" cy="334010"/>
          </a:xfrm>
          <a:custGeom>
            <a:avLst/>
            <a:gdLst/>
            <a:ahLst/>
            <a:cxnLst/>
            <a:rect l="l" t="t" r="r" b="b"/>
            <a:pathLst>
              <a:path w="475615" h="334010">
                <a:moveTo>
                  <a:pt x="69087" y="63880"/>
                </a:moveTo>
                <a:lnTo>
                  <a:pt x="0" y="207137"/>
                </a:lnTo>
                <a:lnTo>
                  <a:pt x="326771" y="333756"/>
                </a:lnTo>
                <a:lnTo>
                  <a:pt x="333999" y="310642"/>
                </a:lnTo>
                <a:lnTo>
                  <a:pt x="315722" y="310642"/>
                </a:lnTo>
                <a:lnTo>
                  <a:pt x="20065" y="202311"/>
                </a:lnTo>
                <a:lnTo>
                  <a:pt x="71754" y="82168"/>
                </a:lnTo>
                <a:lnTo>
                  <a:pt x="102488" y="82168"/>
                </a:lnTo>
                <a:lnTo>
                  <a:pt x="102488" y="75691"/>
                </a:lnTo>
                <a:lnTo>
                  <a:pt x="69087" y="63880"/>
                </a:lnTo>
                <a:close/>
              </a:path>
              <a:path w="475615" h="334010">
                <a:moveTo>
                  <a:pt x="364663" y="212598"/>
                </a:moveTo>
                <a:lnTo>
                  <a:pt x="350900" y="212598"/>
                </a:lnTo>
                <a:lnTo>
                  <a:pt x="315722" y="310642"/>
                </a:lnTo>
                <a:lnTo>
                  <a:pt x="333999" y="310642"/>
                </a:lnTo>
                <a:lnTo>
                  <a:pt x="364663" y="212598"/>
                </a:lnTo>
                <a:close/>
              </a:path>
              <a:path w="475615" h="334010">
                <a:moveTo>
                  <a:pt x="263933" y="256031"/>
                </a:moveTo>
                <a:lnTo>
                  <a:pt x="236347" y="256031"/>
                </a:lnTo>
                <a:lnTo>
                  <a:pt x="240029" y="267969"/>
                </a:lnTo>
                <a:lnTo>
                  <a:pt x="263933" y="256031"/>
                </a:lnTo>
                <a:close/>
              </a:path>
              <a:path w="475615" h="334010">
                <a:moveTo>
                  <a:pt x="415417" y="0"/>
                </a:moveTo>
                <a:lnTo>
                  <a:pt x="452374" y="155320"/>
                </a:lnTo>
                <a:lnTo>
                  <a:pt x="322072" y="205231"/>
                </a:lnTo>
                <a:lnTo>
                  <a:pt x="202183" y="263525"/>
                </a:lnTo>
                <a:lnTo>
                  <a:pt x="236347" y="256031"/>
                </a:lnTo>
                <a:lnTo>
                  <a:pt x="263933" y="256031"/>
                </a:lnTo>
                <a:lnTo>
                  <a:pt x="350900" y="212598"/>
                </a:lnTo>
                <a:lnTo>
                  <a:pt x="364663" y="212598"/>
                </a:lnTo>
                <a:lnTo>
                  <a:pt x="366649" y="206248"/>
                </a:lnTo>
                <a:lnTo>
                  <a:pt x="475487" y="159003"/>
                </a:lnTo>
                <a:lnTo>
                  <a:pt x="415417" y="0"/>
                </a:lnTo>
                <a:close/>
              </a:path>
              <a:path w="475615" h="334010">
                <a:moveTo>
                  <a:pt x="102488" y="82168"/>
                </a:moveTo>
                <a:lnTo>
                  <a:pt x="71754" y="82168"/>
                </a:lnTo>
                <a:lnTo>
                  <a:pt x="102488" y="89662"/>
                </a:lnTo>
                <a:lnTo>
                  <a:pt x="102488" y="821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722364" y="3471671"/>
            <a:ext cx="295910" cy="227329"/>
          </a:xfrm>
          <a:custGeom>
            <a:avLst/>
            <a:gdLst/>
            <a:ahLst/>
            <a:cxnLst/>
            <a:rect l="l" t="t" r="r" b="b"/>
            <a:pathLst>
              <a:path w="295909" h="227329">
                <a:moveTo>
                  <a:pt x="22225" y="147954"/>
                </a:moveTo>
                <a:lnTo>
                  <a:pt x="0" y="187959"/>
                </a:lnTo>
                <a:lnTo>
                  <a:pt x="121030" y="227075"/>
                </a:lnTo>
                <a:lnTo>
                  <a:pt x="126249" y="213994"/>
                </a:lnTo>
                <a:lnTo>
                  <a:pt x="115442" y="213994"/>
                </a:lnTo>
                <a:lnTo>
                  <a:pt x="40639" y="190753"/>
                </a:lnTo>
                <a:lnTo>
                  <a:pt x="76707" y="175894"/>
                </a:lnTo>
                <a:lnTo>
                  <a:pt x="104593" y="175894"/>
                </a:lnTo>
                <a:lnTo>
                  <a:pt x="83184" y="169417"/>
                </a:lnTo>
                <a:lnTo>
                  <a:pt x="119125" y="168275"/>
                </a:lnTo>
                <a:lnTo>
                  <a:pt x="110841" y="154431"/>
                </a:lnTo>
                <a:lnTo>
                  <a:pt x="44450" y="154431"/>
                </a:lnTo>
                <a:lnTo>
                  <a:pt x="22225" y="147954"/>
                </a:lnTo>
                <a:close/>
              </a:path>
              <a:path w="295909" h="227329">
                <a:moveTo>
                  <a:pt x="126491" y="188848"/>
                </a:moveTo>
                <a:lnTo>
                  <a:pt x="115442" y="213994"/>
                </a:lnTo>
                <a:lnTo>
                  <a:pt x="126249" y="213994"/>
                </a:lnTo>
                <a:lnTo>
                  <a:pt x="130301" y="203834"/>
                </a:lnTo>
                <a:lnTo>
                  <a:pt x="126491" y="188848"/>
                </a:lnTo>
                <a:close/>
              </a:path>
              <a:path w="295909" h="227329">
                <a:moveTo>
                  <a:pt x="108496" y="188848"/>
                </a:moveTo>
                <a:lnTo>
                  <a:pt x="97027" y="188848"/>
                </a:lnTo>
                <a:lnTo>
                  <a:pt x="92328" y="201040"/>
                </a:lnTo>
                <a:lnTo>
                  <a:pt x="114680" y="196341"/>
                </a:lnTo>
                <a:lnTo>
                  <a:pt x="108496" y="188848"/>
                </a:lnTo>
                <a:close/>
              </a:path>
              <a:path w="295909" h="227329">
                <a:moveTo>
                  <a:pt x="104593" y="175894"/>
                </a:moveTo>
                <a:lnTo>
                  <a:pt x="76707" y="175894"/>
                </a:lnTo>
                <a:lnTo>
                  <a:pt x="60070" y="192658"/>
                </a:lnTo>
                <a:lnTo>
                  <a:pt x="92328" y="180339"/>
                </a:lnTo>
                <a:lnTo>
                  <a:pt x="119285" y="180339"/>
                </a:lnTo>
                <a:lnTo>
                  <a:pt x="104593" y="175894"/>
                </a:lnTo>
                <a:close/>
              </a:path>
              <a:path w="295909" h="227329">
                <a:moveTo>
                  <a:pt x="101472" y="180339"/>
                </a:moveTo>
                <a:lnTo>
                  <a:pt x="92328" y="180339"/>
                </a:lnTo>
                <a:lnTo>
                  <a:pt x="81279" y="192658"/>
                </a:lnTo>
                <a:lnTo>
                  <a:pt x="97027" y="188848"/>
                </a:lnTo>
                <a:lnTo>
                  <a:pt x="108496" y="188848"/>
                </a:lnTo>
                <a:lnTo>
                  <a:pt x="101472" y="180339"/>
                </a:lnTo>
                <a:close/>
              </a:path>
              <a:path w="295909" h="227329">
                <a:moveTo>
                  <a:pt x="119285" y="180339"/>
                </a:moveTo>
                <a:lnTo>
                  <a:pt x="101472" y="180339"/>
                </a:lnTo>
                <a:lnTo>
                  <a:pt x="123062" y="181482"/>
                </a:lnTo>
                <a:lnTo>
                  <a:pt x="119285" y="180339"/>
                </a:lnTo>
                <a:close/>
              </a:path>
              <a:path w="295909" h="227329">
                <a:moveTo>
                  <a:pt x="55371" y="0"/>
                </a:moveTo>
                <a:lnTo>
                  <a:pt x="44450" y="154431"/>
                </a:lnTo>
                <a:lnTo>
                  <a:pt x="110841" y="154431"/>
                </a:lnTo>
                <a:lnTo>
                  <a:pt x="109092" y="151510"/>
                </a:lnTo>
                <a:lnTo>
                  <a:pt x="58165" y="149859"/>
                </a:lnTo>
                <a:lnTo>
                  <a:pt x="65658" y="12064"/>
                </a:lnTo>
                <a:lnTo>
                  <a:pt x="228303" y="12064"/>
                </a:lnTo>
                <a:lnTo>
                  <a:pt x="55371" y="0"/>
                </a:lnTo>
                <a:close/>
              </a:path>
              <a:path w="295909" h="227329">
                <a:moveTo>
                  <a:pt x="228303" y="12064"/>
                </a:moveTo>
                <a:lnTo>
                  <a:pt x="65658" y="12064"/>
                </a:lnTo>
                <a:lnTo>
                  <a:pt x="278002" y="23240"/>
                </a:lnTo>
                <a:lnTo>
                  <a:pt x="295655" y="16763"/>
                </a:lnTo>
                <a:lnTo>
                  <a:pt x="228303" y="120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800088" y="3497579"/>
            <a:ext cx="55244" cy="21590"/>
          </a:xfrm>
          <a:custGeom>
            <a:avLst/>
            <a:gdLst/>
            <a:ahLst/>
            <a:cxnLst/>
            <a:rect l="l" t="t" r="r" b="b"/>
            <a:pathLst>
              <a:path w="55245" h="21589">
                <a:moveTo>
                  <a:pt x="507" y="0"/>
                </a:moveTo>
                <a:lnTo>
                  <a:pt x="0" y="21336"/>
                </a:lnTo>
                <a:lnTo>
                  <a:pt x="24764" y="21336"/>
                </a:lnTo>
                <a:lnTo>
                  <a:pt x="5079" y="14350"/>
                </a:lnTo>
                <a:lnTo>
                  <a:pt x="54863" y="11684"/>
                </a:lnTo>
                <a:lnTo>
                  <a:pt x="6350" y="7747"/>
                </a:lnTo>
                <a:lnTo>
                  <a:pt x="52450" y="1270"/>
                </a:lnTo>
                <a:lnTo>
                  <a:pt x="5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835140" y="3546347"/>
            <a:ext cx="70485" cy="52069"/>
          </a:xfrm>
          <a:custGeom>
            <a:avLst/>
            <a:gdLst/>
            <a:ahLst/>
            <a:cxnLst/>
            <a:rect l="l" t="t" r="r" b="b"/>
            <a:pathLst>
              <a:path w="70484" h="52070">
                <a:moveTo>
                  <a:pt x="70103" y="0"/>
                </a:moveTo>
                <a:lnTo>
                  <a:pt x="0" y="25146"/>
                </a:lnTo>
                <a:lnTo>
                  <a:pt x="14604" y="51815"/>
                </a:lnTo>
                <a:lnTo>
                  <a:pt x="30606" y="42672"/>
                </a:lnTo>
                <a:lnTo>
                  <a:pt x="14604" y="41655"/>
                </a:lnTo>
                <a:lnTo>
                  <a:pt x="34140" y="31241"/>
                </a:lnTo>
                <a:lnTo>
                  <a:pt x="10032" y="31241"/>
                </a:lnTo>
                <a:lnTo>
                  <a:pt x="64261" y="6857"/>
                </a:lnTo>
                <a:lnTo>
                  <a:pt x="70103" y="0"/>
                </a:lnTo>
                <a:close/>
              </a:path>
              <a:path w="70484" h="52070">
                <a:moveTo>
                  <a:pt x="47243" y="24256"/>
                </a:moveTo>
                <a:lnTo>
                  <a:pt x="10032" y="31241"/>
                </a:lnTo>
                <a:lnTo>
                  <a:pt x="34140" y="31241"/>
                </a:lnTo>
                <a:lnTo>
                  <a:pt x="47243" y="242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034783" y="3486911"/>
            <a:ext cx="27940" cy="38100"/>
          </a:xfrm>
          <a:custGeom>
            <a:avLst/>
            <a:gdLst/>
            <a:ahLst/>
            <a:cxnLst/>
            <a:rect l="l" t="t" r="r" b="b"/>
            <a:pathLst>
              <a:path w="27940" h="38100">
                <a:moveTo>
                  <a:pt x="18161" y="0"/>
                </a:moveTo>
                <a:lnTo>
                  <a:pt x="2413" y="9905"/>
                </a:lnTo>
                <a:lnTo>
                  <a:pt x="0" y="28955"/>
                </a:lnTo>
                <a:lnTo>
                  <a:pt x="16891" y="38100"/>
                </a:lnTo>
                <a:lnTo>
                  <a:pt x="27432" y="34925"/>
                </a:lnTo>
                <a:lnTo>
                  <a:pt x="25019" y="30099"/>
                </a:lnTo>
                <a:lnTo>
                  <a:pt x="12700" y="30099"/>
                </a:lnTo>
                <a:lnTo>
                  <a:pt x="15673" y="23622"/>
                </a:lnTo>
                <a:lnTo>
                  <a:pt x="6985" y="23622"/>
                </a:lnTo>
                <a:lnTo>
                  <a:pt x="14986" y="14477"/>
                </a:lnTo>
                <a:lnTo>
                  <a:pt x="6476" y="13080"/>
                </a:lnTo>
                <a:lnTo>
                  <a:pt x="22225" y="5968"/>
                </a:lnTo>
                <a:lnTo>
                  <a:pt x="18161" y="0"/>
                </a:lnTo>
                <a:close/>
              </a:path>
              <a:path w="27940" h="38100">
                <a:moveTo>
                  <a:pt x="23368" y="26797"/>
                </a:moveTo>
                <a:lnTo>
                  <a:pt x="12700" y="30099"/>
                </a:lnTo>
                <a:lnTo>
                  <a:pt x="25019" y="30099"/>
                </a:lnTo>
                <a:lnTo>
                  <a:pt x="23368" y="26797"/>
                </a:lnTo>
                <a:close/>
              </a:path>
              <a:path w="27940" h="38100">
                <a:moveTo>
                  <a:pt x="16256" y="22351"/>
                </a:moveTo>
                <a:lnTo>
                  <a:pt x="6985" y="23622"/>
                </a:lnTo>
                <a:lnTo>
                  <a:pt x="15673" y="23622"/>
                </a:lnTo>
                <a:lnTo>
                  <a:pt x="16256" y="22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992111" y="3502152"/>
            <a:ext cx="47625" cy="18415"/>
          </a:xfrm>
          <a:custGeom>
            <a:avLst/>
            <a:gdLst/>
            <a:ahLst/>
            <a:cxnLst/>
            <a:rect l="l" t="t" r="r" b="b"/>
            <a:pathLst>
              <a:path w="47625" h="18414">
                <a:moveTo>
                  <a:pt x="0" y="10033"/>
                </a:moveTo>
                <a:lnTo>
                  <a:pt x="2667" y="16510"/>
                </a:lnTo>
                <a:lnTo>
                  <a:pt x="13462" y="18287"/>
                </a:lnTo>
                <a:lnTo>
                  <a:pt x="20154" y="12573"/>
                </a:lnTo>
                <a:lnTo>
                  <a:pt x="11557" y="12573"/>
                </a:lnTo>
                <a:lnTo>
                  <a:pt x="0" y="10033"/>
                </a:lnTo>
                <a:close/>
              </a:path>
              <a:path w="47625" h="18414">
                <a:moveTo>
                  <a:pt x="25146" y="2286"/>
                </a:moveTo>
                <a:lnTo>
                  <a:pt x="11557" y="12573"/>
                </a:lnTo>
                <a:lnTo>
                  <a:pt x="20154" y="12573"/>
                </a:lnTo>
                <a:lnTo>
                  <a:pt x="24765" y="8636"/>
                </a:lnTo>
                <a:lnTo>
                  <a:pt x="39725" y="8636"/>
                </a:lnTo>
                <a:lnTo>
                  <a:pt x="40705" y="8255"/>
                </a:lnTo>
                <a:lnTo>
                  <a:pt x="31496" y="8255"/>
                </a:lnTo>
                <a:lnTo>
                  <a:pt x="25146" y="2286"/>
                </a:lnTo>
                <a:close/>
              </a:path>
              <a:path w="47625" h="18414">
                <a:moveTo>
                  <a:pt x="39725" y="8636"/>
                </a:moveTo>
                <a:lnTo>
                  <a:pt x="24765" y="8636"/>
                </a:lnTo>
                <a:lnTo>
                  <a:pt x="29591" y="12573"/>
                </a:lnTo>
                <a:lnTo>
                  <a:pt x="39725" y="8636"/>
                </a:lnTo>
                <a:close/>
              </a:path>
              <a:path w="47625" h="18414">
                <a:moveTo>
                  <a:pt x="45339" y="0"/>
                </a:moveTo>
                <a:lnTo>
                  <a:pt x="31496" y="8255"/>
                </a:lnTo>
                <a:lnTo>
                  <a:pt x="40705" y="8255"/>
                </a:lnTo>
                <a:lnTo>
                  <a:pt x="47244" y="5714"/>
                </a:lnTo>
                <a:lnTo>
                  <a:pt x="45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998207" y="3511296"/>
            <a:ext cx="41275" cy="17145"/>
          </a:xfrm>
          <a:custGeom>
            <a:avLst/>
            <a:gdLst/>
            <a:ahLst/>
            <a:cxnLst/>
            <a:rect l="l" t="t" r="r" b="b"/>
            <a:pathLst>
              <a:path w="41275" h="17145">
                <a:moveTo>
                  <a:pt x="0" y="12318"/>
                </a:moveTo>
                <a:lnTo>
                  <a:pt x="3175" y="16763"/>
                </a:lnTo>
                <a:lnTo>
                  <a:pt x="11049" y="16763"/>
                </a:lnTo>
                <a:lnTo>
                  <a:pt x="17166" y="12826"/>
                </a:lnTo>
                <a:lnTo>
                  <a:pt x="9398" y="12826"/>
                </a:lnTo>
                <a:lnTo>
                  <a:pt x="0" y="12318"/>
                </a:lnTo>
                <a:close/>
              </a:path>
              <a:path w="41275" h="17145">
                <a:moveTo>
                  <a:pt x="24638" y="0"/>
                </a:moveTo>
                <a:lnTo>
                  <a:pt x="9398" y="12826"/>
                </a:lnTo>
                <a:lnTo>
                  <a:pt x="17166" y="12826"/>
                </a:lnTo>
                <a:lnTo>
                  <a:pt x="23875" y="8508"/>
                </a:lnTo>
                <a:lnTo>
                  <a:pt x="37435" y="8508"/>
                </a:lnTo>
                <a:lnTo>
                  <a:pt x="37788" y="8254"/>
                </a:lnTo>
                <a:lnTo>
                  <a:pt x="32131" y="8254"/>
                </a:lnTo>
                <a:lnTo>
                  <a:pt x="24638" y="0"/>
                </a:lnTo>
                <a:close/>
              </a:path>
              <a:path w="41275" h="17145">
                <a:moveTo>
                  <a:pt x="37435" y="8508"/>
                </a:moveTo>
                <a:lnTo>
                  <a:pt x="23875" y="8508"/>
                </a:lnTo>
                <a:lnTo>
                  <a:pt x="32131" y="12318"/>
                </a:lnTo>
                <a:lnTo>
                  <a:pt x="37435" y="8508"/>
                </a:lnTo>
                <a:close/>
              </a:path>
              <a:path w="41275" h="17145">
                <a:moveTo>
                  <a:pt x="38989" y="1904"/>
                </a:moveTo>
                <a:lnTo>
                  <a:pt x="32131" y="8254"/>
                </a:lnTo>
                <a:lnTo>
                  <a:pt x="37788" y="8254"/>
                </a:lnTo>
                <a:lnTo>
                  <a:pt x="41148" y="5841"/>
                </a:lnTo>
                <a:lnTo>
                  <a:pt x="38989" y="19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005828" y="3532060"/>
            <a:ext cx="2138680" cy="0"/>
          </a:xfrm>
          <a:custGeom>
            <a:avLst/>
            <a:gdLst/>
            <a:ahLst/>
            <a:cxnLst/>
            <a:rect l="l" t="t" r="r" b="b"/>
            <a:pathLst>
              <a:path w="2138679">
                <a:moveTo>
                  <a:pt x="0" y="0"/>
                </a:moveTo>
                <a:lnTo>
                  <a:pt x="2138171" y="0"/>
                </a:lnTo>
              </a:path>
            </a:pathLst>
          </a:custGeom>
          <a:ln w="72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961631" y="3544823"/>
            <a:ext cx="99060" cy="10058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 txBox="1"/>
          <p:nvPr/>
        </p:nvSpPr>
        <p:spPr>
          <a:xfrm>
            <a:off x="6428359" y="3656838"/>
            <a:ext cx="374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E83700"/>
                </a:solidFill>
                <a:latin typeface="Tahoma"/>
                <a:cs typeface="Tahoma"/>
              </a:rPr>
              <a:t>d</a:t>
            </a:r>
            <a:r>
              <a:rPr sz="1200" b="1" dirty="0">
                <a:solidFill>
                  <a:srgbClr val="E83700"/>
                </a:solidFill>
                <a:latin typeface="Tahoma"/>
                <a:cs typeface="Tahoma"/>
              </a:rPr>
              <a:t>o</a:t>
            </a:r>
            <a:r>
              <a:rPr sz="1200" b="1" spc="-5" dirty="0">
                <a:solidFill>
                  <a:srgbClr val="E83700"/>
                </a:solidFill>
                <a:latin typeface="Tahoma"/>
                <a:cs typeface="Tahoma"/>
              </a:rPr>
              <a:t>cs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1752599" y="1514879"/>
            <a:ext cx="1057910" cy="1090930"/>
          </a:xfrm>
          <a:custGeom>
            <a:avLst/>
            <a:gdLst/>
            <a:ahLst/>
            <a:cxnLst/>
            <a:rect l="l" t="t" r="r" b="b"/>
            <a:pathLst>
              <a:path w="1057910" h="1090930">
                <a:moveTo>
                  <a:pt x="946135" y="0"/>
                </a:moveTo>
                <a:lnTo>
                  <a:pt x="0" y="402154"/>
                </a:lnTo>
                <a:lnTo>
                  <a:pt x="584551" y="1090591"/>
                </a:lnTo>
                <a:lnTo>
                  <a:pt x="1057891" y="666143"/>
                </a:lnTo>
                <a:lnTo>
                  <a:pt x="946135" y="0"/>
                </a:lnTo>
                <a:close/>
              </a:path>
            </a:pathLst>
          </a:custGeom>
          <a:solidFill>
            <a:srgbClr val="D5F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867823" y="1526264"/>
            <a:ext cx="946785" cy="977265"/>
          </a:xfrm>
          <a:custGeom>
            <a:avLst/>
            <a:gdLst/>
            <a:ahLst/>
            <a:cxnLst/>
            <a:rect l="l" t="t" r="r" b="b"/>
            <a:pathLst>
              <a:path w="946785" h="977264">
                <a:moveTo>
                  <a:pt x="911424" y="347689"/>
                </a:moveTo>
                <a:lnTo>
                  <a:pt x="134098" y="347689"/>
                </a:lnTo>
                <a:lnTo>
                  <a:pt x="108274" y="813239"/>
                </a:lnTo>
                <a:lnTo>
                  <a:pt x="10928" y="976682"/>
                </a:lnTo>
                <a:lnTo>
                  <a:pt x="935219" y="974701"/>
                </a:lnTo>
                <a:lnTo>
                  <a:pt x="858735" y="818690"/>
                </a:lnTo>
                <a:lnTo>
                  <a:pt x="849781" y="396233"/>
                </a:lnTo>
                <a:lnTo>
                  <a:pt x="911424" y="347689"/>
                </a:lnTo>
                <a:close/>
              </a:path>
              <a:path w="946785" h="977264">
                <a:moveTo>
                  <a:pt x="488197" y="0"/>
                </a:moveTo>
                <a:lnTo>
                  <a:pt x="20363" y="245638"/>
                </a:lnTo>
                <a:lnTo>
                  <a:pt x="0" y="357072"/>
                </a:lnTo>
                <a:lnTo>
                  <a:pt x="134098" y="347689"/>
                </a:lnTo>
                <a:lnTo>
                  <a:pt x="911424" y="347689"/>
                </a:lnTo>
                <a:lnTo>
                  <a:pt x="946641" y="319955"/>
                </a:lnTo>
                <a:lnTo>
                  <a:pt x="933713" y="247640"/>
                </a:lnTo>
                <a:lnTo>
                  <a:pt x="488197" y="0"/>
                </a:lnTo>
                <a:close/>
              </a:path>
            </a:pathLst>
          </a:custGeom>
          <a:solidFill>
            <a:srgbClr val="B9C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341147" y="2231530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5">
                <a:moveTo>
                  <a:pt x="0" y="0"/>
                </a:moveTo>
                <a:lnTo>
                  <a:pt x="0" y="154035"/>
                </a:lnTo>
              </a:path>
            </a:pathLst>
          </a:custGeom>
          <a:ln w="74517">
            <a:solidFill>
              <a:srgbClr val="85AA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011361" y="1863026"/>
            <a:ext cx="706755" cy="137795"/>
          </a:xfrm>
          <a:custGeom>
            <a:avLst/>
            <a:gdLst/>
            <a:ahLst/>
            <a:cxnLst/>
            <a:rect l="l" t="t" r="r" b="b"/>
            <a:pathLst>
              <a:path w="706755" h="137794">
                <a:moveTo>
                  <a:pt x="0" y="0"/>
                </a:moveTo>
                <a:lnTo>
                  <a:pt x="0" y="87203"/>
                </a:lnTo>
                <a:lnTo>
                  <a:pt x="320350" y="137707"/>
                </a:lnTo>
                <a:lnTo>
                  <a:pt x="566204" y="107972"/>
                </a:lnTo>
                <a:lnTo>
                  <a:pt x="705483" y="107972"/>
                </a:lnTo>
                <a:lnTo>
                  <a:pt x="702269" y="5463"/>
                </a:lnTo>
                <a:lnTo>
                  <a:pt x="0" y="0"/>
                </a:lnTo>
                <a:close/>
              </a:path>
              <a:path w="706755" h="137794">
                <a:moveTo>
                  <a:pt x="705483" y="107972"/>
                </a:moveTo>
                <a:lnTo>
                  <a:pt x="566204" y="107972"/>
                </a:lnTo>
                <a:lnTo>
                  <a:pt x="706243" y="132244"/>
                </a:lnTo>
                <a:lnTo>
                  <a:pt x="705483" y="107972"/>
                </a:lnTo>
                <a:close/>
              </a:path>
            </a:pathLst>
          </a:custGeom>
          <a:solidFill>
            <a:srgbClr val="85A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391292" y="1859065"/>
            <a:ext cx="384175" cy="486409"/>
          </a:xfrm>
          <a:custGeom>
            <a:avLst/>
            <a:gdLst/>
            <a:ahLst/>
            <a:cxnLst/>
            <a:rect l="l" t="t" r="r" b="b"/>
            <a:pathLst>
              <a:path w="384175" h="486410">
                <a:moveTo>
                  <a:pt x="18869" y="0"/>
                </a:moveTo>
                <a:lnTo>
                  <a:pt x="0" y="52505"/>
                </a:lnTo>
                <a:lnTo>
                  <a:pt x="46693" y="78279"/>
                </a:lnTo>
                <a:lnTo>
                  <a:pt x="48702" y="485889"/>
                </a:lnTo>
                <a:lnTo>
                  <a:pt x="138073" y="485889"/>
                </a:lnTo>
                <a:lnTo>
                  <a:pt x="138073" y="68853"/>
                </a:lnTo>
                <a:lnTo>
                  <a:pt x="192214" y="57969"/>
                </a:lnTo>
                <a:lnTo>
                  <a:pt x="370498" y="57969"/>
                </a:lnTo>
                <a:lnTo>
                  <a:pt x="383926" y="50545"/>
                </a:lnTo>
                <a:lnTo>
                  <a:pt x="369031" y="2001"/>
                </a:lnTo>
                <a:lnTo>
                  <a:pt x="18869" y="0"/>
                </a:lnTo>
                <a:close/>
              </a:path>
              <a:path w="384175" h="486410">
                <a:moveTo>
                  <a:pt x="370498" y="57969"/>
                </a:moveTo>
                <a:lnTo>
                  <a:pt x="192214" y="57969"/>
                </a:lnTo>
                <a:lnTo>
                  <a:pt x="238406" y="78279"/>
                </a:lnTo>
                <a:lnTo>
                  <a:pt x="238406" y="483904"/>
                </a:lnTo>
                <a:lnTo>
                  <a:pt x="328321" y="481923"/>
                </a:lnTo>
                <a:lnTo>
                  <a:pt x="333760" y="78279"/>
                </a:lnTo>
                <a:lnTo>
                  <a:pt x="370498" y="57969"/>
                </a:lnTo>
                <a:close/>
              </a:path>
            </a:pathLst>
          </a:custGeom>
          <a:solidFill>
            <a:srgbClr val="B9C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919973" y="1861066"/>
            <a:ext cx="387985" cy="484505"/>
          </a:xfrm>
          <a:custGeom>
            <a:avLst/>
            <a:gdLst/>
            <a:ahLst/>
            <a:cxnLst/>
            <a:rect l="l" t="t" r="r" b="b"/>
            <a:pathLst>
              <a:path w="387985" h="484505">
                <a:moveTo>
                  <a:pt x="384564" y="52005"/>
                </a:moveTo>
                <a:lnTo>
                  <a:pt x="191712" y="52005"/>
                </a:lnTo>
                <a:lnTo>
                  <a:pt x="247832" y="76277"/>
                </a:lnTo>
                <a:lnTo>
                  <a:pt x="247832" y="483887"/>
                </a:lnTo>
                <a:lnTo>
                  <a:pt x="337220" y="483887"/>
                </a:lnTo>
                <a:lnTo>
                  <a:pt x="335254" y="78237"/>
                </a:lnTo>
                <a:lnTo>
                  <a:pt x="384564" y="52005"/>
                </a:lnTo>
                <a:close/>
              </a:path>
              <a:path w="387985" h="484505">
                <a:moveTo>
                  <a:pt x="372491" y="0"/>
                </a:moveTo>
                <a:lnTo>
                  <a:pt x="11422" y="9425"/>
                </a:lnTo>
                <a:lnTo>
                  <a:pt x="0" y="55967"/>
                </a:lnTo>
                <a:lnTo>
                  <a:pt x="46685" y="76277"/>
                </a:lnTo>
                <a:lnTo>
                  <a:pt x="46685" y="481902"/>
                </a:lnTo>
                <a:lnTo>
                  <a:pt x="139562" y="481902"/>
                </a:lnTo>
                <a:lnTo>
                  <a:pt x="139562" y="72815"/>
                </a:lnTo>
                <a:lnTo>
                  <a:pt x="191712" y="52005"/>
                </a:lnTo>
                <a:lnTo>
                  <a:pt x="384564" y="52005"/>
                </a:lnTo>
                <a:lnTo>
                  <a:pt x="387387" y="50503"/>
                </a:lnTo>
                <a:lnTo>
                  <a:pt x="372491" y="0"/>
                </a:lnTo>
                <a:close/>
              </a:path>
            </a:pathLst>
          </a:custGeom>
          <a:solidFill>
            <a:srgbClr val="B9C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959211" y="1604501"/>
            <a:ext cx="717550" cy="208915"/>
          </a:xfrm>
          <a:custGeom>
            <a:avLst/>
            <a:gdLst/>
            <a:ahLst/>
            <a:cxnLst/>
            <a:rect l="l" t="t" r="r" b="b"/>
            <a:pathLst>
              <a:path w="717550" h="208914">
                <a:moveTo>
                  <a:pt x="409738" y="0"/>
                </a:moveTo>
                <a:lnTo>
                  <a:pt x="0" y="208521"/>
                </a:lnTo>
                <a:lnTo>
                  <a:pt x="717181" y="200598"/>
                </a:lnTo>
                <a:lnTo>
                  <a:pt x="409738" y="0"/>
                </a:lnTo>
                <a:close/>
              </a:path>
            </a:pathLst>
          </a:custGeom>
          <a:solidFill>
            <a:srgbClr val="85A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054072" y="2028468"/>
            <a:ext cx="109855" cy="142240"/>
          </a:xfrm>
          <a:custGeom>
            <a:avLst/>
            <a:gdLst/>
            <a:ahLst/>
            <a:cxnLst/>
            <a:rect l="l" t="t" r="r" b="b"/>
            <a:pathLst>
              <a:path w="109855" h="142239">
                <a:moveTo>
                  <a:pt x="0" y="0"/>
                </a:moveTo>
                <a:lnTo>
                  <a:pt x="9435" y="141669"/>
                </a:lnTo>
                <a:lnTo>
                  <a:pt x="109759" y="139667"/>
                </a:lnTo>
                <a:lnTo>
                  <a:pt x="109759" y="396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296440" y="2030428"/>
            <a:ext cx="91440" cy="145415"/>
          </a:xfrm>
          <a:custGeom>
            <a:avLst/>
            <a:gdLst/>
            <a:ahLst/>
            <a:cxnLst/>
            <a:rect l="l" t="t" r="r" b="b"/>
            <a:pathLst>
              <a:path w="91439" h="145414">
                <a:moveTo>
                  <a:pt x="2008" y="0"/>
                </a:moveTo>
                <a:lnTo>
                  <a:pt x="0" y="137707"/>
                </a:lnTo>
                <a:lnTo>
                  <a:pt x="91379" y="145131"/>
                </a:lnTo>
                <a:lnTo>
                  <a:pt x="87404" y="3503"/>
                </a:lnTo>
                <a:lnTo>
                  <a:pt x="20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529365" y="2026466"/>
            <a:ext cx="106680" cy="142240"/>
          </a:xfrm>
          <a:custGeom>
            <a:avLst/>
            <a:gdLst/>
            <a:ahLst/>
            <a:cxnLst/>
            <a:rect l="l" t="t" r="r" b="b"/>
            <a:pathLst>
              <a:path w="106680" h="142239">
                <a:moveTo>
                  <a:pt x="106274" y="0"/>
                </a:moveTo>
                <a:lnTo>
                  <a:pt x="3472" y="0"/>
                </a:lnTo>
                <a:lnTo>
                  <a:pt x="0" y="139709"/>
                </a:lnTo>
                <a:lnTo>
                  <a:pt x="106274" y="141669"/>
                </a:lnTo>
                <a:lnTo>
                  <a:pt x="1062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2063507" y="2047276"/>
            <a:ext cx="91440" cy="111760"/>
          </a:xfrm>
          <a:custGeom>
            <a:avLst/>
            <a:gdLst/>
            <a:ahLst/>
            <a:cxnLst/>
            <a:rect l="l" t="t" r="r" b="b"/>
            <a:pathLst>
              <a:path w="91439" h="111760">
                <a:moveTo>
                  <a:pt x="0" y="0"/>
                </a:moveTo>
                <a:lnTo>
                  <a:pt x="7451" y="111434"/>
                </a:lnTo>
                <a:lnTo>
                  <a:pt x="91387" y="104010"/>
                </a:lnTo>
                <a:lnTo>
                  <a:pt x="91387" y="7423"/>
                </a:lnTo>
                <a:lnTo>
                  <a:pt x="0" y="0"/>
                </a:lnTo>
                <a:close/>
              </a:path>
            </a:pathLst>
          </a:custGeom>
          <a:solidFill>
            <a:srgbClr val="FFF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2305896" y="2041354"/>
            <a:ext cx="80010" cy="130810"/>
          </a:xfrm>
          <a:custGeom>
            <a:avLst/>
            <a:gdLst/>
            <a:ahLst/>
            <a:cxnLst/>
            <a:rect l="l" t="t" r="r" b="b"/>
            <a:pathLst>
              <a:path w="80010" h="130810">
                <a:moveTo>
                  <a:pt x="79956" y="0"/>
                </a:moveTo>
                <a:lnTo>
                  <a:pt x="1464" y="5921"/>
                </a:lnTo>
                <a:lnTo>
                  <a:pt x="0" y="119357"/>
                </a:lnTo>
                <a:lnTo>
                  <a:pt x="67028" y="130242"/>
                </a:lnTo>
                <a:lnTo>
                  <a:pt x="79956" y="0"/>
                </a:lnTo>
                <a:close/>
              </a:path>
            </a:pathLst>
          </a:custGeom>
          <a:solidFill>
            <a:srgbClr val="FFF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2536813" y="2035891"/>
            <a:ext cx="91440" cy="134620"/>
          </a:xfrm>
          <a:custGeom>
            <a:avLst/>
            <a:gdLst/>
            <a:ahLst/>
            <a:cxnLst/>
            <a:rect l="l" t="t" r="r" b="b"/>
            <a:pathLst>
              <a:path w="91439" h="134619">
                <a:moveTo>
                  <a:pt x="91379" y="0"/>
                </a:moveTo>
                <a:lnTo>
                  <a:pt x="0" y="7423"/>
                </a:lnTo>
                <a:lnTo>
                  <a:pt x="3472" y="122819"/>
                </a:lnTo>
                <a:lnTo>
                  <a:pt x="83931" y="134246"/>
                </a:lnTo>
                <a:lnTo>
                  <a:pt x="91379" y="0"/>
                </a:lnTo>
                <a:close/>
              </a:path>
            </a:pathLst>
          </a:custGeom>
          <a:solidFill>
            <a:srgbClr val="FFF5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2296440" y="1639658"/>
            <a:ext cx="212590" cy="13028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087845" y="1728822"/>
            <a:ext cx="156845" cy="58419"/>
          </a:xfrm>
          <a:custGeom>
            <a:avLst/>
            <a:gdLst/>
            <a:ahLst/>
            <a:cxnLst/>
            <a:rect l="l" t="t" r="r" b="b"/>
            <a:pathLst>
              <a:path w="156844" h="58419">
                <a:moveTo>
                  <a:pt x="115207" y="0"/>
                </a:moveTo>
                <a:lnTo>
                  <a:pt x="0" y="52505"/>
                </a:lnTo>
                <a:lnTo>
                  <a:pt x="156461" y="57927"/>
                </a:lnTo>
                <a:lnTo>
                  <a:pt x="74496" y="33697"/>
                </a:lnTo>
                <a:lnTo>
                  <a:pt x="115207" y="0"/>
                </a:lnTo>
                <a:close/>
              </a:path>
            </a:pathLst>
          </a:custGeom>
          <a:solidFill>
            <a:srgbClr val="B9CE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985284" y="1872452"/>
            <a:ext cx="0" cy="473075"/>
          </a:xfrm>
          <a:custGeom>
            <a:avLst/>
            <a:gdLst/>
            <a:ahLst/>
            <a:cxnLst/>
            <a:rect l="l" t="t" r="r" b="b"/>
            <a:pathLst>
              <a:path h="473075">
                <a:moveTo>
                  <a:pt x="0" y="0"/>
                </a:moveTo>
                <a:lnTo>
                  <a:pt x="0" y="472502"/>
                </a:lnTo>
              </a:path>
            </a:pathLst>
          </a:custGeom>
          <a:ln w="33275">
            <a:solidFill>
              <a:srgbClr val="85AA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2181722" y="1869491"/>
            <a:ext cx="0" cy="473075"/>
          </a:xfrm>
          <a:custGeom>
            <a:avLst/>
            <a:gdLst/>
            <a:ahLst/>
            <a:cxnLst/>
            <a:rect l="l" t="t" r="r" b="b"/>
            <a:pathLst>
              <a:path h="473075">
                <a:moveTo>
                  <a:pt x="0" y="0"/>
                </a:moveTo>
                <a:lnTo>
                  <a:pt x="0" y="472489"/>
                </a:lnTo>
              </a:path>
            </a:pathLst>
          </a:custGeom>
          <a:ln w="33790">
            <a:solidFill>
              <a:srgbClr val="85AA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458090" y="1875413"/>
            <a:ext cx="0" cy="473075"/>
          </a:xfrm>
          <a:custGeom>
            <a:avLst/>
            <a:gdLst/>
            <a:ahLst/>
            <a:cxnLst/>
            <a:rect l="l" t="t" r="r" b="b"/>
            <a:pathLst>
              <a:path h="473075">
                <a:moveTo>
                  <a:pt x="0" y="0"/>
                </a:moveTo>
                <a:lnTo>
                  <a:pt x="0" y="472510"/>
                </a:lnTo>
              </a:path>
            </a:pathLst>
          </a:custGeom>
          <a:ln w="33263">
            <a:solidFill>
              <a:srgbClr val="85AA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654531" y="1872452"/>
            <a:ext cx="0" cy="473075"/>
          </a:xfrm>
          <a:custGeom>
            <a:avLst/>
            <a:gdLst/>
            <a:ahLst/>
            <a:cxnLst/>
            <a:rect l="l" t="t" r="r" b="b"/>
            <a:pathLst>
              <a:path h="473075">
                <a:moveTo>
                  <a:pt x="0" y="0"/>
                </a:moveTo>
                <a:lnTo>
                  <a:pt x="0" y="472502"/>
                </a:lnTo>
              </a:path>
            </a:pathLst>
          </a:custGeom>
          <a:ln w="33765">
            <a:solidFill>
              <a:srgbClr val="85AA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047613" y="1881877"/>
            <a:ext cx="0" cy="464820"/>
          </a:xfrm>
          <a:custGeom>
            <a:avLst/>
            <a:gdLst/>
            <a:ahLst/>
            <a:cxnLst/>
            <a:rect l="l" t="t" r="r" b="b"/>
            <a:pathLst>
              <a:path h="464819">
                <a:moveTo>
                  <a:pt x="0" y="0"/>
                </a:moveTo>
                <a:lnTo>
                  <a:pt x="0" y="464561"/>
                </a:lnTo>
              </a:path>
            </a:pathLst>
          </a:custGeom>
          <a:ln w="3178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243303" y="1888800"/>
            <a:ext cx="0" cy="459740"/>
          </a:xfrm>
          <a:custGeom>
            <a:avLst/>
            <a:gdLst/>
            <a:ahLst/>
            <a:cxnLst/>
            <a:rect l="l" t="t" r="r" b="b"/>
            <a:pathLst>
              <a:path h="459739">
                <a:moveTo>
                  <a:pt x="0" y="0"/>
                </a:moveTo>
                <a:lnTo>
                  <a:pt x="0" y="459619"/>
                </a:lnTo>
              </a:path>
            </a:pathLst>
          </a:custGeom>
          <a:ln w="238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518947" y="1883337"/>
            <a:ext cx="0" cy="461645"/>
          </a:xfrm>
          <a:custGeom>
            <a:avLst/>
            <a:gdLst/>
            <a:ahLst/>
            <a:cxnLst/>
            <a:rect l="l" t="t" r="r" b="b"/>
            <a:pathLst>
              <a:path h="461644">
                <a:moveTo>
                  <a:pt x="0" y="0"/>
                </a:moveTo>
                <a:lnTo>
                  <a:pt x="0" y="461617"/>
                </a:lnTo>
              </a:path>
            </a:pathLst>
          </a:custGeom>
          <a:ln w="2778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710157" y="1890760"/>
            <a:ext cx="0" cy="455930"/>
          </a:xfrm>
          <a:custGeom>
            <a:avLst/>
            <a:gdLst/>
            <a:ahLst/>
            <a:cxnLst/>
            <a:rect l="l" t="t" r="r" b="b"/>
            <a:pathLst>
              <a:path h="455930">
                <a:moveTo>
                  <a:pt x="0" y="0"/>
                </a:moveTo>
                <a:lnTo>
                  <a:pt x="0" y="455678"/>
                </a:lnTo>
              </a:path>
            </a:pathLst>
          </a:custGeom>
          <a:ln w="189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871300" y="1485143"/>
            <a:ext cx="958215" cy="398145"/>
          </a:xfrm>
          <a:custGeom>
            <a:avLst/>
            <a:gdLst/>
            <a:ahLst/>
            <a:cxnLst/>
            <a:rect l="l" t="t" r="r" b="b"/>
            <a:pathLst>
              <a:path w="958214" h="398144">
                <a:moveTo>
                  <a:pt x="580024" y="55466"/>
                </a:moveTo>
                <a:lnTo>
                  <a:pt x="486728" y="55466"/>
                </a:lnTo>
                <a:lnTo>
                  <a:pt x="916847" y="309071"/>
                </a:lnTo>
                <a:lnTo>
                  <a:pt x="916847" y="365038"/>
                </a:lnTo>
                <a:lnTo>
                  <a:pt x="63572" y="365038"/>
                </a:lnTo>
                <a:lnTo>
                  <a:pt x="29304" y="397692"/>
                </a:lnTo>
                <a:lnTo>
                  <a:pt x="958060" y="394731"/>
                </a:lnTo>
                <a:lnTo>
                  <a:pt x="958060" y="290220"/>
                </a:lnTo>
                <a:lnTo>
                  <a:pt x="580024" y="55466"/>
                </a:lnTo>
                <a:close/>
              </a:path>
              <a:path w="958214" h="398144">
                <a:moveTo>
                  <a:pt x="490703" y="0"/>
                </a:moveTo>
                <a:lnTo>
                  <a:pt x="3974" y="267950"/>
                </a:lnTo>
                <a:lnTo>
                  <a:pt x="0" y="383346"/>
                </a:lnTo>
                <a:lnTo>
                  <a:pt x="45195" y="279335"/>
                </a:lnTo>
                <a:lnTo>
                  <a:pt x="486728" y="55466"/>
                </a:lnTo>
                <a:lnTo>
                  <a:pt x="580024" y="55466"/>
                </a:lnTo>
                <a:lnTo>
                  <a:pt x="4907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928417" y="1583691"/>
            <a:ext cx="798195" cy="238760"/>
          </a:xfrm>
          <a:custGeom>
            <a:avLst/>
            <a:gdLst/>
            <a:ahLst/>
            <a:cxnLst/>
            <a:rect l="l" t="t" r="r" b="b"/>
            <a:pathLst>
              <a:path w="798194" h="238760">
                <a:moveTo>
                  <a:pt x="423671" y="0"/>
                </a:moveTo>
                <a:lnTo>
                  <a:pt x="0" y="238256"/>
                </a:lnTo>
                <a:lnTo>
                  <a:pt x="798142" y="238257"/>
                </a:lnTo>
                <a:lnTo>
                  <a:pt x="758569" y="213985"/>
                </a:lnTo>
                <a:lnTo>
                  <a:pt x="84927" y="213984"/>
                </a:lnTo>
                <a:lnTo>
                  <a:pt x="319363" y="115896"/>
                </a:lnTo>
                <a:lnTo>
                  <a:pt x="389764" y="115896"/>
                </a:lnTo>
                <a:lnTo>
                  <a:pt x="366517" y="72815"/>
                </a:lnTo>
                <a:lnTo>
                  <a:pt x="421662" y="41120"/>
                </a:lnTo>
                <a:lnTo>
                  <a:pt x="487472" y="41120"/>
                </a:lnTo>
                <a:lnTo>
                  <a:pt x="423671" y="0"/>
                </a:lnTo>
                <a:close/>
              </a:path>
              <a:path w="798194" h="238760">
                <a:moveTo>
                  <a:pt x="625299" y="132244"/>
                </a:moveTo>
                <a:lnTo>
                  <a:pt x="690361" y="213985"/>
                </a:lnTo>
                <a:lnTo>
                  <a:pt x="758569" y="213985"/>
                </a:lnTo>
                <a:lnTo>
                  <a:pt x="625299" y="132244"/>
                </a:lnTo>
                <a:close/>
              </a:path>
              <a:path w="798194" h="238760">
                <a:moveTo>
                  <a:pt x="389764" y="115896"/>
                </a:moveTo>
                <a:lnTo>
                  <a:pt x="319363" y="115896"/>
                </a:lnTo>
                <a:lnTo>
                  <a:pt x="374466" y="155515"/>
                </a:lnTo>
                <a:lnTo>
                  <a:pt x="441536" y="159477"/>
                </a:lnTo>
                <a:lnTo>
                  <a:pt x="455448" y="131744"/>
                </a:lnTo>
                <a:lnTo>
                  <a:pt x="398315" y="131744"/>
                </a:lnTo>
                <a:lnTo>
                  <a:pt x="389764" y="115896"/>
                </a:lnTo>
                <a:close/>
              </a:path>
              <a:path w="798194" h="238760">
                <a:moveTo>
                  <a:pt x="465385" y="111934"/>
                </a:moveTo>
                <a:lnTo>
                  <a:pt x="398315" y="131744"/>
                </a:lnTo>
                <a:lnTo>
                  <a:pt x="455448" y="131744"/>
                </a:lnTo>
                <a:lnTo>
                  <a:pt x="465385" y="111934"/>
                </a:lnTo>
                <a:close/>
              </a:path>
              <a:path w="798194" h="238760">
                <a:moveTo>
                  <a:pt x="487472" y="41120"/>
                </a:moveTo>
                <a:lnTo>
                  <a:pt x="421662" y="41120"/>
                </a:lnTo>
                <a:lnTo>
                  <a:pt x="465385" y="53006"/>
                </a:lnTo>
                <a:lnTo>
                  <a:pt x="484757" y="88663"/>
                </a:lnTo>
                <a:lnTo>
                  <a:pt x="576639" y="98589"/>
                </a:lnTo>
                <a:lnTo>
                  <a:pt x="487472" y="4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184685" y="1717437"/>
            <a:ext cx="382905" cy="83185"/>
          </a:xfrm>
          <a:custGeom>
            <a:avLst/>
            <a:gdLst/>
            <a:ahLst/>
            <a:cxnLst/>
            <a:rect l="l" t="t" r="r" b="b"/>
            <a:pathLst>
              <a:path w="382905" h="83185">
                <a:moveTo>
                  <a:pt x="35271" y="23771"/>
                </a:moveTo>
                <a:lnTo>
                  <a:pt x="0" y="47542"/>
                </a:lnTo>
                <a:lnTo>
                  <a:pt x="201168" y="82699"/>
                </a:lnTo>
                <a:lnTo>
                  <a:pt x="253486" y="63390"/>
                </a:lnTo>
                <a:lnTo>
                  <a:pt x="193218" y="63390"/>
                </a:lnTo>
                <a:lnTo>
                  <a:pt x="35271" y="23771"/>
                </a:lnTo>
                <a:close/>
              </a:path>
              <a:path w="382905" h="83185">
                <a:moveTo>
                  <a:pt x="345496" y="23771"/>
                </a:moveTo>
                <a:lnTo>
                  <a:pt x="303467" y="23771"/>
                </a:lnTo>
                <a:lnTo>
                  <a:pt x="331291" y="66852"/>
                </a:lnTo>
                <a:lnTo>
                  <a:pt x="382420" y="63390"/>
                </a:lnTo>
                <a:lnTo>
                  <a:pt x="345496" y="23771"/>
                </a:lnTo>
                <a:close/>
              </a:path>
              <a:path w="382905" h="83185">
                <a:moveTo>
                  <a:pt x="323342" y="0"/>
                </a:moveTo>
                <a:lnTo>
                  <a:pt x="283593" y="0"/>
                </a:lnTo>
                <a:lnTo>
                  <a:pt x="248322" y="43581"/>
                </a:lnTo>
                <a:lnTo>
                  <a:pt x="193218" y="63390"/>
                </a:lnTo>
                <a:lnTo>
                  <a:pt x="253486" y="63390"/>
                </a:lnTo>
                <a:lnTo>
                  <a:pt x="264221" y="59428"/>
                </a:lnTo>
                <a:lnTo>
                  <a:pt x="303467" y="23771"/>
                </a:lnTo>
                <a:lnTo>
                  <a:pt x="345496" y="23771"/>
                </a:lnTo>
                <a:lnTo>
                  <a:pt x="3233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240332" y="1871451"/>
            <a:ext cx="74930" cy="487680"/>
          </a:xfrm>
          <a:custGeom>
            <a:avLst/>
            <a:gdLst/>
            <a:ahLst/>
            <a:cxnLst/>
            <a:rect l="l" t="t" r="r" b="b"/>
            <a:pathLst>
              <a:path w="74930" h="487680">
                <a:moveTo>
                  <a:pt x="0" y="11385"/>
                </a:moveTo>
                <a:lnTo>
                  <a:pt x="0" y="487369"/>
                </a:lnTo>
                <a:lnTo>
                  <a:pt x="26317" y="487369"/>
                </a:lnTo>
                <a:lnTo>
                  <a:pt x="26317" y="70855"/>
                </a:lnTo>
                <a:lnTo>
                  <a:pt x="55599" y="70855"/>
                </a:lnTo>
                <a:lnTo>
                  <a:pt x="74475" y="52005"/>
                </a:lnTo>
                <a:lnTo>
                  <a:pt x="74475" y="48543"/>
                </a:lnTo>
                <a:lnTo>
                  <a:pt x="22342" y="48543"/>
                </a:lnTo>
                <a:lnTo>
                  <a:pt x="0" y="11385"/>
                </a:lnTo>
                <a:close/>
              </a:path>
              <a:path w="74930" h="487680">
                <a:moveTo>
                  <a:pt x="55599" y="70855"/>
                </a:moveTo>
                <a:lnTo>
                  <a:pt x="26317" y="70855"/>
                </a:lnTo>
                <a:lnTo>
                  <a:pt x="52133" y="74317"/>
                </a:lnTo>
                <a:lnTo>
                  <a:pt x="55599" y="70855"/>
                </a:lnTo>
                <a:close/>
              </a:path>
              <a:path w="74930" h="487680">
                <a:moveTo>
                  <a:pt x="74475" y="0"/>
                </a:moveTo>
                <a:lnTo>
                  <a:pt x="37237" y="11385"/>
                </a:lnTo>
                <a:lnTo>
                  <a:pt x="52133" y="33697"/>
                </a:lnTo>
                <a:lnTo>
                  <a:pt x="22342" y="48543"/>
                </a:lnTo>
                <a:lnTo>
                  <a:pt x="74475" y="48543"/>
                </a:lnTo>
                <a:lnTo>
                  <a:pt x="74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103242" y="1871451"/>
            <a:ext cx="74930" cy="487680"/>
          </a:xfrm>
          <a:custGeom>
            <a:avLst/>
            <a:gdLst/>
            <a:ahLst/>
            <a:cxnLst/>
            <a:rect l="l" t="t" r="r" b="b"/>
            <a:pathLst>
              <a:path w="74930" h="487680">
                <a:moveTo>
                  <a:pt x="74496" y="70855"/>
                </a:moveTo>
                <a:lnTo>
                  <a:pt x="48672" y="70855"/>
                </a:lnTo>
                <a:lnTo>
                  <a:pt x="48672" y="487369"/>
                </a:lnTo>
                <a:lnTo>
                  <a:pt x="74496" y="487369"/>
                </a:lnTo>
                <a:lnTo>
                  <a:pt x="74496" y="70855"/>
                </a:lnTo>
                <a:close/>
              </a:path>
              <a:path w="74930" h="487680">
                <a:moveTo>
                  <a:pt x="0" y="0"/>
                </a:moveTo>
                <a:lnTo>
                  <a:pt x="0" y="52005"/>
                </a:lnTo>
                <a:lnTo>
                  <a:pt x="22346" y="74317"/>
                </a:lnTo>
                <a:lnTo>
                  <a:pt x="48672" y="70855"/>
                </a:lnTo>
                <a:lnTo>
                  <a:pt x="74496" y="70855"/>
                </a:lnTo>
                <a:lnTo>
                  <a:pt x="74496" y="48543"/>
                </a:lnTo>
                <a:lnTo>
                  <a:pt x="52149" y="48543"/>
                </a:lnTo>
                <a:lnTo>
                  <a:pt x="22346" y="33697"/>
                </a:lnTo>
                <a:lnTo>
                  <a:pt x="37246" y="11385"/>
                </a:lnTo>
                <a:lnTo>
                  <a:pt x="0" y="0"/>
                </a:lnTo>
                <a:close/>
              </a:path>
              <a:path w="74930" h="487680">
                <a:moveTo>
                  <a:pt x="74496" y="11385"/>
                </a:moveTo>
                <a:lnTo>
                  <a:pt x="52149" y="48543"/>
                </a:lnTo>
                <a:lnTo>
                  <a:pt x="74496" y="48543"/>
                </a:lnTo>
                <a:lnTo>
                  <a:pt x="74496" y="11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047616" y="1871451"/>
            <a:ext cx="74930" cy="487680"/>
          </a:xfrm>
          <a:custGeom>
            <a:avLst/>
            <a:gdLst/>
            <a:ahLst/>
            <a:cxnLst/>
            <a:rect l="l" t="t" r="r" b="b"/>
            <a:pathLst>
              <a:path w="74930" h="487680">
                <a:moveTo>
                  <a:pt x="0" y="11385"/>
                </a:moveTo>
                <a:lnTo>
                  <a:pt x="0" y="487369"/>
                </a:lnTo>
                <a:lnTo>
                  <a:pt x="25823" y="487369"/>
                </a:lnTo>
                <a:lnTo>
                  <a:pt x="25823" y="70855"/>
                </a:lnTo>
                <a:lnTo>
                  <a:pt x="55616" y="70855"/>
                </a:lnTo>
                <a:lnTo>
                  <a:pt x="74496" y="52005"/>
                </a:lnTo>
                <a:lnTo>
                  <a:pt x="74496" y="48543"/>
                </a:lnTo>
                <a:lnTo>
                  <a:pt x="22351" y="48543"/>
                </a:lnTo>
                <a:lnTo>
                  <a:pt x="0" y="11385"/>
                </a:lnTo>
                <a:close/>
              </a:path>
              <a:path w="74930" h="487680">
                <a:moveTo>
                  <a:pt x="55616" y="70855"/>
                </a:moveTo>
                <a:lnTo>
                  <a:pt x="25823" y="70855"/>
                </a:lnTo>
                <a:lnTo>
                  <a:pt x="52149" y="74317"/>
                </a:lnTo>
                <a:lnTo>
                  <a:pt x="55616" y="70855"/>
                </a:lnTo>
                <a:close/>
              </a:path>
              <a:path w="74930" h="487680">
                <a:moveTo>
                  <a:pt x="74496" y="0"/>
                </a:moveTo>
                <a:lnTo>
                  <a:pt x="37250" y="11385"/>
                </a:lnTo>
                <a:lnTo>
                  <a:pt x="52149" y="33697"/>
                </a:lnTo>
                <a:lnTo>
                  <a:pt x="22351" y="48543"/>
                </a:lnTo>
                <a:lnTo>
                  <a:pt x="74496" y="48543"/>
                </a:lnTo>
                <a:lnTo>
                  <a:pt x="744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910040" y="1871451"/>
            <a:ext cx="75565" cy="487680"/>
          </a:xfrm>
          <a:custGeom>
            <a:avLst/>
            <a:gdLst/>
            <a:ahLst/>
            <a:cxnLst/>
            <a:rect l="l" t="t" r="r" b="b"/>
            <a:pathLst>
              <a:path w="75564" h="487680">
                <a:moveTo>
                  <a:pt x="74994" y="70855"/>
                </a:moveTo>
                <a:lnTo>
                  <a:pt x="48672" y="70855"/>
                </a:lnTo>
                <a:lnTo>
                  <a:pt x="48672" y="487369"/>
                </a:lnTo>
                <a:lnTo>
                  <a:pt x="74994" y="487369"/>
                </a:lnTo>
                <a:lnTo>
                  <a:pt x="74994" y="70855"/>
                </a:lnTo>
                <a:close/>
              </a:path>
              <a:path w="75564" h="487680">
                <a:moveTo>
                  <a:pt x="0" y="0"/>
                </a:moveTo>
                <a:lnTo>
                  <a:pt x="0" y="52005"/>
                </a:lnTo>
                <a:lnTo>
                  <a:pt x="22844" y="74317"/>
                </a:lnTo>
                <a:lnTo>
                  <a:pt x="48672" y="70855"/>
                </a:lnTo>
                <a:lnTo>
                  <a:pt x="74994" y="70855"/>
                </a:lnTo>
                <a:lnTo>
                  <a:pt x="74994" y="48543"/>
                </a:lnTo>
                <a:lnTo>
                  <a:pt x="52647" y="48543"/>
                </a:lnTo>
                <a:lnTo>
                  <a:pt x="22844" y="33697"/>
                </a:lnTo>
                <a:lnTo>
                  <a:pt x="37744" y="11385"/>
                </a:lnTo>
                <a:lnTo>
                  <a:pt x="0" y="0"/>
                </a:lnTo>
                <a:close/>
              </a:path>
              <a:path w="75564" h="487680">
                <a:moveTo>
                  <a:pt x="74994" y="11385"/>
                </a:moveTo>
                <a:lnTo>
                  <a:pt x="52647" y="48543"/>
                </a:lnTo>
                <a:lnTo>
                  <a:pt x="74994" y="48543"/>
                </a:lnTo>
                <a:lnTo>
                  <a:pt x="74994" y="11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710659" y="1871451"/>
            <a:ext cx="74930" cy="487680"/>
          </a:xfrm>
          <a:custGeom>
            <a:avLst/>
            <a:gdLst/>
            <a:ahLst/>
            <a:cxnLst/>
            <a:rect l="l" t="t" r="r" b="b"/>
            <a:pathLst>
              <a:path w="74930" h="487680">
                <a:moveTo>
                  <a:pt x="0" y="11385"/>
                </a:moveTo>
                <a:lnTo>
                  <a:pt x="0" y="487369"/>
                </a:lnTo>
                <a:lnTo>
                  <a:pt x="26317" y="487369"/>
                </a:lnTo>
                <a:lnTo>
                  <a:pt x="26317" y="70855"/>
                </a:lnTo>
                <a:lnTo>
                  <a:pt x="55599" y="70855"/>
                </a:lnTo>
                <a:lnTo>
                  <a:pt x="74475" y="52005"/>
                </a:lnTo>
                <a:lnTo>
                  <a:pt x="74475" y="48543"/>
                </a:lnTo>
                <a:lnTo>
                  <a:pt x="22342" y="48543"/>
                </a:lnTo>
                <a:lnTo>
                  <a:pt x="0" y="11385"/>
                </a:lnTo>
                <a:close/>
              </a:path>
              <a:path w="74930" h="487680">
                <a:moveTo>
                  <a:pt x="55599" y="70855"/>
                </a:moveTo>
                <a:lnTo>
                  <a:pt x="26317" y="70855"/>
                </a:lnTo>
                <a:lnTo>
                  <a:pt x="52133" y="74317"/>
                </a:lnTo>
                <a:lnTo>
                  <a:pt x="55599" y="70855"/>
                </a:lnTo>
                <a:close/>
              </a:path>
              <a:path w="74930" h="487680">
                <a:moveTo>
                  <a:pt x="74475" y="0"/>
                </a:moveTo>
                <a:lnTo>
                  <a:pt x="37237" y="11385"/>
                </a:lnTo>
                <a:lnTo>
                  <a:pt x="52133" y="33697"/>
                </a:lnTo>
                <a:lnTo>
                  <a:pt x="22342" y="48543"/>
                </a:lnTo>
                <a:lnTo>
                  <a:pt x="74475" y="48543"/>
                </a:lnTo>
                <a:lnTo>
                  <a:pt x="74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573590" y="1871451"/>
            <a:ext cx="74930" cy="487680"/>
          </a:xfrm>
          <a:custGeom>
            <a:avLst/>
            <a:gdLst/>
            <a:ahLst/>
            <a:cxnLst/>
            <a:rect l="l" t="t" r="r" b="b"/>
            <a:pathLst>
              <a:path w="74930" h="487680">
                <a:moveTo>
                  <a:pt x="74475" y="70855"/>
                </a:moveTo>
                <a:lnTo>
                  <a:pt x="48660" y="70855"/>
                </a:lnTo>
                <a:lnTo>
                  <a:pt x="48660" y="487369"/>
                </a:lnTo>
                <a:lnTo>
                  <a:pt x="74475" y="487369"/>
                </a:lnTo>
                <a:lnTo>
                  <a:pt x="74475" y="70855"/>
                </a:lnTo>
                <a:close/>
              </a:path>
              <a:path w="74930" h="487680">
                <a:moveTo>
                  <a:pt x="0" y="0"/>
                </a:moveTo>
                <a:lnTo>
                  <a:pt x="0" y="52005"/>
                </a:lnTo>
                <a:lnTo>
                  <a:pt x="22342" y="74317"/>
                </a:lnTo>
                <a:lnTo>
                  <a:pt x="48660" y="70855"/>
                </a:lnTo>
                <a:lnTo>
                  <a:pt x="74475" y="70855"/>
                </a:lnTo>
                <a:lnTo>
                  <a:pt x="74475" y="48543"/>
                </a:lnTo>
                <a:lnTo>
                  <a:pt x="52133" y="48543"/>
                </a:lnTo>
                <a:lnTo>
                  <a:pt x="22342" y="33697"/>
                </a:lnTo>
                <a:lnTo>
                  <a:pt x="37237" y="11385"/>
                </a:lnTo>
                <a:lnTo>
                  <a:pt x="0" y="0"/>
                </a:lnTo>
                <a:close/>
              </a:path>
              <a:path w="74930" h="487680">
                <a:moveTo>
                  <a:pt x="74475" y="11385"/>
                </a:moveTo>
                <a:lnTo>
                  <a:pt x="52133" y="48543"/>
                </a:lnTo>
                <a:lnTo>
                  <a:pt x="74475" y="48543"/>
                </a:lnTo>
                <a:lnTo>
                  <a:pt x="74475" y="11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517441" y="1871451"/>
            <a:ext cx="75565" cy="487680"/>
          </a:xfrm>
          <a:custGeom>
            <a:avLst/>
            <a:gdLst/>
            <a:ahLst/>
            <a:cxnLst/>
            <a:rect l="l" t="t" r="r" b="b"/>
            <a:pathLst>
              <a:path w="75564" h="487680">
                <a:moveTo>
                  <a:pt x="0" y="11385"/>
                </a:moveTo>
                <a:lnTo>
                  <a:pt x="0" y="487369"/>
                </a:lnTo>
                <a:lnTo>
                  <a:pt x="26317" y="487369"/>
                </a:lnTo>
                <a:lnTo>
                  <a:pt x="26317" y="70855"/>
                </a:lnTo>
                <a:lnTo>
                  <a:pt x="56143" y="70855"/>
                </a:lnTo>
                <a:lnTo>
                  <a:pt x="75019" y="52005"/>
                </a:lnTo>
                <a:lnTo>
                  <a:pt x="75019" y="48543"/>
                </a:lnTo>
                <a:lnTo>
                  <a:pt x="22844" y="48543"/>
                </a:lnTo>
                <a:lnTo>
                  <a:pt x="0" y="11385"/>
                </a:lnTo>
                <a:close/>
              </a:path>
              <a:path w="75564" h="487680">
                <a:moveTo>
                  <a:pt x="56143" y="70855"/>
                </a:moveTo>
                <a:lnTo>
                  <a:pt x="26317" y="70855"/>
                </a:lnTo>
                <a:lnTo>
                  <a:pt x="52676" y="74317"/>
                </a:lnTo>
                <a:lnTo>
                  <a:pt x="56143" y="70855"/>
                </a:lnTo>
                <a:close/>
              </a:path>
              <a:path w="75564" h="487680">
                <a:moveTo>
                  <a:pt x="75019" y="0"/>
                </a:moveTo>
                <a:lnTo>
                  <a:pt x="37739" y="11385"/>
                </a:lnTo>
                <a:lnTo>
                  <a:pt x="52676" y="33697"/>
                </a:lnTo>
                <a:lnTo>
                  <a:pt x="22844" y="48543"/>
                </a:lnTo>
                <a:lnTo>
                  <a:pt x="75019" y="48543"/>
                </a:lnTo>
                <a:lnTo>
                  <a:pt x="75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380372" y="1871451"/>
            <a:ext cx="75565" cy="487680"/>
          </a:xfrm>
          <a:custGeom>
            <a:avLst/>
            <a:gdLst/>
            <a:ahLst/>
            <a:cxnLst/>
            <a:rect l="l" t="t" r="r" b="b"/>
            <a:pathLst>
              <a:path w="75564" h="487680">
                <a:moveTo>
                  <a:pt x="75019" y="70855"/>
                </a:moveTo>
                <a:lnTo>
                  <a:pt x="48660" y="70855"/>
                </a:lnTo>
                <a:lnTo>
                  <a:pt x="48660" y="487369"/>
                </a:lnTo>
                <a:lnTo>
                  <a:pt x="75019" y="487369"/>
                </a:lnTo>
                <a:lnTo>
                  <a:pt x="75019" y="70855"/>
                </a:lnTo>
                <a:close/>
              </a:path>
              <a:path w="75564" h="487680">
                <a:moveTo>
                  <a:pt x="0" y="0"/>
                </a:moveTo>
                <a:lnTo>
                  <a:pt x="0" y="52005"/>
                </a:lnTo>
                <a:lnTo>
                  <a:pt x="22342" y="74317"/>
                </a:lnTo>
                <a:lnTo>
                  <a:pt x="48660" y="70855"/>
                </a:lnTo>
                <a:lnTo>
                  <a:pt x="75019" y="70855"/>
                </a:lnTo>
                <a:lnTo>
                  <a:pt x="75019" y="48543"/>
                </a:lnTo>
                <a:lnTo>
                  <a:pt x="52174" y="48543"/>
                </a:lnTo>
                <a:lnTo>
                  <a:pt x="22342" y="33697"/>
                </a:lnTo>
                <a:lnTo>
                  <a:pt x="37237" y="11385"/>
                </a:lnTo>
                <a:lnTo>
                  <a:pt x="0" y="0"/>
                </a:lnTo>
                <a:close/>
              </a:path>
              <a:path w="75564" h="487680">
                <a:moveTo>
                  <a:pt x="75019" y="11385"/>
                </a:moveTo>
                <a:lnTo>
                  <a:pt x="52174" y="48543"/>
                </a:lnTo>
                <a:lnTo>
                  <a:pt x="75019" y="48543"/>
                </a:lnTo>
                <a:lnTo>
                  <a:pt x="75019" y="113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938848" y="2339503"/>
            <a:ext cx="346710" cy="60960"/>
          </a:xfrm>
          <a:custGeom>
            <a:avLst/>
            <a:gdLst/>
            <a:ahLst/>
            <a:cxnLst/>
            <a:rect l="l" t="t" r="r" b="b"/>
            <a:pathLst>
              <a:path w="346710" h="60960">
                <a:moveTo>
                  <a:pt x="346170" y="0"/>
                </a:moveTo>
                <a:lnTo>
                  <a:pt x="0" y="0"/>
                </a:lnTo>
                <a:lnTo>
                  <a:pt x="0" y="57451"/>
                </a:lnTo>
                <a:lnTo>
                  <a:pt x="25823" y="60921"/>
                </a:lnTo>
                <a:lnTo>
                  <a:pt x="25823" y="22286"/>
                </a:lnTo>
                <a:lnTo>
                  <a:pt x="346170" y="22286"/>
                </a:lnTo>
                <a:lnTo>
                  <a:pt x="346170" y="0"/>
                </a:lnTo>
                <a:close/>
              </a:path>
              <a:path w="346710" h="60960">
                <a:moveTo>
                  <a:pt x="346170" y="22286"/>
                </a:moveTo>
                <a:lnTo>
                  <a:pt x="320354" y="22286"/>
                </a:lnTo>
                <a:lnTo>
                  <a:pt x="320354" y="55471"/>
                </a:lnTo>
                <a:lnTo>
                  <a:pt x="346170" y="55471"/>
                </a:lnTo>
                <a:lnTo>
                  <a:pt x="346170" y="222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408698" y="2339999"/>
            <a:ext cx="346710" cy="61594"/>
          </a:xfrm>
          <a:custGeom>
            <a:avLst/>
            <a:gdLst/>
            <a:ahLst/>
            <a:cxnLst/>
            <a:rect l="l" t="t" r="r" b="b"/>
            <a:pathLst>
              <a:path w="346710" h="61594">
                <a:moveTo>
                  <a:pt x="346647" y="0"/>
                </a:moveTo>
                <a:lnTo>
                  <a:pt x="0" y="0"/>
                </a:lnTo>
                <a:lnTo>
                  <a:pt x="0" y="57451"/>
                </a:lnTo>
                <a:lnTo>
                  <a:pt x="26317" y="61413"/>
                </a:lnTo>
                <a:lnTo>
                  <a:pt x="26317" y="22286"/>
                </a:lnTo>
                <a:lnTo>
                  <a:pt x="346647" y="22286"/>
                </a:lnTo>
                <a:lnTo>
                  <a:pt x="346647" y="0"/>
                </a:lnTo>
                <a:close/>
              </a:path>
              <a:path w="346710" h="61594">
                <a:moveTo>
                  <a:pt x="346647" y="22286"/>
                </a:moveTo>
                <a:lnTo>
                  <a:pt x="320831" y="22286"/>
                </a:lnTo>
                <a:lnTo>
                  <a:pt x="320831" y="55967"/>
                </a:lnTo>
                <a:lnTo>
                  <a:pt x="346647" y="55967"/>
                </a:lnTo>
                <a:lnTo>
                  <a:pt x="346647" y="222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916496" y="2382100"/>
            <a:ext cx="859155" cy="50165"/>
          </a:xfrm>
          <a:custGeom>
            <a:avLst/>
            <a:gdLst/>
            <a:ahLst/>
            <a:cxnLst/>
            <a:rect l="l" t="t" r="r" b="b"/>
            <a:pathLst>
              <a:path w="859155" h="50164">
                <a:moveTo>
                  <a:pt x="858722" y="0"/>
                </a:moveTo>
                <a:lnTo>
                  <a:pt x="0" y="0"/>
                </a:lnTo>
                <a:lnTo>
                  <a:pt x="0" y="48039"/>
                </a:lnTo>
                <a:lnTo>
                  <a:pt x="23840" y="50020"/>
                </a:lnTo>
                <a:lnTo>
                  <a:pt x="23840" y="20305"/>
                </a:lnTo>
                <a:lnTo>
                  <a:pt x="858722" y="20306"/>
                </a:lnTo>
                <a:lnTo>
                  <a:pt x="858722" y="0"/>
                </a:lnTo>
                <a:close/>
              </a:path>
              <a:path w="859155" h="50164">
                <a:moveTo>
                  <a:pt x="858722" y="20306"/>
                </a:moveTo>
                <a:lnTo>
                  <a:pt x="838346" y="20306"/>
                </a:lnTo>
                <a:lnTo>
                  <a:pt x="838346" y="42592"/>
                </a:lnTo>
                <a:lnTo>
                  <a:pt x="858722" y="42592"/>
                </a:lnTo>
                <a:lnTo>
                  <a:pt x="858722" y="203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877263" y="2421227"/>
            <a:ext cx="935355" cy="78105"/>
          </a:xfrm>
          <a:custGeom>
            <a:avLst/>
            <a:gdLst/>
            <a:ahLst/>
            <a:cxnLst/>
            <a:rect l="l" t="t" r="r" b="b"/>
            <a:pathLst>
              <a:path w="935355" h="78105">
                <a:moveTo>
                  <a:pt x="935194" y="31695"/>
                </a:moveTo>
                <a:lnTo>
                  <a:pt x="905403" y="31695"/>
                </a:lnTo>
                <a:lnTo>
                  <a:pt x="905403" y="77757"/>
                </a:lnTo>
                <a:lnTo>
                  <a:pt x="935194" y="77757"/>
                </a:lnTo>
                <a:lnTo>
                  <a:pt x="935194" y="31695"/>
                </a:lnTo>
                <a:close/>
              </a:path>
              <a:path w="935355" h="78105">
                <a:moveTo>
                  <a:pt x="935194" y="0"/>
                </a:moveTo>
                <a:lnTo>
                  <a:pt x="0" y="1484"/>
                </a:lnTo>
                <a:lnTo>
                  <a:pt x="0" y="74291"/>
                </a:lnTo>
                <a:lnTo>
                  <a:pt x="29798" y="74291"/>
                </a:lnTo>
                <a:lnTo>
                  <a:pt x="29798" y="31695"/>
                </a:lnTo>
                <a:lnTo>
                  <a:pt x="935194" y="31695"/>
                </a:lnTo>
                <a:lnTo>
                  <a:pt x="9351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858389" y="2498242"/>
            <a:ext cx="973455" cy="0"/>
          </a:xfrm>
          <a:custGeom>
            <a:avLst/>
            <a:gdLst/>
            <a:ahLst/>
            <a:cxnLst/>
            <a:rect l="l" t="t" r="r" b="b"/>
            <a:pathLst>
              <a:path w="973455">
                <a:moveTo>
                  <a:pt x="0" y="0"/>
                </a:moveTo>
                <a:lnTo>
                  <a:pt x="972955" y="0"/>
                </a:lnTo>
              </a:path>
            </a:pathLst>
          </a:custGeom>
          <a:ln w="430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298449" y="2210732"/>
            <a:ext cx="94852" cy="17879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058046" y="2032171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776" y="0"/>
                </a:lnTo>
              </a:path>
            </a:pathLst>
          </a:custGeom>
          <a:ln w="22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057051" y="2103026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776" y="0"/>
                </a:lnTo>
              </a:path>
            </a:pathLst>
          </a:custGeom>
          <a:ln w="22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056059" y="2174341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776" y="0"/>
                </a:lnTo>
              </a:path>
            </a:pathLst>
          </a:custGeom>
          <a:ln w="22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111933" y="2032450"/>
            <a:ext cx="0" cy="137795"/>
          </a:xfrm>
          <a:custGeom>
            <a:avLst/>
            <a:gdLst/>
            <a:ahLst/>
            <a:cxnLst/>
            <a:rect l="l" t="t" r="r" b="b"/>
            <a:pathLst>
              <a:path h="137794">
                <a:moveTo>
                  <a:pt x="0" y="0"/>
                </a:moveTo>
                <a:lnTo>
                  <a:pt x="0" y="137686"/>
                </a:lnTo>
              </a:path>
            </a:pathLst>
          </a:custGeom>
          <a:ln w="18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528361" y="2029210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776" y="0"/>
                </a:lnTo>
              </a:path>
            </a:pathLst>
          </a:custGeom>
          <a:ln w="22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526897" y="210002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8270" y="0"/>
                </a:lnTo>
              </a:path>
            </a:pathLst>
          </a:custGeom>
          <a:ln w="22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526395" y="2171338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>
                <a:moveTo>
                  <a:pt x="0" y="0"/>
                </a:moveTo>
                <a:lnTo>
                  <a:pt x="107776" y="0"/>
                </a:lnTo>
              </a:path>
            </a:pathLst>
          </a:custGeom>
          <a:ln w="22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582277" y="2029448"/>
            <a:ext cx="0" cy="137795"/>
          </a:xfrm>
          <a:custGeom>
            <a:avLst/>
            <a:gdLst/>
            <a:ahLst/>
            <a:cxnLst/>
            <a:rect l="l" t="t" r="r" b="b"/>
            <a:pathLst>
              <a:path h="137794">
                <a:moveTo>
                  <a:pt x="0" y="0"/>
                </a:moveTo>
                <a:lnTo>
                  <a:pt x="0" y="137686"/>
                </a:lnTo>
              </a:path>
            </a:pathLst>
          </a:custGeom>
          <a:ln w="183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289495" y="2020544"/>
            <a:ext cx="112224" cy="16494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353599" y="1533769"/>
            <a:ext cx="1021080" cy="992505"/>
          </a:xfrm>
          <a:custGeom>
            <a:avLst/>
            <a:gdLst/>
            <a:ahLst/>
            <a:cxnLst/>
            <a:rect l="l" t="t" r="r" b="b"/>
            <a:pathLst>
              <a:path w="1021079" h="992505">
                <a:moveTo>
                  <a:pt x="95723" y="740723"/>
                </a:moveTo>
                <a:lnTo>
                  <a:pt x="81660" y="838401"/>
                </a:lnTo>
                <a:lnTo>
                  <a:pt x="0" y="981754"/>
                </a:lnTo>
                <a:lnTo>
                  <a:pt x="1013962" y="992155"/>
                </a:lnTo>
                <a:lnTo>
                  <a:pt x="1020764" y="925680"/>
                </a:lnTo>
                <a:lnTo>
                  <a:pt x="966765" y="907589"/>
                </a:lnTo>
                <a:lnTo>
                  <a:pt x="972230" y="867344"/>
                </a:lnTo>
                <a:lnTo>
                  <a:pt x="930498" y="857394"/>
                </a:lnTo>
                <a:lnTo>
                  <a:pt x="939555" y="823025"/>
                </a:lnTo>
                <a:lnTo>
                  <a:pt x="921861" y="805387"/>
                </a:lnTo>
                <a:lnTo>
                  <a:pt x="926715" y="747958"/>
                </a:lnTo>
                <a:lnTo>
                  <a:pt x="117048" y="747958"/>
                </a:lnTo>
                <a:lnTo>
                  <a:pt x="95723" y="740723"/>
                </a:lnTo>
                <a:close/>
              </a:path>
              <a:path w="1021079" h="992505">
                <a:moveTo>
                  <a:pt x="567982" y="0"/>
                </a:moveTo>
                <a:lnTo>
                  <a:pt x="26766" y="278123"/>
                </a:lnTo>
                <a:lnTo>
                  <a:pt x="55348" y="313383"/>
                </a:lnTo>
                <a:lnTo>
                  <a:pt x="97538" y="328767"/>
                </a:lnTo>
                <a:lnTo>
                  <a:pt x="108426" y="401572"/>
                </a:lnTo>
                <a:lnTo>
                  <a:pt x="132471" y="403819"/>
                </a:lnTo>
                <a:lnTo>
                  <a:pt x="117048" y="747958"/>
                </a:lnTo>
                <a:lnTo>
                  <a:pt x="926715" y="747958"/>
                </a:lnTo>
                <a:lnTo>
                  <a:pt x="927747" y="735746"/>
                </a:lnTo>
                <a:lnTo>
                  <a:pt x="906422" y="734844"/>
                </a:lnTo>
                <a:lnTo>
                  <a:pt x="906422" y="412424"/>
                </a:lnTo>
                <a:lnTo>
                  <a:pt x="941810" y="403819"/>
                </a:lnTo>
                <a:lnTo>
                  <a:pt x="948192" y="328767"/>
                </a:lnTo>
                <a:lnTo>
                  <a:pt x="992637" y="302074"/>
                </a:lnTo>
                <a:lnTo>
                  <a:pt x="5679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435259" y="2299365"/>
            <a:ext cx="120014" cy="73025"/>
          </a:xfrm>
          <a:custGeom>
            <a:avLst/>
            <a:gdLst/>
            <a:ahLst/>
            <a:cxnLst/>
            <a:rect l="l" t="t" r="r" b="b"/>
            <a:pathLst>
              <a:path w="120015" h="73025">
                <a:moveTo>
                  <a:pt x="73041" y="0"/>
                </a:moveTo>
                <a:lnTo>
                  <a:pt x="22230" y="2258"/>
                </a:lnTo>
                <a:lnTo>
                  <a:pt x="2269" y="37533"/>
                </a:lnTo>
                <a:lnTo>
                  <a:pt x="0" y="72805"/>
                </a:lnTo>
                <a:lnTo>
                  <a:pt x="119772" y="50647"/>
                </a:lnTo>
                <a:lnTo>
                  <a:pt x="73041" y="0"/>
                </a:lnTo>
                <a:close/>
              </a:path>
            </a:pathLst>
          </a:custGeom>
          <a:solidFill>
            <a:srgbClr val="F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621267" y="2292580"/>
            <a:ext cx="141605" cy="66675"/>
          </a:xfrm>
          <a:custGeom>
            <a:avLst/>
            <a:gdLst/>
            <a:ahLst/>
            <a:cxnLst/>
            <a:rect l="l" t="t" r="r" b="b"/>
            <a:pathLst>
              <a:path w="141604" h="66675">
                <a:moveTo>
                  <a:pt x="121579" y="0"/>
                </a:moveTo>
                <a:lnTo>
                  <a:pt x="26311" y="24419"/>
                </a:lnTo>
                <a:lnTo>
                  <a:pt x="0" y="51100"/>
                </a:lnTo>
                <a:lnTo>
                  <a:pt x="2266" y="66476"/>
                </a:lnTo>
                <a:lnTo>
                  <a:pt x="141528" y="61953"/>
                </a:lnTo>
                <a:lnTo>
                  <a:pt x="121579" y="0"/>
                </a:lnTo>
                <a:close/>
              </a:path>
            </a:pathLst>
          </a:custGeom>
          <a:solidFill>
            <a:srgbClr val="F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917532" y="2286247"/>
            <a:ext cx="156952" cy="6828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136203" y="2264089"/>
            <a:ext cx="128905" cy="83820"/>
          </a:xfrm>
          <a:custGeom>
            <a:avLst/>
            <a:gdLst/>
            <a:ahLst/>
            <a:cxnLst/>
            <a:rect l="l" t="t" r="r" b="b"/>
            <a:pathLst>
              <a:path w="128904" h="83819">
                <a:moveTo>
                  <a:pt x="28547" y="0"/>
                </a:moveTo>
                <a:lnTo>
                  <a:pt x="0" y="83661"/>
                </a:lnTo>
                <a:lnTo>
                  <a:pt x="128366" y="77329"/>
                </a:lnTo>
                <a:lnTo>
                  <a:pt x="106125" y="50647"/>
                </a:lnTo>
                <a:lnTo>
                  <a:pt x="28547" y="0"/>
                </a:lnTo>
                <a:close/>
              </a:path>
            </a:pathLst>
          </a:custGeom>
          <a:solidFill>
            <a:srgbClr val="F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395790" y="1838109"/>
            <a:ext cx="917575" cy="0"/>
          </a:xfrm>
          <a:custGeom>
            <a:avLst/>
            <a:gdLst/>
            <a:ahLst/>
            <a:cxnLst/>
            <a:rect l="l" t="t" r="r" b="b"/>
            <a:pathLst>
              <a:path w="917575">
                <a:moveTo>
                  <a:pt x="0" y="0"/>
                </a:moveTo>
                <a:lnTo>
                  <a:pt x="917313" y="0"/>
                </a:lnTo>
              </a:path>
            </a:pathLst>
          </a:custGeom>
          <a:ln w="39791">
            <a:solidFill>
              <a:srgbClr val="FF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537338" y="1584413"/>
            <a:ext cx="638810" cy="225425"/>
          </a:xfrm>
          <a:custGeom>
            <a:avLst/>
            <a:gdLst/>
            <a:ahLst/>
            <a:cxnLst/>
            <a:rect l="l" t="t" r="r" b="b"/>
            <a:pathLst>
              <a:path w="638809" h="225425">
                <a:moveTo>
                  <a:pt x="368843" y="0"/>
                </a:moveTo>
                <a:lnTo>
                  <a:pt x="0" y="205317"/>
                </a:lnTo>
                <a:lnTo>
                  <a:pt x="72587" y="225194"/>
                </a:lnTo>
                <a:lnTo>
                  <a:pt x="638762" y="216169"/>
                </a:lnTo>
                <a:lnTo>
                  <a:pt x="368843" y="0"/>
                </a:lnTo>
                <a:close/>
              </a:path>
            </a:pathLst>
          </a:custGeom>
          <a:solidFill>
            <a:srgbClr val="F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7052243" y="1979665"/>
            <a:ext cx="132715" cy="379730"/>
          </a:xfrm>
          <a:custGeom>
            <a:avLst/>
            <a:gdLst/>
            <a:ahLst/>
            <a:cxnLst/>
            <a:rect l="l" t="t" r="r" b="b"/>
            <a:pathLst>
              <a:path w="132715" h="379730">
                <a:moveTo>
                  <a:pt x="93017" y="293019"/>
                </a:moveTo>
                <a:lnTo>
                  <a:pt x="24496" y="293019"/>
                </a:lnTo>
                <a:lnTo>
                  <a:pt x="46279" y="379391"/>
                </a:lnTo>
                <a:lnTo>
                  <a:pt x="83960" y="368086"/>
                </a:lnTo>
                <a:lnTo>
                  <a:pt x="93017" y="293019"/>
                </a:lnTo>
                <a:close/>
              </a:path>
              <a:path w="132715" h="379730">
                <a:moveTo>
                  <a:pt x="132494" y="0"/>
                </a:moveTo>
                <a:lnTo>
                  <a:pt x="0" y="158709"/>
                </a:lnTo>
                <a:lnTo>
                  <a:pt x="10891" y="299800"/>
                </a:lnTo>
                <a:lnTo>
                  <a:pt x="24496" y="293019"/>
                </a:lnTo>
                <a:lnTo>
                  <a:pt x="93017" y="293019"/>
                </a:lnTo>
                <a:lnTo>
                  <a:pt x="112507" y="284424"/>
                </a:lnTo>
                <a:lnTo>
                  <a:pt x="132494" y="0"/>
                </a:lnTo>
                <a:close/>
              </a:path>
            </a:pathLst>
          </a:custGeom>
          <a:solidFill>
            <a:srgbClr val="FF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742847" y="2151473"/>
            <a:ext cx="205524" cy="21210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543689" y="1867029"/>
            <a:ext cx="119380" cy="496570"/>
          </a:xfrm>
          <a:custGeom>
            <a:avLst/>
            <a:gdLst/>
            <a:ahLst/>
            <a:cxnLst/>
            <a:rect l="l" t="t" r="r" b="b"/>
            <a:pathLst>
              <a:path w="119379" h="496569">
                <a:moveTo>
                  <a:pt x="39924" y="0"/>
                </a:moveTo>
                <a:lnTo>
                  <a:pt x="26766" y="63780"/>
                </a:lnTo>
                <a:lnTo>
                  <a:pt x="0" y="75090"/>
                </a:lnTo>
                <a:lnTo>
                  <a:pt x="35388" y="423288"/>
                </a:lnTo>
                <a:lnTo>
                  <a:pt x="50812" y="496547"/>
                </a:lnTo>
                <a:lnTo>
                  <a:pt x="79844" y="492027"/>
                </a:lnTo>
                <a:lnTo>
                  <a:pt x="86196" y="410174"/>
                </a:lnTo>
                <a:lnTo>
                  <a:pt x="115285" y="410174"/>
                </a:lnTo>
                <a:lnTo>
                  <a:pt x="119317" y="68312"/>
                </a:lnTo>
                <a:lnTo>
                  <a:pt x="83929" y="59706"/>
                </a:lnTo>
                <a:lnTo>
                  <a:pt x="82114" y="4074"/>
                </a:lnTo>
                <a:lnTo>
                  <a:pt x="39924" y="0"/>
                </a:lnTo>
                <a:close/>
              </a:path>
              <a:path w="119379" h="496569">
                <a:moveTo>
                  <a:pt x="115285" y="410174"/>
                </a:moveTo>
                <a:lnTo>
                  <a:pt x="86196" y="410174"/>
                </a:lnTo>
                <a:lnTo>
                  <a:pt x="115232" y="414698"/>
                </a:lnTo>
                <a:lnTo>
                  <a:pt x="115285" y="410174"/>
                </a:lnTo>
                <a:close/>
              </a:path>
            </a:pathLst>
          </a:custGeom>
          <a:solidFill>
            <a:srgbClr val="A28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722898" y="1864783"/>
            <a:ext cx="236854" cy="280670"/>
          </a:xfrm>
          <a:custGeom>
            <a:avLst/>
            <a:gdLst/>
            <a:ahLst/>
            <a:cxnLst/>
            <a:rect l="l" t="t" r="r" b="b"/>
            <a:pathLst>
              <a:path w="236854" h="280669">
                <a:moveTo>
                  <a:pt x="87552" y="0"/>
                </a:moveTo>
                <a:lnTo>
                  <a:pt x="50788" y="8605"/>
                </a:lnTo>
                <a:lnTo>
                  <a:pt x="43986" y="68274"/>
                </a:lnTo>
                <a:lnTo>
                  <a:pt x="2254" y="75052"/>
                </a:lnTo>
                <a:lnTo>
                  <a:pt x="0" y="275838"/>
                </a:lnTo>
                <a:lnTo>
                  <a:pt x="227728" y="280369"/>
                </a:lnTo>
                <a:lnTo>
                  <a:pt x="103870" y="246898"/>
                </a:lnTo>
                <a:lnTo>
                  <a:pt x="194633" y="236046"/>
                </a:lnTo>
                <a:lnTo>
                  <a:pt x="149895" y="194008"/>
                </a:lnTo>
                <a:lnTo>
                  <a:pt x="43986" y="194008"/>
                </a:lnTo>
                <a:lnTo>
                  <a:pt x="108418" y="118918"/>
                </a:lnTo>
                <a:lnTo>
                  <a:pt x="233605" y="118918"/>
                </a:lnTo>
                <a:lnTo>
                  <a:pt x="236364" y="83657"/>
                </a:lnTo>
                <a:lnTo>
                  <a:pt x="200976" y="75052"/>
                </a:lnTo>
                <a:lnTo>
                  <a:pt x="210033" y="4531"/>
                </a:lnTo>
                <a:lnTo>
                  <a:pt x="87552" y="0"/>
                </a:lnTo>
                <a:close/>
              </a:path>
              <a:path w="236854" h="280669">
                <a:moveTo>
                  <a:pt x="114762" y="160994"/>
                </a:moveTo>
                <a:lnTo>
                  <a:pt x="43986" y="194008"/>
                </a:lnTo>
                <a:lnTo>
                  <a:pt x="149895" y="194008"/>
                </a:lnTo>
                <a:lnTo>
                  <a:pt x="114762" y="160994"/>
                </a:lnTo>
                <a:close/>
              </a:path>
              <a:path w="236854" h="280669">
                <a:moveTo>
                  <a:pt x="233605" y="118918"/>
                </a:moveTo>
                <a:lnTo>
                  <a:pt x="108418" y="118918"/>
                </a:lnTo>
                <a:lnTo>
                  <a:pt x="227728" y="194008"/>
                </a:lnTo>
                <a:lnTo>
                  <a:pt x="233605" y="118918"/>
                </a:lnTo>
                <a:close/>
              </a:path>
            </a:pathLst>
          </a:custGeom>
          <a:solidFill>
            <a:srgbClr val="A28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054536" y="1862536"/>
            <a:ext cx="130810" cy="313690"/>
          </a:xfrm>
          <a:custGeom>
            <a:avLst/>
            <a:gdLst/>
            <a:ahLst/>
            <a:cxnLst/>
            <a:rect l="l" t="t" r="r" b="b"/>
            <a:pathLst>
              <a:path w="130809" h="313689">
                <a:moveTo>
                  <a:pt x="114761" y="0"/>
                </a:moveTo>
                <a:lnTo>
                  <a:pt x="37642" y="0"/>
                </a:lnTo>
                <a:lnTo>
                  <a:pt x="24037" y="68274"/>
                </a:lnTo>
                <a:lnTo>
                  <a:pt x="3630" y="81373"/>
                </a:lnTo>
                <a:lnTo>
                  <a:pt x="0" y="313383"/>
                </a:lnTo>
                <a:lnTo>
                  <a:pt x="121564" y="152388"/>
                </a:lnTo>
                <a:lnTo>
                  <a:pt x="130201" y="88150"/>
                </a:lnTo>
                <a:lnTo>
                  <a:pt x="97068" y="81830"/>
                </a:lnTo>
                <a:lnTo>
                  <a:pt x="114761" y="0"/>
                </a:lnTo>
                <a:close/>
              </a:path>
            </a:pathLst>
          </a:custGeom>
          <a:solidFill>
            <a:srgbClr val="A28B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451138" y="1849399"/>
            <a:ext cx="130810" cy="64135"/>
          </a:xfrm>
          <a:custGeom>
            <a:avLst/>
            <a:gdLst/>
            <a:ahLst/>
            <a:cxnLst/>
            <a:rect l="l" t="t" r="r" b="b"/>
            <a:pathLst>
              <a:path w="130809" h="64135">
                <a:moveTo>
                  <a:pt x="130205" y="0"/>
                </a:moveTo>
                <a:lnTo>
                  <a:pt x="0" y="13136"/>
                </a:lnTo>
                <a:lnTo>
                  <a:pt x="13157" y="43866"/>
                </a:lnTo>
                <a:lnTo>
                  <a:pt x="130205" y="63780"/>
                </a:lnTo>
                <a:lnTo>
                  <a:pt x="130205" y="0"/>
                </a:lnTo>
                <a:close/>
              </a:path>
            </a:pathLst>
          </a:custGeom>
          <a:solidFill>
            <a:srgbClr val="D1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636691" y="1884678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>
                <a:moveTo>
                  <a:pt x="0" y="0"/>
                </a:moveTo>
                <a:lnTo>
                  <a:pt x="143798" y="0"/>
                </a:lnTo>
              </a:path>
            </a:pathLst>
          </a:custGeom>
          <a:ln w="48854">
            <a:solidFill>
              <a:srgbClr val="D1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930678" y="1855720"/>
            <a:ext cx="146685" cy="44450"/>
          </a:xfrm>
          <a:custGeom>
            <a:avLst/>
            <a:gdLst/>
            <a:ahLst/>
            <a:cxnLst/>
            <a:rect l="l" t="t" r="r" b="b"/>
            <a:pathLst>
              <a:path w="146684" h="44450">
                <a:moveTo>
                  <a:pt x="146060" y="0"/>
                </a:moveTo>
                <a:lnTo>
                  <a:pt x="2254" y="13593"/>
                </a:lnTo>
                <a:lnTo>
                  <a:pt x="0" y="44323"/>
                </a:lnTo>
                <a:lnTo>
                  <a:pt x="137003" y="42076"/>
                </a:lnTo>
                <a:lnTo>
                  <a:pt x="146060" y="0"/>
                </a:lnTo>
                <a:close/>
              </a:path>
            </a:pathLst>
          </a:custGeom>
          <a:solidFill>
            <a:srgbClr val="D1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160699" y="1855720"/>
            <a:ext cx="119380" cy="53975"/>
          </a:xfrm>
          <a:custGeom>
            <a:avLst/>
            <a:gdLst/>
            <a:ahLst/>
            <a:cxnLst/>
            <a:rect l="l" t="t" r="r" b="b"/>
            <a:pathLst>
              <a:path w="119379" h="53975">
                <a:moveTo>
                  <a:pt x="119309" y="0"/>
                </a:moveTo>
                <a:lnTo>
                  <a:pt x="8598" y="6815"/>
                </a:lnTo>
                <a:lnTo>
                  <a:pt x="0" y="53385"/>
                </a:lnTo>
                <a:lnTo>
                  <a:pt x="119309" y="37545"/>
                </a:lnTo>
                <a:lnTo>
                  <a:pt x="119309" y="0"/>
                </a:lnTo>
                <a:close/>
              </a:path>
            </a:pathLst>
          </a:custGeom>
          <a:solidFill>
            <a:srgbClr val="D1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153897" y="1946194"/>
            <a:ext cx="106680" cy="325120"/>
          </a:xfrm>
          <a:custGeom>
            <a:avLst/>
            <a:gdLst/>
            <a:ahLst/>
            <a:cxnLst/>
            <a:rect l="l" t="t" r="r" b="b"/>
            <a:pathLst>
              <a:path w="106679" h="325119">
                <a:moveTo>
                  <a:pt x="106125" y="0"/>
                </a:moveTo>
                <a:lnTo>
                  <a:pt x="30839" y="4493"/>
                </a:lnTo>
                <a:lnTo>
                  <a:pt x="0" y="324681"/>
                </a:lnTo>
                <a:lnTo>
                  <a:pt x="59884" y="322419"/>
                </a:lnTo>
                <a:lnTo>
                  <a:pt x="55336" y="33470"/>
                </a:lnTo>
                <a:lnTo>
                  <a:pt x="103870" y="19876"/>
                </a:lnTo>
                <a:lnTo>
                  <a:pt x="106125" y="0"/>
                </a:lnTo>
                <a:close/>
              </a:path>
            </a:pathLst>
          </a:custGeom>
          <a:solidFill>
            <a:srgbClr val="D1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946079" y="1948440"/>
            <a:ext cx="104139" cy="337820"/>
          </a:xfrm>
          <a:custGeom>
            <a:avLst/>
            <a:gdLst/>
            <a:ahLst/>
            <a:cxnLst/>
            <a:rect l="l" t="t" r="r" b="b"/>
            <a:pathLst>
              <a:path w="104140" h="337819">
                <a:moveTo>
                  <a:pt x="103908" y="0"/>
                </a:moveTo>
                <a:lnTo>
                  <a:pt x="13184" y="0"/>
                </a:lnTo>
                <a:lnTo>
                  <a:pt x="0" y="337806"/>
                </a:lnTo>
                <a:lnTo>
                  <a:pt x="39935" y="331025"/>
                </a:lnTo>
                <a:lnTo>
                  <a:pt x="42228" y="143364"/>
                </a:lnTo>
                <a:lnTo>
                  <a:pt x="95271" y="26692"/>
                </a:lnTo>
                <a:lnTo>
                  <a:pt x="103908" y="0"/>
                </a:lnTo>
                <a:close/>
              </a:path>
            </a:pathLst>
          </a:custGeom>
          <a:solidFill>
            <a:srgbClr val="D1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660736" y="1937588"/>
            <a:ext cx="73660" cy="353060"/>
          </a:xfrm>
          <a:custGeom>
            <a:avLst/>
            <a:gdLst/>
            <a:ahLst/>
            <a:cxnLst/>
            <a:rect l="l" t="t" r="r" b="b"/>
            <a:pathLst>
              <a:path w="73659" h="353060">
                <a:moveTo>
                  <a:pt x="73053" y="0"/>
                </a:moveTo>
                <a:lnTo>
                  <a:pt x="0" y="6777"/>
                </a:lnTo>
                <a:lnTo>
                  <a:pt x="4536" y="61496"/>
                </a:lnTo>
                <a:lnTo>
                  <a:pt x="35387" y="176378"/>
                </a:lnTo>
                <a:lnTo>
                  <a:pt x="36293" y="351374"/>
                </a:lnTo>
                <a:lnTo>
                  <a:pt x="66671" y="352729"/>
                </a:lnTo>
                <a:lnTo>
                  <a:pt x="73053" y="0"/>
                </a:lnTo>
                <a:close/>
              </a:path>
            </a:pathLst>
          </a:custGeom>
          <a:solidFill>
            <a:srgbClr val="D1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477453" y="1944366"/>
            <a:ext cx="84455" cy="339725"/>
          </a:xfrm>
          <a:custGeom>
            <a:avLst/>
            <a:gdLst/>
            <a:ahLst/>
            <a:cxnLst/>
            <a:rect l="l" t="t" r="r" b="b"/>
            <a:pathLst>
              <a:path w="84454" h="339725">
                <a:moveTo>
                  <a:pt x="75308" y="0"/>
                </a:moveTo>
                <a:lnTo>
                  <a:pt x="0" y="0"/>
                </a:lnTo>
                <a:lnTo>
                  <a:pt x="4536" y="70558"/>
                </a:lnTo>
                <a:lnTo>
                  <a:pt x="50811" y="339623"/>
                </a:lnTo>
                <a:lnTo>
                  <a:pt x="83929" y="339623"/>
                </a:lnTo>
                <a:lnTo>
                  <a:pt x="75308" y="0"/>
                </a:lnTo>
                <a:close/>
              </a:path>
            </a:pathLst>
          </a:custGeom>
          <a:solidFill>
            <a:srgbClr val="D1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353599" y="2369909"/>
            <a:ext cx="972819" cy="163195"/>
          </a:xfrm>
          <a:custGeom>
            <a:avLst/>
            <a:gdLst/>
            <a:ahLst/>
            <a:cxnLst/>
            <a:rect l="l" t="t" r="r" b="b"/>
            <a:pathLst>
              <a:path w="972820" h="163194">
                <a:moveTo>
                  <a:pt x="868780" y="0"/>
                </a:moveTo>
                <a:lnTo>
                  <a:pt x="148350" y="2261"/>
                </a:lnTo>
                <a:lnTo>
                  <a:pt x="90736" y="9043"/>
                </a:lnTo>
                <a:lnTo>
                  <a:pt x="26767" y="59691"/>
                </a:lnTo>
                <a:lnTo>
                  <a:pt x="0" y="145614"/>
                </a:lnTo>
                <a:lnTo>
                  <a:pt x="965427" y="162798"/>
                </a:lnTo>
                <a:lnTo>
                  <a:pt x="972230" y="116671"/>
                </a:lnTo>
                <a:lnTo>
                  <a:pt x="88466" y="92252"/>
                </a:lnTo>
                <a:lnTo>
                  <a:pt x="39924" y="83661"/>
                </a:lnTo>
                <a:lnTo>
                  <a:pt x="917377" y="83661"/>
                </a:lnTo>
                <a:lnTo>
                  <a:pt x="881926" y="56527"/>
                </a:lnTo>
                <a:lnTo>
                  <a:pt x="86196" y="48385"/>
                </a:lnTo>
                <a:lnTo>
                  <a:pt x="95272" y="33013"/>
                </a:lnTo>
                <a:lnTo>
                  <a:pt x="855633" y="30298"/>
                </a:lnTo>
                <a:lnTo>
                  <a:pt x="868780" y="0"/>
                </a:lnTo>
                <a:close/>
              </a:path>
              <a:path w="972820" h="163194">
                <a:moveTo>
                  <a:pt x="917377" y="83661"/>
                </a:moveTo>
                <a:lnTo>
                  <a:pt x="39924" y="83661"/>
                </a:lnTo>
                <a:lnTo>
                  <a:pt x="919148" y="85017"/>
                </a:lnTo>
                <a:lnTo>
                  <a:pt x="917377" y="83661"/>
                </a:lnTo>
                <a:close/>
              </a:path>
            </a:pathLst>
          </a:custGeom>
          <a:solidFill>
            <a:srgbClr val="D1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525995" y="1586660"/>
            <a:ext cx="694690" cy="223520"/>
          </a:xfrm>
          <a:custGeom>
            <a:avLst/>
            <a:gdLst/>
            <a:ahLst/>
            <a:cxnLst/>
            <a:rect l="l" t="t" r="r" b="b"/>
            <a:pathLst>
              <a:path w="694690" h="223519">
                <a:moveTo>
                  <a:pt x="598364" y="152388"/>
                </a:moveTo>
                <a:lnTo>
                  <a:pt x="205501" y="152388"/>
                </a:lnTo>
                <a:lnTo>
                  <a:pt x="382441" y="220701"/>
                </a:lnTo>
                <a:lnTo>
                  <a:pt x="694129" y="222947"/>
                </a:lnTo>
                <a:lnTo>
                  <a:pt x="598364" y="152388"/>
                </a:lnTo>
                <a:close/>
              </a:path>
              <a:path w="694690" h="223519">
                <a:moveTo>
                  <a:pt x="391536" y="0"/>
                </a:moveTo>
                <a:lnTo>
                  <a:pt x="0" y="198539"/>
                </a:lnTo>
                <a:lnTo>
                  <a:pt x="53081" y="207564"/>
                </a:lnTo>
                <a:lnTo>
                  <a:pt x="205501" y="152388"/>
                </a:lnTo>
                <a:lnTo>
                  <a:pt x="598364" y="152388"/>
                </a:lnTo>
                <a:lnTo>
                  <a:pt x="391536" y="0"/>
                </a:lnTo>
                <a:close/>
              </a:path>
            </a:pathLst>
          </a:custGeom>
          <a:solidFill>
            <a:srgbClr val="D1B9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567279" y="1612438"/>
            <a:ext cx="636270" cy="194945"/>
          </a:xfrm>
          <a:custGeom>
            <a:avLst/>
            <a:gdLst/>
            <a:ahLst/>
            <a:cxnLst/>
            <a:rect l="l" t="t" r="r" b="b"/>
            <a:pathLst>
              <a:path w="636270" h="194944">
                <a:moveTo>
                  <a:pt x="484568" y="83657"/>
                </a:moveTo>
                <a:lnTo>
                  <a:pt x="335271" y="83657"/>
                </a:lnTo>
                <a:lnTo>
                  <a:pt x="483166" y="190390"/>
                </a:lnTo>
                <a:lnTo>
                  <a:pt x="636067" y="194922"/>
                </a:lnTo>
                <a:lnTo>
                  <a:pt x="484568" y="83657"/>
                </a:lnTo>
                <a:close/>
              </a:path>
              <a:path w="636270" h="194944">
                <a:moveTo>
                  <a:pt x="370658" y="0"/>
                </a:moveTo>
                <a:lnTo>
                  <a:pt x="0" y="182242"/>
                </a:lnTo>
                <a:lnTo>
                  <a:pt x="335271" y="83657"/>
                </a:lnTo>
                <a:lnTo>
                  <a:pt x="484568" y="83657"/>
                </a:lnTo>
                <a:lnTo>
                  <a:pt x="3706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380366" y="1524706"/>
            <a:ext cx="995044" cy="355600"/>
          </a:xfrm>
          <a:custGeom>
            <a:avLst/>
            <a:gdLst/>
            <a:ahLst/>
            <a:cxnLst/>
            <a:rect l="l" t="t" r="r" b="b"/>
            <a:pathLst>
              <a:path w="995045" h="355600">
                <a:moveTo>
                  <a:pt x="0" y="287185"/>
                </a:moveTo>
                <a:lnTo>
                  <a:pt x="39469" y="350928"/>
                </a:lnTo>
                <a:lnTo>
                  <a:pt x="974927" y="355459"/>
                </a:lnTo>
                <a:lnTo>
                  <a:pt x="991129" y="322446"/>
                </a:lnTo>
                <a:lnTo>
                  <a:pt x="79393" y="322446"/>
                </a:lnTo>
                <a:lnTo>
                  <a:pt x="0" y="287185"/>
                </a:lnTo>
                <a:close/>
              </a:path>
              <a:path w="995045" h="355600">
                <a:moveTo>
                  <a:pt x="580042" y="22618"/>
                </a:moveTo>
                <a:lnTo>
                  <a:pt x="533955" y="22618"/>
                </a:lnTo>
                <a:lnTo>
                  <a:pt x="939119" y="320161"/>
                </a:lnTo>
                <a:lnTo>
                  <a:pt x="79393" y="322446"/>
                </a:lnTo>
                <a:lnTo>
                  <a:pt x="991129" y="322446"/>
                </a:lnTo>
                <a:lnTo>
                  <a:pt x="994455" y="315668"/>
                </a:lnTo>
                <a:lnTo>
                  <a:pt x="580042" y="22618"/>
                </a:lnTo>
                <a:close/>
              </a:path>
              <a:path w="995045" h="355600">
                <a:moveTo>
                  <a:pt x="548056" y="0"/>
                </a:moveTo>
                <a:lnTo>
                  <a:pt x="501777" y="6777"/>
                </a:lnTo>
                <a:lnTo>
                  <a:pt x="81659" y="245109"/>
                </a:lnTo>
                <a:lnTo>
                  <a:pt x="533955" y="22618"/>
                </a:lnTo>
                <a:lnTo>
                  <a:pt x="580042" y="22618"/>
                </a:lnTo>
                <a:lnTo>
                  <a:pt x="548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433444" y="1862955"/>
            <a:ext cx="377006" cy="8773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908436" y="1853930"/>
            <a:ext cx="417851" cy="10581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508301" y="1939835"/>
            <a:ext cx="73660" cy="360045"/>
          </a:xfrm>
          <a:custGeom>
            <a:avLst/>
            <a:gdLst/>
            <a:ahLst/>
            <a:cxnLst/>
            <a:rect l="l" t="t" r="r" b="b"/>
            <a:pathLst>
              <a:path w="73659" h="360044">
                <a:moveTo>
                  <a:pt x="55347" y="0"/>
                </a:moveTo>
                <a:lnTo>
                  <a:pt x="2269" y="0"/>
                </a:lnTo>
                <a:lnTo>
                  <a:pt x="0" y="359530"/>
                </a:lnTo>
                <a:lnTo>
                  <a:pt x="18599" y="354100"/>
                </a:lnTo>
                <a:lnTo>
                  <a:pt x="30851" y="81411"/>
                </a:lnTo>
                <a:lnTo>
                  <a:pt x="59354" y="81411"/>
                </a:lnTo>
                <a:lnTo>
                  <a:pt x="55347" y="0"/>
                </a:lnTo>
                <a:close/>
              </a:path>
              <a:path w="73659" h="360044">
                <a:moveTo>
                  <a:pt x="59354" y="81411"/>
                </a:moveTo>
                <a:lnTo>
                  <a:pt x="30851" y="81411"/>
                </a:lnTo>
                <a:lnTo>
                  <a:pt x="46730" y="355006"/>
                </a:lnTo>
                <a:lnTo>
                  <a:pt x="73041" y="359530"/>
                </a:lnTo>
                <a:lnTo>
                  <a:pt x="59354" y="814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483350" y="1944366"/>
            <a:ext cx="0" cy="343535"/>
          </a:xfrm>
          <a:custGeom>
            <a:avLst/>
            <a:gdLst/>
            <a:ahLst/>
            <a:cxnLst/>
            <a:rect l="l" t="t" r="r" b="b"/>
            <a:pathLst>
              <a:path h="343535">
                <a:moveTo>
                  <a:pt x="0" y="0"/>
                </a:moveTo>
                <a:lnTo>
                  <a:pt x="0" y="343240"/>
                </a:lnTo>
              </a:path>
            </a:pathLst>
          </a:custGeom>
          <a:ln w="254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641227" y="1933057"/>
            <a:ext cx="35560" cy="349250"/>
          </a:xfrm>
          <a:custGeom>
            <a:avLst/>
            <a:gdLst/>
            <a:ahLst/>
            <a:cxnLst/>
            <a:rect l="l" t="t" r="r" b="b"/>
            <a:pathLst>
              <a:path w="35559" h="349250">
                <a:moveTo>
                  <a:pt x="35387" y="0"/>
                </a:moveTo>
                <a:lnTo>
                  <a:pt x="8621" y="4531"/>
                </a:lnTo>
                <a:lnTo>
                  <a:pt x="0" y="348670"/>
                </a:lnTo>
                <a:lnTo>
                  <a:pt x="17693" y="348670"/>
                </a:lnTo>
                <a:lnTo>
                  <a:pt x="35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681151" y="1933057"/>
            <a:ext cx="77470" cy="366395"/>
          </a:xfrm>
          <a:custGeom>
            <a:avLst/>
            <a:gdLst/>
            <a:ahLst/>
            <a:cxnLst/>
            <a:rect l="l" t="t" r="r" b="b"/>
            <a:pathLst>
              <a:path w="77470" h="366394">
                <a:moveTo>
                  <a:pt x="69247" y="50643"/>
                </a:moveTo>
                <a:lnTo>
                  <a:pt x="41746" y="50643"/>
                </a:lnTo>
                <a:lnTo>
                  <a:pt x="46256" y="357260"/>
                </a:lnTo>
                <a:lnTo>
                  <a:pt x="77134" y="366308"/>
                </a:lnTo>
                <a:lnTo>
                  <a:pt x="69247" y="50643"/>
                </a:lnTo>
                <a:close/>
              </a:path>
              <a:path w="77470" h="366394">
                <a:moveTo>
                  <a:pt x="14972" y="0"/>
                </a:moveTo>
                <a:lnTo>
                  <a:pt x="0" y="354549"/>
                </a:lnTo>
                <a:lnTo>
                  <a:pt x="15878" y="355905"/>
                </a:lnTo>
                <a:lnTo>
                  <a:pt x="41746" y="50643"/>
                </a:lnTo>
                <a:lnTo>
                  <a:pt x="69247" y="50643"/>
                </a:lnTo>
                <a:lnTo>
                  <a:pt x="68039" y="2284"/>
                </a:lnTo>
                <a:lnTo>
                  <a:pt x="149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935646" y="1944366"/>
            <a:ext cx="84455" cy="340360"/>
          </a:xfrm>
          <a:custGeom>
            <a:avLst/>
            <a:gdLst/>
            <a:ahLst/>
            <a:cxnLst/>
            <a:rect l="l" t="t" r="r" b="b"/>
            <a:pathLst>
              <a:path w="84454" h="340360">
                <a:moveTo>
                  <a:pt x="81208" y="0"/>
                </a:moveTo>
                <a:lnTo>
                  <a:pt x="10012" y="1370"/>
                </a:lnTo>
                <a:lnTo>
                  <a:pt x="0" y="340072"/>
                </a:lnTo>
                <a:lnTo>
                  <a:pt x="30419" y="332837"/>
                </a:lnTo>
                <a:lnTo>
                  <a:pt x="50368" y="48397"/>
                </a:lnTo>
                <a:lnTo>
                  <a:pt x="81603" y="48397"/>
                </a:lnTo>
                <a:lnTo>
                  <a:pt x="81208" y="0"/>
                </a:lnTo>
                <a:close/>
              </a:path>
              <a:path w="84454" h="340360">
                <a:moveTo>
                  <a:pt x="81603" y="48397"/>
                </a:moveTo>
                <a:lnTo>
                  <a:pt x="50368" y="48397"/>
                </a:lnTo>
                <a:lnTo>
                  <a:pt x="66266" y="336454"/>
                </a:lnTo>
                <a:lnTo>
                  <a:pt x="83960" y="337361"/>
                </a:lnTo>
                <a:lnTo>
                  <a:pt x="81603" y="4839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050885" y="1943909"/>
            <a:ext cx="0" cy="335915"/>
          </a:xfrm>
          <a:custGeom>
            <a:avLst/>
            <a:gdLst/>
            <a:ahLst/>
            <a:cxnLst/>
            <a:rect l="l" t="t" r="r" b="b"/>
            <a:pathLst>
              <a:path h="335914">
                <a:moveTo>
                  <a:pt x="0" y="0"/>
                </a:moveTo>
                <a:lnTo>
                  <a:pt x="0" y="335556"/>
                </a:lnTo>
              </a:path>
            </a:pathLst>
          </a:custGeom>
          <a:ln w="244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7147514" y="1939835"/>
            <a:ext cx="77470" cy="331470"/>
          </a:xfrm>
          <a:custGeom>
            <a:avLst/>
            <a:gdLst/>
            <a:ahLst/>
            <a:cxnLst/>
            <a:rect l="l" t="t" r="r" b="b"/>
            <a:pathLst>
              <a:path w="77470" h="331469">
                <a:moveTo>
                  <a:pt x="68520" y="0"/>
                </a:moveTo>
                <a:lnTo>
                  <a:pt x="24075" y="2284"/>
                </a:lnTo>
                <a:lnTo>
                  <a:pt x="0" y="319734"/>
                </a:lnTo>
                <a:lnTo>
                  <a:pt x="28585" y="331040"/>
                </a:lnTo>
                <a:lnTo>
                  <a:pt x="48572" y="72805"/>
                </a:lnTo>
                <a:lnTo>
                  <a:pt x="70556" y="72805"/>
                </a:lnTo>
                <a:lnTo>
                  <a:pt x="68520" y="0"/>
                </a:lnTo>
                <a:close/>
              </a:path>
              <a:path w="77470" h="331469">
                <a:moveTo>
                  <a:pt x="70556" y="72805"/>
                </a:moveTo>
                <a:lnTo>
                  <a:pt x="48572" y="72805"/>
                </a:lnTo>
                <a:lnTo>
                  <a:pt x="66266" y="328778"/>
                </a:lnTo>
                <a:lnTo>
                  <a:pt x="77157" y="308878"/>
                </a:lnTo>
                <a:lnTo>
                  <a:pt x="70556" y="728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7240073" y="1942119"/>
            <a:ext cx="38100" cy="327025"/>
          </a:xfrm>
          <a:custGeom>
            <a:avLst/>
            <a:gdLst/>
            <a:ahLst/>
            <a:cxnLst/>
            <a:rect l="l" t="t" r="r" b="b"/>
            <a:pathLst>
              <a:path w="38100" h="327025">
                <a:moveTo>
                  <a:pt x="37642" y="0"/>
                </a:moveTo>
                <a:lnTo>
                  <a:pt x="0" y="2246"/>
                </a:lnTo>
                <a:lnTo>
                  <a:pt x="11350" y="324231"/>
                </a:lnTo>
                <a:lnTo>
                  <a:pt x="19948" y="326493"/>
                </a:lnTo>
                <a:lnTo>
                  <a:pt x="37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424372" y="2274942"/>
            <a:ext cx="181610" cy="90805"/>
          </a:xfrm>
          <a:custGeom>
            <a:avLst/>
            <a:gdLst/>
            <a:ahLst/>
            <a:cxnLst/>
            <a:rect l="l" t="t" r="r" b="b"/>
            <a:pathLst>
              <a:path w="181609" h="90805">
                <a:moveTo>
                  <a:pt x="17693" y="31205"/>
                </a:moveTo>
                <a:lnTo>
                  <a:pt x="0" y="90447"/>
                </a:lnTo>
                <a:lnTo>
                  <a:pt x="181471" y="88634"/>
                </a:lnTo>
                <a:lnTo>
                  <a:pt x="178618" y="75071"/>
                </a:lnTo>
                <a:lnTo>
                  <a:pt x="26766" y="75071"/>
                </a:lnTo>
                <a:lnTo>
                  <a:pt x="17693" y="31205"/>
                </a:lnTo>
                <a:close/>
              </a:path>
              <a:path w="181609" h="90805">
                <a:moveTo>
                  <a:pt x="167012" y="19899"/>
                </a:moveTo>
                <a:lnTo>
                  <a:pt x="130659" y="19899"/>
                </a:lnTo>
                <a:lnTo>
                  <a:pt x="146083" y="68738"/>
                </a:lnTo>
                <a:lnTo>
                  <a:pt x="26766" y="75071"/>
                </a:lnTo>
                <a:lnTo>
                  <a:pt x="178618" y="75071"/>
                </a:lnTo>
                <a:lnTo>
                  <a:pt x="167012" y="19899"/>
                </a:lnTo>
                <a:close/>
              </a:path>
              <a:path w="181609" h="90805">
                <a:moveTo>
                  <a:pt x="33117" y="0"/>
                </a:moveTo>
                <a:lnTo>
                  <a:pt x="73041" y="35275"/>
                </a:lnTo>
                <a:lnTo>
                  <a:pt x="130659" y="19899"/>
                </a:lnTo>
                <a:lnTo>
                  <a:pt x="167012" y="19899"/>
                </a:lnTo>
                <a:lnTo>
                  <a:pt x="163777" y="4523"/>
                </a:lnTo>
                <a:lnTo>
                  <a:pt x="331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612195" y="2277204"/>
            <a:ext cx="186055" cy="92710"/>
          </a:xfrm>
          <a:custGeom>
            <a:avLst/>
            <a:gdLst/>
            <a:ahLst/>
            <a:cxnLst/>
            <a:rect l="l" t="t" r="r" b="b"/>
            <a:pathLst>
              <a:path w="186054" h="92710">
                <a:moveTo>
                  <a:pt x="4536" y="44772"/>
                </a:moveTo>
                <a:lnTo>
                  <a:pt x="0" y="92705"/>
                </a:lnTo>
                <a:lnTo>
                  <a:pt x="185988" y="81852"/>
                </a:lnTo>
                <a:lnTo>
                  <a:pt x="181868" y="70547"/>
                </a:lnTo>
                <a:lnTo>
                  <a:pt x="29032" y="70547"/>
                </a:lnTo>
                <a:lnTo>
                  <a:pt x="4536" y="44772"/>
                </a:lnTo>
                <a:close/>
              </a:path>
              <a:path w="186054" h="92710">
                <a:moveTo>
                  <a:pt x="17690" y="0"/>
                </a:moveTo>
                <a:lnTo>
                  <a:pt x="6802" y="17637"/>
                </a:lnTo>
                <a:lnTo>
                  <a:pt x="123849" y="30751"/>
                </a:lnTo>
                <a:lnTo>
                  <a:pt x="134741" y="68285"/>
                </a:lnTo>
                <a:lnTo>
                  <a:pt x="29032" y="70547"/>
                </a:lnTo>
                <a:lnTo>
                  <a:pt x="181868" y="70547"/>
                </a:lnTo>
                <a:lnTo>
                  <a:pt x="156982" y="2261"/>
                </a:lnTo>
                <a:lnTo>
                  <a:pt x="176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901175" y="2272684"/>
            <a:ext cx="197485" cy="86995"/>
          </a:xfrm>
          <a:custGeom>
            <a:avLst/>
            <a:gdLst/>
            <a:ahLst/>
            <a:cxnLst/>
            <a:rect l="l" t="t" r="r" b="b"/>
            <a:pathLst>
              <a:path w="197484" h="86994">
                <a:moveTo>
                  <a:pt x="175563" y="0"/>
                </a:moveTo>
                <a:lnTo>
                  <a:pt x="18152" y="6328"/>
                </a:lnTo>
                <a:lnTo>
                  <a:pt x="0" y="86825"/>
                </a:lnTo>
                <a:lnTo>
                  <a:pt x="197346" y="86372"/>
                </a:lnTo>
                <a:lnTo>
                  <a:pt x="191349" y="66473"/>
                </a:lnTo>
                <a:lnTo>
                  <a:pt x="164251" y="66473"/>
                </a:lnTo>
                <a:lnTo>
                  <a:pt x="36305" y="64215"/>
                </a:lnTo>
                <a:lnTo>
                  <a:pt x="71692" y="15825"/>
                </a:lnTo>
                <a:lnTo>
                  <a:pt x="146504" y="15825"/>
                </a:lnTo>
                <a:lnTo>
                  <a:pt x="175563" y="0"/>
                </a:lnTo>
                <a:close/>
              </a:path>
              <a:path w="197484" h="86994">
                <a:moveTo>
                  <a:pt x="181945" y="35271"/>
                </a:moveTo>
                <a:lnTo>
                  <a:pt x="164251" y="66473"/>
                </a:lnTo>
                <a:lnTo>
                  <a:pt x="191349" y="66473"/>
                </a:lnTo>
                <a:lnTo>
                  <a:pt x="181945" y="35271"/>
                </a:lnTo>
                <a:close/>
              </a:path>
              <a:path w="197484" h="86994">
                <a:moveTo>
                  <a:pt x="146504" y="15825"/>
                </a:moveTo>
                <a:lnTo>
                  <a:pt x="71692" y="15825"/>
                </a:lnTo>
                <a:lnTo>
                  <a:pt x="126570" y="26681"/>
                </a:lnTo>
                <a:lnTo>
                  <a:pt x="146504" y="15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116216" y="2259570"/>
            <a:ext cx="165735" cy="99695"/>
          </a:xfrm>
          <a:custGeom>
            <a:avLst/>
            <a:gdLst/>
            <a:ahLst/>
            <a:cxnLst/>
            <a:rect l="l" t="t" r="r" b="b"/>
            <a:pathLst>
              <a:path w="165734" h="99694">
                <a:moveTo>
                  <a:pt x="15439" y="0"/>
                </a:moveTo>
                <a:lnTo>
                  <a:pt x="0" y="99486"/>
                </a:lnTo>
                <a:lnTo>
                  <a:pt x="165130" y="91798"/>
                </a:lnTo>
                <a:lnTo>
                  <a:pt x="165130" y="72805"/>
                </a:lnTo>
                <a:lnTo>
                  <a:pt x="31298" y="72805"/>
                </a:lnTo>
                <a:lnTo>
                  <a:pt x="62177" y="24419"/>
                </a:lnTo>
                <a:lnTo>
                  <a:pt x="135715" y="24419"/>
                </a:lnTo>
                <a:lnTo>
                  <a:pt x="154697" y="6781"/>
                </a:lnTo>
                <a:lnTo>
                  <a:pt x="15439" y="0"/>
                </a:lnTo>
                <a:close/>
              </a:path>
              <a:path w="165734" h="99694">
                <a:moveTo>
                  <a:pt x="165130" y="30748"/>
                </a:moveTo>
                <a:lnTo>
                  <a:pt x="147016" y="72352"/>
                </a:lnTo>
                <a:lnTo>
                  <a:pt x="31298" y="72805"/>
                </a:lnTo>
                <a:lnTo>
                  <a:pt x="165130" y="72805"/>
                </a:lnTo>
                <a:lnTo>
                  <a:pt x="165130" y="30748"/>
                </a:lnTo>
                <a:close/>
              </a:path>
              <a:path w="165734" h="99694">
                <a:moveTo>
                  <a:pt x="135715" y="24419"/>
                </a:moveTo>
                <a:lnTo>
                  <a:pt x="62177" y="24419"/>
                </a:lnTo>
                <a:lnTo>
                  <a:pt x="121602" y="37533"/>
                </a:lnTo>
                <a:lnTo>
                  <a:pt x="135715" y="244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742847" y="2005862"/>
            <a:ext cx="214123" cy="11259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749191" y="2140621"/>
            <a:ext cx="203835" cy="218440"/>
          </a:xfrm>
          <a:custGeom>
            <a:avLst/>
            <a:gdLst/>
            <a:ahLst/>
            <a:cxnLst/>
            <a:rect l="l" t="t" r="r" b="b"/>
            <a:pathLst>
              <a:path w="203834" h="218439">
                <a:moveTo>
                  <a:pt x="103756" y="101310"/>
                </a:moveTo>
                <a:lnTo>
                  <a:pt x="79871" y="101310"/>
                </a:lnTo>
                <a:lnTo>
                  <a:pt x="84380" y="216173"/>
                </a:lnTo>
                <a:lnTo>
                  <a:pt x="99819" y="218435"/>
                </a:lnTo>
                <a:lnTo>
                  <a:pt x="103756" y="101310"/>
                </a:lnTo>
                <a:close/>
              </a:path>
              <a:path w="203834" h="218439">
                <a:moveTo>
                  <a:pt x="203053" y="15383"/>
                </a:moveTo>
                <a:lnTo>
                  <a:pt x="77578" y="15383"/>
                </a:lnTo>
                <a:lnTo>
                  <a:pt x="75323" y="76891"/>
                </a:lnTo>
                <a:lnTo>
                  <a:pt x="4547" y="96787"/>
                </a:lnTo>
                <a:lnTo>
                  <a:pt x="6802" y="121206"/>
                </a:lnTo>
                <a:lnTo>
                  <a:pt x="79871" y="101310"/>
                </a:lnTo>
                <a:lnTo>
                  <a:pt x="103756" y="101310"/>
                </a:lnTo>
                <a:lnTo>
                  <a:pt x="103908" y="96787"/>
                </a:lnTo>
                <a:lnTo>
                  <a:pt x="172379" y="96787"/>
                </a:lnTo>
                <a:lnTo>
                  <a:pt x="106163" y="72820"/>
                </a:lnTo>
                <a:lnTo>
                  <a:pt x="102074" y="19914"/>
                </a:lnTo>
                <a:lnTo>
                  <a:pt x="203728" y="19914"/>
                </a:lnTo>
                <a:lnTo>
                  <a:pt x="203053" y="15383"/>
                </a:lnTo>
                <a:close/>
              </a:path>
              <a:path w="203834" h="218439">
                <a:moveTo>
                  <a:pt x="172379" y="96787"/>
                </a:moveTo>
                <a:lnTo>
                  <a:pt x="103908" y="96787"/>
                </a:lnTo>
                <a:lnTo>
                  <a:pt x="188289" y="121206"/>
                </a:lnTo>
                <a:lnTo>
                  <a:pt x="192378" y="104025"/>
                </a:lnTo>
                <a:lnTo>
                  <a:pt x="172379" y="96787"/>
                </a:lnTo>
                <a:close/>
              </a:path>
              <a:path w="203834" h="218439">
                <a:moveTo>
                  <a:pt x="0" y="0"/>
                </a:moveTo>
                <a:lnTo>
                  <a:pt x="2292" y="19914"/>
                </a:lnTo>
                <a:lnTo>
                  <a:pt x="77578" y="15383"/>
                </a:lnTo>
                <a:lnTo>
                  <a:pt x="203053" y="15383"/>
                </a:lnTo>
                <a:lnTo>
                  <a:pt x="201435" y="45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320027" y="2345489"/>
            <a:ext cx="1089025" cy="203200"/>
          </a:xfrm>
          <a:custGeom>
            <a:avLst/>
            <a:gdLst/>
            <a:ahLst/>
            <a:cxnLst/>
            <a:rect l="l" t="t" r="r" b="b"/>
            <a:pathLst>
              <a:path w="1089025" h="203200">
                <a:moveTo>
                  <a:pt x="98902" y="8594"/>
                </a:moveTo>
                <a:lnTo>
                  <a:pt x="95271" y="47483"/>
                </a:lnTo>
                <a:lnTo>
                  <a:pt x="54442" y="49292"/>
                </a:lnTo>
                <a:lnTo>
                  <a:pt x="53081" y="89990"/>
                </a:lnTo>
                <a:lnTo>
                  <a:pt x="12249" y="102201"/>
                </a:lnTo>
                <a:lnTo>
                  <a:pt x="0" y="194453"/>
                </a:lnTo>
                <a:lnTo>
                  <a:pt x="1088807" y="203045"/>
                </a:lnTo>
                <a:lnTo>
                  <a:pt x="1084114" y="173651"/>
                </a:lnTo>
                <a:lnTo>
                  <a:pt x="1046158" y="173651"/>
                </a:lnTo>
                <a:lnTo>
                  <a:pt x="42645" y="167772"/>
                </a:lnTo>
                <a:lnTo>
                  <a:pt x="71226" y="123906"/>
                </a:lnTo>
                <a:lnTo>
                  <a:pt x="767602" y="101748"/>
                </a:lnTo>
                <a:lnTo>
                  <a:pt x="117502" y="94966"/>
                </a:lnTo>
                <a:lnTo>
                  <a:pt x="132926" y="70996"/>
                </a:lnTo>
                <a:lnTo>
                  <a:pt x="712055" y="53362"/>
                </a:lnTo>
                <a:lnTo>
                  <a:pt x="188273" y="53362"/>
                </a:lnTo>
                <a:lnTo>
                  <a:pt x="209143" y="32107"/>
                </a:lnTo>
                <a:lnTo>
                  <a:pt x="837920" y="11305"/>
                </a:lnTo>
                <a:lnTo>
                  <a:pt x="98902" y="8594"/>
                </a:lnTo>
                <a:close/>
              </a:path>
              <a:path w="1089025" h="203200">
                <a:moveTo>
                  <a:pt x="982222" y="0"/>
                </a:moveTo>
                <a:lnTo>
                  <a:pt x="923676" y="0"/>
                </a:lnTo>
                <a:lnTo>
                  <a:pt x="955892" y="15375"/>
                </a:lnTo>
                <a:lnTo>
                  <a:pt x="936402" y="61050"/>
                </a:lnTo>
                <a:lnTo>
                  <a:pt x="993076" y="65121"/>
                </a:lnTo>
                <a:lnTo>
                  <a:pt x="983560" y="105366"/>
                </a:lnTo>
                <a:lnTo>
                  <a:pt x="1019407" y="119839"/>
                </a:lnTo>
                <a:lnTo>
                  <a:pt x="1046158" y="173651"/>
                </a:lnTo>
                <a:lnTo>
                  <a:pt x="1084114" y="173651"/>
                </a:lnTo>
                <a:lnTo>
                  <a:pt x="1073864" y="109436"/>
                </a:lnTo>
                <a:lnTo>
                  <a:pt x="1021203" y="97228"/>
                </a:lnTo>
                <a:lnTo>
                  <a:pt x="1031443" y="47483"/>
                </a:lnTo>
                <a:lnTo>
                  <a:pt x="984936" y="47483"/>
                </a:lnTo>
                <a:lnTo>
                  <a:pt x="982222" y="0"/>
                </a:lnTo>
                <a:close/>
              </a:path>
              <a:path w="1089025" h="203200">
                <a:moveTo>
                  <a:pt x="860620" y="48839"/>
                </a:moveTo>
                <a:lnTo>
                  <a:pt x="188273" y="53362"/>
                </a:lnTo>
                <a:lnTo>
                  <a:pt x="712055" y="53362"/>
                </a:lnTo>
                <a:lnTo>
                  <a:pt x="860620" y="48839"/>
                </a:lnTo>
                <a:close/>
              </a:path>
              <a:path w="1089025" h="203200">
                <a:moveTo>
                  <a:pt x="1032094" y="44319"/>
                </a:moveTo>
                <a:lnTo>
                  <a:pt x="984936" y="47483"/>
                </a:lnTo>
                <a:lnTo>
                  <a:pt x="1031443" y="47483"/>
                </a:lnTo>
                <a:lnTo>
                  <a:pt x="1032094" y="443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353555" y="4274734"/>
            <a:ext cx="1014633" cy="1017223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726691" y="4266800"/>
            <a:ext cx="1125850" cy="102642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4285457" y="192091"/>
            <a:ext cx="922044" cy="92042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5374004" y="448436"/>
            <a:ext cx="1682750" cy="4521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 marR="5080">
              <a:lnSpc>
                <a:spcPct val="75000"/>
              </a:lnSpc>
              <a:spcBef>
                <a:spcPts val="575"/>
              </a:spcBef>
            </a:pP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Advising </a:t>
            </a:r>
            <a:r>
              <a:rPr sz="1600" b="1" spc="-10" dirty="0">
                <a:solidFill>
                  <a:srgbClr val="FFFFFF"/>
                </a:solidFill>
                <a:latin typeface="Tahoma"/>
                <a:cs typeface="Tahoma"/>
              </a:rPr>
              <a:t>Bank/  nominated</a:t>
            </a:r>
            <a:r>
              <a:rPr sz="1600" b="1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Tahoma"/>
                <a:cs typeface="Tahoma"/>
              </a:rPr>
              <a:t>bank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243" name="object 243"/>
          <p:cNvSpPr/>
          <p:nvPr/>
        </p:nvSpPr>
        <p:spPr>
          <a:xfrm>
            <a:off x="2700527" y="975486"/>
            <a:ext cx="1442720" cy="520065"/>
          </a:xfrm>
          <a:custGeom>
            <a:avLst/>
            <a:gdLst/>
            <a:ahLst/>
            <a:cxnLst/>
            <a:rect l="l" t="t" r="r" b="b"/>
            <a:pathLst>
              <a:path w="1442720" h="520065">
                <a:moveTo>
                  <a:pt x="59436" y="447801"/>
                </a:moveTo>
                <a:lnTo>
                  <a:pt x="0" y="508888"/>
                </a:lnTo>
                <a:lnTo>
                  <a:pt x="84455" y="519684"/>
                </a:lnTo>
                <a:lnTo>
                  <a:pt x="75481" y="493902"/>
                </a:lnTo>
                <a:lnTo>
                  <a:pt x="62103" y="493902"/>
                </a:lnTo>
                <a:lnTo>
                  <a:pt x="57912" y="481964"/>
                </a:lnTo>
                <a:lnTo>
                  <a:pt x="69872" y="477788"/>
                </a:lnTo>
                <a:lnTo>
                  <a:pt x="59436" y="447801"/>
                </a:lnTo>
                <a:close/>
              </a:path>
              <a:path w="1442720" h="520065">
                <a:moveTo>
                  <a:pt x="69872" y="477788"/>
                </a:moveTo>
                <a:lnTo>
                  <a:pt x="57912" y="481964"/>
                </a:lnTo>
                <a:lnTo>
                  <a:pt x="62103" y="493902"/>
                </a:lnTo>
                <a:lnTo>
                  <a:pt x="74031" y="489737"/>
                </a:lnTo>
                <a:lnTo>
                  <a:pt x="69872" y="477788"/>
                </a:lnTo>
                <a:close/>
              </a:path>
              <a:path w="1442720" h="520065">
                <a:moveTo>
                  <a:pt x="74031" y="489737"/>
                </a:moveTo>
                <a:lnTo>
                  <a:pt x="62103" y="493902"/>
                </a:lnTo>
                <a:lnTo>
                  <a:pt x="75481" y="493902"/>
                </a:lnTo>
                <a:lnTo>
                  <a:pt x="74031" y="489737"/>
                </a:lnTo>
                <a:close/>
              </a:path>
              <a:path w="1442720" h="520065">
                <a:moveTo>
                  <a:pt x="1438148" y="0"/>
                </a:moveTo>
                <a:lnTo>
                  <a:pt x="69872" y="477788"/>
                </a:lnTo>
                <a:lnTo>
                  <a:pt x="74031" y="489737"/>
                </a:lnTo>
                <a:lnTo>
                  <a:pt x="1442212" y="11937"/>
                </a:lnTo>
                <a:lnTo>
                  <a:pt x="14381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5290820" y="1047114"/>
            <a:ext cx="1297940" cy="449580"/>
          </a:xfrm>
          <a:custGeom>
            <a:avLst/>
            <a:gdLst/>
            <a:ahLst/>
            <a:cxnLst/>
            <a:rect l="l" t="t" r="r" b="b"/>
            <a:pathLst>
              <a:path w="1297940" h="449580">
                <a:moveTo>
                  <a:pt x="1223129" y="419144"/>
                </a:moveTo>
                <a:lnTo>
                  <a:pt x="1213103" y="449325"/>
                </a:lnTo>
                <a:lnTo>
                  <a:pt x="1297431" y="437261"/>
                </a:lnTo>
                <a:lnTo>
                  <a:pt x="1283305" y="423163"/>
                </a:lnTo>
                <a:lnTo>
                  <a:pt x="1235202" y="423163"/>
                </a:lnTo>
                <a:lnTo>
                  <a:pt x="1223129" y="419144"/>
                </a:lnTo>
                <a:close/>
              </a:path>
              <a:path w="1297940" h="449580">
                <a:moveTo>
                  <a:pt x="1227091" y="407214"/>
                </a:moveTo>
                <a:lnTo>
                  <a:pt x="1223129" y="419144"/>
                </a:lnTo>
                <a:lnTo>
                  <a:pt x="1235202" y="423163"/>
                </a:lnTo>
                <a:lnTo>
                  <a:pt x="1239138" y="411225"/>
                </a:lnTo>
                <a:lnTo>
                  <a:pt x="1227091" y="407214"/>
                </a:lnTo>
                <a:close/>
              </a:path>
              <a:path w="1297940" h="449580">
                <a:moveTo>
                  <a:pt x="1237106" y="377063"/>
                </a:moveTo>
                <a:lnTo>
                  <a:pt x="1227091" y="407214"/>
                </a:lnTo>
                <a:lnTo>
                  <a:pt x="1239138" y="411225"/>
                </a:lnTo>
                <a:lnTo>
                  <a:pt x="1235202" y="423163"/>
                </a:lnTo>
                <a:lnTo>
                  <a:pt x="1283305" y="423163"/>
                </a:lnTo>
                <a:lnTo>
                  <a:pt x="1237106" y="377063"/>
                </a:lnTo>
                <a:close/>
              </a:path>
              <a:path w="1297940" h="449580">
                <a:moveTo>
                  <a:pt x="4063" y="0"/>
                </a:moveTo>
                <a:lnTo>
                  <a:pt x="0" y="11937"/>
                </a:lnTo>
                <a:lnTo>
                  <a:pt x="1223129" y="419144"/>
                </a:lnTo>
                <a:lnTo>
                  <a:pt x="1227091" y="407214"/>
                </a:lnTo>
                <a:lnTo>
                  <a:pt x="40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0411" y="2567889"/>
            <a:ext cx="7121398" cy="310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36319" y="2598470"/>
            <a:ext cx="7092442" cy="2802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9459" y="2621152"/>
            <a:ext cx="7050506" cy="2395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79064" y="2948889"/>
            <a:ext cx="2770378" cy="3106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04972" y="2979470"/>
            <a:ext cx="2739898" cy="2802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27958" y="3001517"/>
            <a:ext cx="2699131" cy="2401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17847" y="3710952"/>
            <a:ext cx="885228" cy="3717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3755" y="3741394"/>
            <a:ext cx="854760" cy="34114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67123" y="3763517"/>
            <a:ext cx="813308" cy="3007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52444" y="2026920"/>
            <a:ext cx="1811020" cy="52451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44450" rIns="0" bIns="0" rtlCol="0">
            <a:spAutoFit/>
          </a:bodyPr>
          <a:lstStyle/>
          <a:p>
            <a:pPr marL="381000">
              <a:lnSpc>
                <a:spcPct val="100000"/>
              </a:lnSpc>
              <a:spcBef>
                <a:spcPts val="350"/>
              </a:spcBef>
            </a:pP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RPS</a:t>
            </a:r>
            <a:r>
              <a:rPr sz="2800" b="1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ahoma"/>
                <a:cs typeface="Tahoma"/>
              </a:rPr>
              <a:t>9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5928" y="57911"/>
            <a:ext cx="2527300" cy="524510"/>
          </a:xfrm>
          <a:custGeom>
            <a:avLst/>
            <a:gdLst/>
            <a:ahLst/>
            <a:cxnLst/>
            <a:rect l="l" t="t" r="r" b="b"/>
            <a:pathLst>
              <a:path w="2527300" h="524510">
                <a:moveTo>
                  <a:pt x="0" y="524256"/>
                </a:moveTo>
                <a:lnTo>
                  <a:pt x="2526792" y="524256"/>
                </a:lnTo>
                <a:lnTo>
                  <a:pt x="2526792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16763" y="89738"/>
            <a:ext cx="20624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CLASS KE</a:t>
            </a:r>
            <a:r>
              <a:rPr sz="2800" spc="-70" dirty="0"/>
              <a:t> </a:t>
            </a:r>
            <a:r>
              <a:rPr sz="2800" spc="-5" dirty="0"/>
              <a:t>9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137" y="410667"/>
            <a:ext cx="863917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21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Sumber hukum Perdagangan</a:t>
            </a:r>
            <a:r>
              <a:rPr sz="2400" b="1" spc="-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Keterkaitan erat antara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perdagangan internasional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internasional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memberikan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konsekuensi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bahwa sumber-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sumber hukum internasional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dikenal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praktiknya  yaitu: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Perjanjian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kebiasaan</a:t>
            </a:r>
            <a:r>
              <a:rPr sz="24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Prinsip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umum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Putusan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pengadilan dan publikasi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termasuk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doktrin</a:t>
            </a:r>
            <a:endParaRPr sz="2400">
              <a:latin typeface="Tahoma"/>
              <a:cs typeface="Tahoma"/>
            </a:endParaRPr>
          </a:p>
          <a:p>
            <a:pPr marL="355600" marR="6350" indent="-342900" algn="just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Hukum nasional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itu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sendiri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dapat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mengalahkan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4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faktor diatas dengan alasan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ketika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pada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awal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transaksi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selalu  dikaitkan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hukum nasional itu</a:t>
            </a:r>
            <a:r>
              <a:rPr sz="2400" spc="-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sendiri.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212" y="103399"/>
            <a:ext cx="8368665" cy="195961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2880995">
              <a:lnSpc>
                <a:spcPct val="100000"/>
              </a:lnSpc>
              <a:spcBef>
                <a:spcPts val="1110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Perjanjian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endParaRPr sz="2200">
              <a:latin typeface="Tahoma"/>
              <a:cs typeface="Tahoma"/>
            </a:endParaRPr>
          </a:p>
          <a:p>
            <a:pPr marL="355600" marR="6350" indent="-342900">
              <a:lnSpc>
                <a:spcPct val="100000"/>
              </a:lnSpc>
              <a:spcBef>
                <a:spcPts val="1010"/>
              </a:spcBef>
              <a:buFont typeface="Symbol"/>
              <a:buChar char=""/>
              <a:tabLst>
                <a:tab pos="354965" algn="l"/>
                <a:tab pos="355600" algn="l"/>
                <a:tab pos="1027430" algn="l"/>
                <a:tab pos="2451100" algn="l"/>
                <a:tab pos="3409950" algn="l"/>
                <a:tab pos="4783455" algn="l"/>
                <a:tab pos="6381115" algn="l"/>
                <a:tab pos="7506970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Tiga	bentu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adalah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perjanjian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multilate</a:t>
            </a: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al,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eg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ion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spc="20" dirty="0">
                <a:solidFill>
                  <a:srgbClr val="FFFFFF"/>
                </a:solidFill>
                <a:latin typeface="Tahoma"/>
                <a:cs typeface="Tahoma"/>
              </a:rPr>
              <a:t>F</a:t>
            </a:r>
            <a:r>
              <a:rPr sz="2200" spc="-12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A)  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bilateral (penghindaran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pajak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berganda)</a:t>
            </a:r>
            <a:endParaRPr sz="2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  <a:tab pos="2702560" algn="l"/>
                <a:tab pos="4420870" algn="l"/>
                <a:tab pos="6160135" algn="l"/>
                <a:tab pos="6904990" algn="l"/>
                <a:tab pos="7764780" algn="l"/>
              </a:tabLst>
            </a:pPr>
            <a:r>
              <a:rPr sz="2200" spc="-6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eb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rlakua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spc="-3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b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sarka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epa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p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pihak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ang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membuatnya atau</a:t>
            </a:r>
            <a:r>
              <a:rPr sz="2200" spc="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meratifikasinya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212" y="2037714"/>
            <a:ext cx="40062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4965" algn="l"/>
                <a:tab pos="355600" algn="l"/>
                <a:tab pos="258572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Konsekuensi	meratifikasi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67478" y="2037714"/>
            <a:ext cx="36804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2255" algn="l"/>
                <a:tab pos="3150870" algn="l"/>
              </a:tabLst>
            </a:pP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dalah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gan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ca</a:t>
            </a:r>
            <a:r>
              <a:rPr sz="2200" spc="-5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0212" y="2372994"/>
            <a:ext cx="8368665" cy="2372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mengundangkannya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kedalam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aturan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hukum nasional</a:t>
            </a:r>
            <a:r>
              <a:rPr sz="2200" spc="-3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sehingga</a:t>
            </a:r>
            <a:endParaRPr sz="2200">
              <a:latin typeface="Tahoma"/>
              <a:cs typeface="Tahoma"/>
            </a:endParaRPr>
          </a:p>
          <a:p>
            <a:pPr marL="355600" algn="just">
              <a:lnSpc>
                <a:spcPct val="100000"/>
              </a:lnSpc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menjadi bagian dari hukum nasional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</a:t>
            </a:r>
            <a:r>
              <a:rPr sz="2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tsb</a:t>
            </a:r>
            <a:endParaRPr sz="22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internasional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juga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memungkinkan suatu negar untuk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tidak menerapakan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atau mengecualikan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beberapa pengaturan  atau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pasal dari perjanjian internasional. </a:t>
            </a:r>
            <a:r>
              <a:rPr sz="2200" spc="-60" dirty="0">
                <a:solidFill>
                  <a:srgbClr val="FFFFFF"/>
                </a:solidFill>
                <a:latin typeface="Tahoma"/>
                <a:cs typeface="Tahoma"/>
              </a:rPr>
              <a:t>GATT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WTO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tidak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boleh memberikan pengecualian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artinya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memberlakukan seluruh  pasal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 tersebut.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212" y="4720590"/>
            <a:ext cx="55841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354965" algn="l"/>
                <a:tab pos="355600" algn="l"/>
                <a:tab pos="2056130" algn="l"/>
                <a:tab pos="3603625" algn="l"/>
                <a:tab pos="4545965" algn="l"/>
              </a:tabLst>
            </a:pPr>
            <a:r>
              <a:rPr sz="2200" spc="-55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ers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tujua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diam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diam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dapat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	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dilakuan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6094" y="4720590"/>
            <a:ext cx="5435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eh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52919" y="4720590"/>
            <a:ext cx="7004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suatu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76464" y="4720590"/>
            <a:ext cx="8731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ne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ga</a:t>
            </a:r>
            <a:r>
              <a:rPr sz="2200" spc="-4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3112" y="5055870"/>
            <a:ext cx="802640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dengan mengadopsi 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aturan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nasional mereka misal  Indonesia tidak meratifikasi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konvensi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WINA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1969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tapi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UU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No 24 </a:t>
            </a:r>
            <a:r>
              <a:rPr sz="2200" spc="-55" dirty="0">
                <a:solidFill>
                  <a:srgbClr val="FFFFFF"/>
                </a:solidFill>
                <a:latin typeface="Tahoma"/>
                <a:cs typeface="Tahoma"/>
              </a:rPr>
              <a:t>Tahun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2000 tentang perjanjian internasional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sebagian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besar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muatannya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sama dengan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konvensi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WINA</a:t>
            </a:r>
            <a:r>
              <a:rPr sz="2200" spc="11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1969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87299"/>
            <a:ext cx="8284209" cy="531241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744220">
              <a:lnSpc>
                <a:spcPct val="100000"/>
              </a:lnSpc>
              <a:spcBef>
                <a:spcPts val="1110"/>
              </a:spcBef>
            </a:pP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ISI </a:t>
            </a:r>
            <a:r>
              <a:rPr sz="2200" b="1" spc="-5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PERDAGANGAN</a:t>
            </a:r>
            <a:r>
              <a:rPr sz="2200" b="1" spc="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endParaRPr sz="2200">
              <a:latin typeface="Tahoma"/>
              <a:cs typeface="Tahoma"/>
            </a:endParaRPr>
          </a:p>
          <a:p>
            <a:pPr marL="355600" indent="-343535" algn="just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Liberalisasi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perdagangan:</a:t>
            </a:r>
            <a:endParaRPr sz="2200">
              <a:latin typeface="Tahoma"/>
              <a:cs typeface="Tahoma"/>
            </a:endParaRPr>
          </a:p>
          <a:p>
            <a:pPr marL="756285" marR="5080" lvl="1" indent="-287020" algn="just">
              <a:lnSpc>
                <a:spcPct val="100000"/>
              </a:lnSpc>
              <a:buFont typeface="Symbol"/>
              <a:buChar char=""/>
              <a:tabLst>
                <a:tab pos="756920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Maksudnya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adalah meliberalisasi perdagangan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mana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anggota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perjanjian internasional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berupaya </a:t>
            </a:r>
            <a:r>
              <a:rPr sz="2200" spc="6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menanggalkan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berbagai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rintangan pengaturan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 kebijakan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dapat menghambat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menganggu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kelancaran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transaksi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perdagangan</a:t>
            </a:r>
            <a:r>
              <a:rPr sz="22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endParaRPr sz="22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Symbol"/>
              <a:buChar char=""/>
            </a:pPr>
            <a:endParaRPr sz="2250">
              <a:latin typeface="Times New Roman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buAutoNum type="arabicPeriod"/>
              <a:tabLst>
                <a:tab pos="356235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Integrasi</a:t>
            </a:r>
            <a:r>
              <a:rPr sz="2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ekonomi</a:t>
            </a:r>
            <a:endParaRPr sz="2200">
              <a:latin typeface="Tahoma"/>
              <a:cs typeface="Tahoma"/>
            </a:endParaRPr>
          </a:p>
          <a:p>
            <a:pPr marL="241300" marR="5080" algn="just">
              <a:lnSpc>
                <a:spcPct val="100000"/>
              </a:lnSpc>
            </a:pP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Negara-negara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anggota dalam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perjanjian internasional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berupaya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mencari suatu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integrasi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ekonomi melalui pencapaian  kesatuan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kepabeanan,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kawasan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perdagangan bebas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atau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bahkan suatu kesatuan ekonomi.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Perjanjian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seperti ini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biasanya </a:t>
            </a:r>
            <a:r>
              <a:rPr sz="2200" spc="6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memberi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kewenangan kepada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organisasi internasional  guna mencapai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tujuan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integritas</a:t>
            </a:r>
            <a:r>
              <a:rPr sz="2200" spc="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ekonomi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5155" y="518540"/>
            <a:ext cx="8267065" cy="5147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760" indent="-353695" algn="just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366395" algn="l"/>
              </a:tabLst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Harmonisasi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hukum</a:t>
            </a:r>
            <a:endParaRPr sz="2400">
              <a:latin typeface="Tahoma"/>
              <a:cs typeface="Tahoma"/>
            </a:endParaRPr>
          </a:p>
          <a:p>
            <a:pPr marL="241300" marR="5080" algn="just">
              <a:lnSpc>
                <a:spcPct val="100000"/>
              </a:lnSpc>
            </a:pP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Tujuan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utama harmonisasi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hanya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berupaya mencari  keseragaman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atau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titik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temu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prinisip-prinsip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bersifat fundamental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dari berbagai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sistem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hukum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(‘yang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akan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diharmonisasi)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363220" indent="-350520" algn="just">
              <a:lnSpc>
                <a:spcPct val="100000"/>
              </a:lnSpc>
              <a:buAutoNum type="arabicPeriod" startAt="4"/>
              <a:tabLst>
                <a:tab pos="36322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Unifikasi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hukum</a:t>
            </a:r>
            <a:endParaRPr sz="2400">
              <a:latin typeface="Tahoma"/>
              <a:cs typeface="Tahoma"/>
            </a:endParaRPr>
          </a:p>
          <a:p>
            <a:pPr marL="241300" marR="5080" algn="just">
              <a:lnSpc>
                <a:spcPct val="100000"/>
              </a:lnSpc>
            </a:pP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Penyeragaman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mencakup penghapusan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penggantian  suatu sistem hukum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sistem hukum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baru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contohnya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adalah perjanjian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TRIPS/WTO.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Substansi bidang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TRIPS/WTO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mencakup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ketentuan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memiliki  kewajiban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kepada negara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anggota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membuat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aturan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KI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nasionalnya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sesuai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dengan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substansi perjanjian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TRIPS/WTO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900" y="371043"/>
            <a:ext cx="8385809" cy="57264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5. Model hukum dan legal</a:t>
            </a:r>
            <a:r>
              <a:rPr sz="2200" spc="1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guide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241300" marR="5080" algn="just">
              <a:lnSpc>
                <a:spcPct val="100000"/>
              </a:lnSpc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Pembentukan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model hukum dan legal guide dengan maksud  mencapai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harmonisasi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diatas, ditempuh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karena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didasari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sulitnya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bidang hukum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akan disepakati atau diatur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sehingga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dibuat  model hukum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sifatnya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mengikat, dengan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harapan  negara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lainnya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dapat mengacu muatan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aturan-aturan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model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hukum atau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legal guide ini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kedalam hukum nasionalnya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sehingga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nantinya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akan dicapai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terciptanya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keseragaman atau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harmonisasi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dibidang muatan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tercantum dalam legal guide.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Misalnya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adalah UNCITRAl Model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Law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on interntional Commerce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Arbitration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1985 memuat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aturan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model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acuan bagi dunia dalam  mengundangkan bidan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pada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UU nasionalnya.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Sehinga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akan diadopsinya aturan uncitral akan tercipta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pengaturan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bersifat universal.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Diharapkan aturan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Arbitrase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tidak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akan berbeda dengan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aturan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UU</a:t>
            </a:r>
            <a:r>
              <a:rPr sz="2200" spc="4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Abitrase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lainnya.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9489" y="245821"/>
            <a:ext cx="35756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Standard</a:t>
            </a:r>
            <a:r>
              <a:rPr spc="-65" dirty="0"/>
              <a:t> </a:t>
            </a:r>
            <a:r>
              <a:rPr spc="-5" dirty="0"/>
              <a:t>Internasional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3773" y="977900"/>
            <a:ext cx="34270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66825" algn="l"/>
                <a:tab pos="1597660" algn="l"/>
              </a:tabLst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ah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ma  perjanjian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internasional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67734" y="977900"/>
            <a:ext cx="47275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9390">
              <a:lnSpc>
                <a:spcPct val="100000"/>
              </a:lnSpc>
              <a:spcBef>
                <a:spcPts val="100"/>
              </a:spcBef>
              <a:tabLst>
                <a:tab pos="899160" algn="l"/>
                <a:tab pos="1198245" algn="l"/>
                <a:tab pos="2652395" algn="l"/>
                <a:tab pos="3069590" algn="l"/>
                <a:tab pos="3705225" algn="l"/>
                <a:tab pos="3898900" algn="l"/>
              </a:tabLst>
            </a:pP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ang		d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atkan	ada		da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am  </a:t>
            </a:r>
            <a:r>
              <a:rPr sz="2400" spc="-45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	merupakan	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5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at	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enting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884" y="1709673"/>
            <a:ext cx="8500110" cy="4866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 marR="13335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didalam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tata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ekonomi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internasional, serta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syarat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suatu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negara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berpatisipasi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transaksi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ekonomi  internasional. </a:t>
            </a:r>
            <a:r>
              <a:rPr sz="2400" spc="-25" dirty="0">
                <a:solidFill>
                  <a:srgbClr val="FFFFFF"/>
                </a:solidFill>
                <a:latin typeface="Tahoma"/>
                <a:cs typeface="Tahoma"/>
              </a:rPr>
              <a:t>Syarat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tersebut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 adalah:</a:t>
            </a:r>
            <a:endParaRPr sz="24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2555"/>
              </a:spcBef>
            </a:pP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1. Minimum </a:t>
            </a:r>
            <a:r>
              <a:rPr sz="2400" b="1" dirty="0">
                <a:solidFill>
                  <a:srgbClr val="FFFFFF"/>
                </a:solidFill>
                <a:latin typeface="Tahoma"/>
                <a:cs typeface="Tahoma"/>
              </a:rPr>
              <a:t>standar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or equitable</a:t>
            </a:r>
            <a:r>
              <a:rPr sz="2400" b="1" spc="-2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Tahoma"/>
                <a:cs typeface="Tahoma"/>
              </a:rPr>
              <a:t>treatment</a:t>
            </a:r>
            <a:endParaRPr sz="2400">
              <a:latin typeface="Tahoma"/>
              <a:cs typeface="Tahoma"/>
            </a:endParaRPr>
          </a:p>
          <a:p>
            <a:pPr marL="281940" marR="5080" algn="just">
              <a:lnSpc>
                <a:spcPct val="100000"/>
              </a:lnSpc>
              <a:spcBef>
                <a:spcPts val="994"/>
              </a:spcBef>
            </a:pP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Norma atau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aturan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dasar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semua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negara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harus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taati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untuk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dapat turut serta dalam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transaksi transaksi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perdagangan internasional. Contoh standar minimum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ini 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tercantum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dalam perjanjian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dibidang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misal Berne 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Convention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for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the protection of literacy and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artistic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works 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mana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konvensi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ini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meletakan 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persyaratan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standard  minimum mengenai perlindungan hukum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bagi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karya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cipta 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dan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karya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seni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431" y="367106"/>
            <a:ext cx="8292465" cy="6061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2. Most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favoured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nation</a:t>
            </a:r>
            <a:r>
              <a:rPr sz="2200" spc="5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clause</a:t>
            </a:r>
            <a:endParaRPr sz="2200">
              <a:latin typeface="Tahoma"/>
              <a:cs typeface="Tahoma"/>
            </a:endParaRPr>
          </a:p>
          <a:p>
            <a:pPr marL="241300" marR="5080" algn="just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Klausul </a:t>
            </a:r>
            <a:r>
              <a:rPr sz="2200" spc="-2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mensyaratkan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perlakuan non diskriminasi dari  suatu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negara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terhadap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lainnya.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Perlakuan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ini diberikan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karena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masing-masing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terikat 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perjanjian  internasional. Berdasarkan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klausul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ini salah satu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yang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memberikan perlakuan khusus atau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preferensi kepada suatu  negara, perlakuan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tersebut juga harus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diberikan kepada negara  lainnya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tergabung dalam suatu perjanjian.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Derajat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perlakuan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sama (equitable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treatment)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hubungan  ekonomi internasional dengan </a:t>
            </a:r>
            <a:r>
              <a:rPr sz="2200" dirty="0">
                <a:solidFill>
                  <a:srgbClr val="FFFFFF"/>
                </a:solidFill>
                <a:latin typeface="Tahoma"/>
                <a:cs typeface="Tahoma"/>
              </a:rPr>
              <a:t>maksud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hubungan perdagangan  internasional dapat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berkembang.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MFN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biasanya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diikuti oleh 2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sifat cuku</a:t>
            </a:r>
            <a:r>
              <a:rPr sz="2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penting:</a:t>
            </a:r>
            <a:endParaRPr sz="2200">
              <a:latin typeface="Tahoma"/>
              <a:cs typeface="Tahoma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356235" algn="l"/>
              </a:tabLst>
            </a:pP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Recirprocal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(timbal balik)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artinya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pemberian MFN ini diberikan  dan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disyaratkan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oleh masing-masing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jadinya sifatnya 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timbal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 balik</a:t>
            </a:r>
            <a:endParaRPr sz="2200">
              <a:latin typeface="Tahoma"/>
              <a:cs typeface="Tahoma"/>
            </a:endParaRPr>
          </a:p>
          <a:p>
            <a:pPr marL="355600" marR="8255" indent="-343535" algn="just">
              <a:lnSpc>
                <a:spcPct val="100000"/>
              </a:lnSpc>
              <a:buFont typeface="Symbol"/>
              <a:buChar char=""/>
              <a:tabLst>
                <a:tab pos="356235" algn="l"/>
              </a:tabLst>
            </a:pP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Unconditional (tidak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bersyarat),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artinya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anggota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lainnya 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dalam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suatu </a:t>
            </a:r>
            <a:r>
              <a:rPr sz="2200" spc="-5" dirty="0">
                <a:solidFill>
                  <a:srgbClr val="FFFFFF"/>
                </a:solidFill>
                <a:latin typeface="Tahoma"/>
                <a:cs typeface="Tahoma"/>
              </a:rPr>
              <a:t>perjanjian berhak atas perlakuan-perlakuan khusus 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yang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diberikan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kepada </a:t>
            </a:r>
            <a:r>
              <a:rPr sz="2200" spc="-10" dirty="0">
                <a:solidFill>
                  <a:srgbClr val="FFFFFF"/>
                </a:solidFill>
                <a:latin typeface="Tahoma"/>
                <a:cs typeface="Tahoma"/>
              </a:rPr>
              <a:t>negara</a:t>
            </a:r>
            <a:r>
              <a:rPr sz="2200" spc="6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Tahoma"/>
                <a:cs typeface="Tahoma"/>
              </a:rPr>
              <a:t>ketiga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1287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KONTRAK BISNIS  HUKUM TRANSAKSI</vt:lpstr>
      <vt:lpstr>CLASS KE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Standard Internasional</vt:lpstr>
      <vt:lpstr>PowerPoint Presentation</vt:lpstr>
      <vt:lpstr>PowerPoint Presentation</vt:lpstr>
      <vt:lpstr>PowerPoint Presentation</vt:lpstr>
      <vt:lpstr>PowerPoint Presentation</vt:lpstr>
      <vt:lpstr>Persetujuan tidak hanya mengikat apa yang dengan tegas  ditentukan di dalamnya, melainkanjuga segala sesuatu  yang menurut sifatnya persetujuan dituntut berdasarkan  keadilan,kebiasaan, atau undang-undang</vt:lpstr>
      <vt:lpstr>PowerPoint Presentation</vt:lpstr>
      <vt:lpstr>PowerPoint Presentation</vt:lpstr>
      <vt:lpstr>Hukum nasional</vt:lpstr>
      <vt:lpstr>PowerPoint Presentation</vt:lpstr>
      <vt:lpstr>L/C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Ir F SH MH ME MAk</dc:creator>
  <cp:lastModifiedBy>BPISTI2008</cp:lastModifiedBy>
  <cp:revision>1</cp:revision>
  <dcterms:created xsi:type="dcterms:W3CDTF">2019-04-10T04:32:40Z</dcterms:created>
  <dcterms:modified xsi:type="dcterms:W3CDTF">2019-04-10T07:08:43Z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2019-04-10T00:00:00Z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2019-04-10T00:00:00Z</vt:filetime>
  </property>
</Properties>
</file>