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7B2EBE-4C2A-4D14-9E59-BDE015D75E2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ACB050-F4C6-47C9-9230-1DC113164C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276599"/>
          </a:xfrm>
        </p:spPr>
        <p:txBody>
          <a:bodyPr>
            <a:noAutofit/>
          </a:bodyPr>
          <a:lstStyle/>
          <a:p>
            <a:r>
              <a:rPr lang="en-US" sz="6000" dirty="0" smtClean="0"/>
              <a:t>MOTIVASI INVESTOR DAN INVESTEE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6311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MOTIVASI INVESTOR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investor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(</a:t>
            </a:r>
            <a:r>
              <a:rPr lang="en-US" i="1" dirty="0" smtClean="0"/>
              <a:t>developed countries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negerinya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dinegara</a:t>
            </a:r>
            <a:r>
              <a:rPr lang="en-US" dirty="0" smtClean="0"/>
              <a:t> lain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Diversifikasi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3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MOTIVASI INVESTEE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modal (</a:t>
            </a:r>
            <a:r>
              <a:rPr lang="en-US" i="1" dirty="0" smtClean="0"/>
              <a:t>investee</a:t>
            </a:r>
            <a:r>
              <a:rPr lang="en-US" dirty="0" smtClean="0"/>
              <a:t>) yang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(</a:t>
            </a:r>
            <a:r>
              <a:rPr lang="en-US" i="1" dirty="0" smtClean="0"/>
              <a:t>developing country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sis modal, </a:t>
            </a:r>
            <a:r>
              <a:rPr lang="en-US" dirty="0" err="1" smtClean="0"/>
              <a:t>keahlian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7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MOTIVASI NEGARA ASAL INVESTOR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investor </a:t>
            </a:r>
            <a:r>
              <a:rPr lang="en-US" dirty="0" err="1" smtClean="0"/>
              <a:t>mengizinkan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nasionalnya</a:t>
            </a:r>
            <a:r>
              <a:rPr lang="en-US" dirty="0" smtClean="0"/>
              <a:t> </a:t>
            </a:r>
            <a:r>
              <a:rPr lang="en-US" dirty="0" err="1" smtClean="0"/>
              <a:t>berinvestasi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Kejenuhan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di </a:t>
            </a:r>
            <a:r>
              <a:rPr lang="en-US" dirty="0" err="1" smtClean="0"/>
              <a:t>negaranya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2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MOTIVASI NEGARA TUAN RUMAH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Percepatan</a:t>
            </a:r>
            <a:r>
              <a:rPr lang="en-US" dirty="0" smtClean="0"/>
              <a:t> proses </a:t>
            </a:r>
            <a:r>
              <a:rPr lang="en-US" dirty="0" err="1" smtClean="0"/>
              <a:t>industrialisasi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81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182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MOTIVASI INVESTOR DAN INVESTEE</vt:lpstr>
      <vt:lpstr>MOTIVASI INVESTOR</vt:lpstr>
      <vt:lpstr>MOTIVASI INVESTEE </vt:lpstr>
      <vt:lpstr>MOTIVASI NEGARA ASAL INVESTOR</vt:lpstr>
      <vt:lpstr>MOTIVASI NEGARA TUAN RUMAH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MOTIVASI INVESTOR DAN INVESTEE</dc:title>
  <dc:creator>STAFF</dc:creator>
  <cp:lastModifiedBy>STAFF</cp:lastModifiedBy>
  <cp:revision>3</cp:revision>
  <dcterms:created xsi:type="dcterms:W3CDTF">2019-08-16T10:39:41Z</dcterms:created>
  <dcterms:modified xsi:type="dcterms:W3CDTF">2019-08-16T11:00:26Z</dcterms:modified>
</cp:coreProperties>
</file>