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343-946C-44E5-B69C-56480C6013D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8A5C-2D55-4455-AA26-C1BB89408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3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343-946C-44E5-B69C-56480C6013D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8A5C-2D55-4455-AA26-C1BB89408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5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343-946C-44E5-B69C-56480C6013D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8A5C-2D55-4455-AA26-C1BB89408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8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343-946C-44E5-B69C-56480C6013D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8A5C-2D55-4455-AA26-C1BB89408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9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343-946C-44E5-B69C-56480C6013D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8A5C-2D55-4455-AA26-C1BB89408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3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343-946C-44E5-B69C-56480C6013D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8A5C-2D55-4455-AA26-C1BB89408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2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343-946C-44E5-B69C-56480C6013D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8A5C-2D55-4455-AA26-C1BB89408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3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343-946C-44E5-B69C-56480C6013D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8A5C-2D55-4455-AA26-C1BB89408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3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343-946C-44E5-B69C-56480C6013D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8A5C-2D55-4455-AA26-C1BB89408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5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343-946C-44E5-B69C-56480C6013D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8A5C-2D55-4455-AA26-C1BB89408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7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F343-946C-44E5-B69C-56480C6013D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8A5C-2D55-4455-AA26-C1BB89408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9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EF343-946C-44E5-B69C-56480C6013D7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E8A5C-2D55-4455-AA26-C1BB89408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3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INVESTASI LANGSUNG </a:t>
            </a:r>
            <a:br>
              <a:rPr lang="it-IT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16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penerima</a:t>
            </a:r>
            <a:r>
              <a:rPr lang="en-US" b="1" dirty="0" smtClean="0"/>
              <a:t> </a:t>
            </a:r>
            <a:r>
              <a:rPr lang="en-US" b="1" dirty="0" err="1" smtClean="0"/>
              <a:t>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Investor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kondisi2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Dicegah</a:t>
            </a:r>
            <a:r>
              <a:rPr lang="en-US" dirty="0" smtClean="0"/>
              <a:t> tindakan2 yang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Transfer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investor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betul2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mutual benefit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4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INVESTASI LANGSUNG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Variasi Investasi Langsung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100%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100%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investor,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investor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joint venture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1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Segi-segi</a:t>
            </a:r>
            <a:r>
              <a:rPr lang="en-US" b="1" dirty="0" smtClean="0"/>
              <a:t> </a:t>
            </a:r>
            <a:r>
              <a:rPr lang="en-US" b="1" dirty="0" err="1" smtClean="0"/>
              <a:t>ekonomis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komersiil</a:t>
            </a:r>
            <a:r>
              <a:rPr lang="en-US" b="1" dirty="0" smtClean="0"/>
              <a:t> </a:t>
            </a:r>
            <a:r>
              <a:rPr lang="en-US" b="1" dirty="0" err="1" smtClean="0"/>
              <a:t>investasl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investor:</a:t>
            </a:r>
          </a:p>
          <a:p>
            <a:pPr marL="0" indent="0">
              <a:buNone/>
            </a:pPr>
            <a:r>
              <a:rPr lang="en-US" dirty="0" smtClean="0"/>
              <a:t> a.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DN </a:t>
            </a:r>
          </a:p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c. </a:t>
            </a:r>
            <a:r>
              <a:rPr lang="en-US" dirty="0" err="1" smtClean="0"/>
              <a:t>Kondisi</a:t>
            </a:r>
            <a:r>
              <a:rPr lang="en-US" dirty="0" smtClean="0"/>
              <a:t> LN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advantage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di DN </a:t>
            </a:r>
            <a:r>
              <a:rPr lang="en-US" dirty="0" err="1" smtClean="0"/>
              <a:t>pertimbangannya</a:t>
            </a:r>
            <a:r>
              <a:rPr lang="en-US" dirty="0" smtClean="0"/>
              <a:t> greatest advantage, cost of production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9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di LN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comparative </a:t>
            </a:r>
            <a:r>
              <a:rPr lang="en-US" dirty="0" err="1" smtClean="0"/>
              <a:t>advantage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di LN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comparative advantage.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di DN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: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(infant industry)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4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netral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investor,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memperbesar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investor </a:t>
            </a:r>
            <a:r>
              <a:rPr lang="en-US" dirty="0" err="1" smtClean="0"/>
              <a:t>tadi</a:t>
            </a:r>
            <a:r>
              <a:rPr lang="en-US" dirty="0" smtClean="0"/>
              <a:t>.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3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Ekspor</a:t>
            </a:r>
            <a:r>
              <a:rPr lang="en-US" dirty="0" smtClean="0"/>
              <a:t> yang di </a:t>
            </a:r>
            <a:r>
              <a:rPr lang="en-US" dirty="0" err="1" smtClean="0"/>
              <a:t>dorong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investor,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pabrik2 yang </a:t>
            </a:r>
            <a:r>
              <a:rPr lang="en-US" dirty="0" err="1" smtClean="0"/>
              <a:t>perlu</a:t>
            </a:r>
            <a:r>
              <a:rPr lang="en-US" dirty="0" smtClean="0"/>
              <a:t> di supply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bakunya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0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Kebaikan-kebaikan</a:t>
            </a:r>
            <a:r>
              <a:rPr lang="en-US" b="1" dirty="0" smtClean="0"/>
              <a:t> </a:t>
            </a:r>
            <a:r>
              <a:rPr lang="en-US" b="1" dirty="0" err="1" smtClean="0"/>
              <a:t>investasi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mendatangkan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di </a:t>
            </a:r>
            <a:r>
              <a:rPr lang="en-US" dirty="0" err="1" smtClean="0"/>
              <a:t>bayar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, </a:t>
            </a:r>
            <a:r>
              <a:rPr lang="en-US" dirty="0" err="1" smtClean="0"/>
              <a:t>dividen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memkombinir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transfer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1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Kesulitan-kesulitan</a:t>
            </a:r>
            <a:r>
              <a:rPr lang="en-US" b="1" dirty="0" smtClean="0"/>
              <a:t> </a:t>
            </a:r>
            <a:r>
              <a:rPr lang="en-US" b="1" dirty="0" err="1" smtClean="0"/>
              <a:t>investasi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personalia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nasionalisasi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Negara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lama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yang lama2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4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sv-SE" sz="3200" b="1" dirty="0" smtClean="0"/>
              <a:t>Persoalan-persoalan yang perlu dipertimbangkan dalam investasi langsung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investor: 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Fasilitas</a:t>
            </a:r>
            <a:r>
              <a:rPr lang="en-US" dirty="0" smtClean="0"/>
              <a:t> yang </a:t>
            </a:r>
            <a:r>
              <a:rPr lang="en-US" dirty="0" err="1" smtClean="0"/>
              <a:t>memudahkan</a:t>
            </a:r>
            <a:r>
              <a:rPr lang="en-US" dirty="0" smtClean="0"/>
              <a:t> transfer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Prospek</a:t>
            </a:r>
            <a:r>
              <a:rPr lang="en-US" dirty="0" smtClean="0"/>
              <a:t> </a:t>
            </a:r>
            <a:r>
              <a:rPr lang="en-US" dirty="0" err="1" smtClean="0"/>
              <a:t>rentabilitas</a:t>
            </a:r>
            <a:r>
              <a:rPr lang="en-US" dirty="0" smtClean="0"/>
              <a:t>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repatriasi</a:t>
            </a:r>
            <a:r>
              <a:rPr lang="en-US" dirty="0" smtClean="0"/>
              <a:t> modal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lain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kesewenang-wenangan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78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434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INVESTASI LANGSUNG  </vt:lpstr>
      <vt:lpstr>INVESTASI LANGSUNG</vt:lpstr>
      <vt:lpstr>Segi-segi ekonomis dan komersiil investasl langsung</vt:lpstr>
      <vt:lpstr>PowerPoint Presentation</vt:lpstr>
      <vt:lpstr>PowerPoint Presentation</vt:lpstr>
      <vt:lpstr>PowerPoint Presentation</vt:lpstr>
      <vt:lpstr>Kebaikan-kebaikan investasi langsung</vt:lpstr>
      <vt:lpstr>Kesulitan-kesulitan investasi langsung</vt:lpstr>
      <vt:lpstr>Persoalan-persoalan yang perlu dipertimbangkan dalam investasi langsung</vt:lpstr>
      <vt:lpstr>Bagi penerima investasi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INVESTASI LANGSUNG  </dc:title>
  <dc:creator>STAFF</dc:creator>
  <cp:lastModifiedBy>STAFF</cp:lastModifiedBy>
  <cp:revision>2</cp:revision>
  <dcterms:created xsi:type="dcterms:W3CDTF">2019-08-19T05:45:26Z</dcterms:created>
  <dcterms:modified xsi:type="dcterms:W3CDTF">2019-08-19T05:55:04Z</dcterms:modified>
</cp:coreProperties>
</file>