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549156-6DFA-445A-9DA3-FB662D029501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53C104-6E2C-4F1C-AB71-8AB884F060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smtClean="0"/>
              <a:t>PENANAMAN MODAL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(UU No.25 Th.2007)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endParaRPr lang="en-US" dirty="0" smtClean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36209-4B12-4663-8C4C-4695D861952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Penanaman Modal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Segala bentuk kegiatan menanam modal, baik oleh penanam modal dlm negeri maupun penanam modal asing utk melakukan usaha di wilayah RI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1E22E-7DFB-4C2A-A01C-4912574ACB1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5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Penanaman Modal Dlm Negeri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Kegiatan menanam modal utk melakukan usaha di wilayah RI dg menggunakan modal dlm negeri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65A81-2FA4-48D1-8544-28F72BB76DD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9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Modal Dalam Negeri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Modal yg dimiliki oleh negara RI perseorangan WNI atau badan usaha yg berbentuk badan hukum atau tdk berbadan hukum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D5A02-2614-4630-9F77-91D89A8CCFD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3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Asas Penanaman Modal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Kepastian hukum.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Keterbukaan.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Akuntabilitas.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Perlakuan yg sama.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Kebersamaan.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Efisiensi yg berkeadilan.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Berkelanjutan.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Berwawasan lingkungan.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Kemandirian.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Keseimbangan kemajuan dan kesatuan ekonomi nasional.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8C09F-06D1-434B-93A2-47A5B929395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2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Tujuan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Meningkatkan pertumbuhan ekonomi nasional.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Menciptakan lapangan kerja.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Meningkatkan pembangunan ekonomi berkelanjutan.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Meningkatkan kemampuan daya saing dunia usaha nasional.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Meningkatkan kapasitas dan kemampuan tehnologi nasional.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Mendorong pembangunan ekonomi kerakyatan.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Mengolah ekonomi potensial menjadi kekuatan ekonomi riil.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Meningkatkan kesejahteraan masyarakat.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D9CAF-8914-4289-B103-39F05AA9E24E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0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Kebijakan dlm penanaman modal.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Pemerintah mendorong terciptanya iklim usaha nasional yg kondusif bagi penanaman modal utk menciptakan daya saing perekomian nasional.</a:t>
            </a:r>
          </a:p>
          <a:p>
            <a:pPr eaLnBrk="1" hangingPunct="1">
              <a:defRPr/>
            </a:pPr>
            <a:r>
              <a:rPr lang="en-US" smtClean="0"/>
              <a:t>Mempercepat peningkatan penanaman modal.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C6980-2158-474D-BD90-DC77D8D30249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Caranya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Memberi perlakuan yg sama antara PMA dan PMDN.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Menjamin kepastian hukum,kepastian usaha dan keamanan berusaha.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Membuka kesempatan bagi perkembangan dan memberikan perlindungan kpd usaha mikro,kecil,menengah dan koperasi.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94C62-2B20-4569-9E77-CEEB61D219E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8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</TotalTime>
  <Words>214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PENANAMAN MODAL (UU No.25 Th.2007)</vt:lpstr>
      <vt:lpstr>Penanaman Modal</vt:lpstr>
      <vt:lpstr>Penanaman Modal Dlm Negeri</vt:lpstr>
      <vt:lpstr>Modal Dalam Negeri</vt:lpstr>
      <vt:lpstr>Asas Penanaman Modal</vt:lpstr>
      <vt:lpstr>Tujuan</vt:lpstr>
      <vt:lpstr>Kebijakan dlm penanaman modal.</vt:lpstr>
      <vt:lpstr>Caranya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PENANAMAN MODAL (UU No.25 Th.2007)</dc:title>
  <dc:creator>STAFF</dc:creator>
  <cp:lastModifiedBy>STAFF</cp:lastModifiedBy>
  <cp:revision>1</cp:revision>
  <dcterms:created xsi:type="dcterms:W3CDTF">2019-08-16T08:23:06Z</dcterms:created>
  <dcterms:modified xsi:type="dcterms:W3CDTF">2019-08-16T08:27:33Z</dcterms:modified>
</cp:coreProperties>
</file>