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ata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image" Target="../media/image10.jpe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6.jpeg"/><Relationship Id="rId5" Type="http://schemas.openxmlformats.org/officeDocument/2006/relationships/image" Target="../media/image21.jpeg"/><Relationship Id="rId4"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image" Target="../media/image10.jpe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6.jpeg"/><Relationship Id="rId5" Type="http://schemas.openxmlformats.org/officeDocument/2006/relationships/image" Target="../media/image21.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51502-12BA-4414-8802-ACE8A1AE7491}" type="doc">
      <dgm:prSet loTypeId="urn:microsoft.com/office/officeart/2005/8/layout/vProcess5" loCatId="process" qsTypeId="urn:microsoft.com/office/officeart/2005/8/quickstyle/simple5" qsCatId="simple" csTypeId="urn:microsoft.com/office/officeart/2005/8/colors/colorful2" csCatId="colorful" phldr="1"/>
      <dgm:spPr/>
    </dgm:pt>
    <dgm:pt modelId="{190BFEE2-EA3D-4167-A006-59EBF4C0A758}">
      <dgm:prSet phldrT="[Text]" custT="1"/>
      <dgm:spPr/>
      <dgm:t>
        <a:bodyPr/>
        <a:lstStyle/>
        <a:p>
          <a:r>
            <a:rPr lang="en-US" sz="4400" dirty="0" smtClean="0"/>
            <a:t>Collecting/Receiving</a:t>
          </a:r>
          <a:endParaRPr lang="en-US" sz="4400" dirty="0"/>
        </a:p>
      </dgm:t>
    </dgm:pt>
    <dgm:pt modelId="{6F40A1FA-94A0-4072-B984-2EAB9A101F52}" type="parTrans" cxnId="{5A26CFB7-71C7-4BB4-9BAC-F3D13790EBDF}">
      <dgm:prSet/>
      <dgm:spPr/>
      <dgm:t>
        <a:bodyPr/>
        <a:lstStyle/>
        <a:p>
          <a:endParaRPr lang="en-US"/>
        </a:p>
      </dgm:t>
    </dgm:pt>
    <dgm:pt modelId="{2AC81618-C000-4FD9-9F72-44248B2B4D86}" type="sibTrans" cxnId="{5A26CFB7-71C7-4BB4-9BAC-F3D13790EBDF}">
      <dgm:prSet/>
      <dgm:spPr/>
      <dgm:t>
        <a:bodyPr/>
        <a:lstStyle/>
        <a:p>
          <a:endParaRPr lang="en-US"/>
        </a:p>
      </dgm:t>
    </dgm:pt>
    <dgm:pt modelId="{05082D97-6F48-4608-8FF5-07B6C5EDB888}">
      <dgm:prSet phldrT="[Text]" custT="1"/>
      <dgm:spPr/>
      <dgm:t>
        <a:bodyPr/>
        <a:lstStyle/>
        <a:p>
          <a:r>
            <a:rPr lang="en-US" sz="4400" dirty="0" smtClean="0"/>
            <a:t>Analyzing</a:t>
          </a:r>
          <a:endParaRPr lang="en-US" sz="4400" dirty="0"/>
        </a:p>
      </dgm:t>
    </dgm:pt>
    <dgm:pt modelId="{B1421842-3A27-414C-82AE-77843BF0E362}" type="parTrans" cxnId="{C90603EA-626C-42E8-A6BB-D0B31408055A}">
      <dgm:prSet/>
      <dgm:spPr/>
      <dgm:t>
        <a:bodyPr/>
        <a:lstStyle/>
        <a:p>
          <a:endParaRPr lang="en-US"/>
        </a:p>
      </dgm:t>
    </dgm:pt>
    <dgm:pt modelId="{616B694D-1117-4F6A-9A24-C08DC919A0D5}" type="sibTrans" cxnId="{C90603EA-626C-42E8-A6BB-D0B31408055A}">
      <dgm:prSet/>
      <dgm:spPr/>
      <dgm:t>
        <a:bodyPr/>
        <a:lstStyle/>
        <a:p>
          <a:endParaRPr lang="en-US"/>
        </a:p>
      </dgm:t>
    </dgm:pt>
    <dgm:pt modelId="{A90BA1BB-A0B9-414F-A2E2-56F4B146B4EC}">
      <dgm:prSet phldrT="[Text]" custT="1"/>
      <dgm:spPr/>
      <dgm:t>
        <a:bodyPr/>
        <a:lstStyle/>
        <a:p>
          <a:r>
            <a:rPr lang="en-US" sz="4400" dirty="0" smtClean="0"/>
            <a:t>Disseminating</a:t>
          </a:r>
          <a:endParaRPr lang="en-US" sz="4400" dirty="0"/>
        </a:p>
      </dgm:t>
    </dgm:pt>
    <dgm:pt modelId="{7C7F9E92-6D73-466A-B460-C39B238BB4D3}" type="parTrans" cxnId="{1CC5AE4C-C152-49CE-9284-58EBECAC7322}">
      <dgm:prSet/>
      <dgm:spPr/>
      <dgm:t>
        <a:bodyPr/>
        <a:lstStyle/>
        <a:p>
          <a:endParaRPr lang="en-US"/>
        </a:p>
      </dgm:t>
    </dgm:pt>
    <dgm:pt modelId="{03D88B97-DFC5-4250-9465-BA213BFDA92B}" type="sibTrans" cxnId="{1CC5AE4C-C152-49CE-9284-58EBECAC7322}">
      <dgm:prSet/>
      <dgm:spPr/>
      <dgm:t>
        <a:bodyPr/>
        <a:lstStyle/>
        <a:p>
          <a:endParaRPr lang="en-US"/>
        </a:p>
      </dgm:t>
    </dgm:pt>
    <dgm:pt modelId="{D8221B5D-8BDC-488A-BE54-76AB9420195A}" type="pres">
      <dgm:prSet presAssocID="{B8351502-12BA-4414-8802-ACE8A1AE7491}" presName="outerComposite" presStyleCnt="0">
        <dgm:presLayoutVars>
          <dgm:chMax val="5"/>
          <dgm:dir/>
          <dgm:resizeHandles val="exact"/>
        </dgm:presLayoutVars>
      </dgm:prSet>
      <dgm:spPr/>
    </dgm:pt>
    <dgm:pt modelId="{F476D43E-D755-4F6E-B87C-ECE4975A8D35}" type="pres">
      <dgm:prSet presAssocID="{B8351502-12BA-4414-8802-ACE8A1AE7491}" presName="dummyMaxCanvas" presStyleCnt="0">
        <dgm:presLayoutVars/>
      </dgm:prSet>
      <dgm:spPr/>
    </dgm:pt>
    <dgm:pt modelId="{F69A424E-D66B-4539-A98D-C822AC14638E}" type="pres">
      <dgm:prSet presAssocID="{B8351502-12BA-4414-8802-ACE8A1AE7491}" presName="ThreeNodes_1" presStyleLbl="node1" presStyleIdx="0" presStyleCnt="3">
        <dgm:presLayoutVars>
          <dgm:bulletEnabled val="1"/>
        </dgm:presLayoutVars>
      </dgm:prSet>
      <dgm:spPr/>
      <dgm:t>
        <a:bodyPr/>
        <a:lstStyle/>
        <a:p>
          <a:endParaRPr lang="en-US"/>
        </a:p>
      </dgm:t>
    </dgm:pt>
    <dgm:pt modelId="{EFD200A0-4216-455B-9567-7470353F25FA}" type="pres">
      <dgm:prSet presAssocID="{B8351502-12BA-4414-8802-ACE8A1AE7491}" presName="ThreeNodes_2" presStyleLbl="node1" presStyleIdx="1" presStyleCnt="3">
        <dgm:presLayoutVars>
          <dgm:bulletEnabled val="1"/>
        </dgm:presLayoutVars>
      </dgm:prSet>
      <dgm:spPr/>
      <dgm:t>
        <a:bodyPr/>
        <a:lstStyle/>
        <a:p>
          <a:endParaRPr lang="en-US"/>
        </a:p>
      </dgm:t>
    </dgm:pt>
    <dgm:pt modelId="{44CE2536-73E6-4B3C-8772-22196194E7CE}" type="pres">
      <dgm:prSet presAssocID="{B8351502-12BA-4414-8802-ACE8A1AE7491}" presName="ThreeNodes_3" presStyleLbl="node1" presStyleIdx="2" presStyleCnt="3">
        <dgm:presLayoutVars>
          <dgm:bulletEnabled val="1"/>
        </dgm:presLayoutVars>
      </dgm:prSet>
      <dgm:spPr/>
      <dgm:t>
        <a:bodyPr/>
        <a:lstStyle/>
        <a:p>
          <a:endParaRPr lang="en-US"/>
        </a:p>
      </dgm:t>
    </dgm:pt>
    <dgm:pt modelId="{50E94AFD-5A62-4C00-BCFD-2645FAAA954E}" type="pres">
      <dgm:prSet presAssocID="{B8351502-12BA-4414-8802-ACE8A1AE7491}" presName="ThreeConn_1-2" presStyleLbl="fgAccFollowNode1" presStyleIdx="0" presStyleCnt="2">
        <dgm:presLayoutVars>
          <dgm:bulletEnabled val="1"/>
        </dgm:presLayoutVars>
      </dgm:prSet>
      <dgm:spPr/>
      <dgm:t>
        <a:bodyPr/>
        <a:lstStyle/>
        <a:p>
          <a:endParaRPr lang="en-US"/>
        </a:p>
      </dgm:t>
    </dgm:pt>
    <dgm:pt modelId="{10D091B7-8DC7-4E1F-AFCC-5357F8A026AF}" type="pres">
      <dgm:prSet presAssocID="{B8351502-12BA-4414-8802-ACE8A1AE7491}" presName="ThreeConn_2-3" presStyleLbl="fgAccFollowNode1" presStyleIdx="1" presStyleCnt="2">
        <dgm:presLayoutVars>
          <dgm:bulletEnabled val="1"/>
        </dgm:presLayoutVars>
      </dgm:prSet>
      <dgm:spPr/>
      <dgm:t>
        <a:bodyPr/>
        <a:lstStyle/>
        <a:p>
          <a:endParaRPr lang="en-US"/>
        </a:p>
      </dgm:t>
    </dgm:pt>
    <dgm:pt modelId="{6815D609-AC98-4006-BA81-6134B6C09501}" type="pres">
      <dgm:prSet presAssocID="{B8351502-12BA-4414-8802-ACE8A1AE7491}" presName="ThreeNodes_1_text" presStyleLbl="node1" presStyleIdx="2" presStyleCnt="3">
        <dgm:presLayoutVars>
          <dgm:bulletEnabled val="1"/>
        </dgm:presLayoutVars>
      </dgm:prSet>
      <dgm:spPr/>
      <dgm:t>
        <a:bodyPr/>
        <a:lstStyle/>
        <a:p>
          <a:endParaRPr lang="en-US"/>
        </a:p>
      </dgm:t>
    </dgm:pt>
    <dgm:pt modelId="{9938860E-6BFA-48B2-ABAB-C0B08CD4B507}" type="pres">
      <dgm:prSet presAssocID="{B8351502-12BA-4414-8802-ACE8A1AE7491}" presName="ThreeNodes_2_text" presStyleLbl="node1" presStyleIdx="2" presStyleCnt="3">
        <dgm:presLayoutVars>
          <dgm:bulletEnabled val="1"/>
        </dgm:presLayoutVars>
      </dgm:prSet>
      <dgm:spPr/>
      <dgm:t>
        <a:bodyPr/>
        <a:lstStyle/>
        <a:p>
          <a:endParaRPr lang="en-US"/>
        </a:p>
      </dgm:t>
    </dgm:pt>
    <dgm:pt modelId="{5BD7D70F-9F21-4000-95B0-AB757D73CF6E}" type="pres">
      <dgm:prSet presAssocID="{B8351502-12BA-4414-8802-ACE8A1AE7491}" presName="ThreeNodes_3_text" presStyleLbl="node1" presStyleIdx="2" presStyleCnt="3">
        <dgm:presLayoutVars>
          <dgm:bulletEnabled val="1"/>
        </dgm:presLayoutVars>
      </dgm:prSet>
      <dgm:spPr/>
      <dgm:t>
        <a:bodyPr/>
        <a:lstStyle/>
        <a:p>
          <a:endParaRPr lang="en-US"/>
        </a:p>
      </dgm:t>
    </dgm:pt>
  </dgm:ptLst>
  <dgm:cxnLst>
    <dgm:cxn modelId="{A9CFAD0A-F9A7-4FD1-A5C5-FAFA199895EC}" type="presOf" srcId="{A90BA1BB-A0B9-414F-A2E2-56F4B146B4EC}" destId="{44CE2536-73E6-4B3C-8772-22196194E7CE}" srcOrd="0" destOrd="0" presId="urn:microsoft.com/office/officeart/2005/8/layout/vProcess5"/>
    <dgm:cxn modelId="{FA5160EA-6C0A-4AF6-8149-0C96FFBA25BF}" type="presOf" srcId="{A90BA1BB-A0B9-414F-A2E2-56F4B146B4EC}" destId="{5BD7D70F-9F21-4000-95B0-AB757D73CF6E}" srcOrd="1" destOrd="0" presId="urn:microsoft.com/office/officeart/2005/8/layout/vProcess5"/>
    <dgm:cxn modelId="{679B99D8-F52F-4D3A-8AB6-45ABA6F39A48}" type="presOf" srcId="{B8351502-12BA-4414-8802-ACE8A1AE7491}" destId="{D8221B5D-8BDC-488A-BE54-76AB9420195A}" srcOrd="0" destOrd="0" presId="urn:microsoft.com/office/officeart/2005/8/layout/vProcess5"/>
    <dgm:cxn modelId="{1681DB44-3C02-453A-9C12-3E5E9B43DBF8}" type="presOf" srcId="{05082D97-6F48-4608-8FF5-07B6C5EDB888}" destId="{EFD200A0-4216-455B-9567-7470353F25FA}" srcOrd="0" destOrd="0" presId="urn:microsoft.com/office/officeart/2005/8/layout/vProcess5"/>
    <dgm:cxn modelId="{9A3569D8-81AB-4375-BA4F-90B772DEB4EF}" type="presOf" srcId="{190BFEE2-EA3D-4167-A006-59EBF4C0A758}" destId="{F69A424E-D66B-4539-A98D-C822AC14638E}" srcOrd="0" destOrd="0" presId="urn:microsoft.com/office/officeart/2005/8/layout/vProcess5"/>
    <dgm:cxn modelId="{5A26CFB7-71C7-4BB4-9BAC-F3D13790EBDF}" srcId="{B8351502-12BA-4414-8802-ACE8A1AE7491}" destId="{190BFEE2-EA3D-4167-A006-59EBF4C0A758}" srcOrd="0" destOrd="0" parTransId="{6F40A1FA-94A0-4072-B984-2EAB9A101F52}" sibTransId="{2AC81618-C000-4FD9-9F72-44248B2B4D86}"/>
    <dgm:cxn modelId="{C90603EA-626C-42E8-A6BB-D0B31408055A}" srcId="{B8351502-12BA-4414-8802-ACE8A1AE7491}" destId="{05082D97-6F48-4608-8FF5-07B6C5EDB888}" srcOrd="1" destOrd="0" parTransId="{B1421842-3A27-414C-82AE-77843BF0E362}" sibTransId="{616B694D-1117-4F6A-9A24-C08DC919A0D5}"/>
    <dgm:cxn modelId="{6BA2EDC6-40E9-42DC-947B-6D19F660726D}" type="presOf" srcId="{616B694D-1117-4F6A-9A24-C08DC919A0D5}" destId="{10D091B7-8DC7-4E1F-AFCC-5357F8A026AF}" srcOrd="0" destOrd="0" presId="urn:microsoft.com/office/officeart/2005/8/layout/vProcess5"/>
    <dgm:cxn modelId="{1CC5AE4C-C152-49CE-9284-58EBECAC7322}" srcId="{B8351502-12BA-4414-8802-ACE8A1AE7491}" destId="{A90BA1BB-A0B9-414F-A2E2-56F4B146B4EC}" srcOrd="2" destOrd="0" parTransId="{7C7F9E92-6D73-466A-B460-C39B238BB4D3}" sibTransId="{03D88B97-DFC5-4250-9465-BA213BFDA92B}"/>
    <dgm:cxn modelId="{6BA7E905-2468-4670-A6AB-9CDC24A117BF}" type="presOf" srcId="{05082D97-6F48-4608-8FF5-07B6C5EDB888}" destId="{9938860E-6BFA-48B2-ABAB-C0B08CD4B507}" srcOrd="1" destOrd="0" presId="urn:microsoft.com/office/officeart/2005/8/layout/vProcess5"/>
    <dgm:cxn modelId="{3D058E12-8E26-4B34-98F8-607ED9AED038}" type="presOf" srcId="{190BFEE2-EA3D-4167-A006-59EBF4C0A758}" destId="{6815D609-AC98-4006-BA81-6134B6C09501}" srcOrd="1" destOrd="0" presId="urn:microsoft.com/office/officeart/2005/8/layout/vProcess5"/>
    <dgm:cxn modelId="{CA471C8C-C91E-4DEF-AE94-17CF5CE54612}" type="presOf" srcId="{2AC81618-C000-4FD9-9F72-44248B2B4D86}" destId="{50E94AFD-5A62-4C00-BCFD-2645FAAA954E}" srcOrd="0" destOrd="0" presId="urn:microsoft.com/office/officeart/2005/8/layout/vProcess5"/>
    <dgm:cxn modelId="{2D889C29-AA86-49F2-BD92-D7EC59CBA62D}" type="presParOf" srcId="{D8221B5D-8BDC-488A-BE54-76AB9420195A}" destId="{F476D43E-D755-4F6E-B87C-ECE4975A8D35}" srcOrd="0" destOrd="0" presId="urn:microsoft.com/office/officeart/2005/8/layout/vProcess5"/>
    <dgm:cxn modelId="{1AEDCB10-85F4-4776-BC4B-10DA0B9E2375}" type="presParOf" srcId="{D8221B5D-8BDC-488A-BE54-76AB9420195A}" destId="{F69A424E-D66B-4539-A98D-C822AC14638E}" srcOrd="1" destOrd="0" presId="urn:microsoft.com/office/officeart/2005/8/layout/vProcess5"/>
    <dgm:cxn modelId="{BD49A069-88C4-4F55-AF21-5BBC6E38184E}" type="presParOf" srcId="{D8221B5D-8BDC-488A-BE54-76AB9420195A}" destId="{EFD200A0-4216-455B-9567-7470353F25FA}" srcOrd="2" destOrd="0" presId="urn:microsoft.com/office/officeart/2005/8/layout/vProcess5"/>
    <dgm:cxn modelId="{25A920F4-FFDB-40FA-9333-BB92B417258B}" type="presParOf" srcId="{D8221B5D-8BDC-488A-BE54-76AB9420195A}" destId="{44CE2536-73E6-4B3C-8772-22196194E7CE}" srcOrd="3" destOrd="0" presId="urn:microsoft.com/office/officeart/2005/8/layout/vProcess5"/>
    <dgm:cxn modelId="{CC0D5EAD-2990-47FC-BB48-603BCC85CEC7}" type="presParOf" srcId="{D8221B5D-8BDC-488A-BE54-76AB9420195A}" destId="{50E94AFD-5A62-4C00-BCFD-2645FAAA954E}" srcOrd="4" destOrd="0" presId="urn:microsoft.com/office/officeart/2005/8/layout/vProcess5"/>
    <dgm:cxn modelId="{7376ABF6-9FE7-4CCF-86E0-C4096102F22A}" type="presParOf" srcId="{D8221B5D-8BDC-488A-BE54-76AB9420195A}" destId="{10D091B7-8DC7-4E1F-AFCC-5357F8A026AF}" srcOrd="5" destOrd="0" presId="urn:microsoft.com/office/officeart/2005/8/layout/vProcess5"/>
    <dgm:cxn modelId="{513C5C13-9FD5-482D-B926-1A4863C5F788}" type="presParOf" srcId="{D8221B5D-8BDC-488A-BE54-76AB9420195A}" destId="{6815D609-AC98-4006-BA81-6134B6C09501}" srcOrd="6" destOrd="0" presId="urn:microsoft.com/office/officeart/2005/8/layout/vProcess5"/>
    <dgm:cxn modelId="{6947DA79-B544-48DC-96EC-F429F7D98E9C}" type="presParOf" srcId="{D8221B5D-8BDC-488A-BE54-76AB9420195A}" destId="{9938860E-6BFA-48B2-ABAB-C0B08CD4B507}" srcOrd="7" destOrd="0" presId="urn:microsoft.com/office/officeart/2005/8/layout/vProcess5"/>
    <dgm:cxn modelId="{4672A251-EFD1-4189-9E3B-6900A54EB12C}" type="presParOf" srcId="{D8221B5D-8BDC-488A-BE54-76AB9420195A}" destId="{5BD7D70F-9F21-4000-95B0-AB757D73CF6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F7498E-39E7-49DF-8848-5C9A623B1857}" type="doc">
      <dgm:prSet loTypeId="urn:microsoft.com/office/officeart/2005/8/layout/equation2" loCatId="process" qsTypeId="urn:microsoft.com/office/officeart/2005/8/quickstyle/3d1" qsCatId="3D" csTypeId="urn:microsoft.com/office/officeart/2005/8/colors/colorful3" csCatId="colorful" phldr="1"/>
      <dgm:spPr/>
    </dgm:pt>
    <dgm:pt modelId="{CC69B6D7-03CE-40D2-979F-E9DABB0989B3}">
      <dgm:prSet phldrT="[Text]" custT="1"/>
      <dgm:spPr>
        <a:solidFill>
          <a:schemeClr val="accent1">
            <a:lumMod val="75000"/>
          </a:schemeClr>
        </a:solidFill>
      </dgm:spPr>
      <dgm:t>
        <a:bodyPr>
          <a:prstTxWarp prst="textCircle">
            <a:avLst/>
          </a:prstTxWarp>
        </a:bodyPr>
        <a:lstStyle/>
        <a:p>
          <a:r>
            <a:rPr lang="en-US" sz="2800" dirty="0" smtClean="0"/>
            <a:t>MENCEGAH</a:t>
          </a:r>
          <a:endParaRPr lang="en-US" sz="2800" dirty="0"/>
        </a:p>
      </dgm:t>
    </dgm:pt>
    <dgm:pt modelId="{78EF75FE-6D01-453D-B8AF-FD8D2CB73BDC}" type="parTrans" cxnId="{F2A426C4-F1F3-4022-9D4E-D69C13D83D12}">
      <dgm:prSet/>
      <dgm:spPr/>
      <dgm:t>
        <a:bodyPr/>
        <a:lstStyle/>
        <a:p>
          <a:endParaRPr lang="en-US"/>
        </a:p>
      </dgm:t>
    </dgm:pt>
    <dgm:pt modelId="{4071E4CF-0096-4413-A4D6-4EA68DA3BE80}" type="sibTrans" cxnId="{F2A426C4-F1F3-4022-9D4E-D69C13D83D12}">
      <dgm:prSet/>
      <dgm:spPr>
        <a:solidFill>
          <a:schemeClr val="accent5">
            <a:lumMod val="75000"/>
          </a:schemeClr>
        </a:solidFill>
      </dgm:spPr>
      <dgm:t>
        <a:bodyPr/>
        <a:lstStyle/>
        <a:p>
          <a:endParaRPr lang="en-US"/>
        </a:p>
      </dgm:t>
    </dgm:pt>
    <dgm:pt modelId="{2C09D73D-D73E-4647-93A4-FA25D9CD7F12}">
      <dgm:prSet phldrT="[Text]" custT="1"/>
      <dgm:spPr/>
      <dgm:t>
        <a:bodyPr>
          <a:prstTxWarp prst="textCircle">
            <a:avLst/>
          </a:prstTxWarp>
        </a:bodyPr>
        <a:lstStyle/>
        <a:p>
          <a:r>
            <a:rPr lang="en-US" sz="2400" dirty="0" smtClean="0"/>
            <a:t>MEMBERANTAS</a:t>
          </a:r>
          <a:endParaRPr lang="en-US" sz="2400" dirty="0"/>
        </a:p>
      </dgm:t>
    </dgm:pt>
    <dgm:pt modelId="{466A99A3-AFC7-47C2-A4FA-FDA758A483BE}" type="parTrans" cxnId="{16CE91AB-BDE3-4FCA-9232-6B4FF4E89653}">
      <dgm:prSet/>
      <dgm:spPr/>
      <dgm:t>
        <a:bodyPr/>
        <a:lstStyle/>
        <a:p>
          <a:endParaRPr lang="en-US"/>
        </a:p>
      </dgm:t>
    </dgm:pt>
    <dgm:pt modelId="{F39B9803-AA67-4779-B6F4-6C129413E35C}" type="sibTrans" cxnId="{16CE91AB-BDE3-4FCA-9232-6B4FF4E89653}">
      <dgm:prSet/>
      <dgm:spPr/>
      <dgm:t>
        <a:bodyPr/>
        <a:lstStyle/>
        <a:p>
          <a:endParaRPr lang="en-US"/>
        </a:p>
      </dgm:t>
    </dgm:pt>
    <dgm:pt modelId="{7BB53721-5FCB-4F58-813E-0440E152511D}">
      <dgm:prSet phldrT="[Text]" custT="1"/>
      <dgm:spPr/>
      <dgm:t>
        <a:bodyPr>
          <a:prstTxWarp prst="textCircle">
            <a:avLst/>
          </a:prstTxWarp>
        </a:bodyPr>
        <a:lstStyle/>
        <a:p>
          <a:r>
            <a:rPr lang="en-US" sz="4000" dirty="0" smtClean="0"/>
            <a:t>PENCUCIAN</a:t>
          </a:r>
          <a:r>
            <a:rPr lang="en-US" sz="6500" dirty="0" smtClean="0"/>
            <a:t> </a:t>
          </a:r>
          <a:r>
            <a:rPr lang="en-US" sz="4800" dirty="0" smtClean="0"/>
            <a:t>UANG</a:t>
          </a:r>
          <a:endParaRPr lang="en-US" sz="4800" dirty="0"/>
        </a:p>
      </dgm:t>
    </dgm:pt>
    <dgm:pt modelId="{15F542AD-C976-4301-9D28-E0B722B586C1}" type="parTrans" cxnId="{8278CDE1-606F-4198-90D7-55C3A836853C}">
      <dgm:prSet/>
      <dgm:spPr/>
      <dgm:t>
        <a:bodyPr/>
        <a:lstStyle/>
        <a:p>
          <a:endParaRPr lang="en-US"/>
        </a:p>
      </dgm:t>
    </dgm:pt>
    <dgm:pt modelId="{81F7FB6F-2E09-4496-8B9E-963CB37B3E71}" type="sibTrans" cxnId="{8278CDE1-606F-4198-90D7-55C3A836853C}">
      <dgm:prSet/>
      <dgm:spPr/>
      <dgm:t>
        <a:bodyPr/>
        <a:lstStyle/>
        <a:p>
          <a:endParaRPr lang="en-US"/>
        </a:p>
      </dgm:t>
    </dgm:pt>
    <dgm:pt modelId="{7BBDF8F2-4CFA-496B-A08D-5C773EAC85F5}" type="pres">
      <dgm:prSet presAssocID="{36F7498E-39E7-49DF-8848-5C9A623B1857}" presName="Name0" presStyleCnt="0">
        <dgm:presLayoutVars>
          <dgm:dir/>
          <dgm:resizeHandles val="exact"/>
        </dgm:presLayoutVars>
      </dgm:prSet>
      <dgm:spPr/>
    </dgm:pt>
    <dgm:pt modelId="{9E3C6FB6-F5ED-4C6A-9C88-F33A4EC6E8E7}" type="pres">
      <dgm:prSet presAssocID="{36F7498E-39E7-49DF-8848-5C9A623B1857}" presName="vNodes" presStyleCnt="0"/>
      <dgm:spPr/>
    </dgm:pt>
    <dgm:pt modelId="{B72837DA-4F01-4AB8-9C96-A62466D72453}" type="pres">
      <dgm:prSet presAssocID="{CC69B6D7-03CE-40D2-979F-E9DABB0989B3}" presName="node" presStyleLbl="node1" presStyleIdx="0" presStyleCnt="3">
        <dgm:presLayoutVars>
          <dgm:bulletEnabled val="1"/>
        </dgm:presLayoutVars>
      </dgm:prSet>
      <dgm:spPr/>
      <dgm:t>
        <a:bodyPr/>
        <a:lstStyle/>
        <a:p>
          <a:endParaRPr lang="en-US"/>
        </a:p>
      </dgm:t>
    </dgm:pt>
    <dgm:pt modelId="{D433EA18-6F87-4739-BB55-D2B29EFDEE1A}" type="pres">
      <dgm:prSet presAssocID="{4071E4CF-0096-4413-A4D6-4EA68DA3BE80}" presName="spacerT" presStyleCnt="0"/>
      <dgm:spPr/>
    </dgm:pt>
    <dgm:pt modelId="{C1C8E96F-A41D-4DEA-A28E-C8F81C48C75F}" type="pres">
      <dgm:prSet presAssocID="{4071E4CF-0096-4413-A4D6-4EA68DA3BE80}" presName="sibTrans" presStyleLbl="sibTrans2D1" presStyleIdx="0" presStyleCnt="2"/>
      <dgm:spPr/>
      <dgm:t>
        <a:bodyPr/>
        <a:lstStyle/>
        <a:p>
          <a:endParaRPr lang="en-US"/>
        </a:p>
      </dgm:t>
    </dgm:pt>
    <dgm:pt modelId="{2955099C-C4A5-4567-9EDC-CBD6FF326DF1}" type="pres">
      <dgm:prSet presAssocID="{4071E4CF-0096-4413-A4D6-4EA68DA3BE80}" presName="spacerB" presStyleCnt="0"/>
      <dgm:spPr/>
    </dgm:pt>
    <dgm:pt modelId="{192F1823-395A-442C-87E5-1A743913F740}" type="pres">
      <dgm:prSet presAssocID="{2C09D73D-D73E-4647-93A4-FA25D9CD7F12}" presName="node" presStyleLbl="node1" presStyleIdx="1" presStyleCnt="3">
        <dgm:presLayoutVars>
          <dgm:bulletEnabled val="1"/>
        </dgm:presLayoutVars>
      </dgm:prSet>
      <dgm:spPr/>
      <dgm:t>
        <a:bodyPr/>
        <a:lstStyle/>
        <a:p>
          <a:endParaRPr lang="en-US"/>
        </a:p>
      </dgm:t>
    </dgm:pt>
    <dgm:pt modelId="{B5DFC520-CFBC-402A-9FA9-67FC1490041B}" type="pres">
      <dgm:prSet presAssocID="{36F7498E-39E7-49DF-8848-5C9A623B1857}" presName="sibTransLast" presStyleLbl="sibTrans2D1" presStyleIdx="1" presStyleCnt="2"/>
      <dgm:spPr/>
      <dgm:t>
        <a:bodyPr/>
        <a:lstStyle/>
        <a:p>
          <a:endParaRPr lang="en-US"/>
        </a:p>
      </dgm:t>
    </dgm:pt>
    <dgm:pt modelId="{E5334E34-C9F3-4650-B361-B38801FE25CA}" type="pres">
      <dgm:prSet presAssocID="{36F7498E-39E7-49DF-8848-5C9A623B1857}" presName="connectorText" presStyleLbl="sibTrans2D1" presStyleIdx="1" presStyleCnt="2"/>
      <dgm:spPr/>
      <dgm:t>
        <a:bodyPr/>
        <a:lstStyle/>
        <a:p>
          <a:endParaRPr lang="en-US"/>
        </a:p>
      </dgm:t>
    </dgm:pt>
    <dgm:pt modelId="{4DA9F4AA-1010-49F1-8F84-6B64068F6D64}" type="pres">
      <dgm:prSet presAssocID="{36F7498E-39E7-49DF-8848-5C9A623B1857}" presName="lastNode" presStyleLbl="node1" presStyleIdx="2" presStyleCnt="3">
        <dgm:presLayoutVars>
          <dgm:bulletEnabled val="1"/>
        </dgm:presLayoutVars>
      </dgm:prSet>
      <dgm:spPr/>
      <dgm:t>
        <a:bodyPr/>
        <a:lstStyle/>
        <a:p>
          <a:endParaRPr lang="en-US"/>
        </a:p>
      </dgm:t>
    </dgm:pt>
  </dgm:ptLst>
  <dgm:cxnLst>
    <dgm:cxn modelId="{F2A426C4-F1F3-4022-9D4E-D69C13D83D12}" srcId="{36F7498E-39E7-49DF-8848-5C9A623B1857}" destId="{CC69B6D7-03CE-40D2-979F-E9DABB0989B3}" srcOrd="0" destOrd="0" parTransId="{78EF75FE-6D01-453D-B8AF-FD8D2CB73BDC}" sibTransId="{4071E4CF-0096-4413-A4D6-4EA68DA3BE80}"/>
    <dgm:cxn modelId="{5EA02E53-9123-4A7B-AB36-8CF8D98F8AB7}" type="presOf" srcId="{2C09D73D-D73E-4647-93A4-FA25D9CD7F12}" destId="{192F1823-395A-442C-87E5-1A743913F740}" srcOrd="0" destOrd="0" presId="urn:microsoft.com/office/officeart/2005/8/layout/equation2"/>
    <dgm:cxn modelId="{16CE91AB-BDE3-4FCA-9232-6B4FF4E89653}" srcId="{36F7498E-39E7-49DF-8848-5C9A623B1857}" destId="{2C09D73D-D73E-4647-93A4-FA25D9CD7F12}" srcOrd="1" destOrd="0" parTransId="{466A99A3-AFC7-47C2-A4FA-FDA758A483BE}" sibTransId="{F39B9803-AA67-4779-B6F4-6C129413E35C}"/>
    <dgm:cxn modelId="{F5134BFB-F224-4EEA-863E-E74F9A149739}" type="presOf" srcId="{4071E4CF-0096-4413-A4D6-4EA68DA3BE80}" destId="{C1C8E96F-A41D-4DEA-A28E-C8F81C48C75F}" srcOrd="0" destOrd="0" presId="urn:microsoft.com/office/officeart/2005/8/layout/equation2"/>
    <dgm:cxn modelId="{DEB1F21E-DD57-40B0-A66C-2D4BE02E516F}" type="presOf" srcId="{F39B9803-AA67-4779-B6F4-6C129413E35C}" destId="{E5334E34-C9F3-4650-B361-B38801FE25CA}" srcOrd="1" destOrd="0" presId="urn:microsoft.com/office/officeart/2005/8/layout/equation2"/>
    <dgm:cxn modelId="{8278CDE1-606F-4198-90D7-55C3A836853C}" srcId="{36F7498E-39E7-49DF-8848-5C9A623B1857}" destId="{7BB53721-5FCB-4F58-813E-0440E152511D}" srcOrd="2" destOrd="0" parTransId="{15F542AD-C976-4301-9D28-E0B722B586C1}" sibTransId="{81F7FB6F-2E09-4496-8B9E-963CB37B3E71}"/>
    <dgm:cxn modelId="{FF985EE7-056B-43A4-9380-CE27A3E3D93C}" type="presOf" srcId="{CC69B6D7-03CE-40D2-979F-E9DABB0989B3}" destId="{B72837DA-4F01-4AB8-9C96-A62466D72453}" srcOrd="0" destOrd="0" presId="urn:microsoft.com/office/officeart/2005/8/layout/equation2"/>
    <dgm:cxn modelId="{55943EFA-F67C-4F8F-B952-34BBCA56B442}" type="presOf" srcId="{F39B9803-AA67-4779-B6F4-6C129413E35C}" destId="{B5DFC520-CFBC-402A-9FA9-67FC1490041B}" srcOrd="0" destOrd="0" presId="urn:microsoft.com/office/officeart/2005/8/layout/equation2"/>
    <dgm:cxn modelId="{6D939DA7-9511-4E30-B39B-8B5C72ED948B}" type="presOf" srcId="{7BB53721-5FCB-4F58-813E-0440E152511D}" destId="{4DA9F4AA-1010-49F1-8F84-6B64068F6D64}" srcOrd="0" destOrd="0" presId="urn:microsoft.com/office/officeart/2005/8/layout/equation2"/>
    <dgm:cxn modelId="{993CC62E-5C07-4670-A0A7-4EE83AC96D9E}" type="presOf" srcId="{36F7498E-39E7-49DF-8848-5C9A623B1857}" destId="{7BBDF8F2-4CFA-496B-A08D-5C773EAC85F5}" srcOrd="0" destOrd="0" presId="urn:microsoft.com/office/officeart/2005/8/layout/equation2"/>
    <dgm:cxn modelId="{E0C1A689-808A-4D7D-866B-C08DB23BF7CB}" type="presParOf" srcId="{7BBDF8F2-4CFA-496B-A08D-5C773EAC85F5}" destId="{9E3C6FB6-F5ED-4C6A-9C88-F33A4EC6E8E7}" srcOrd="0" destOrd="0" presId="urn:microsoft.com/office/officeart/2005/8/layout/equation2"/>
    <dgm:cxn modelId="{452110BA-BBE0-4CCA-B651-B81992E23234}" type="presParOf" srcId="{9E3C6FB6-F5ED-4C6A-9C88-F33A4EC6E8E7}" destId="{B72837DA-4F01-4AB8-9C96-A62466D72453}" srcOrd="0" destOrd="0" presId="urn:microsoft.com/office/officeart/2005/8/layout/equation2"/>
    <dgm:cxn modelId="{D170EB30-8609-457F-875F-78DB3B80863B}" type="presParOf" srcId="{9E3C6FB6-F5ED-4C6A-9C88-F33A4EC6E8E7}" destId="{D433EA18-6F87-4739-BB55-D2B29EFDEE1A}" srcOrd="1" destOrd="0" presId="urn:microsoft.com/office/officeart/2005/8/layout/equation2"/>
    <dgm:cxn modelId="{339CF978-7429-414F-909C-8D6B78EC5A09}" type="presParOf" srcId="{9E3C6FB6-F5ED-4C6A-9C88-F33A4EC6E8E7}" destId="{C1C8E96F-A41D-4DEA-A28E-C8F81C48C75F}" srcOrd="2" destOrd="0" presId="urn:microsoft.com/office/officeart/2005/8/layout/equation2"/>
    <dgm:cxn modelId="{85F7062F-5F20-47A0-9DD5-1FAE17865C80}" type="presParOf" srcId="{9E3C6FB6-F5ED-4C6A-9C88-F33A4EC6E8E7}" destId="{2955099C-C4A5-4567-9EDC-CBD6FF326DF1}" srcOrd="3" destOrd="0" presId="urn:microsoft.com/office/officeart/2005/8/layout/equation2"/>
    <dgm:cxn modelId="{4B269EB9-CBB9-4A07-ABB4-17D7974C9D62}" type="presParOf" srcId="{9E3C6FB6-F5ED-4C6A-9C88-F33A4EC6E8E7}" destId="{192F1823-395A-442C-87E5-1A743913F740}" srcOrd="4" destOrd="0" presId="urn:microsoft.com/office/officeart/2005/8/layout/equation2"/>
    <dgm:cxn modelId="{66A9EB46-FD72-428A-8AA7-34D47F46305F}" type="presParOf" srcId="{7BBDF8F2-4CFA-496B-A08D-5C773EAC85F5}" destId="{B5DFC520-CFBC-402A-9FA9-67FC1490041B}" srcOrd="1" destOrd="0" presId="urn:microsoft.com/office/officeart/2005/8/layout/equation2"/>
    <dgm:cxn modelId="{7EBDDB64-7910-49FA-A308-9594D7096AAA}" type="presParOf" srcId="{B5DFC520-CFBC-402A-9FA9-67FC1490041B}" destId="{E5334E34-C9F3-4650-B361-B38801FE25CA}" srcOrd="0" destOrd="0" presId="urn:microsoft.com/office/officeart/2005/8/layout/equation2"/>
    <dgm:cxn modelId="{CE7D6861-B153-45CE-B463-57B6A07BC6EB}" type="presParOf" srcId="{7BBDF8F2-4CFA-496B-A08D-5C773EAC85F5}" destId="{4DA9F4AA-1010-49F1-8F84-6B64068F6D64}"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2318D6-2955-4158-9555-5BB7EB92BE2C}" type="doc">
      <dgm:prSet loTypeId="urn:microsoft.com/office/officeart/2005/8/layout/bList2#1" loCatId="list" qsTypeId="urn:microsoft.com/office/officeart/2005/8/quickstyle/3d9" qsCatId="3D" csTypeId="urn:microsoft.com/office/officeart/2005/8/colors/colorful1#1" csCatId="colorful" phldr="1"/>
      <dgm:spPr/>
    </dgm:pt>
    <dgm:pt modelId="{4CE40277-8FFE-40DC-8A56-6AE54B89A608}">
      <dgm:prSet phldrT="[Text]" custT="1"/>
      <dgm:spPr/>
      <dgm:t>
        <a:bodyPr/>
        <a:lstStyle/>
        <a:p>
          <a:r>
            <a:rPr lang="en-US" sz="1800" noProof="1" smtClean="0">
              <a:latin typeface="Rockwell Condensed" pitchFamily="18" charset="0"/>
            </a:rPr>
            <a:t>Pencegahan dan pemberantasan TPPU</a:t>
          </a:r>
          <a:endParaRPr lang="en-US" sz="1800" noProof="1">
            <a:latin typeface="Rockwell Condensed" pitchFamily="18" charset="0"/>
          </a:endParaRPr>
        </a:p>
      </dgm:t>
    </dgm:pt>
    <dgm:pt modelId="{B5E39894-84C4-4809-9C53-5C3A5B5CA15B}" type="parTrans" cxnId="{1B390B6E-6656-44B6-B482-2666870C998A}">
      <dgm:prSet/>
      <dgm:spPr/>
      <dgm:t>
        <a:bodyPr/>
        <a:lstStyle/>
        <a:p>
          <a:endParaRPr lang="en-US" noProof="1"/>
        </a:p>
      </dgm:t>
    </dgm:pt>
    <dgm:pt modelId="{2A12CAA1-2CC7-4695-A491-50B7A91F70F2}" type="sibTrans" cxnId="{1B390B6E-6656-44B6-B482-2666870C998A}">
      <dgm:prSet/>
      <dgm:spPr/>
      <dgm:t>
        <a:bodyPr/>
        <a:lstStyle/>
        <a:p>
          <a:endParaRPr lang="en-US" noProof="1"/>
        </a:p>
      </dgm:t>
    </dgm:pt>
    <dgm:pt modelId="{71623063-7F44-4E64-8F99-2F22C3A9104B}">
      <dgm:prSet phldrT="[Text]" custT="1"/>
      <dgm:spPr/>
      <dgm:t>
        <a:bodyPr/>
        <a:lstStyle/>
        <a:p>
          <a:r>
            <a:rPr lang="en-US" sz="2000" baseline="0" noProof="1" smtClean="0">
              <a:solidFill>
                <a:schemeClr val="bg2"/>
              </a:solidFill>
              <a:latin typeface="Rockwell Condensed" pitchFamily="18" charset="0"/>
            </a:rPr>
            <a:t>Pengelolaan data dan informasi</a:t>
          </a:r>
          <a:endParaRPr lang="en-US" sz="2000" baseline="0" noProof="1">
            <a:solidFill>
              <a:schemeClr val="bg2"/>
            </a:solidFill>
            <a:latin typeface="Rockwell Condensed" pitchFamily="18" charset="0"/>
          </a:endParaRPr>
        </a:p>
      </dgm:t>
    </dgm:pt>
    <dgm:pt modelId="{00D9EC98-9AC0-4533-8040-94C1C6EC23A9}" type="parTrans" cxnId="{E6C77AA8-F173-486D-8E21-1F8B39870432}">
      <dgm:prSet/>
      <dgm:spPr/>
      <dgm:t>
        <a:bodyPr/>
        <a:lstStyle/>
        <a:p>
          <a:endParaRPr lang="en-US" noProof="1"/>
        </a:p>
      </dgm:t>
    </dgm:pt>
    <dgm:pt modelId="{197CFD0F-71A5-47EF-A5F9-2BEF6D9E4950}" type="sibTrans" cxnId="{E6C77AA8-F173-486D-8E21-1F8B39870432}">
      <dgm:prSet/>
      <dgm:spPr/>
      <dgm:t>
        <a:bodyPr/>
        <a:lstStyle/>
        <a:p>
          <a:endParaRPr lang="en-US" noProof="1"/>
        </a:p>
      </dgm:t>
    </dgm:pt>
    <dgm:pt modelId="{EFEEE9B6-0DA3-41F9-8290-4883428E0A8A}">
      <dgm:prSet phldrT="[Text]" custT="1"/>
      <dgm:spPr/>
      <dgm:t>
        <a:bodyPr/>
        <a:lstStyle/>
        <a:p>
          <a:r>
            <a:rPr lang="en-US" sz="2000" noProof="1" smtClean="0">
              <a:latin typeface="Rockwell Condensed" pitchFamily="18" charset="0"/>
            </a:rPr>
            <a:t>Pengawasan kepatuhan</a:t>
          </a:r>
          <a:endParaRPr lang="en-US" sz="2000" noProof="1">
            <a:latin typeface="Rockwell Condensed" pitchFamily="18" charset="0"/>
          </a:endParaRPr>
        </a:p>
      </dgm:t>
    </dgm:pt>
    <dgm:pt modelId="{F3A0CD35-8EB5-4792-A03C-C9B317A08545}" type="parTrans" cxnId="{32797FEC-094D-436F-83B7-8D69A55D4BE3}">
      <dgm:prSet/>
      <dgm:spPr/>
      <dgm:t>
        <a:bodyPr/>
        <a:lstStyle/>
        <a:p>
          <a:endParaRPr lang="en-US" noProof="1"/>
        </a:p>
      </dgm:t>
    </dgm:pt>
    <dgm:pt modelId="{D4023354-BB40-415F-9341-76D1F434DF77}" type="sibTrans" cxnId="{32797FEC-094D-436F-83B7-8D69A55D4BE3}">
      <dgm:prSet/>
      <dgm:spPr/>
      <dgm:t>
        <a:bodyPr/>
        <a:lstStyle/>
        <a:p>
          <a:endParaRPr lang="en-US" noProof="1"/>
        </a:p>
      </dgm:t>
    </dgm:pt>
    <dgm:pt modelId="{D691AC5B-0E86-4386-9E5D-89055209AA35}">
      <dgm:prSet/>
      <dgm:spPr/>
      <dgm:t>
        <a:bodyPr/>
        <a:lstStyle/>
        <a:p>
          <a:endParaRPr lang="en-US" noProof="1"/>
        </a:p>
      </dgm:t>
    </dgm:pt>
    <dgm:pt modelId="{025D8C5D-972B-4C1D-9C63-B466A5B3F2F5}" type="parTrans" cxnId="{E8ECD3B7-513F-4E7F-B62E-197DFD902AB1}">
      <dgm:prSet/>
      <dgm:spPr/>
      <dgm:t>
        <a:bodyPr/>
        <a:lstStyle/>
        <a:p>
          <a:endParaRPr lang="en-US" noProof="1"/>
        </a:p>
      </dgm:t>
    </dgm:pt>
    <dgm:pt modelId="{337275DA-9087-4BAE-800D-4A43AE3F46A9}" type="sibTrans" cxnId="{E8ECD3B7-513F-4E7F-B62E-197DFD902AB1}">
      <dgm:prSet/>
      <dgm:spPr/>
      <dgm:t>
        <a:bodyPr/>
        <a:lstStyle/>
        <a:p>
          <a:endParaRPr lang="en-US" noProof="1"/>
        </a:p>
      </dgm:t>
    </dgm:pt>
    <dgm:pt modelId="{F07F323F-002A-411A-97CB-209038E02145}">
      <dgm:prSet phldrT="[Text]" custT="1"/>
      <dgm:spPr/>
      <dgm:t>
        <a:bodyPr/>
        <a:lstStyle/>
        <a:p>
          <a:r>
            <a:rPr lang="en-US" sz="2000" noProof="1" smtClean="0">
              <a:solidFill>
                <a:schemeClr val="bg2"/>
              </a:solidFill>
              <a:latin typeface="Rockwell Condensed" pitchFamily="18" charset="0"/>
            </a:rPr>
            <a:t>Analisis atau pemeriksaan</a:t>
          </a:r>
          <a:endParaRPr lang="en-US" sz="2000" noProof="1">
            <a:solidFill>
              <a:schemeClr val="bg2"/>
            </a:solidFill>
            <a:latin typeface="Rockwell Condensed" pitchFamily="18" charset="0"/>
          </a:endParaRPr>
        </a:p>
      </dgm:t>
    </dgm:pt>
    <dgm:pt modelId="{DDC27CF7-5B73-4B36-9C56-C0921F73523F}" type="parTrans" cxnId="{6BBBD6AA-4229-46CB-A595-01AF42962429}">
      <dgm:prSet/>
      <dgm:spPr/>
      <dgm:t>
        <a:bodyPr/>
        <a:lstStyle/>
        <a:p>
          <a:endParaRPr lang="en-US" noProof="1"/>
        </a:p>
      </dgm:t>
    </dgm:pt>
    <dgm:pt modelId="{98E65D62-D34B-4D88-91C7-C4534E9F21BE}" type="sibTrans" cxnId="{6BBBD6AA-4229-46CB-A595-01AF42962429}">
      <dgm:prSet/>
      <dgm:spPr/>
      <dgm:t>
        <a:bodyPr/>
        <a:lstStyle/>
        <a:p>
          <a:endParaRPr lang="en-US" noProof="1"/>
        </a:p>
      </dgm:t>
    </dgm:pt>
    <dgm:pt modelId="{ECD2DA60-4A45-41A0-BC40-9CBE8975E068}" type="pres">
      <dgm:prSet presAssocID="{DA2318D6-2955-4158-9555-5BB7EB92BE2C}" presName="diagram" presStyleCnt="0">
        <dgm:presLayoutVars>
          <dgm:dir/>
          <dgm:animLvl val="lvl"/>
          <dgm:resizeHandles val="exact"/>
        </dgm:presLayoutVars>
      </dgm:prSet>
      <dgm:spPr/>
    </dgm:pt>
    <dgm:pt modelId="{E314D3BA-A861-49B4-903F-806928CCF65C}" type="pres">
      <dgm:prSet presAssocID="{4CE40277-8FFE-40DC-8A56-6AE54B89A608}" presName="compNode" presStyleCnt="0"/>
      <dgm:spPr/>
    </dgm:pt>
    <dgm:pt modelId="{24E51171-C7F3-4A5E-81E9-A3F8A0D062EC}" type="pres">
      <dgm:prSet presAssocID="{4CE40277-8FFE-40DC-8A56-6AE54B89A608}" presName="childRect" presStyleLbl="bgAcc1" presStyleIdx="0" presStyleCnt="4" custLinFactNeighborX="-232" custLinFactNeighborY="-2590">
        <dgm:presLayoutVars>
          <dgm:bulletEnabled val="1"/>
        </dgm:presLayoutVars>
      </dgm:prSet>
      <dgm:spPr/>
      <dgm:t>
        <a:bodyPr/>
        <a:lstStyle/>
        <a:p>
          <a:endParaRPr lang="en-US"/>
        </a:p>
      </dgm:t>
    </dgm:pt>
    <dgm:pt modelId="{235C85AB-2A4E-4AD9-B917-DEFF9619A2A6}" type="pres">
      <dgm:prSet presAssocID="{4CE40277-8FFE-40DC-8A56-6AE54B89A608}" presName="parentText" presStyleLbl="node1" presStyleIdx="0" presStyleCnt="0">
        <dgm:presLayoutVars>
          <dgm:chMax val="0"/>
          <dgm:bulletEnabled val="1"/>
        </dgm:presLayoutVars>
      </dgm:prSet>
      <dgm:spPr/>
      <dgm:t>
        <a:bodyPr/>
        <a:lstStyle/>
        <a:p>
          <a:endParaRPr lang="en-US"/>
        </a:p>
      </dgm:t>
    </dgm:pt>
    <dgm:pt modelId="{482207FE-BC1D-4A99-A81D-7723F84A3590}" type="pres">
      <dgm:prSet presAssocID="{4CE40277-8FFE-40DC-8A56-6AE54B89A608}" presName="parentRect" presStyleLbl="alignNode1" presStyleIdx="0" presStyleCnt="4"/>
      <dgm:spPr/>
      <dgm:t>
        <a:bodyPr/>
        <a:lstStyle/>
        <a:p>
          <a:endParaRPr lang="en-US"/>
        </a:p>
      </dgm:t>
    </dgm:pt>
    <dgm:pt modelId="{EA01B2AD-9832-4643-B3FB-9D734A6D5FF9}" type="pres">
      <dgm:prSet presAssocID="{4CE40277-8FFE-40DC-8A56-6AE54B89A608}" presName="adorn" presStyleLbl="fgAccFollowNode1" presStyleIdx="0" presStyleCnt="4"/>
      <dgm:spPr>
        <a:blipFill rotWithShape="0">
          <a:blip xmlns:r="http://schemas.openxmlformats.org/officeDocument/2006/relationships" r:embed="rId1"/>
          <a:stretch>
            <a:fillRect/>
          </a:stretch>
        </a:blipFill>
      </dgm:spPr>
    </dgm:pt>
    <dgm:pt modelId="{4F3DDD96-9C97-41E1-ACDA-649CD22D2D6B}" type="pres">
      <dgm:prSet presAssocID="{2A12CAA1-2CC7-4695-A491-50B7A91F70F2}" presName="sibTrans" presStyleLbl="sibTrans2D1" presStyleIdx="0" presStyleCnt="0"/>
      <dgm:spPr/>
      <dgm:t>
        <a:bodyPr/>
        <a:lstStyle/>
        <a:p>
          <a:endParaRPr lang="en-US"/>
        </a:p>
      </dgm:t>
    </dgm:pt>
    <dgm:pt modelId="{55734B45-ADD9-4C95-B1AB-432DBBAA66C1}" type="pres">
      <dgm:prSet presAssocID="{71623063-7F44-4E64-8F99-2F22C3A9104B}" presName="compNode" presStyleCnt="0"/>
      <dgm:spPr/>
    </dgm:pt>
    <dgm:pt modelId="{DB5FF5E8-0A27-4617-B5EC-B8EF069043C9}" type="pres">
      <dgm:prSet presAssocID="{71623063-7F44-4E64-8F99-2F22C3A9104B}" presName="childRect" presStyleLbl="bgAcc1" presStyleIdx="1" presStyleCnt="4">
        <dgm:presLayoutVars>
          <dgm:bulletEnabled val="1"/>
        </dgm:presLayoutVars>
      </dgm:prSet>
      <dgm:spPr/>
    </dgm:pt>
    <dgm:pt modelId="{C576B791-1548-4201-A67E-15249CED01B8}" type="pres">
      <dgm:prSet presAssocID="{71623063-7F44-4E64-8F99-2F22C3A9104B}" presName="parentText" presStyleLbl="node1" presStyleIdx="0" presStyleCnt="0">
        <dgm:presLayoutVars>
          <dgm:chMax val="0"/>
          <dgm:bulletEnabled val="1"/>
        </dgm:presLayoutVars>
      </dgm:prSet>
      <dgm:spPr/>
      <dgm:t>
        <a:bodyPr/>
        <a:lstStyle/>
        <a:p>
          <a:endParaRPr lang="en-US"/>
        </a:p>
      </dgm:t>
    </dgm:pt>
    <dgm:pt modelId="{B163A959-6259-48EF-BF38-107C8D4FE6F5}" type="pres">
      <dgm:prSet presAssocID="{71623063-7F44-4E64-8F99-2F22C3A9104B}" presName="parentRect" presStyleLbl="alignNode1" presStyleIdx="1" presStyleCnt="4"/>
      <dgm:spPr/>
      <dgm:t>
        <a:bodyPr/>
        <a:lstStyle/>
        <a:p>
          <a:endParaRPr lang="en-US"/>
        </a:p>
      </dgm:t>
    </dgm:pt>
    <dgm:pt modelId="{A4A385F6-C3C0-4820-88D4-42C01216DEB2}" type="pres">
      <dgm:prSet presAssocID="{71623063-7F44-4E64-8F99-2F22C3A9104B}" presName="adorn" presStyleLbl="fgAccFollowNode1" presStyleIdx="1" presStyleCnt="4"/>
      <dgm:spPr>
        <a:blipFill rotWithShape="0">
          <a:blip xmlns:r="http://schemas.openxmlformats.org/officeDocument/2006/relationships" r:embed="rId2"/>
          <a:stretch>
            <a:fillRect/>
          </a:stretch>
        </a:blipFill>
      </dgm:spPr>
    </dgm:pt>
    <dgm:pt modelId="{35ABE9BE-B59E-493E-B202-E4FCD4E3D76F}" type="pres">
      <dgm:prSet presAssocID="{197CFD0F-71A5-47EF-A5F9-2BEF6D9E4950}" presName="sibTrans" presStyleLbl="sibTrans2D1" presStyleIdx="0" presStyleCnt="0"/>
      <dgm:spPr/>
      <dgm:t>
        <a:bodyPr/>
        <a:lstStyle/>
        <a:p>
          <a:endParaRPr lang="en-US"/>
        </a:p>
      </dgm:t>
    </dgm:pt>
    <dgm:pt modelId="{A611F255-9C23-477F-8F12-30AB4A42777A}" type="pres">
      <dgm:prSet presAssocID="{EFEEE9B6-0DA3-41F9-8290-4883428E0A8A}" presName="compNode" presStyleCnt="0"/>
      <dgm:spPr/>
    </dgm:pt>
    <dgm:pt modelId="{4A5937F5-F599-41A9-B1F2-D6967CF198B7}" type="pres">
      <dgm:prSet presAssocID="{EFEEE9B6-0DA3-41F9-8290-4883428E0A8A}" presName="childRect" presStyleLbl="bgAcc1" presStyleIdx="2" presStyleCnt="4">
        <dgm:presLayoutVars>
          <dgm:bulletEnabled val="1"/>
        </dgm:presLayoutVars>
      </dgm:prSet>
      <dgm:spPr/>
    </dgm:pt>
    <dgm:pt modelId="{8CF6DD47-8333-4CBD-BBC7-7F8A99E290DB}" type="pres">
      <dgm:prSet presAssocID="{EFEEE9B6-0DA3-41F9-8290-4883428E0A8A}" presName="parentText" presStyleLbl="node1" presStyleIdx="0" presStyleCnt="0">
        <dgm:presLayoutVars>
          <dgm:chMax val="0"/>
          <dgm:bulletEnabled val="1"/>
        </dgm:presLayoutVars>
      </dgm:prSet>
      <dgm:spPr/>
      <dgm:t>
        <a:bodyPr/>
        <a:lstStyle/>
        <a:p>
          <a:endParaRPr lang="en-US"/>
        </a:p>
      </dgm:t>
    </dgm:pt>
    <dgm:pt modelId="{518ACB04-B1DB-4206-9A8F-12ACB6D9E1B5}" type="pres">
      <dgm:prSet presAssocID="{EFEEE9B6-0DA3-41F9-8290-4883428E0A8A}" presName="parentRect" presStyleLbl="alignNode1" presStyleIdx="2" presStyleCnt="4"/>
      <dgm:spPr/>
      <dgm:t>
        <a:bodyPr/>
        <a:lstStyle/>
        <a:p>
          <a:endParaRPr lang="en-US"/>
        </a:p>
      </dgm:t>
    </dgm:pt>
    <dgm:pt modelId="{1A440D44-7318-44AC-8F1C-3845A88418BF}" type="pres">
      <dgm:prSet presAssocID="{EFEEE9B6-0DA3-41F9-8290-4883428E0A8A}" presName="adorn" presStyleLbl="fgAccFollowNode1" presStyleIdx="2" presStyleCnt="4"/>
      <dgm:spPr>
        <a:blipFill rotWithShape="0">
          <a:blip xmlns:r="http://schemas.openxmlformats.org/officeDocument/2006/relationships" r:embed="rId3"/>
          <a:stretch>
            <a:fillRect/>
          </a:stretch>
        </a:blipFill>
      </dgm:spPr>
    </dgm:pt>
    <dgm:pt modelId="{DAB99619-EACB-4466-B125-85317392DB6E}" type="pres">
      <dgm:prSet presAssocID="{D4023354-BB40-415F-9341-76D1F434DF77}" presName="sibTrans" presStyleLbl="sibTrans2D1" presStyleIdx="0" presStyleCnt="0"/>
      <dgm:spPr/>
      <dgm:t>
        <a:bodyPr/>
        <a:lstStyle/>
        <a:p>
          <a:endParaRPr lang="en-US"/>
        </a:p>
      </dgm:t>
    </dgm:pt>
    <dgm:pt modelId="{14124328-6E33-4F46-8938-BA57D9C61A0A}" type="pres">
      <dgm:prSet presAssocID="{F07F323F-002A-411A-97CB-209038E02145}" presName="compNode" presStyleCnt="0"/>
      <dgm:spPr/>
    </dgm:pt>
    <dgm:pt modelId="{8E1CF6C2-3CA3-496C-A48F-C4D791BD29D0}" type="pres">
      <dgm:prSet presAssocID="{F07F323F-002A-411A-97CB-209038E02145}" presName="childRect" presStyleLbl="bgAcc1" presStyleIdx="3" presStyleCnt="4">
        <dgm:presLayoutVars>
          <dgm:bulletEnabled val="1"/>
        </dgm:presLayoutVars>
      </dgm:prSet>
      <dgm:spPr/>
    </dgm:pt>
    <dgm:pt modelId="{453A3B7C-9089-495F-A89A-145C35ED8A4E}" type="pres">
      <dgm:prSet presAssocID="{F07F323F-002A-411A-97CB-209038E02145}" presName="parentText" presStyleLbl="node1" presStyleIdx="0" presStyleCnt="0">
        <dgm:presLayoutVars>
          <dgm:chMax val="0"/>
          <dgm:bulletEnabled val="1"/>
        </dgm:presLayoutVars>
      </dgm:prSet>
      <dgm:spPr/>
      <dgm:t>
        <a:bodyPr/>
        <a:lstStyle/>
        <a:p>
          <a:endParaRPr lang="en-US"/>
        </a:p>
      </dgm:t>
    </dgm:pt>
    <dgm:pt modelId="{089DE361-BA59-4374-9766-A9C9B17F57D3}" type="pres">
      <dgm:prSet presAssocID="{F07F323F-002A-411A-97CB-209038E02145}" presName="parentRect" presStyleLbl="alignNode1" presStyleIdx="3" presStyleCnt="4"/>
      <dgm:spPr/>
      <dgm:t>
        <a:bodyPr/>
        <a:lstStyle/>
        <a:p>
          <a:endParaRPr lang="en-US"/>
        </a:p>
      </dgm:t>
    </dgm:pt>
    <dgm:pt modelId="{11F14E7D-2699-43A9-9822-1BC200185070}" type="pres">
      <dgm:prSet presAssocID="{F07F323F-002A-411A-97CB-209038E02145}" presName="adorn" presStyleLbl="fgAccFollowNode1" presStyleIdx="3" presStyleCnt="4"/>
      <dgm:spPr>
        <a:blipFill rotWithShape="0">
          <a:blip xmlns:r="http://schemas.openxmlformats.org/officeDocument/2006/relationships" r:embed="rId4"/>
          <a:stretch>
            <a:fillRect/>
          </a:stretch>
        </a:blipFill>
      </dgm:spPr>
    </dgm:pt>
  </dgm:ptLst>
  <dgm:cxnLst>
    <dgm:cxn modelId="{15680B4C-D918-4902-9344-95C9BEF4E598}" type="presOf" srcId="{2A12CAA1-2CC7-4695-A491-50B7A91F70F2}" destId="{4F3DDD96-9C97-41E1-ACDA-649CD22D2D6B}" srcOrd="0" destOrd="0" presId="urn:microsoft.com/office/officeart/2005/8/layout/bList2#1"/>
    <dgm:cxn modelId="{27FB8F72-40E6-4852-A939-7CFBBBE34CA7}" type="presOf" srcId="{EFEEE9B6-0DA3-41F9-8290-4883428E0A8A}" destId="{518ACB04-B1DB-4206-9A8F-12ACB6D9E1B5}" srcOrd="1" destOrd="0" presId="urn:microsoft.com/office/officeart/2005/8/layout/bList2#1"/>
    <dgm:cxn modelId="{0F48A1F9-5CEC-45E5-B368-0AC2C1CC67A0}" type="presOf" srcId="{197CFD0F-71A5-47EF-A5F9-2BEF6D9E4950}" destId="{35ABE9BE-B59E-493E-B202-E4FCD4E3D76F}" srcOrd="0" destOrd="0" presId="urn:microsoft.com/office/officeart/2005/8/layout/bList2#1"/>
    <dgm:cxn modelId="{E8ECD3B7-513F-4E7F-B62E-197DFD902AB1}" srcId="{4CE40277-8FFE-40DC-8A56-6AE54B89A608}" destId="{D691AC5B-0E86-4386-9E5D-89055209AA35}" srcOrd="0" destOrd="0" parTransId="{025D8C5D-972B-4C1D-9C63-B466A5B3F2F5}" sibTransId="{337275DA-9087-4BAE-800D-4A43AE3F46A9}"/>
    <dgm:cxn modelId="{2A16BCCC-A16C-4C2C-8F1E-B383B1DA2A4E}" type="presOf" srcId="{4CE40277-8FFE-40DC-8A56-6AE54B89A608}" destId="{482207FE-BC1D-4A99-A81D-7723F84A3590}" srcOrd="1" destOrd="0" presId="urn:microsoft.com/office/officeart/2005/8/layout/bList2#1"/>
    <dgm:cxn modelId="{1429A0F3-0DE7-4802-A782-DBB1A4BD483D}" type="presOf" srcId="{F07F323F-002A-411A-97CB-209038E02145}" destId="{453A3B7C-9089-495F-A89A-145C35ED8A4E}" srcOrd="0" destOrd="0" presId="urn:microsoft.com/office/officeart/2005/8/layout/bList2#1"/>
    <dgm:cxn modelId="{1B390B6E-6656-44B6-B482-2666870C998A}" srcId="{DA2318D6-2955-4158-9555-5BB7EB92BE2C}" destId="{4CE40277-8FFE-40DC-8A56-6AE54B89A608}" srcOrd="0" destOrd="0" parTransId="{B5E39894-84C4-4809-9C53-5C3A5B5CA15B}" sibTransId="{2A12CAA1-2CC7-4695-A491-50B7A91F70F2}"/>
    <dgm:cxn modelId="{261E2840-D33D-4764-BE60-21B0B2013B87}" type="presOf" srcId="{71623063-7F44-4E64-8F99-2F22C3A9104B}" destId="{C576B791-1548-4201-A67E-15249CED01B8}" srcOrd="0" destOrd="0" presId="urn:microsoft.com/office/officeart/2005/8/layout/bList2#1"/>
    <dgm:cxn modelId="{E72198E6-419A-4EF0-BF43-D692E52518E0}" type="presOf" srcId="{F07F323F-002A-411A-97CB-209038E02145}" destId="{089DE361-BA59-4374-9766-A9C9B17F57D3}" srcOrd="1" destOrd="0" presId="urn:microsoft.com/office/officeart/2005/8/layout/bList2#1"/>
    <dgm:cxn modelId="{6BBBD6AA-4229-46CB-A595-01AF42962429}" srcId="{DA2318D6-2955-4158-9555-5BB7EB92BE2C}" destId="{F07F323F-002A-411A-97CB-209038E02145}" srcOrd="3" destOrd="0" parTransId="{DDC27CF7-5B73-4B36-9C56-C0921F73523F}" sibTransId="{98E65D62-D34B-4D88-91C7-C4534E9F21BE}"/>
    <dgm:cxn modelId="{A39AFE0E-9E1E-4D35-9E47-3D093E79BFEA}" type="presOf" srcId="{4CE40277-8FFE-40DC-8A56-6AE54B89A608}" destId="{235C85AB-2A4E-4AD9-B917-DEFF9619A2A6}" srcOrd="0" destOrd="0" presId="urn:microsoft.com/office/officeart/2005/8/layout/bList2#1"/>
    <dgm:cxn modelId="{32797FEC-094D-436F-83B7-8D69A55D4BE3}" srcId="{DA2318D6-2955-4158-9555-5BB7EB92BE2C}" destId="{EFEEE9B6-0DA3-41F9-8290-4883428E0A8A}" srcOrd="2" destOrd="0" parTransId="{F3A0CD35-8EB5-4792-A03C-C9B317A08545}" sibTransId="{D4023354-BB40-415F-9341-76D1F434DF77}"/>
    <dgm:cxn modelId="{E547EBED-49E5-4298-890D-6E77CEB8E851}" type="presOf" srcId="{71623063-7F44-4E64-8F99-2F22C3A9104B}" destId="{B163A959-6259-48EF-BF38-107C8D4FE6F5}" srcOrd="1" destOrd="0" presId="urn:microsoft.com/office/officeart/2005/8/layout/bList2#1"/>
    <dgm:cxn modelId="{35AE869C-21E7-4AAD-8AC9-1545385A44F8}" type="presOf" srcId="{EFEEE9B6-0DA3-41F9-8290-4883428E0A8A}" destId="{8CF6DD47-8333-4CBD-BBC7-7F8A99E290DB}" srcOrd="0" destOrd="0" presId="urn:microsoft.com/office/officeart/2005/8/layout/bList2#1"/>
    <dgm:cxn modelId="{8F39E952-23CB-416C-AE2C-5798E8B6C852}" type="presOf" srcId="{DA2318D6-2955-4158-9555-5BB7EB92BE2C}" destId="{ECD2DA60-4A45-41A0-BC40-9CBE8975E068}" srcOrd="0" destOrd="0" presId="urn:microsoft.com/office/officeart/2005/8/layout/bList2#1"/>
    <dgm:cxn modelId="{77A078F6-2989-4DE5-BB09-CBF739B90E20}" type="presOf" srcId="{D691AC5B-0E86-4386-9E5D-89055209AA35}" destId="{24E51171-C7F3-4A5E-81E9-A3F8A0D062EC}" srcOrd="0" destOrd="0" presId="urn:microsoft.com/office/officeart/2005/8/layout/bList2#1"/>
    <dgm:cxn modelId="{D83EA909-57BB-4B79-940E-4FBC223697C0}" type="presOf" srcId="{D4023354-BB40-415F-9341-76D1F434DF77}" destId="{DAB99619-EACB-4466-B125-85317392DB6E}" srcOrd="0" destOrd="0" presId="urn:microsoft.com/office/officeart/2005/8/layout/bList2#1"/>
    <dgm:cxn modelId="{E6C77AA8-F173-486D-8E21-1F8B39870432}" srcId="{DA2318D6-2955-4158-9555-5BB7EB92BE2C}" destId="{71623063-7F44-4E64-8F99-2F22C3A9104B}" srcOrd="1" destOrd="0" parTransId="{00D9EC98-9AC0-4533-8040-94C1C6EC23A9}" sibTransId="{197CFD0F-71A5-47EF-A5F9-2BEF6D9E4950}"/>
    <dgm:cxn modelId="{F031FAAA-D093-41CF-B7CC-1EADDAB4C5DF}" type="presParOf" srcId="{ECD2DA60-4A45-41A0-BC40-9CBE8975E068}" destId="{E314D3BA-A861-49B4-903F-806928CCF65C}" srcOrd="0" destOrd="0" presId="urn:microsoft.com/office/officeart/2005/8/layout/bList2#1"/>
    <dgm:cxn modelId="{F5B57EF0-F248-472F-B6C0-7972417551E3}" type="presParOf" srcId="{E314D3BA-A861-49B4-903F-806928CCF65C}" destId="{24E51171-C7F3-4A5E-81E9-A3F8A0D062EC}" srcOrd="0" destOrd="0" presId="urn:microsoft.com/office/officeart/2005/8/layout/bList2#1"/>
    <dgm:cxn modelId="{1D121D7B-F5BA-41CD-9791-B992696136C8}" type="presParOf" srcId="{E314D3BA-A861-49B4-903F-806928CCF65C}" destId="{235C85AB-2A4E-4AD9-B917-DEFF9619A2A6}" srcOrd="1" destOrd="0" presId="urn:microsoft.com/office/officeart/2005/8/layout/bList2#1"/>
    <dgm:cxn modelId="{33B0E57D-B571-4306-B984-BF8EFCB9DE67}" type="presParOf" srcId="{E314D3BA-A861-49B4-903F-806928CCF65C}" destId="{482207FE-BC1D-4A99-A81D-7723F84A3590}" srcOrd="2" destOrd="0" presId="urn:microsoft.com/office/officeart/2005/8/layout/bList2#1"/>
    <dgm:cxn modelId="{4834838E-BA00-47CD-8C85-EFFD65A3F6C4}" type="presParOf" srcId="{E314D3BA-A861-49B4-903F-806928CCF65C}" destId="{EA01B2AD-9832-4643-B3FB-9D734A6D5FF9}" srcOrd="3" destOrd="0" presId="urn:microsoft.com/office/officeart/2005/8/layout/bList2#1"/>
    <dgm:cxn modelId="{8D9C1BA9-5543-40E9-A933-4A7851603E75}" type="presParOf" srcId="{ECD2DA60-4A45-41A0-BC40-9CBE8975E068}" destId="{4F3DDD96-9C97-41E1-ACDA-649CD22D2D6B}" srcOrd="1" destOrd="0" presId="urn:microsoft.com/office/officeart/2005/8/layout/bList2#1"/>
    <dgm:cxn modelId="{0B6818EE-B363-4613-A077-CE47CAE6BA3C}" type="presParOf" srcId="{ECD2DA60-4A45-41A0-BC40-9CBE8975E068}" destId="{55734B45-ADD9-4C95-B1AB-432DBBAA66C1}" srcOrd="2" destOrd="0" presId="urn:microsoft.com/office/officeart/2005/8/layout/bList2#1"/>
    <dgm:cxn modelId="{2E9DDB21-4B36-4A6D-B711-548162076A09}" type="presParOf" srcId="{55734B45-ADD9-4C95-B1AB-432DBBAA66C1}" destId="{DB5FF5E8-0A27-4617-B5EC-B8EF069043C9}" srcOrd="0" destOrd="0" presId="urn:microsoft.com/office/officeart/2005/8/layout/bList2#1"/>
    <dgm:cxn modelId="{E0F73271-222A-4689-82A3-6FC34DD1ED56}" type="presParOf" srcId="{55734B45-ADD9-4C95-B1AB-432DBBAA66C1}" destId="{C576B791-1548-4201-A67E-15249CED01B8}" srcOrd="1" destOrd="0" presId="urn:microsoft.com/office/officeart/2005/8/layout/bList2#1"/>
    <dgm:cxn modelId="{CEEEEBCC-0410-4F0F-9C81-E62F6B2B77D1}" type="presParOf" srcId="{55734B45-ADD9-4C95-B1AB-432DBBAA66C1}" destId="{B163A959-6259-48EF-BF38-107C8D4FE6F5}" srcOrd="2" destOrd="0" presId="urn:microsoft.com/office/officeart/2005/8/layout/bList2#1"/>
    <dgm:cxn modelId="{6D89B3FE-4AB8-4713-84E8-F6CDB6922C98}" type="presParOf" srcId="{55734B45-ADD9-4C95-B1AB-432DBBAA66C1}" destId="{A4A385F6-C3C0-4820-88D4-42C01216DEB2}" srcOrd="3" destOrd="0" presId="urn:microsoft.com/office/officeart/2005/8/layout/bList2#1"/>
    <dgm:cxn modelId="{A77BBEFC-A5CE-4331-9AE8-90B5A02DB262}" type="presParOf" srcId="{ECD2DA60-4A45-41A0-BC40-9CBE8975E068}" destId="{35ABE9BE-B59E-493E-B202-E4FCD4E3D76F}" srcOrd="3" destOrd="0" presId="urn:microsoft.com/office/officeart/2005/8/layout/bList2#1"/>
    <dgm:cxn modelId="{E620589E-355D-4B14-BAC2-4F8D447CCFE1}" type="presParOf" srcId="{ECD2DA60-4A45-41A0-BC40-9CBE8975E068}" destId="{A611F255-9C23-477F-8F12-30AB4A42777A}" srcOrd="4" destOrd="0" presId="urn:microsoft.com/office/officeart/2005/8/layout/bList2#1"/>
    <dgm:cxn modelId="{E12F3D07-BF6C-400E-9721-9D76A01C08A4}" type="presParOf" srcId="{A611F255-9C23-477F-8F12-30AB4A42777A}" destId="{4A5937F5-F599-41A9-B1F2-D6967CF198B7}" srcOrd="0" destOrd="0" presId="urn:microsoft.com/office/officeart/2005/8/layout/bList2#1"/>
    <dgm:cxn modelId="{B189B703-32FE-4E03-BB6E-248D53077187}" type="presParOf" srcId="{A611F255-9C23-477F-8F12-30AB4A42777A}" destId="{8CF6DD47-8333-4CBD-BBC7-7F8A99E290DB}" srcOrd="1" destOrd="0" presId="urn:microsoft.com/office/officeart/2005/8/layout/bList2#1"/>
    <dgm:cxn modelId="{2F6AAD59-B461-4EB6-9D92-9737CCA8133D}" type="presParOf" srcId="{A611F255-9C23-477F-8F12-30AB4A42777A}" destId="{518ACB04-B1DB-4206-9A8F-12ACB6D9E1B5}" srcOrd="2" destOrd="0" presId="urn:microsoft.com/office/officeart/2005/8/layout/bList2#1"/>
    <dgm:cxn modelId="{5AE91E64-F998-488B-8308-C9E2ACE8163F}" type="presParOf" srcId="{A611F255-9C23-477F-8F12-30AB4A42777A}" destId="{1A440D44-7318-44AC-8F1C-3845A88418BF}" srcOrd="3" destOrd="0" presId="urn:microsoft.com/office/officeart/2005/8/layout/bList2#1"/>
    <dgm:cxn modelId="{5D33BE64-18CB-4835-BC78-DA7BE07CFAE2}" type="presParOf" srcId="{ECD2DA60-4A45-41A0-BC40-9CBE8975E068}" destId="{DAB99619-EACB-4466-B125-85317392DB6E}" srcOrd="5" destOrd="0" presId="urn:microsoft.com/office/officeart/2005/8/layout/bList2#1"/>
    <dgm:cxn modelId="{2CE40798-AC45-4F8F-ADAA-144273339CC7}" type="presParOf" srcId="{ECD2DA60-4A45-41A0-BC40-9CBE8975E068}" destId="{14124328-6E33-4F46-8938-BA57D9C61A0A}" srcOrd="6" destOrd="0" presId="urn:microsoft.com/office/officeart/2005/8/layout/bList2#1"/>
    <dgm:cxn modelId="{BEED3CA7-1825-4F7E-8129-DAD8A14D5233}" type="presParOf" srcId="{14124328-6E33-4F46-8938-BA57D9C61A0A}" destId="{8E1CF6C2-3CA3-496C-A48F-C4D791BD29D0}" srcOrd="0" destOrd="0" presId="urn:microsoft.com/office/officeart/2005/8/layout/bList2#1"/>
    <dgm:cxn modelId="{FADB5415-A1A4-4809-A098-0741B38E9DCE}" type="presParOf" srcId="{14124328-6E33-4F46-8938-BA57D9C61A0A}" destId="{453A3B7C-9089-495F-A89A-145C35ED8A4E}" srcOrd="1" destOrd="0" presId="urn:microsoft.com/office/officeart/2005/8/layout/bList2#1"/>
    <dgm:cxn modelId="{B762E545-ADE1-43C3-AE82-0CB16558FB5A}" type="presParOf" srcId="{14124328-6E33-4F46-8938-BA57D9C61A0A}" destId="{089DE361-BA59-4374-9766-A9C9B17F57D3}" srcOrd="2" destOrd="0" presId="urn:microsoft.com/office/officeart/2005/8/layout/bList2#1"/>
    <dgm:cxn modelId="{EB3B40E8-9DE5-4093-943C-363FDB667677}" type="presParOf" srcId="{14124328-6E33-4F46-8938-BA57D9C61A0A}" destId="{11F14E7D-2699-43A9-9822-1BC200185070}"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B9D5ED-9EE0-4CBC-9E7E-B31DB4A00B34}" type="doc">
      <dgm:prSet loTypeId="urn:microsoft.com/office/officeart/2005/8/layout/hList7#1" loCatId="list" qsTypeId="urn:microsoft.com/office/officeart/2005/8/quickstyle/3d4" qsCatId="3D" csTypeId="urn:microsoft.com/office/officeart/2005/8/colors/colorful2" csCatId="colorful" phldr="1"/>
      <dgm:spPr/>
    </dgm:pt>
    <dgm:pt modelId="{C3DE83FB-8C37-49ED-AF24-6698D66B16F4}">
      <dgm:prSet phldrT="[Text]" custT="1"/>
      <dgm:spPr>
        <a:solidFill>
          <a:schemeClr val="tx1">
            <a:lumMod val="40000"/>
            <a:lumOff val="60000"/>
          </a:schemeClr>
        </a:solidFill>
      </dgm:spPr>
      <dgm:t>
        <a:bodyPr/>
        <a:lstStyle/>
        <a:p>
          <a:pPr algn="ctr"/>
          <a:r>
            <a:rPr lang="en-US" sz="1400" b="0" spc="0" noProof="1" smtClean="0">
              <a:solidFill>
                <a:schemeClr val="accent4"/>
              </a:solidFill>
              <a:effectLst/>
              <a:latin typeface="+mn-lt"/>
              <a:cs typeface="Arial" pitchFamily="34" charset="0"/>
            </a:rPr>
            <a:t>Meminta &amp; mendapat-kan data/ informasi</a:t>
          </a:r>
          <a:endParaRPr lang="en-US" sz="1400" b="0" spc="0" noProof="1">
            <a:solidFill>
              <a:schemeClr val="accent4"/>
            </a:solidFill>
            <a:effectLst/>
            <a:latin typeface="+mn-lt"/>
            <a:cs typeface="Arial" pitchFamily="34" charset="0"/>
          </a:endParaRPr>
        </a:p>
      </dgm:t>
    </dgm:pt>
    <dgm:pt modelId="{953DF481-2F86-441B-B78A-9F7ADA86AE61}" type="parTrans" cxnId="{774C70E0-3A8F-4B71-B9B4-64F9A8B8B8FB}">
      <dgm:prSet/>
      <dgm:spPr/>
      <dgm:t>
        <a:bodyPr/>
        <a:lstStyle/>
        <a:p>
          <a:pPr algn="ctr"/>
          <a:endParaRPr lang="en-US" sz="1400" b="0" spc="0" noProof="1">
            <a:solidFill>
              <a:schemeClr val="accent3">
                <a:lumMod val="50000"/>
              </a:schemeClr>
            </a:solidFill>
            <a:effectLst/>
            <a:latin typeface="+mn-lt"/>
            <a:cs typeface="Arial" pitchFamily="34" charset="0"/>
          </a:endParaRPr>
        </a:p>
      </dgm:t>
    </dgm:pt>
    <dgm:pt modelId="{195DA358-4FDB-44E9-881D-BF18CED3FFF0}" type="sibTrans" cxnId="{774C70E0-3A8F-4B71-B9B4-64F9A8B8B8FB}">
      <dgm:prSet/>
      <dgm:spPr/>
      <dgm:t>
        <a:bodyPr/>
        <a:lstStyle/>
        <a:p>
          <a:pPr algn="ctr"/>
          <a:endParaRPr lang="en-US" sz="1400" b="0" spc="0" noProof="1">
            <a:solidFill>
              <a:schemeClr val="accent3">
                <a:lumMod val="50000"/>
              </a:schemeClr>
            </a:solidFill>
            <a:effectLst/>
            <a:latin typeface="+mn-lt"/>
            <a:cs typeface="Arial" pitchFamily="34" charset="0"/>
          </a:endParaRPr>
        </a:p>
      </dgm:t>
    </dgm:pt>
    <dgm:pt modelId="{6D00055C-EAB3-43E8-B85F-F49D12D700EC}">
      <dgm:prSet phldrT="[Text]" custT="1"/>
      <dgm:spPr>
        <a:solidFill>
          <a:schemeClr val="bg2">
            <a:lumMod val="60000"/>
            <a:lumOff val="40000"/>
          </a:schemeClr>
        </a:solidFill>
      </dgm:spPr>
      <dgm:t>
        <a:bodyPr/>
        <a:lstStyle/>
        <a:p>
          <a:pPr algn="ctr"/>
          <a:r>
            <a:rPr lang="en-US" sz="1400" b="0" spc="0" noProof="1" smtClean="0">
              <a:solidFill>
                <a:schemeClr val="accent4"/>
              </a:solidFill>
              <a:effectLst/>
              <a:latin typeface="+mn-lt"/>
              <a:cs typeface="Arial" pitchFamily="34" charset="0"/>
            </a:rPr>
            <a:t>Menetapkan pedoman identifikasi TKM</a:t>
          </a:r>
          <a:endParaRPr lang="en-US" sz="1400" b="0" spc="0" noProof="1">
            <a:solidFill>
              <a:schemeClr val="accent4"/>
            </a:solidFill>
            <a:effectLst/>
            <a:latin typeface="+mn-lt"/>
            <a:cs typeface="Arial" pitchFamily="34" charset="0"/>
          </a:endParaRPr>
        </a:p>
      </dgm:t>
    </dgm:pt>
    <dgm:pt modelId="{989AD8B5-E938-41A2-892F-6FB1F6E561FA}" type="parTrans" cxnId="{F218D2C6-17B6-4745-8897-495E1F042DCB}">
      <dgm:prSet/>
      <dgm:spPr/>
      <dgm:t>
        <a:bodyPr/>
        <a:lstStyle/>
        <a:p>
          <a:pPr algn="ctr"/>
          <a:endParaRPr lang="en-US" sz="1400" b="0" spc="0" noProof="1">
            <a:solidFill>
              <a:schemeClr val="accent3">
                <a:lumMod val="50000"/>
              </a:schemeClr>
            </a:solidFill>
            <a:effectLst/>
            <a:latin typeface="+mn-lt"/>
            <a:cs typeface="Arial" pitchFamily="34" charset="0"/>
          </a:endParaRPr>
        </a:p>
      </dgm:t>
    </dgm:pt>
    <dgm:pt modelId="{6F62AEA4-C5F1-4AE0-9633-D6818831275E}" type="sibTrans" cxnId="{F218D2C6-17B6-4745-8897-495E1F042DCB}">
      <dgm:prSet/>
      <dgm:spPr/>
      <dgm:t>
        <a:bodyPr/>
        <a:lstStyle/>
        <a:p>
          <a:pPr algn="ctr"/>
          <a:endParaRPr lang="en-US" sz="1400" b="0" spc="0" noProof="1">
            <a:solidFill>
              <a:schemeClr val="accent3">
                <a:lumMod val="50000"/>
              </a:schemeClr>
            </a:solidFill>
            <a:effectLst/>
            <a:latin typeface="+mn-lt"/>
            <a:cs typeface="Arial" pitchFamily="34" charset="0"/>
          </a:endParaRPr>
        </a:p>
      </dgm:t>
    </dgm:pt>
    <dgm:pt modelId="{20C9FCA8-D8AF-422D-9B91-BFCB385B67D0}">
      <dgm:prSet phldrT="[Text]" custT="1"/>
      <dgm:spPr>
        <a:solidFill>
          <a:schemeClr val="tx2">
            <a:lumMod val="60000"/>
            <a:lumOff val="40000"/>
          </a:schemeClr>
        </a:solidFill>
      </dgm:spPr>
      <dgm:t>
        <a:bodyPr/>
        <a:lstStyle/>
        <a:p>
          <a:pPr algn="ctr"/>
          <a:r>
            <a:rPr lang="en-US" sz="1400" b="1" spc="0" noProof="1" smtClean="0">
              <a:solidFill>
                <a:schemeClr val="accent4"/>
              </a:solidFill>
              <a:effectLst/>
              <a:latin typeface="+mn-lt"/>
              <a:cs typeface="Arial" pitchFamily="34" charset="0"/>
            </a:rPr>
            <a:t>Koordinasi</a:t>
          </a:r>
        </a:p>
      </dgm:t>
    </dgm:pt>
    <dgm:pt modelId="{A7B945E6-5289-430F-A6A4-463CC149225E}" type="parTrans" cxnId="{63679C6C-3D2C-4A7A-BBBF-CFC192624B4E}">
      <dgm:prSet/>
      <dgm:spPr/>
      <dgm:t>
        <a:bodyPr/>
        <a:lstStyle/>
        <a:p>
          <a:pPr algn="ctr"/>
          <a:endParaRPr lang="en-US" sz="1400" b="0" spc="0" noProof="1">
            <a:solidFill>
              <a:schemeClr val="accent3">
                <a:lumMod val="50000"/>
              </a:schemeClr>
            </a:solidFill>
            <a:effectLst/>
            <a:latin typeface="+mn-lt"/>
            <a:cs typeface="Arial" pitchFamily="34" charset="0"/>
          </a:endParaRPr>
        </a:p>
      </dgm:t>
    </dgm:pt>
    <dgm:pt modelId="{B59FD47C-2015-4616-ACB8-DE73ACBB341D}" type="sibTrans" cxnId="{63679C6C-3D2C-4A7A-BBBF-CFC192624B4E}">
      <dgm:prSet/>
      <dgm:spPr/>
      <dgm:t>
        <a:bodyPr/>
        <a:lstStyle/>
        <a:p>
          <a:pPr algn="ctr"/>
          <a:endParaRPr lang="en-US" sz="1400" b="0" spc="0" noProof="1">
            <a:solidFill>
              <a:schemeClr val="accent3">
                <a:lumMod val="50000"/>
              </a:schemeClr>
            </a:solidFill>
            <a:effectLst/>
            <a:latin typeface="+mn-lt"/>
            <a:cs typeface="Arial" pitchFamily="34" charset="0"/>
          </a:endParaRPr>
        </a:p>
      </dgm:t>
    </dgm:pt>
    <dgm:pt modelId="{62C69D09-6DC1-47C0-8273-A7954022E8D3}">
      <dgm:prSet phldrT="[Text]" custT="1"/>
      <dgm:spPr>
        <a:solidFill>
          <a:schemeClr val="accent1">
            <a:lumMod val="75000"/>
          </a:schemeClr>
        </a:solidFill>
      </dgm:spPr>
      <dgm:t>
        <a:bodyPr/>
        <a:lstStyle/>
        <a:p>
          <a:pPr algn="ctr"/>
          <a:r>
            <a:rPr lang="en-US" sz="1400" b="0" spc="0" noProof="1" smtClean="0">
              <a:solidFill>
                <a:schemeClr val="accent4"/>
              </a:solidFill>
              <a:effectLst/>
              <a:latin typeface="+mn-lt"/>
              <a:cs typeface="Arial" pitchFamily="34" charset="0"/>
            </a:rPr>
            <a:t>memberikan rekomendasi</a:t>
          </a:r>
        </a:p>
      </dgm:t>
    </dgm:pt>
    <dgm:pt modelId="{6B0F6D78-231D-4AD2-8206-A792F661C5C5}" type="parTrans" cxnId="{DB7D4DBF-AC61-41DF-949B-056EDF2204DC}">
      <dgm:prSet/>
      <dgm:spPr/>
      <dgm:t>
        <a:bodyPr/>
        <a:lstStyle/>
        <a:p>
          <a:pPr algn="ctr"/>
          <a:endParaRPr lang="en-US" sz="1400" b="0" spc="0">
            <a:solidFill>
              <a:schemeClr val="accent3">
                <a:lumMod val="50000"/>
              </a:schemeClr>
            </a:solidFill>
            <a:effectLst/>
            <a:latin typeface="+mn-lt"/>
            <a:cs typeface="Arial" pitchFamily="34" charset="0"/>
          </a:endParaRPr>
        </a:p>
      </dgm:t>
    </dgm:pt>
    <dgm:pt modelId="{9FDCD503-5435-4C5B-84F7-4D0E7CE3DF09}" type="sibTrans" cxnId="{DB7D4DBF-AC61-41DF-949B-056EDF2204DC}">
      <dgm:prSet/>
      <dgm:spPr/>
      <dgm:t>
        <a:bodyPr/>
        <a:lstStyle/>
        <a:p>
          <a:pPr algn="ctr"/>
          <a:endParaRPr lang="en-US" sz="1400" b="0" spc="0">
            <a:solidFill>
              <a:schemeClr val="accent3">
                <a:lumMod val="50000"/>
              </a:schemeClr>
            </a:solidFill>
            <a:effectLst/>
            <a:latin typeface="+mn-lt"/>
            <a:cs typeface="Arial" pitchFamily="34" charset="0"/>
          </a:endParaRPr>
        </a:p>
      </dgm:t>
    </dgm:pt>
    <dgm:pt modelId="{54EC041A-67F2-420E-819A-33AA59FA064B}">
      <dgm:prSet phldrT="[Text]" custT="1"/>
      <dgm:spPr>
        <a:solidFill>
          <a:schemeClr val="accent3">
            <a:lumMod val="65000"/>
          </a:schemeClr>
        </a:solidFill>
      </dgm:spPr>
      <dgm:t>
        <a:bodyPr/>
        <a:lstStyle/>
        <a:p>
          <a:pPr algn="ctr"/>
          <a:r>
            <a:rPr lang="en-US" sz="1400" b="0" spc="0" noProof="1" smtClean="0">
              <a:solidFill>
                <a:schemeClr val="tx2"/>
              </a:solidFill>
              <a:effectLst/>
              <a:latin typeface="+mn-lt"/>
              <a:cs typeface="Arial" pitchFamily="34" charset="0"/>
            </a:rPr>
            <a:t>Mewakili pemerintah dalam organisasi dan forum internasional</a:t>
          </a:r>
        </a:p>
      </dgm:t>
    </dgm:pt>
    <dgm:pt modelId="{8DDF7D0A-3FDC-4A9D-B493-21443331F212}" type="parTrans" cxnId="{78322FD2-6A71-495C-A12E-5DD4631D2E3E}">
      <dgm:prSet/>
      <dgm:spPr/>
      <dgm:t>
        <a:bodyPr/>
        <a:lstStyle/>
        <a:p>
          <a:pPr algn="ctr"/>
          <a:endParaRPr lang="en-US" sz="1400" b="0" spc="0">
            <a:solidFill>
              <a:schemeClr val="accent3">
                <a:lumMod val="50000"/>
              </a:schemeClr>
            </a:solidFill>
            <a:effectLst/>
            <a:latin typeface="+mn-lt"/>
            <a:cs typeface="Arial" pitchFamily="34" charset="0"/>
          </a:endParaRPr>
        </a:p>
      </dgm:t>
    </dgm:pt>
    <dgm:pt modelId="{C5CEE0A5-2AAA-45AF-A318-55EF05DA18FC}" type="sibTrans" cxnId="{78322FD2-6A71-495C-A12E-5DD4631D2E3E}">
      <dgm:prSet/>
      <dgm:spPr/>
      <dgm:t>
        <a:bodyPr/>
        <a:lstStyle/>
        <a:p>
          <a:pPr algn="ctr"/>
          <a:endParaRPr lang="en-US" sz="1400" b="0" spc="0">
            <a:solidFill>
              <a:schemeClr val="accent3">
                <a:lumMod val="50000"/>
              </a:schemeClr>
            </a:solidFill>
            <a:effectLst/>
            <a:latin typeface="+mn-lt"/>
            <a:cs typeface="Arial" pitchFamily="34" charset="0"/>
          </a:endParaRPr>
        </a:p>
      </dgm:t>
    </dgm:pt>
    <dgm:pt modelId="{35524514-4EAE-4C1E-A5A2-C9B5C4A9CBAE}">
      <dgm:prSet phldrT="[Text]" custT="1"/>
      <dgm:spPr>
        <a:solidFill>
          <a:schemeClr val="accent4">
            <a:lumMod val="75000"/>
            <a:lumOff val="25000"/>
          </a:schemeClr>
        </a:solidFill>
        <a:ln>
          <a:solidFill>
            <a:schemeClr val="accent5">
              <a:lumMod val="75000"/>
            </a:schemeClr>
          </a:solidFill>
        </a:ln>
      </dgm:spPr>
      <dgm:t>
        <a:bodyPr/>
        <a:lstStyle/>
        <a:p>
          <a:pPr algn="ctr"/>
          <a:r>
            <a:rPr lang="en-US" sz="1400" b="1" spc="0" noProof="1" smtClean="0">
              <a:solidFill>
                <a:schemeClr val="bg1"/>
              </a:solidFill>
              <a:effectLst/>
              <a:latin typeface="+mn-lt"/>
              <a:cs typeface="Arial" pitchFamily="34" charset="0"/>
            </a:rPr>
            <a:t>program diklat</a:t>
          </a:r>
        </a:p>
      </dgm:t>
    </dgm:pt>
    <dgm:pt modelId="{06921C84-1F1C-486E-989F-19EC26AA5534}" type="parTrans" cxnId="{3C811667-3CA4-4E13-B0D6-F05296BFAC48}">
      <dgm:prSet/>
      <dgm:spPr/>
      <dgm:t>
        <a:bodyPr/>
        <a:lstStyle/>
        <a:p>
          <a:pPr algn="ctr"/>
          <a:endParaRPr lang="en-US" sz="1400" b="0" spc="0">
            <a:solidFill>
              <a:schemeClr val="accent3">
                <a:lumMod val="50000"/>
              </a:schemeClr>
            </a:solidFill>
            <a:effectLst/>
            <a:latin typeface="+mn-lt"/>
            <a:cs typeface="Arial" pitchFamily="34" charset="0"/>
          </a:endParaRPr>
        </a:p>
      </dgm:t>
    </dgm:pt>
    <dgm:pt modelId="{9A028E68-0331-4275-885B-F0DE2B6E8660}" type="sibTrans" cxnId="{3C811667-3CA4-4E13-B0D6-F05296BFAC48}">
      <dgm:prSet/>
      <dgm:spPr/>
      <dgm:t>
        <a:bodyPr/>
        <a:lstStyle/>
        <a:p>
          <a:pPr algn="ctr"/>
          <a:endParaRPr lang="en-US" sz="1400" b="0" spc="0">
            <a:solidFill>
              <a:schemeClr val="accent3">
                <a:lumMod val="50000"/>
              </a:schemeClr>
            </a:solidFill>
            <a:effectLst/>
            <a:latin typeface="+mn-lt"/>
            <a:cs typeface="Arial" pitchFamily="34" charset="0"/>
          </a:endParaRPr>
        </a:p>
      </dgm:t>
    </dgm:pt>
    <dgm:pt modelId="{909F8609-BD34-40A7-A9E9-308E4E1791FF}">
      <dgm:prSet phldrT="[Text]" custT="1"/>
      <dgm:spPr>
        <a:solidFill>
          <a:schemeClr val="accent6">
            <a:lumMod val="75000"/>
          </a:schemeClr>
        </a:solidFill>
      </dgm:spPr>
      <dgm:t>
        <a:bodyPr/>
        <a:lstStyle/>
        <a:p>
          <a:pPr algn="ctr"/>
          <a:r>
            <a:rPr lang="en-US" sz="1400" b="1" spc="0" noProof="1" smtClean="0">
              <a:solidFill>
                <a:schemeClr val="tx2"/>
              </a:solidFill>
              <a:effectLst/>
              <a:latin typeface="+mn-lt"/>
              <a:cs typeface="Arial" pitchFamily="34" charset="0"/>
            </a:rPr>
            <a:t>Sosialisasi</a:t>
          </a:r>
        </a:p>
      </dgm:t>
    </dgm:pt>
    <dgm:pt modelId="{A1267CA5-B242-4927-A650-AFDF9C122606}" type="parTrans" cxnId="{0D1BED7E-3C6D-4EAF-B424-4B19606CD369}">
      <dgm:prSet/>
      <dgm:spPr/>
      <dgm:t>
        <a:bodyPr/>
        <a:lstStyle/>
        <a:p>
          <a:pPr algn="ctr"/>
          <a:endParaRPr lang="en-US" sz="1400" b="0" spc="0">
            <a:solidFill>
              <a:schemeClr val="accent3">
                <a:lumMod val="50000"/>
              </a:schemeClr>
            </a:solidFill>
            <a:effectLst/>
            <a:latin typeface="+mn-lt"/>
            <a:cs typeface="Arial" pitchFamily="34" charset="0"/>
          </a:endParaRPr>
        </a:p>
      </dgm:t>
    </dgm:pt>
    <dgm:pt modelId="{82CB4B34-6D49-4A4D-8DB4-325D0B7A1414}" type="sibTrans" cxnId="{0D1BED7E-3C6D-4EAF-B424-4B19606CD369}">
      <dgm:prSet/>
      <dgm:spPr/>
      <dgm:t>
        <a:bodyPr/>
        <a:lstStyle/>
        <a:p>
          <a:pPr algn="ctr"/>
          <a:endParaRPr lang="en-US" sz="1400" b="0" spc="0">
            <a:solidFill>
              <a:schemeClr val="accent3">
                <a:lumMod val="50000"/>
              </a:schemeClr>
            </a:solidFill>
            <a:effectLst/>
            <a:latin typeface="+mn-lt"/>
            <a:cs typeface="Arial" pitchFamily="34" charset="0"/>
          </a:endParaRPr>
        </a:p>
      </dgm:t>
    </dgm:pt>
    <dgm:pt modelId="{1BD0FFAC-46A4-4888-A6C2-440780CD2937}" type="pres">
      <dgm:prSet presAssocID="{43B9D5ED-9EE0-4CBC-9E7E-B31DB4A00B34}" presName="Name0" presStyleCnt="0">
        <dgm:presLayoutVars>
          <dgm:dir/>
          <dgm:resizeHandles val="exact"/>
        </dgm:presLayoutVars>
      </dgm:prSet>
      <dgm:spPr/>
    </dgm:pt>
    <dgm:pt modelId="{B671744D-9E5C-4314-A877-34F00F815A27}" type="pres">
      <dgm:prSet presAssocID="{43B9D5ED-9EE0-4CBC-9E7E-B31DB4A00B34}" presName="fgShape" presStyleLbl="fgShp" presStyleIdx="0" presStyleCnt="1"/>
      <dgm:spPr/>
    </dgm:pt>
    <dgm:pt modelId="{C2D62F72-C6A3-4226-800A-91DED6B29CB2}" type="pres">
      <dgm:prSet presAssocID="{43B9D5ED-9EE0-4CBC-9E7E-B31DB4A00B34}" presName="linComp" presStyleCnt="0"/>
      <dgm:spPr/>
    </dgm:pt>
    <dgm:pt modelId="{6E4AD36E-E4E4-4B1D-980B-EB53F8605A79}" type="pres">
      <dgm:prSet presAssocID="{C3DE83FB-8C37-49ED-AF24-6698D66B16F4}" presName="compNode" presStyleCnt="0"/>
      <dgm:spPr/>
    </dgm:pt>
    <dgm:pt modelId="{5D6DE6A3-CF0E-462B-9E89-8D78FB3C229F}" type="pres">
      <dgm:prSet presAssocID="{C3DE83FB-8C37-49ED-AF24-6698D66B16F4}" presName="bkgdShape" presStyleLbl="node1" presStyleIdx="0" presStyleCnt="7"/>
      <dgm:spPr/>
      <dgm:t>
        <a:bodyPr/>
        <a:lstStyle/>
        <a:p>
          <a:endParaRPr lang="en-US"/>
        </a:p>
      </dgm:t>
    </dgm:pt>
    <dgm:pt modelId="{CCCB0569-45C5-43DE-BA2B-BA773E70D491}" type="pres">
      <dgm:prSet presAssocID="{C3DE83FB-8C37-49ED-AF24-6698D66B16F4}" presName="nodeTx" presStyleLbl="node1" presStyleIdx="0" presStyleCnt="7">
        <dgm:presLayoutVars>
          <dgm:bulletEnabled val="1"/>
        </dgm:presLayoutVars>
      </dgm:prSet>
      <dgm:spPr/>
      <dgm:t>
        <a:bodyPr/>
        <a:lstStyle/>
        <a:p>
          <a:endParaRPr lang="en-US"/>
        </a:p>
      </dgm:t>
    </dgm:pt>
    <dgm:pt modelId="{AB440374-257A-4F27-9096-F5017FAEC643}" type="pres">
      <dgm:prSet presAssocID="{C3DE83FB-8C37-49ED-AF24-6698D66B16F4}" presName="invisiNode" presStyleLbl="node1" presStyleIdx="0" presStyleCnt="7"/>
      <dgm:spPr/>
    </dgm:pt>
    <dgm:pt modelId="{C169E327-2073-47DB-85D3-AB22A71E5B56}" type="pres">
      <dgm:prSet presAssocID="{C3DE83FB-8C37-49ED-AF24-6698D66B16F4}" presName="imagNode" presStyleLbl="fgImgPlace1" presStyleIdx="0" presStyleCnt="7"/>
      <dgm:spPr>
        <a:blipFill rotWithShape="0">
          <a:blip xmlns:r="http://schemas.openxmlformats.org/officeDocument/2006/relationships" r:embed="rId1"/>
          <a:stretch>
            <a:fillRect/>
          </a:stretch>
        </a:blipFill>
      </dgm:spPr>
    </dgm:pt>
    <dgm:pt modelId="{01C117D9-5906-471D-A0E5-8683DB55AE3D}" type="pres">
      <dgm:prSet presAssocID="{195DA358-4FDB-44E9-881D-BF18CED3FFF0}" presName="sibTrans" presStyleLbl="sibTrans2D1" presStyleIdx="0" presStyleCnt="0"/>
      <dgm:spPr/>
      <dgm:t>
        <a:bodyPr/>
        <a:lstStyle/>
        <a:p>
          <a:endParaRPr lang="en-US"/>
        </a:p>
      </dgm:t>
    </dgm:pt>
    <dgm:pt modelId="{E5EEFF20-2FAE-4A02-BD74-ADE678B15364}" type="pres">
      <dgm:prSet presAssocID="{6D00055C-EAB3-43E8-B85F-F49D12D700EC}" presName="compNode" presStyleCnt="0"/>
      <dgm:spPr/>
    </dgm:pt>
    <dgm:pt modelId="{1EEC08FB-7AA8-4102-9185-574844A8F369}" type="pres">
      <dgm:prSet presAssocID="{6D00055C-EAB3-43E8-B85F-F49D12D700EC}" presName="bkgdShape" presStyleLbl="node1" presStyleIdx="1" presStyleCnt="7" custScaleX="106837"/>
      <dgm:spPr/>
      <dgm:t>
        <a:bodyPr/>
        <a:lstStyle/>
        <a:p>
          <a:endParaRPr lang="en-US"/>
        </a:p>
      </dgm:t>
    </dgm:pt>
    <dgm:pt modelId="{45839E46-2AF8-4C2B-BF14-1EEB69470AEE}" type="pres">
      <dgm:prSet presAssocID="{6D00055C-EAB3-43E8-B85F-F49D12D700EC}" presName="nodeTx" presStyleLbl="node1" presStyleIdx="1" presStyleCnt="7">
        <dgm:presLayoutVars>
          <dgm:bulletEnabled val="1"/>
        </dgm:presLayoutVars>
      </dgm:prSet>
      <dgm:spPr/>
      <dgm:t>
        <a:bodyPr/>
        <a:lstStyle/>
        <a:p>
          <a:endParaRPr lang="en-US"/>
        </a:p>
      </dgm:t>
    </dgm:pt>
    <dgm:pt modelId="{43BBE2CA-E5E9-4B95-9321-1B3D3E137751}" type="pres">
      <dgm:prSet presAssocID="{6D00055C-EAB3-43E8-B85F-F49D12D700EC}" presName="invisiNode" presStyleLbl="node1" presStyleIdx="1" presStyleCnt="7"/>
      <dgm:spPr/>
    </dgm:pt>
    <dgm:pt modelId="{D96439F4-97F4-47D8-A90B-EACFCEE3B609}" type="pres">
      <dgm:prSet presAssocID="{6D00055C-EAB3-43E8-B85F-F49D12D700EC}" presName="imagNode" presStyleLbl="fgImgPlace1" presStyleIdx="1" presStyleCnt="7"/>
      <dgm:spPr>
        <a:blipFill rotWithShape="0">
          <a:blip xmlns:r="http://schemas.openxmlformats.org/officeDocument/2006/relationships" r:embed="rId2"/>
          <a:stretch>
            <a:fillRect/>
          </a:stretch>
        </a:blipFill>
      </dgm:spPr>
    </dgm:pt>
    <dgm:pt modelId="{685D8496-1322-486A-B8FC-A5259987FDC8}" type="pres">
      <dgm:prSet presAssocID="{6F62AEA4-C5F1-4AE0-9633-D6818831275E}" presName="sibTrans" presStyleLbl="sibTrans2D1" presStyleIdx="0" presStyleCnt="0"/>
      <dgm:spPr/>
      <dgm:t>
        <a:bodyPr/>
        <a:lstStyle/>
        <a:p>
          <a:endParaRPr lang="en-US"/>
        </a:p>
      </dgm:t>
    </dgm:pt>
    <dgm:pt modelId="{09931A2C-1C0E-44F0-89D4-CD32D2CF98B1}" type="pres">
      <dgm:prSet presAssocID="{20C9FCA8-D8AF-422D-9B91-BFCB385B67D0}" presName="compNode" presStyleCnt="0"/>
      <dgm:spPr/>
    </dgm:pt>
    <dgm:pt modelId="{5182992F-0876-4D1C-9D8D-D0A73141D998}" type="pres">
      <dgm:prSet presAssocID="{20C9FCA8-D8AF-422D-9B91-BFCB385B67D0}" presName="bkgdShape" presStyleLbl="node1" presStyleIdx="2" presStyleCnt="7"/>
      <dgm:spPr/>
      <dgm:t>
        <a:bodyPr/>
        <a:lstStyle/>
        <a:p>
          <a:endParaRPr lang="en-US"/>
        </a:p>
      </dgm:t>
    </dgm:pt>
    <dgm:pt modelId="{75F1A392-1C75-4A00-9CB6-14F804DE8C4E}" type="pres">
      <dgm:prSet presAssocID="{20C9FCA8-D8AF-422D-9B91-BFCB385B67D0}" presName="nodeTx" presStyleLbl="node1" presStyleIdx="2" presStyleCnt="7">
        <dgm:presLayoutVars>
          <dgm:bulletEnabled val="1"/>
        </dgm:presLayoutVars>
      </dgm:prSet>
      <dgm:spPr/>
      <dgm:t>
        <a:bodyPr/>
        <a:lstStyle/>
        <a:p>
          <a:endParaRPr lang="en-US"/>
        </a:p>
      </dgm:t>
    </dgm:pt>
    <dgm:pt modelId="{31C1F325-7A93-4757-8AD8-3EB536DC8693}" type="pres">
      <dgm:prSet presAssocID="{20C9FCA8-D8AF-422D-9B91-BFCB385B67D0}" presName="invisiNode" presStyleLbl="node1" presStyleIdx="2" presStyleCnt="7"/>
      <dgm:spPr/>
    </dgm:pt>
    <dgm:pt modelId="{D9E2BC66-3282-45B2-9AE9-BA1E4991C772}" type="pres">
      <dgm:prSet presAssocID="{20C9FCA8-D8AF-422D-9B91-BFCB385B67D0}" presName="imagNode" presStyleLbl="fgImgPlace1" presStyleIdx="2" presStyleCnt="7"/>
      <dgm:spPr>
        <a:blipFill rotWithShape="0">
          <a:blip xmlns:r="http://schemas.openxmlformats.org/officeDocument/2006/relationships" r:embed="rId3"/>
          <a:stretch>
            <a:fillRect/>
          </a:stretch>
        </a:blipFill>
      </dgm:spPr>
    </dgm:pt>
    <dgm:pt modelId="{3665C930-CCDC-45AF-BB24-D55478119D9F}" type="pres">
      <dgm:prSet presAssocID="{B59FD47C-2015-4616-ACB8-DE73ACBB341D}" presName="sibTrans" presStyleLbl="sibTrans2D1" presStyleIdx="0" presStyleCnt="0"/>
      <dgm:spPr/>
      <dgm:t>
        <a:bodyPr/>
        <a:lstStyle/>
        <a:p>
          <a:endParaRPr lang="en-US"/>
        </a:p>
      </dgm:t>
    </dgm:pt>
    <dgm:pt modelId="{37973441-E021-4FA0-A0FD-25502273AC05}" type="pres">
      <dgm:prSet presAssocID="{62C69D09-6DC1-47C0-8273-A7954022E8D3}" presName="compNode" presStyleCnt="0"/>
      <dgm:spPr/>
    </dgm:pt>
    <dgm:pt modelId="{5A1669EF-8D66-4278-93AF-26F2DF301722}" type="pres">
      <dgm:prSet presAssocID="{62C69D09-6DC1-47C0-8273-A7954022E8D3}" presName="bkgdShape" presStyleLbl="node1" presStyleIdx="3" presStyleCnt="7" custScaleX="107802"/>
      <dgm:spPr/>
      <dgm:t>
        <a:bodyPr/>
        <a:lstStyle/>
        <a:p>
          <a:endParaRPr lang="en-US"/>
        </a:p>
      </dgm:t>
    </dgm:pt>
    <dgm:pt modelId="{367DB686-593C-44CD-BAC5-E2C1C533F4A3}" type="pres">
      <dgm:prSet presAssocID="{62C69D09-6DC1-47C0-8273-A7954022E8D3}" presName="nodeTx" presStyleLbl="node1" presStyleIdx="3" presStyleCnt="7">
        <dgm:presLayoutVars>
          <dgm:bulletEnabled val="1"/>
        </dgm:presLayoutVars>
      </dgm:prSet>
      <dgm:spPr/>
      <dgm:t>
        <a:bodyPr/>
        <a:lstStyle/>
        <a:p>
          <a:endParaRPr lang="en-US"/>
        </a:p>
      </dgm:t>
    </dgm:pt>
    <dgm:pt modelId="{F62E49E1-F5EE-4F4D-91B1-C3AF753717D2}" type="pres">
      <dgm:prSet presAssocID="{62C69D09-6DC1-47C0-8273-A7954022E8D3}" presName="invisiNode" presStyleLbl="node1" presStyleIdx="3" presStyleCnt="7"/>
      <dgm:spPr/>
    </dgm:pt>
    <dgm:pt modelId="{D213D781-34C9-45CD-A3B7-72806C922AAA}" type="pres">
      <dgm:prSet presAssocID="{62C69D09-6DC1-47C0-8273-A7954022E8D3}" presName="imagNode" presStyleLbl="fgImgPlace1" presStyleIdx="3" presStyleCnt="7"/>
      <dgm:spPr>
        <a:blipFill rotWithShape="0">
          <a:blip xmlns:r="http://schemas.openxmlformats.org/officeDocument/2006/relationships" r:embed="rId4"/>
          <a:stretch>
            <a:fillRect/>
          </a:stretch>
        </a:blipFill>
      </dgm:spPr>
    </dgm:pt>
    <dgm:pt modelId="{8022EADD-883D-4A61-8D7D-952A5E99E644}" type="pres">
      <dgm:prSet presAssocID="{9FDCD503-5435-4C5B-84F7-4D0E7CE3DF09}" presName="sibTrans" presStyleLbl="sibTrans2D1" presStyleIdx="0" presStyleCnt="0"/>
      <dgm:spPr/>
      <dgm:t>
        <a:bodyPr/>
        <a:lstStyle/>
        <a:p>
          <a:endParaRPr lang="en-US"/>
        </a:p>
      </dgm:t>
    </dgm:pt>
    <dgm:pt modelId="{825CABAB-1F94-463A-9453-CE18A2AEA718}" type="pres">
      <dgm:prSet presAssocID="{54EC041A-67F2-420E-819A-33AA59FA064B}" presName="compNode" presStyleCnt="0"/>
      <dgm:spPr/>
    </dgm:pt>
    <dgm:pt modelId="{5B4E7469-DF44-4CED-BDB9-224EC9A5C015}" type="pres">
      <dgm:prSet presAssocID="{54EC041A-67F2-420E-819A-33AA59FA064B}" presName="bkgdShape" presStyleLbl="node1" presStyleIdx="4" presStyleCnt="7" custScaleX="108029"/>
      <dgm:spPr/>
      <dgm:t>
        <a:bodyPr/>
        <a:lstStyle/>
        <a:p>
          <a:endParaRPr lang="en-US"/>
        </a:p>
      </dgm:t>
    </dgm:pt>
    <dgm:pt modelId="{04E93D22-CDCF-4C9F-A89E-53D3586A6A0A}" type="pres">
      <dgm:prSet presAssocID="{54EC041A-67F2-420E-819A-33AA59FA064B}" presName="nodeTx" presStyleLbl="node1" presStyleIdx="4" presStyleCnt="7">
        <dgm:presLayoutVars>
          <dgm:bulletEnabled val="1"/>
        </dgm:presLayoutVars>
      </dgm:prSet>
      <dgm:spPr/>
      <dgm:t>
        <a:bodyPr/>
        <a:lstStyle/>
        <a:p>
          <a:endParaRPr lang="en-US"/>
        </a:p>
      </dgm:t>
    </dgm:pt>
    <dgm:pt modelId="{1C03991F-E3C6-4219-9D8F-CF850784DDDB}" type="pres">
      <dgm:prSet presAssocID="{54EC041A-67F2-420E-819A-33AA59FA064B}" presName="invisiNode" presStyleLbl="node1" presStyleIdx="4" presStyleCnt="7"/>
      <dgm:spPr/>
    </dgm:pt>
    <dgm:pt modelId="{7CEE87B5-ED7A-4D58-962A-6CF6DD1AE386}" type="pres">
      <dgm:prSet presAssocID="{54EC041A-67F2-420E-819A-33AA59FA064B}" presName="imagNode" presStyleLbl="fgImgPlace1" presStyleIdx="4" presStyleCnt="7"/>
      <dgm:spPr>
        <a:blipFill rotWithShape="0">
          <a:blip xmlns:r="http://schemas.openxmlformats.org/officeDocument/2006/relationships" r:embed="rId5"/>
          <a:stretch>
            <a:fillRect/>
          </a:stretch>
        </a:blipFill>
      </dgm:spPr>
    </dgm:pt>
    <dgm:pt modelId="{52C0A3A4-9988-4A87-89FF-283651AFDA5B}" type="pres">
      <dgm:prSet presAssocID="{C5CEE0A5-2AAA-45AF-A318-55EF05DA18FC}" presName="sibTrans" presStyleLbl="sibTrans2D1" presStyleIdx="0" presStyleCnt="0"/>
      <dgm:spPr/>
      <dgm:t>
        <a:bodyPr/>
        <a:lstStyle/>
        <a:p>
          <a:endParaRPr lang="en-US"/>
        </a:p>
      </dgm:t>
    </dgm:pt>
    <dgm:pt modelId="{846186E5-1200-4C06-B819-AA636C5BD6BA}" type="pres">
      <dgm:prSet presAssocID="{35524514-4EAE-4C1E-A5A2-C9B5C4A9CBAE}" presName="compNode" presStyleCnt="0"/>
      <dgm:spPr/>
    </dgm:pt>
    <dgm:pt modelId="{5386F79E-40BA-4E9E-9F3A-08A0383C9164}" type="pres">
      <dgm:prSet presAssocID="{35524514-4EAE-4C1E-A5A2-C9B5C4A9CBAE}" presName="bkgdShape" presStyleLbl="node1" presStyleIdx="5" presStyleCnt="7"/>
      <dgm:spPr/>
      <dgm:t>
        <a:bodyPr/>
        <a:lstStyle/>
        <a:p>
          <a:endParaRPr lang="en-US"/>
        </a:p>
      </dgm:t>
    </dgm:pt>
    <dgm:pt modelId="{807719FA-0918-4ADE-859E-ABF3704440A6}" type="pres">
      <dgm:prSet presAssocID="{35524514-4EAE-4C1E-A5A2-C9B5C4A9CBAE}" presName="nodeTx" presStyleLbl="node1" presStyleIdx="5" presStyleCnt="7">
        <dgm:presLayoutVars>
          <dgm:bulletEnabled val="1"/>
        </dgm:presLayoutVars>
      </dgm:prSet>
      <dgm:spPr/>
      <dgm:t>
        <a:bodyPr/>
        <a:lstStyle/>
        <a:p>
          <a:endParaRPr lang="en-US"/>
        </a:p>
      </dgm:t>
    </dgm:pt>
    <dgm:pt modelId="{D4C5DF23-57D5-4624-A928-29A872BA7F6A}" type="pres">
      <dgm:prSet presAssocID="{35524514-4EAE-4C1E-A5A2-C9B5C4A9CBAE}" presName="invisiNode" presStyleLbl="node1" presStyleIdx="5" presStyleCnt="7"/>
      <dgm:spPr/>
    </dgm:pt>
    <dgm:pt modelId="{522C7E08-F905-412A-9254-E6BA4F426B75}" type="pres">
      <dgm:prSet presAssocID="{35524514-4EAE-4C1E-A5A2-C9B5C4A9CBAE}" presName="imagNode" presStyleLbl="fgImgPlace1" presStyleIdx="5" presStyleCnt="7"/>
      <dgm:spPr>
        <a:blipFill rotWithShape="0">
          <a:blip xmlns:r="http://schemas.openxmlformats.org/officeDocument/2006/relationships" r:embed="rId6"/>
          <a:stretch>
            <a:fillRect/>
          </a:stretch>
        </a:blipFill>
      </dgm:spPr>
    </dgm:pt>
    <dgm:pt modelId="{FA67B06E-83A2-48C5-B107-B3CAD21F3F22}" type="pres">
      <dgm:prSet presAssocID="{9A028E68-0331-4275-885B-F0DE2B6E8660}" presName="sibTrans" presStyleLbl="sibTrans2D1" presStyleIdx="0" presStyleCnt="0"/>
      <dgm:spPr/>
      <dgm:t>
        <a:bodyPr/>
        <a:lstStyle/>
        <a:p>
          <a:endParaRPr lang="en-US"/>
        </a:p>
      </dgm:t>
    </dgm:pt>
    <dgm:pt modelId="{B3353A7C-4EE3-4F29-9E67-EB50AD0C9E36}" type="pres">
      <dgm:prSet presAssocID="{909F8609-BD34-40A7-A9E9-308E4E1791FF}" presName="compNode" presStyleCnt="0"/>
      <dgm:spPr/>
    </dgm:pt>
    <dgm:pt modelId="{DCF9C95D-C241-42DD-86C3-E417CD534F21}" type="pres">
      <dgm:prSet presAssocID="{909F8609-BD34-40A7-A9E9-308E4E1791FF}" presName="bkgdShape" presStyleLbl="node1" presStyleIdx="6" presStyleCnt="7"/>
      <dgm:spPr/>
      <dgm:t>
        <a:bodyPr/>
        <a:lstStyle/>
        <a:p>
          <a:endParaRPr lang="en-US"/>
        </a:p>
      </dgm:t>
    </dgm:pt>
    <dgm:pt modelId="{464B6525-7EAE-4E6F-92B0-B432627BC7D3}" type="pres">
      <dgm:prSet presAssocID="{909F8609-BD34-40A7-A9E9-308E4E1791FF}" presName="nodeTx" presStyleLbl="node1" presStyleIdx="6" presStyleCnt="7">
        <dgm:presLayoutVars>
          <dgm:bulletEnabled val="1"/>
        </dgm:presLayoutVars>
      </dgm:prSet>
      <dgm:spPr/>
      <dgm:t>
        <a:bodyPr/>
        <a:lstStyle/>
        <a:p>
          <a:endParaRPr lang="en-US"/>
        </a:p>
      </dgm:t>
    </dgm:pt>
    <dgm:pt modelId="{2525EB84-5A24-40E0-A23A-B9056ED4206D}" type="pres">
      <dgm:prSet presAssocID="{909F8609-BD34-40A7-A9E9-308E4E1791FF}" presName="invisiNode" presStyleLbl="node1" presStyleIdx="6" presStyleCnt="7"/>
      <dgm:spPr/>
    </dgm:pt>
    <dgm:pt modelId="{F2D07302-1EFE-4F7E-A173-541DC60B3222}" type="pres">
      <dgm:prSet presAssocID="{909F8609-BD34-40A7-A9E9-308E4E1791FF}" presName="imagNode" presStyleLbl="fgImgPlace1" presStyleIdx="6" presStyleCnt="7"/>
      <dgm:spPr>
        <a:blipFill rotWithShape="0">
          <a:blip xmlns:r="http://schemas.openxmlformats.org/officeDocument/2006/relationships" r:embed="rId7"/>
          <a:stretch>
            <a:fillRect/>
          </a:stretch>
        </a:blipFill>
      </dgm:spPr>
    </dgm:pt>
  </dgm:ptLst>
  <dgm:cxnLst>
    <dgm:cxn modelId="{63679C6C-3D2C-4A7A-BBBF-CFC192624B4E}" srcId="{43B9D5ED-9EE0-4CBC-9E7E-B31DB4A00B34}" destId="{20C9FCA8-D8AF-422D-9B91-BFCB385B67D0}" srcOrd="2" destOrd="0" parTransId="{A7B945E6-5289-430F-A6A4-463CC149225E}" sibTransId="{B59FD47C-2015-4616-ACB8-DE73ACBB341D}"/>
    <dgm:cxn modelId="{F2D4A1F6-DFFD-44A4-841E-B6862440A886}" type="presOf" srcId="{909F8609-BD34-40A7-A9E9-308E4E1791FF}" destId="{DCF9C95D-C241-42DD-86C3-E417CD534F21}" srcOrd="0" destOrd="0" presId="urn:microsoft.com/office/officeart/2005/8/layout/hList7#1"/>
    <dgm:cxn modelId="{78322FD2-6A71-495C-A12E-5DD4631D2E3E}" srcId="{43B9D5ED-9EE0-4CBC-9E7E-B31DB4A00B34}" destId="{54EC041A-67F2-420E-819A-33AA59FA064B}" srcOrd="4" destOrd="0" parTransId="{8DDF7D0A-3FDC-4A9D-B493-21443331F212}" sibTransId="{C5CEE0A5-2AAA-45AF-A318-55EF05DA18FC}"/>
    <dgm:cxn modelId="{2AA03016-4063-431F-9C2A-CE91A328EAEF}" type="presOf" srcId="{6D00055C-EAB3-43E8-B85F-F49D12D700EC}" destId="{1EEC08FB-7AA8-4102-9185-574844A8F369}" srcOrd="0" destOrd="0" presId="urn:microsoft.com/office/officeart/2005/8/layout/hList7#1"/>
    <dgm:cxn modelId="{A77210B9-2512-4142-AB01-0754B72A9F27}" type="presOf" srcId="{35524514-4EAE-4C1E-A5A2-C9B5C4A9CBAE}" destId="{5386F79E-40BA-4E9E-9F3A-08A0383C9164}" srcOrd="0" destOrd="0" presId="urn:microsoft.com/office/officeart/2005/8/layout/hList7#1"/>
    <dgm:cxn modelId="{585D9A22-9E37-46DD-B5F5-A6D9C70465E0}" type="presOf" srcId="{20C9FCA8-D8AF-422D-9B91-BFCB385B67D0}" destId="{75F1A392-1C75-4A00-9CB6-14F804DE8C4E}" srcOrd="1" destOrd="0" presId="urn:microsoft.com/office/officeart/2005/8/layout/hList7#1"/>
    <dgm:cxn modelId="{772820EF-CC0E-40DE-A314-E3CEA265CFBF}" type="presOf" srcId="{62C69D09-6DC1-47C0-8273-A7954022E8D3}" destId="{5A1669EF-8D66-4278-93AF-26F2DF301722}" srcOrd="0" destOrd="0" presId="urn:microsoft.com/office/officeart/2005/8/layout/hList7#1"/>
    <dgm:cxn modelId="{3D86A5EE-C6FE-4A57-8057-8704EEEF57D1}" type="presOf" srcId="{195DA358-4FDB-44E9-881D-BF18CED3FFF0}" destId="{01C117D9-5906-471D-A0E5-8683DB55AE3D}" srcOrd="0" destOrd="0" presId="urn:microsoft.com/office/officeart/2005/8/layout/hList7#1"/>
    <dgm:cxn modelId="{7606FBF1-1F6A-4D78-8C87-0D84E1161424}" type="presOf" srcId="{20C9FCA8-D8AF-422D-9B91-BFCB385B67D0}" destId="{5182992F-0876-4D1C-9D8D-D0A73141D998}" srcOrd="0" destOrd="0" presId="urn:microsoft.com/office/officeart/2005/8/layout/hList7#1"/>
    <dgm:cxn modelId="{92B2D1B2-6C18-45E2-98EB-D00DC7E41D04}" type="presOf" srcId="{43B9D5ED-9EE0-4CBC-9E7E-B31DB4A00B34}" destId="{1BD0FFAC-46A4-4888-A6C2-440780CD2937}" srcOrd="0" destOrd="0" presId="urn:microsoft.com/office/officeart/2005/8/layout/hList7#1"/>
    <dgm:cxn modelId="{C3A94FD5-FA83-4229-8C00-4FD56599000D}" type="presOf" srcId="{6F62AEA4-C5F1-4AE0-9633-D6818831275E}" destId="{685D8496-1322-486A-B8FC-A5259987FDC8}" srcOrd="0" destOrd="0" presId="urn:microsoft.com/office/officeart/2005/8/layout/hList7#1"/>
    <dgm:cxn modelId="{93197416-5550-490A-A3EF-E860DA15C252}" type="presOf" srcId="{C5CEE0A5-2AAA-45AF-A318-55EF05DA18FC}" destId="{52C0A3A4-9988-4A87-89FF-283651AFDA5B}" srcOrd="0" destOrd="0" presId="urn:microsoft.com/office/officeart/2005/8/layout/hList7#1"/>
    <dgm:cxn modelId="{8A12EDC5-C699-488E-A616-96C1B5A230ED}" type="presOf" srcId="{C3DE83FB-8C37-49ED-AF24-6698D66B16F4}" destId="{CCCB0569-45C5-43DE-BA2B-BA773E70D491}" srcOrd="1" destOrd="0" presId="urn:microsoft.com/office/officeart/2005/8/layout/hList7#1"/>
    <dgm:cxn modelId="{EBF83A9F-A8A5-47E6-94B2-2B015B647EA1}" type="presOf" srcId="{6D00055C-EAB3-43E8-B85F-F49D12D700EC}" destId="{45839E46-2AF8-4C2B-BF14-1EEB69470AEE}" srcOrd="1" destOrd="0" presId="urn:microsoft.com/office/officeart/2005/8/layout/hList7#1"/>
    <dgm:cxn modelId="{F218D2C6-17B6-4745-8897-495E1F042DCB}" srcId="{43B9D5ED-9EE0-4CBC-9E7E-B31DB4A00B34}" destId="{6D00055C-EAB3-43E8-B85F-F49D12D700EC}" srcOrd="1" destOrd="0" parTransId="{989AD8B5-E938-41A2-892F-6FB1F6E561FA}" sibTransId="{6F62AEA4-C5F1-4AE0-9633-D6818831275E}"/>
    <dgm:cxn modelId="{057B82B6-D90A-4097-B41D-BB5F1EEA166D}" type="presOf" srcId="{54EC041A-67F2-420E-819A-33AA59FA064B}" destId="{5B4E7469-DF44-4CED-BDB9-224EC9A5C015}" srcOrd="0" destOrd="0" presId="urn:microsoft.com/office/officeart/2005/8/layout/hList7#1"/>
    <dgm:cxn modelId="{BA4380F4-84C6-4036-8138-BCA7D1F5FE6B}" type="presOf" srcId="{62C69D09-6DC1-47C0-8273-A7954022E8D3}" destId="{367DB686-593C-44CD-BAC5-E2C1C533F4A3}" srcOrd="1" destOrd="0" presId="urn:microsoft.com/office/officeart/2005/8/layout/hList7#1"/>
    <dgm:cxn modelId="{51C8A951-0835-4724-A817-6B1FD2ACA4FB}" type="presOf" srcId="{35524514-4EAE-4C1E-A5A2-C9B5C4A9CBAE}" destId="{807719FA-0918-4ADE-859E-ABF3704440A6}" srcOrd="1" destOrd="0" presId="urn:microsoft.com/office/officeart/2005/8/layout/hList7#1"/>
    <dgm:cxn modelId="{18F785A0-1957-472B-98FE-4B67EDE54B24}" type="presOf" srcId="{9FDCD503-5435-4C5B-84F7-4D0E7CE3DF09}" destId="{8022EADD-883D-4A61-8D7D-952A5E99E644}" srcOrd="0" destOrd="0" presId="urn:microsoft.com/office/officeart/2005/8/layout/hList7#1"/>
    <dgm:cxn modelId="{0D1BED7E-3C6D-4EAF-B424-4B19606CD369}" srcId="{43B9D5ED-9EE0-4CBC-9E7E-B31DB4A00B34}" destId="{909F8609-BD34-40A7-A9E9-308E4E1791FF}" srcOrd="6" destOrd="0" parTransId="{A1267CA5-B242-4927-A650-AFDF9C122606}" sibTransId="{82CB4B34-6D49-4A4D-8DB4-325D0B7A1414}"/>
    <dgm:cxn modelId="{CBD0D53B-B541-493C-B2DF-41FA09240158}" type="presOf" srcId="{909F8609-BD34-40A7-A9E9-308E4E1791FF}" destId="{464B6525-7EAE-4E6F-92B0-B432627BC7D3}" srcOrd="1" destOrd="0" presId="urn:microsoft.com/office/officeart/2005/8/layout/hList7#1"/>
    <dgm:cxn modelId="{DB7D4DBF-AC61-41DF-949B-056EDF2204DC}" srcId="{43B9D5ED-9EE0-4CBC-9E7E-B31DB4A00B34}" destId="{62C69D09-6DC1-47C0-8273-A7954022E8D3}" srcOrd="3" destOrd="0" parTransId="{6B0F6D78-231D-4AD2-8206-A792F661C5C5}" sibTransId="{9FDCD503-5435-4C5B-84F7-4D0E7CE3DF09}"/>
    <dgm:cxn modelId="{C8D1C185-3626-493D-9EFD-E549957AFB37}" type="presOf" srcId="{C3DE83FB-8C37-49ED-AF24-6698D66B16F4}" destId="{5D6DE6A3-CF0E-462B-9E89-8D78FB3C229F}" srcOrd="0" destOrd="0" presId="urn:microsoft.com/office/officeart/2005/8/layout/hList7#1"/>
    <dgm:cxn modelId="{8D8D9636-2088-42A6-8997-B357626B83E2}" type="presOf" srcId="{9A028E68-0331-4275-885B-F0DE2B6E8660}" destId="{FA67B06E-83A2-48C5-B107-B3CAD21F3F22}" srcOrd="0" destOrd="0" presId="urn:microsoft.com/office/officeart/2005/8/layout/hList7#1"/>
    <dgm:cxn modelId="{9E60302F-FD78-4702-8205-B90D93C0F8D0}" type="presOf" srcId="{54EC041A-67F2-420E-819A-33AA59FA064B}" destId="{04E93D22-CDCF-4C9F-A89E-53D3586A6A0A}" srcOrd="1" destOrd="0" presId="urn:microsoft.com/office/officeart/2005/8/layout/hList7#1"/>
    <dgm:cxn modelId="{B29FC437-B32D-40EB-8BAE-AE75F7377CAD}" type="presOf" srcId="{B59FD47C-2015-4616-ACB8-DE73ACBB341D}" destId="{3665C930-CCDC-45AF-BB24-D55478119D9F}" srcOrd="0" destOrd="0" presId="urn:microsoft.com/office/officeart/2005/8/layout/hList7#1"/>
    <dgm:cxn modelId="{774C70E0-3A8F-4B71-B9B4-64F9A8B8B8FB}" srcId="{43B9D5ED-9EE0-4CBC-9E7E-B31DB4A00B34}" destId="{C3DE83FB-8C37-49ED-AF24-6698D66B16F4}" srcOrd="0" destOrd="0" parTransId="{953DF481-2F86-441B-B78A-9F7ADA86AE61}" sibTransId="{195DA358-4FDB-44E9-881D-BF18CED3FFF0}"/>
    <dgm:cxn modelId="{3C811667-3CA4-4E13-B0D6-F05296BFAC48}" srcId="{43B9D5ED-9EE0-4CBC-9E7E-B31DB4A00B34}" destId="{35524514-4EAE-4C1E-A5A2-C9B5C4A9CBAE}" srcOrd="5" destOrd="0" parTransId="{06921C84-1F1C-486E-989F-19EC26AA5534}" sibTransId="{9A028E68-0331-4275-885B-F0DE2B6E8660}"/>
    <dgm:cxn modelId="{6635EFDB-D396-44ED-A5B4-9FF0FF87B3BD}" type="presParOf" srcId="{1BD0FFAC-46A4-4888-A6C2-440780CD2937}" destId="{B671744D-9E5C-4314-A877-34F00F815A27}" srcOrd="0" destOrd="0" presId="urn:microsoft.com/office/officeart/2005/8/layout/hList7#1"/>
    <dgm:cxn modelId="{2D2601DC-E9CC-436D-BCC4-3F0D8F8DA222}" type="presParOf" srcId="{1BD0FFAC-46A4-4888-A6C2-440780CD2937}" destId="{C2D62F72-C6A3-4226-800A-91DED6B29CB2}" srcOrd="1" destOrd="0" presId="urn:microsoft.com/office/officeart/2005/8/layout/hList7#1"/>
    <dgm:cxn modelId="{3184EE70-30E3-4DB3-86ED-C9F9700DA1AE}" type="presParOf" srcId="{C2D62F72-C6A3-4226-800A-91DED6B29CB2}" destId="{6E4AD36E-E4E4-4B1D-980B-EB53F8605A79}" srcOrd="0" destOrd="0" presId="urn:microsoft.com/office/officeart/2005/8/layout/hList7#1"/>
    <dgm:cxn modelId="{4BA86D2A-CA95-4C80-B943-AD2BC5E7223F}" type="presParOf" srcId="{6E4AD36E-E4E4-4B1D-980B-EB53F8605A79}" destId="{5D6DE6A3-CF0E-462B-9E89-8D78FB3C229F}" srcOrd="0" destOrd="0" presId="urn:microsoft.com/office/officeart/2005/8/layout/hList7#1"/>
    <dgm:cxn modelId="{A2562BAC-34C7-4281-A9B5-7352A899031F}" type="presParOf" srcId="{6E4AD36E-E4E4-4B1D-980B-EB53F8605A79}" destId="{CCCB0569-45C5-43DE-BA2B-BA773E70D491}" srcOrd="1" destOrd="0" presId="urn:microsoft.com/office/officeart/2005/8/layout/hList7#1"/>
    <dgm:cxn modelId="{638B9495-907D-41A7-A275-CDC1FFD2EA23}" type="presParOf" srcId="{6E4AD36E-E4E4-4B1D-980B-EB53F8605A79}" destId="{AB440374-257A-4F27-9096-F5017FAEC643}" srcOrd="2" destOrd="0" presId="urn:microsoft.com/office/officeart/2005/8/layout/hList7#1"/>
    <dgm:cxn modelId="{67F42B8B-26C2-4765-8189-9C777C52132D}" type="presParOf" srcId="{6E4AD36E-E4E4-4B1D-980B-EB53F8605A79}" destId="{C169E327-2073-47DB-85D3-AB22A71E5B56}" srcOrd="3" destOrd="0" presId="urn:microsoft.com/office/officeart/2005/8/layout/hList7#1"/>
    <dgm:cxn modelId="{CBB90A71-9543-4208-BC7D-CEBCEA13F6CA}" type="presParOf" srcId="{C2D62F72-C6A3-4226-800A-91DED6B29CB2}" destId="{01C117D9-5906-471D-A0E5-8683DB55AE3D}" srcOrd="1" destOrd="0" presId="urn:microsoft.com/office/officeart/2005/8/layout/hList7#1"/>
    <dgm:cxn modelId="{BA102170-31FC-47E8-85F5-8D021607465C}" type="presParOf" srcId="{C2D62F72-C6A3-4226-800A-91DED6B29CB2}" destId="{E5EEFF20-2FAE-4A02-BD74-ADE678B15364}" srcOrd="2" destOrd="0" presId="urn:microsoft.com/office/officeart/2005/8/layout/hList7#1"/>
    <dgm:cxn modelId="{0F0BD65E-FED1-42D0-B6EF-9DB558436B81}" type="presParOf" srcId="{E5EEFF20-2FAE-4A02-BD74-ADE678B15364}" destId="{1EEC08FB-7AA8-4102-9185-574844A8F369}" srcOrd="0" destOrd="0" presId="urn:microsoft.com/office/officeart/2005/8/layout/hList7#1"/>
    <dgm:cxn modelId="{503179F6-794D-40AB-AEDC-28B0835AFC76}" type="presParOf" srcId="{E5EEFF20-2FAE-4A02-BD74-ADE678B15364}" destId="{45839E46-2AF8-4C2B-BF14-1EEB69470AEE}" srcOrd="1" destOrd="0" presId="urn:microsoft.com/office/officeart/2005/8/layout/hList7#1"/>
    <dgm:cxn modelId="{70E7A32E-5380-49DE-BF1C-A0714EC3561A}" type="presParOf" srcId="{E5EEFF20-2FAE-4A02-BD74-ADE678B15364}" destId="{43BBE2CA-E5E9-4B95-9321-1B3D3E137751}" srcOrd="2" destOrd="0" presId="urn:microsoft.com/office/officeart/2005/8/layout/hList7#1"/>
    <dgm:cxn modelId="{46A888BE-C1F5-4245-B8E8-E3E535AB2A79}" type="presParOf" srcId="{E5EEFF20-2FAE-4A02-BD74-ADE678B15364}" destId="{D96439F4-97F4-47D8-A90B-EACFCEE3B609}" srcOrd="3" destOrd="0" presId="urn:microsoft.com/office/officeart/2005/8/layout/hList7#1"/>
    <dgm:cxn modelId="{CD2EF46D-14C3-4A58-876A-8B6AE2E12F24}" type="presParOf" srcId="{C2D62F72-C6A3-4226-800A-91DED6B29CB2}" destId="{685D8496-1322-486A-B8FC-A5259987FDC8}" srcOrd="3" destOrd="0" presId="urn:microsoft.com/office/officeart/2005/8/layout/hList7#1"/>
    <dgm:cxn modelId="{16DE5A00-B83D-49C3-B2D2-7EBE61744B64}" type="presParOf" srcId="{C2D62F72-C6A3-4226-800A-91DED6B29CB2}" destId="{09931A2C-1C0E-44F0-89D4-CD32D2CF98B1}" srcOrd="4" destOrd="0" presId="urn:microsoft.com/office/officeart/2005/8/layout/hList7#1"/>
    <dgm:cxn modelId="{16BF514A-2498-4EC5-80CD-0AA3DFA7F75A}" type="presParOf" srcId="{09931A2C-1C0E-44F0-89D4-CD32D2CF98B1}" destId="{5182992F-0876-4D1C-9D8D-D0A73141D998}" srcOrd="0" destOrd="0" presId="urn:microsoft.com/office/officeart/2005/8/layout/hList7#1"/>
    <dgm:cxn modelId="{8B8912ED-8450-4EFA-8A11-BBB8EAF87C0F}" type="presParOf" srcId="{09931A2C-1C0E-44F0-89D4-CD32D2CF98B1}" destId="{75F1A392-1C75-4A00-9CB6-14F804DE8C4E}" srcOrd="1" destOrd="0" presId="urn:microsoft.com/office/officeart/2005/8/layout/hList7#1"/>
    <dgm:cxn modelId="{7BDB6BB7-64AD-489A-8A3D-1900AC7D082A}" type="presParOf" srcId="{09931A2C-1C0E-44F0-89D4-CD32D2CF98B1}" destId="{31C1F325-7A93-4757-8AD8-3EB536DC8693}" srcOrd="2" destOrd="0" presId="urn:microsoft.com/office/officeart/2005/8/layout/hList7#1"/>
    <dgm:cxn modelId="{B17ACC40-8CAD-42D1-8455-16ED01E8A597}" type="presParOf" srcId="{09931A2C-1C0E-44F0-89D4-CD32D2CF98B1}" destId="{D9E2BC66-3282-45B2-9AE9-BA1E4991C772}" srcOrd="3" destOrd="0" presId="urn:microsoft.com/office/officeart/2005/8/layout/hList7#1"/>
    <dgm:cxn modelId="{9B774522-7C08-48B5-BBAC-94153C98C3BE}" type="presParOf" srcId="{C2D62F72-C6A3-4226-800A-91DED6B29CB2}" destId="{3665C930-CCDC-45AF-BB24-D55478119D9F}" srcOrd="5" destOrd="0" presId="urn:microsoft.com/office/officeart/2005/8/layout/hList7#1"/>
    <dgm:cxn modelId="{91D38559-3A0A-4688-B22F-D59FBFB8FCE3}" type="presParOf" srcId="{C2D62F72-C6A3-4226-800A-91DED6B29CB2}" destId="{37973441-E021-4FA0-A0FD-25502273AC05}" srcOrd="6" destOrd="0" presId="urn:microsoft.com/office/officeart/2005/8/layout/hList7#1"/>
    <dgm:cxn modelId="{DF5DCE4F-6A6A-4B3A-996C-75C7CD4C2A09}" type="presParOf" srcId="{37973441-E021-4FA0-A0FD-25502273AC05}" destId="{5A1669EF-8D66-4278-93AF-26F2DF301722}" srcOrd="0" destOrd="0" presId="urn:microsoft.com/office/officeart/2005/8/layout/hList7#1"/>
    <dgm:cxn modelId="{6B4C85CF-1532-4DAB-AAEC-E915FF9918A2}" type="presParOf" srcId="{37973441-E021-4FA0-A0FD-25502273AC05}" destId="{367DB686-593C-44CD-BAC5-E2C1C533F4A3}" srcOrd="1" destOrd="0" presId="urn:microsoft.com/office/officeart/2005/8/layout/hList7#1"/>
    <dgm:cxn modelId="{4BFD9F81-740E-49CD-92FA-CEE945188AD9}" type="presParOf" srcId="{37973441-E021-4FA0-A0FD-25502273AC05}" destId="{F62E49E1-F5EE-4F4D-91B1-C3AF753717D2}" srcOrd="2" destOrd="0" presId="urn:microsoft.com/office/officeart/2005/8/layout/hList7#1"/>
    <dgm:cxn modelId="{F93667AB-E447-44A9-BDA6-6CC5162EF0E9}" type="presParOf" srcId="{37973441-E021-4FA0-A0FD-25502273AC05}" destId="{D213D781-34C9-45CD-A3B7-72806C922AAA}" srcOrd="3" destOrd="0" presId="urn:microsoft.com/office/officeart/2005/8/layout/hList7#1"/>
    <dgm:cxn modelId="{31D89DAB-FE5E-4801-B1EF-820FCE34DA49}" type="presParOf" srcId="{C2D62F72-C6A3-4226-800A-91DED6B29CB2}" destId="{8022EADD-883D-4A61-8D7D-952A5E99E644}" srcOrd="7" destOrd="0" presId="urn:microsoft.com/office/officeart/2005/8/layout/hList7#1"/>
    <dgm:cxn modelId="{AFD2A170-B837-4D34-81C7-B555C7139447}" type="presParOf" srcId="{C2D62F72-C6A3-4226-800A-91DED6B29CB2}" destId="{825CABAB-1F94-463A-9453-CE18A2AEA718}" srcOrd="8" destOrd="0" presId="urn:microsoft.com/office/officeart/2005/8/layout/hList7#1"/>
    <dgm:cxn modelId="{77F18F1B-619D-43FD-AD17-DD0BBEA670B1}" type="presParOf" srcId="{825CABAB-1F94-463A-9453-CE18A2AEA718}" destId="{5B4E7469-DF44-4CED-BDB9-224EC9A5C015}" srcOrd="0" destOrd="0" presId="urn:microsoft.com/office/officeart/2005/8/layout/hList7#1"/>
    <dgm:cxn modelId="{1CB121FF-E24A-403D-816D-210C92968577}" type="presParOf" srcId="{825CABAB-1F94-463A-9453-CE18A2AEA718}" destId="{04E93D22-CDCF-4C9F-A89E-53D3586A6A0A}" srcOrd="1" destOrd="0" presId="urn:microsoft.com/office/officeart/2005/8/layout/hList7#1"/>
    <dgm:cxn modelId="{598B5DB7-3192-448C-A23F-F943411323E7}" type="presParOf" srcId="{825CABAB-1F94-463A-9453-CE18A2AEA718}" destId="{1C03991F-E3C6-4219-9D8F-CF850784DDDB}" srcOrd="2" destOrd="0" presId="urn:microsoft.com/office/officeart/2005/8/layout/hList7#1"/>
    <dgm:cxn modelId="{0CCE5843-48BB-40AF-B119-490E013B469D}" type="presParOf" srcId="{825CABAB-1F94-463A-9453-CE18A2AEA718}" destId="{7CEE87B5-ED7A-4D58-962A-6CF6DD1AE386}" srcOrd="3" destOrd="0" presId="urn:microsoft.com/office/officeart/2005/8/layout/hList7#1"/>
    <dgm:cxn modelId="{45252007-6FBA-45E4-A5C4-64E333ED69C5}" type="presParOf" srcId="{C2D62F72-C6A3-4226-800A-91DED6B29CB2}" destId="{52C0A3A4-9988-4A87-89FF-283651AFDA5B}" srcOrd="9" destOrd="0" presId="urn:microsoft.com/office/officeart/2005/8/layout/hList7#1"/>
    <dgm:cxn modelId="{179FE817-E1EC-4742-8528-505987F009E1}" type="presParOf" srcId="{C2D62F72-C6A3-4226-800A-91DED6B29CB2}" destId="{846186E5-1200-4C06-B819-AA636C5BD6BA}" srcOrd="10" destOrd="0" presId="urn:microsoft.com/office/officeart/2005/8/layout/hList7#1"/>
    <dgm:cxn modelId="{8C62F87C-63EB-4CF7-912A-4A56D4DFD33E}" type="presParOf" srcId="{846186E5-1200-4C06-B819-AA636C5BD6BA}" destId="{5386F79E-40BA-4E9E-9F3A-08A0383C9164}" srcOrd="0" destOrd="0" presId="urn:microsoft.com/office/officeart/2005/8/layout/hList7#1"/>
    <dgm:cxn modelId="{F9A04583-4CCA-44D7-A510-476F5220FED5}" type="presParOf" srcId="{846186E5-1200-4C06-B819-AA636C5BD6BA}" destId="{807719FA-0918-4ADE-859E-ABF3704440A6}" srcOrd="1" destOrd="0" presId="urn:microsoft.com/office/officeart/2005/8/layout/hList7#1"/>
    <dgm:cxn modelId="{1C8E4F2C-27CB-4487-BF6C-30AD3EC146D0}" type="presParOf" srcId="{846186E5-1200-4C06-B819-AA636C5BD6BA}" destId="{D4C5DF23-57D5-4624-A928-29A872BA7F6A}" srcOrd="2" destOrd="0" presId="urn:microsoft.com/office/officeart/2005/8/layout/hList7#1"/>
    <dgm:cxn modelId="{A1C30BB1-26D5-4120-A72E-8305A1E65506}" type="presParOf" srcId="{846186E5-1200-4C06-B819-AA636C5BD6BA}" destId="{522C7E08-F905-412A-9254-E6BA4F426B75}" srcOrd="3" destOrd="0" presId="urn:microsoft.com/office/officeart/2005/8/layout/hList7#1"/>
    <dgm:cxn modelId="{4C7CE638-512D-47BA-9DF2-96E7556BAC1B}" type="presParOf" srcId="{C2D62F72-C6A3-4226-800A-91DED6B29CB2}" destId="{FA67B06E-83A2-48C5-B107-B3CAD21F3F22}" srcOrd="11" destOrd="0" presId="urn:microsoft.com/office/officeart/2005/8/layout/hList7#1"/>
    <dgm:cxn modelId="{0294C291-C339-41F4-B38B-6547736BE26A}" type="presParOf" srcId="{C2D62F72-C6A3-4226-800A-91DED6B29CB2}" destId="{B3353A7C-4EE3-4F29-9E67-EB50AD0C9E36}" srcOrd="12" destOrd="0" presId="urn:microsoft.com/office/officeart/2005/8/layout/hList7#1"/>
    <dgm:cxn modelId="{CD984126-A069-4D65-80B2-0CDDAD3524B7}" type="presParOf" srcId="{B3353A7C-4EE3-4F29-9E67-EB50AD0C9E36}" destId="{DCF9C95D-C241-42DD-86C3-E417CD534F21}" srcOrd="0" destOrd="0" presId="urn:microsoft.com/office/officeart/2005/8/layout/hList7#1"/>
    <dgm:cxn modelId="{3C31F398-DAE4-479B-B718-EB7EA85F37DA}" type="presParOf" srcId="{B3353A7C-4EE3-4F29-9E67-EB50AD0C9E36}" destId="{464B6525-7EAE-4E6F-92B0-B432627BC7D3}" srcOrd="1" destOrd="0" presId="urn:microsoft.com/office/officeart/2005/8/layout/hList7#1"/>
    <dgm:cxn modelId="{6C7B064B-B4DC-4F63-9DE2-A3C44C9FEA6D}" type="presParOf" srcId="{B3353A7C-4EE3-4F29-9E67-EB50AD0C9E36}" destId="{2525EB84-5A24-40E0-A23A-B9056ED4206D}" srcOrd="2" destOrd="0" presId="urn:microsoft.com/office/officeart/2005/8/layout/hList7#1"/>
    <dgm:cxn modelId="{4357800C-2601-4B6A-8899-6A68A0DEB4D2}" type="presParOf" srcId="{B3353A7C-4EE3-4F29-9E67-EB50AD0C9E36}" destId="{F2D07302-1EFE-4F7E-A173-541DC60B3222}"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3677FA-C273-40E7-81B4-2C44384EB268}" type="doc">
      <dgm:prSet loTypeId="urn:microsoft.com/office/officeart/2005/8/layout/vList4#1" loCatId="list" qsTypeId="urn:microsoft.com/office/officeart/2005/8/quickstyle/3d4" qsCatId="3D" csTypeId="urn:microsoft.com/office/officeart/2005/8/colors/colorful2" csCatId="colorful" phldr="1"/>
      <dgm:spPr/>
    </dgm:pt>
    <dgm:pt modelId="{901A85CE-C6F9-4D18-9F21-CA21411144F2}">
      <dgm:prSet phldrT="[Text]"/>
      <dgm:spPr>
        <a:solidFill>
          <a:schemeClr val="bg1">
            <a:lumMod val="50000"/>
          </a:schemeClr>
        </a:solidFill>
      </dgm:spPr>
      <dgm:t>
        <a:bodyPr/>
        <a:lstStyle/>
        <a:p>
          <a:r>
            <a:rPr lang="en-US" noProof="1" smtClean="0"/>
            <a:t>Menetapkan ketentuan dan pedoman tata cara pelaporan bagi pihak pelapor</a:t>
          </a:r>
          <a:endParaRPr lang="en-US" noProof="1"/>
        </a:p>
      </dgm:t>
    </dgm:pt>
    <dgm:pt modelId="{55AE5D8E-C192-46A4-B433-A94AE2FF5742}" type="parTrans" cxnId="{03C85ABF-30AB-43FE-8CBE-A67CE97C3C56}">
      <dgm:prSet/>
      <dgm:spPr/>
      <dgm:t>
        <a:bodyPr/>
        <a:lstStyle/>
        <a:p>
          <a:endParaRPr lang="en-US" noProof="1">
            <a:solidFill>
              <a:schemeClr val="accent3">
                <a:lumMod val="50000"/>
              </a:schemeClr>
            </a:solidFill>
          </a:endParaRPr>
        </a:p>
      </dgm:t>
    </dgm:pt>
    <dgm:pt modelId="{FADF8B30-3F00-40BC-8655-2E439312E7A6}" type="sibTrans" cxnId="{03C85ABF-30AB-43FE-8CBE-A67CE97C3C56}">
      <dgm:prSet/>
      <dgm:spPr/>
      <dgm:t>
        <a:bodyPr/>
        <a:lstStyle/>
        <a:p>
          <a:endParaRPr lang="en-US" noProof="1">
            <a:solidFill>
              <a:schemeClr val="accent3">
                <a:lumMod val="50000"/>
              </a:schemeClr>
            </a:solidFill>
          </a:endParaRPr>
        </a:p>
      </dgm:t>
    </dgm:pt>
    <dgm:pt modelId="{2CE78419-B682-4E34-A319-6E6A1E3AAC94}">
      <dgm:prSet phldrT="[Text]"/>
      <dgm:spPr>
        <a:solidFill>
          <a:schemeClr val="bg2">
            <a:lumMod val="50000"/>
          </a:schemeClr>
        </a:solidFill>
      </dgm:spPr>
      <dgm:t>
        <a:bodyPr/>
        <a:lstStyle/>
        <a:p>
          <a:r>
            <a:rPr lang="en-US" noProof="1" smtClean="0"/>
            <a:t>Menetapkan kategori pengguna jasa yang berpotensi melakukan TPPU</a:t>
          </a:r>
          <a:endParaRPr lang="en-US" noProof="1"/>
        </a:p>
      </dgm:t>
    </dgm:pt>
    <dgm:pt modelId="{90D50483-CADF-42F7-9156-45F242BF77D3}" type="parTrans" cxnId="{112F250C-BE64-48C6-BB60-4E42A925F961}">
      <dgm:prSet/>
      <dgm:spPr/>
      <dgm:t>
        <a:bodyPr/>
        <a:lstStyle/>
        <a:p>
          <a:endParaRPr lang="en-US" noProof="1">
            <a:solidFill>
              <a:schemeClr val="accent3">
                <a:lumMod val="50000"/>
              </a:schemeClr>
            </a:solidFill>
          </a:endParaRPr>
        </a:p>
      </dgm:t>
    </dgm:pt>
    <dgm:pt modelId="{4D545581-8CF8-4DD0-9C6F-1198ACD7742E}" type="sibTrans" cxnId="{112F250C-BE64-48C6-BB60-4E42A925F961}">
      <dgm:prSet/>
      <dgm:spPr/>
      <dgm:t>
        <a:bodyPr/>
        <a:lstStyle/>
        <a:p>
          <a:endParaRPr lang="en-US" noProof="1">
            <a:solidFill>
              <a:schemeClr val="accent3">
                <a:lumMod val="50000"/>
              </a:schemeClr>
            </a:solidFill>
          </a:endParaRPr>
        </a:p>
      </dgm:t>
    </dgm:pt>
    <dgm:pt modelId="{B3AA6D83-D4BD-4A7B-B466-E2985D9C5445}">
      <dgm:prSet phldrT="[Text]"/>
      <dgm:spPr>
        <a:solidFill>
          <a:schemeClr val="accent1">
            <a:lumMod val="50000"/>
          </a:schemeClr>
        </a:solidFill>
      </dgm:spPr>
      <dgm:t>
        <a:bodyPr/>
        <a:lstStyle/>
        <a:p>
          <a:r>
            <a:rPr lang="en-US" noProof="1" smtClean="0"/>
            <a:t>Melakukan audit kepatuhan atau audit khusus</a:t>
          </a:r>
          <a:endParaRPr lang="en-US" noProof="1"/>
        </a:p>
      </dgm:t>
    </dgm:pt>
    <dgm:pt modelId="{9EF7BACC-5B88-4FBA-8C6C-3A083B0B95FB}" type="parTrans" cxnId="{6DF9A3FA-6507-4D1C-ABDE-9E7CAF2AA519}">
      <dgm:prSet/>
      <dgm:spPr/>
      <dgm:t>
        <a:bodyPr/>
        <a:lstStyle/>
        <a:p>
          <a:endParaRPr lang="en-US" noProof="1">
            <a:solidFill>
              <a:schemeClr val="accent3">
                <a:lumMod val="50000"/>
              </a:schemeClr>
            </a:solidFill>
          </a:endParaRPr>
        </a:p>
      </dgm:t>
    </dgm:pt>
    <dgm:pt modelId="{B8EE05BC-D1AC-4586-9358-31AFA1BDE336}" type="sibTrans" cxnId="{6DF9A3FA-6507-4D1C-ABDE-9E7CAF2AA519}">
      <dgm:prSet/>
      <dgm:spPr/>
      <dgm:t>
        <a:bodyPr/>
        <a:lstStyle/>
        <a:p>
          <a:endParaRPr lang="en-US" noProof="1">
            <a:solidFill>
              <a:schemeClr val="accent3">
                <a:lumMod val="50000"/>
              </a:schemeClr>
            </a:solidFill>
          </a:endParaRPr>
        </a:p>
      </dgm:t>
    </dgm:pt>
    <dgm:pt modelId="{2BEE626C-DF3A-47B6-B6D9-E02359AA47A2}">
      <dgm:prSet phldrT="[Text]"/>
      <dgm:spPr>
        <a:solidFill>
          <a:schemeClr val="accent2">
            <a:lumMod val="50000"/>
          </a:schemeClr>
        </a:solidFill>
      </dgm:spPr>
      <dgm:t>
        <a:bodyPr/>
        <a:lstStyle/>
        <a:p>
          <a:r>
            <a:rPr lang="en-US" noProof="1" smtClean="0"/>
            <a:t>Menyampaikan informasi hasil audit kepada regulator</a:t>
          </a:r>
          <a:endParaRPr lang="en-US" noProof="1"/>
        </a:p>
      </dgm:t>
    </dgm:pt>
    <dgm:pt modelId="{7F86F8F8-341E-4D3C-87AC-B1AF47D1EF6D}" type="parTrans" cxnId="{67E5F5EC-0D2F-4E65-BD3C-43CD3998E5FE}">
      <dgm:prSet/>
      <dgm:spPr/>
      <dgm:t>
        <a:bodyPr/>
        <a:lstStyle/>
        <a:p>
          <a:endParaRPr lang="en-US" noProof="1">
            <a:solidFill>
              <a:schemeClr val="accent3">
                <a:lumMod val="50000"/>
              </a:schemeClr>
            </a:solidFill>
          </a:endParaRPr>
        </a:p>
      </dgm:t>
    </dgm:pt>
    <dgm:pt modelId="{6AA1457D-6568-4526-B807-034382EDAC52}" type="sibTrans" cxnId="{67E5F5EC-0D2F-4E65-BD3C-43CD3998E5FE}">
      <dgm:prSet/>
      <dgm:spPr/>
      <dgm:t>
        <a:bodyPr/>
        <a:lstStyle/>
        <a:p>
          <a:endParaRPr lang="en-US" noProof="1">
            <a:solidFill>
              <a:schemeClr val="accent3">
                <a:lumMod val="50000"/>
              </a:schemeClr>
            </a:solidFill>
          </a:endParaRPr>
        </a:p>
      </dgm:t>
    </dgm:pt>
    <dgm:pt modelId="{8758A3C5-DC04-41C7-9A6A-2175D4A7885F}">
      <dgm:prSet phldrT="[Text]"/>
      <dgm:spPr>
        <a:solidFill>
          <a:schemeClr val="accent3">
            <a:lumMod val="50000"/>
          </a:schemeClr>
        </a:solidFill>
      </dgm:spPr>
      <dgm:t>
        <a:bodyPr/>
        <a:lstStyle/>
        <a:p>
          <a:r>
            <a:rPr lang="en-US" noProof="1" smtClean="0"/>
            <a:t>Memberikan peringatan kepada pihak pelapor yang melanggar kewajiban pelaporan</a:t>
          </a:r>
          <a:endParaRPr lang="en-US" noProof="1"/>
        </a:p>
      </dgm:t>
    </dgm:pt>
    <dgm:pt modelId="{1D034500-A4D8-4435-AC28-0FC975F7FBC7}" type="parTrans" cxnId="{C403AE49-331D-49CA-93CC-5E7DB456CA28}">
      <dgm:prSet/>
      <dgm:spPr/>
      <dgm:t>
        <a:bodyPr/>
        <a:lstStyle/>
        <a:p>
          <a:endParaRPr lang="en-US" noProof="1">
            <a:solidFill>
              <a:schemeClr val="accent3">
                <a:lumMod val="50000"/>
              </a:schemeClr>
            </a:solidFill>
          </a:endParaRPr>
        </a:p>
      </dgm:t>
    </dgm:pt>
    <dgm:pt modelId="{76EB85F9-1431-495C-AAC4-6AD6F5F34171}" type="sibTrans" cxnId="{C403AE49-331D-49CA-93CC-5E7DB456CA28}">
      <dgm:prSet/>
      <dgm:spPr/>
      <dgm:t>
        <a:bodyPr/>
        <a:lstStyle/>
        <a:p>
          <a:endParaRPr lang="en-US" noProof="1">
            <a:solidFill>
              <a:schemeClr val="accent3">
                <a:lumMod val="50000"/>
              </a:schemeClr>
            </a:solidFill>
          </a:endParaRPr>
        </a:p>
      </dgm:t>
    </dgm:pt>
    <dgm:pt modelId="{0C1A6F55-7E3D-4488-AFC2-7055E7CC60B7}">
      <dgm:prSet phldrT="[Text]"/>
      <dgm:spPr>
        <a:solidFill>
          <a:schemeClr val="accent5">
            <a:lumMod val="50000"/>
          </a:schemeClr>
        </a:solidFill>
      </dgm:spPr>
      <dgm:t>
        <a:bodyPr/>
        <a:lstStyle/>
        <a:p>
          <a:r>
            <a:rPr lang="en-US" noProof="1" smtClean="0"/>
            <a:t>Merekomendasikan kepada regulator mencabut izin usaha pihak pelapor</a:t>
          </a:r>
          <a:endParaRPr lang="en-US" noProof="1"/>
        </a:p>
      </dgm:t>
    </dgm:pt>
    <dgm:pt modelId="{CB7A9944-6B46-4447-942E-1BC96C3F9339}" type="parTrans" cxnId="{B438F365-4391-497C-B1EF-0CA0BD501933}">
      <dgm:prSet/>
      <dgm:spPr/>
      <dgm:t>
        <a:bodyPr/>
        <a:lstStyle/>
        <a:p>
          <a:endParaRPr lang="en-US" noProof="1">
            <a:solidFill>
              <a:schemeClr val="accent3">
                <a:lumMod val="50000"/>
              </a:schemeClr>
            </a:solidFill>
          </a:endParaRPr>
        </a:p>
      </dgm:t>
    </dgm:pt>
    <dgm:pt modelId="{F73C5A69-137E-42EE-ADB9-241B1D076804}" type="sibTrans" cxnId="{B438F365-4391-497C-B1EF-0CA0BD501933}">
      <dgm:prSet/>
      <dgm:spPr/>
      <dgm:t>
        <a:bodyPr/>
        <a:lstStyle/>
        <a:p>
          <a:endParaRPr lang="en-US" noProof="1">
            <a:solidFill>
              <a:schemeClr val="accent3">
                <a:lumMod val="50000"/>
              </a:schemeClr>
            </a:solidFill>
          </a:endParaRPr>
        </a:p>
      </dgm:t>
    </dgm:pt>
    <dgm:pt modelId="{BB13CDFD-2623-4497-85F7-DADEB3D6982E}">
      <dgm:prSet phldrT="[Text]"/>
      <dgm:spPr>
        <a:solidFill>
          <a:schemeClr val="accent6">
            <a:lumMod val="50000"/>
          </a:schemeClr>
        </a:solidFill>
      </dgm:spPr>
      <dgm:t>
        <a:bodyPr/>
        <a:lstStyle/>
        <a:p>
          <a:r>
            <a:rPr lang="en-US" noProof="1" smtClean="0"/>
            <a:t>Menetapkan ketentuan pelaksanaan prinsip KYC terhadap bagi pihak pelapor yang tidak memiliki regulator</a:t>
          </a:r>
          <a:endParaRPr lang="en-US" noProof="1"/>
        </a:p>
      </dgm:t>
    </dgm:pt>
    <dgm:pt modelId="{4BBDD472-F08F-4A6B-946F-C21CB7107EE9}" type="parTrans" cxnId="{1F103F9D-9929-45E4-B4CB-EE09EA59F8A5}">
      <dgm:prSet/>
      <dgm:spPr/>
      <dgm:t>
        <a:bodyPr/>
        <a:lstStyle/>
        <a:p>
          <a:endParaRPr lang="en-US" noProof="1">
            <a:solidFill>
              <a:schemeClr val="accent3">
                <a:lumMod val="50000"/>
              </a:schemeClr>
            </a:solidFill>
          </a:endParaRPr>
        </a:p>
      </dgm:t>
    </dgm:pt>
    <dgm:pt modelId="{66D01E13-4405-415B-8AC3-B14DFA38B595}" type="sibTrans" cxnId="{1F103F9D-9929-45E4-B4CB-EE09EA59F8A5}">
      <dgm:prSet/>
      <dgm:spPr/>
      <dgm:t>
        <a:bodyPr/>
        <a:lstStyle/>
        <a:p>
          <a:endParaRPr lang="en-US" noProof="1">
            <a:solidFill>
              <a:schemeClr val="accent3">
                <a:lumMod val="50000"/>
              </a:schemeClr>
            </a:solidFill>
          </a:endParaRPr>
        </a:p>
      </dgm:t>
    </dgm:pt>
    <dgm:pt modelId="{F12FBA8D-9FAA-4A08-850B-5FC95852CEFB}" type="pres">
      <dgm:prSet presAssocID="{923677FA-C273-40E7-81B4-2C44384EB268}" presName="linear" presStyleCnt="0">
        <dgm:presLayoutVars>
          <dgm:dir/>
          <dgm:resizeHandles val="exact"/>
        </dgm:presLayoutVars>
      </dgm:prSet>
      <dgm:spPr/>
    </dgm:pt>
    <dgm:pt modelId="{2714B260-1F68-41EF-A775-FFA4EB8B6216}" type="pres">
      <dgm:prSet presAssocID="{901A85CE-C6F9-4D18-9F21-CA21411144F2}" presName="comp" presStyleCnt="0"/>
      <dgm:spPr/>
    </dgm:pt>
    <dgm:pt modelId="{69128119-255C-4102-9B6A-12FA4DA9223F}" type="pres">
      <dgm:prSet presAssocID="{901A85CE-C6F9-4D18-9F21-CA21411144F2}" presName="box" presStyleLbl="node1" presStyleIdx="0" presStyleCnt="7"/>
      <dgm:spPr/>
      <dgm:t>
        <a:bodyPr/>
        <a:lstStyle/>
        <a:p>
          <a:endParaRPr lang="en-US"/>
        </a:p>
      </dgm:t>
    </dgm:pt>
    <dgm:pt modelId="{572DFFBD-40DD-45CA-ABC2-396E2077ADA4}" type="pres">
      <dgm:prSet presAssocID="{901A85CE-C6F9-4D18-9F21-CA21411144F2}" presName="img" presStyleLbl="fgImgPlace1" presStyleIdx="0" presStyleCnt="7"/>
      <dgm:spPr>
        <a:blipFill rotWithShape="0">
          <a:blip xmlns:r="http://schemas.openxmlformats.org/officeDocument/2006/relationships" r:embed="rId1"/>
          <a:stretch>
            <a:fillRect/>
          </a:stretch>
        </a:blipFill>
      </dgm:spPr>
    </dgm:pt>
    <dgm:pt modelId="{30591A87-AB1A-48AD-9C99-80F5C39168DD}" type="pres">
      <dgm:prSet presAssocID="{901A85CE-C6F9-4D18-9F21-CA21411144F2}" presName="text" presStyleLbl="node1" presStyleIdx="0" presStyleCnt="7">
        <dgm:presLayoutVars>
          <dgm:bulletEnabled val="1"/>
        </dgm:presLayoutVars>
      </dgm:prSet>
      <dgm:spPr/>
      <dgm:t>
        <a:bodyPr/>
        <a:lstStyle/>
        <a:p>
          <a:endParaRPr lang="en-US"/>
        </a:p>
      </dgm:t>
    </dgm:pt>
    <dgm:pt modelId="{2CB71755-57D4-4123-81F0-D16951D38B83}" type="pres">
      <dgm:prSet presAssocID="{FADF8B30-3F00-40BC-8655-2E439312E7A6}" presName="spacer" presStyleCnt="0"/>
      <dgm:spPr/>
    </dgm:pt>
    <dgm:pt modelId="{04873E43-3D04-49C0-94AA-ED6AF1A92B18}" type="pres">
      <dgm:prSet presAssocID="{2CE78419-B682-4E34-A319-6E6A1E3AAC94}" presName="comp" presStyleCnt="0"/>
      <dgm:spPr/>
    </dgm:pt>
    <dgm:pt modelId="{445AC7D0-06B3-4E8C-815E-7D0A274C668C}" type="pres">
      <dgm:prSet presAssocID="{2CE78419-B682-4E34-A319-6E6A1E3AAC94}" presName="box" presStyleLbl="node1" presStyleIdx="1" presStyleCnt="7"/>
      <dgm:spPr/>
      <dgm:t>
        <a:bodyPr/>
        <a:lstStyle/>
        <a:p>
          <a:endParaRPr lang="en-US"/>
        </a:p>
      </dgm:t>
    </dgm:pt>
    <dgm:pt modelId="{172A5B61-F544-45CB-9C88-D70A6AE0D477}" type="pres">
      <dgm:prSet presAssocID="{2CE78419-B682-4E34-A319-6E6A1E3AAC94}" presName="img" presStyleLbl="fgImgPlace1" presStyleIdx="1" presStyleCnt="7"/>
      <dgm:spPr>
        <a:blipFill rotWithShape="0">
          <a:blip xmlns:r="http://schemas.openxmlformats.org/officeDocument/2006/relationships" r:embed="rId2"/>
          <a:stretch>
            <a:fillRect/>
          </a:stretch>
        </a:blipFill>
      </dgm:spPr>
    </dgm:pt>
    <dgm:pt modelId="{E355AEF7-8D39-4726-94CE-9C8B52FEFA6E}" type="pres">
      <dgm:prSet presAssocID="{2CE78419-B682-4E34-A319-6E6A1E3AAC94}" presName="text" presStyleLbl="node1" presStyleIdx="1" presStyleCnt="7">
        <dgm:presLayoutVars>
          <dgm:bulletEnabled val="1"/>
        </dgm:presLayoutVars>
      </dgm:prSet>
      <dgm:spPr/>
      <dgm:t>
        <a:bodyPr/>
        <a:lstStyle/>
        <a:p>
          <a:endParaRPr lang="en-US"/>
        </a:p>
      </dgm:t>
    </dgm:pt>
    <dgm:pt modelId="{B5D6B981-7DF4-48D8-B996-B8546C1EED25}" type="pres">
      <dgm:prSet presAssocID="{4D545581-8CF8-4DD0-9C6F-1198ACD7742E}" presName="spacer" presStyleCnt="0"/>
      <dgm:spPr/>
    </dgm:pt>
    <dgm:pt modelId="{F58DD7C9-A80E-48BC-9EE3-89AF5FDBF218}" type="pres">
      <dgm:prSet presAssocID="{B3AA6D83-D4BD-4A7B-B466-E2985D9C5445}" presName="comp" presStyleCnt="0"/>
      <dgm:spPr/>
    </dgm:pt>
    <dgm:pt modelId="{83D7D550-444E-40E5-BE19-03B0160291D7}" type="pres">
      <dgm:prSet presAssocID="{B3AA6D83-D4BD-4A7B-B466-E2985D9C5445}" presName="box" presStyleLbl="node1" presStyleIdx="2" presStyleCnt="7"/>
      <dgm:spPr/>
      <dgm:t>
        <a:bodyPr/>
        <a:lstStyle/>
        <a:p>
          <a:endParaRPr lang="en-US"/>
        </a:p>
      </dgm:t>
    </dgm:pt>
    <dgm:pt modelId="{DBB44987-FB51-49A2-ACF1-E47B10681DA6}" type="pres">
      <dgm:prSet presAssocID="{B3AA6D83-D4BD-4A7B-B466-E2985D9C5445}" presName="img" presStyleLbl="fgImgPlace1" presStyleIdx="2" presStyleCnt="7"/>
      <dgm:spPr>
        <a:blipFill rotWithShape="0">
          <a:blip xmlns:r="http://schemas.openxmlformats.org/officeDocument/2006/relationships" r:embed="rId3"/>
          <a:stretch>
            <a:fillRect/>
          </a:stretch>
        </a:blipFill>
      </dgm:spPr>
    </dgm:pt>
    <dgm:pt modelId="{B22C1438-AC7F-44D7-9DAB-5017BBE64D99}" type="pres">
      <dgm:prSet presAssocID="{B3AA6D83-D4BD-4A7B-B466-E2985D9C5445}" presName="text" presStyleLbl="node1" presStyleIdx="2" presStyleCnt="7">
        <dgm:presLayoutVars>
          <dgm:bulletEnabled val="1"/>
        </dgm:presLayoutVars>
      </dgm:prSet>
      <dgm:spPr/>
      <dgm:t>
        <a:bodyPr/>
        <a:lstStyle/>
        <a:p>
          <a:endParaRPr lang="en-US"/>
        </a:p>
      </dgm:t>
    </dgm:pt>
    <dgm:pt modelId="{8069EC84-169B-42E4-929F-54CAEA0F519E}" type="pres">
      <dgm:prSet presAssocID="{B8EE05BC-D1AC-4586-9358-31AFA1BDE336}" presName="spacer" presStyleCnt="0"/>
      <dgm:spPr/>
    </dgm:pt>
    <dgm:pt modelId="{87C8D783-AFC0-400A-A07F-99B6AC9204DE}" type="pres">
      <dgm:prSet presAssocID="{2BEE626C-DF3A-47B6-B6D9-E02359AA47A2}" presName="comp" presStyleCnt="0"/>
      <dgm:spPr/>
    </dgm:pt>
    <dgm:pt modelId="{0C465D45-575D-4FDE-B45C-FB88BE7D46E1}" type="pres">
      <dgm:prSet presAssocID="{2BEE626C-DF3A-47B6-B6D9-E02359AA47A2}" presName="box" presStyleLbl="node1" presStyleIdx="3" presStyleCnt="7"/>
      <dgm:spPr/>
      <dgm:t>
        <a:bodyPr/>
        <a:lstStyle/>
        <a:p>
          <a:endParaRPr lang="en-US"/>
        </a:p>
      </dgm:t>
    </dgm:pt>
    <dgm:pt modelId="{D765B35B-CE32-4CA0-ADDA-CC705515D1D6}" type="pres">
      <dgm:prSet presAssocID="{2BEE626C-DF3A-47B6-B6D9-E02359AA47A2}" presName="img" presStyleLbl="fgImgPlace1" presStyleIdx="3" presStyleCnt="7"/>
      <dgm:spPr>
        <a:blipFill rotWithShape="0">
          <a:blip xmlns:r="http://schemas.openxmlformats.org/officeDocument/2006/relationships" r:embed="rId4"/>
          <a:stretch>
            <a:fillRect/>
          </a:stretch>
        </a:blipFill>
      </dgm:spPr>
    </dgm:pt>
    <dgm:pt modelId="{6E9C1DEE-7B03-4486-97C5-EB8ECE38F0DC}" type="pres">
      <dgm:prSet presAssocID="{2BEE626C-DF3A-47B6-B6D9-E02359AA47A2}" presName="text" presStyleLbl="node1" presStyleIdx="3" presStyleCnt="7">
        <dgm:presLayoutVars>
          <dgm:bulletEnabled val="1"/>
        </dgm:presLayoutVars>
      </dgm:prSet>
      <dgm:spPr/>
      <dgm:t>
        <a:bodyPr/>
        <a:lstStyle/>
        <a:p>
          <a:endParaRPr lang="en-US"/>
        </a:p>
      </dgm:t>
    </dgm:pt>
    <dgm:pt modelId="{B5D6E51C-9936-4F04-B6EB-20E908426C9E}" type="pres">
      <dgm:prSet presAssocID="{6AA1457D-6568-4526-B807-034382EDAC52}" presName="spacer" presStyleCnt="0"/>
      <dgm:spPr/>
    </dgm:pt>
    <dgm:pt modelId="{2C0FD052-9295-421B-9C32-52CAD601337E}" type="pres">
      <dgm:prSet presAssocID="{8758A3C5-DC04-41C7-9A6A-2175D4A7885F}" presName="comp" presStyleCnt="0"/>
      <dgm:spPr/>
    </dgm:pt>
    <dgm:pt modelId="{5F04AA7A-4218-4B60-B8DD-6EBC2C4F38CA}" type="pres">
      <dgm:prSet presAssocID="{8758A3C5-DC04-41C7-9A6A-2175D4A7885F}" presName="box" presStyleLbl="node1" presStyleIdx="4" presStyleCnt="7"/>
      <dgm:spPr/>
      <dgm:t>
        <a:bodyPr/>
        <a:lstStyle/>
        <a:p>
          <a:endParaRPr lang="en-US"/>
        </a:p>
      </dgm:t>
    </dgm:pt>
    <dgm:pt modelId="{664CF19C-20CB-441D-8652-5A173D68F00E}" type="pres">
      <dgm:prSet presAssocID="{8758A3C5-DC04-41C7-9A6A-2175D4A7885F}" presName="img" presStyleLbl="fgImgPlace1" presStyleIdx="4" presStyleCnt="7"/>
      <dgm:spPr>
        <a:blipFill rotWithShape="0">
          <a:blip xmlns:r="http://schemas.openxmlformats.org/officeDocument/2006/relationships" r:embed="rId5"/>
          <a:stretch>
            <a:fillRect/>
          </a:stretch>
        </a:blipFill>
      </dgm:spPr>
    </dgm:pt>
    <dgm:pt modelId="{77E50F1B-B563-4C34-9FAE-884897D45D6B}" type="pres">
      <dgm:prSet presAssocID="{8758A3C5-DC04-41C7-9A6A-2175D4A7885F}" presName="text" presStyleLbl="node1" presStyleIdx="4" presStyleCnt="7">
        <dgm:presLayoutVars>
          <dgm:bulletEnabled val="1"/>
        </dgm:presLayoutVars>
      </dgm:prSet>
      <dgm:spPr/>
      <dgm:t>
        <a:bodyPr/>
        <a:lstStyle/>
        <a:p>
          <a:endParaRPr lang="en-US"/>
        </a:p>
      </dgm:t>
    </dgm:pt>
    <dgm:pt modelId="{67EE4522-909A-4EB9-87CF-4E6434AE714A}" type="pres">
      <dgm:prSet presAssocID="{76EB85F9-1431-495C-AAC4-6AD6F5F34171}" presName="spacer" presStyleCnt="0"/>
      <dgm:spPr/>
    </dgm:pt>
    <dgm:pt modelId="{FA47D868-9919-4012-B4F5-CF32204D9D9E}" type="pres">
      <dgm:prSet presAssocID="{0C1A6F55-7E3D-4488-AFC2-7055E7CC60B7}" presName="comp" presStyleCnt="0"/>
      <dgm:spPr/>
    </dgm:pt>
    <dgm:pt modelId="{D7FBFAA7-CADB-4D9C-A711-E5FA19010D6F}" type="pres">
      <dgm:prSet presAssocID="{0C1A6F55-7E3D-4488-AFC2-7055E7CC60B7}" presName="box" presStyleLbl="node1" presStyleIdx="5" presStyleCnt="7"/>
      <dgm:spPr/>
      <dgm:t>
        <a:bodyPr/>
        <a:lstStyle/>
        <a:p>
          <a:endParaRPr lang="en-US"/>
        </a:p>
      </dgm:t>
    </dgm:pt>
    <dgm:pt modelId="{954F2F4F-C60C-4D3F-8326-D95CCF7D3244}" type="pres">
      <dgm:prSet presAssocID="{0C1A6F55-7E3D-4488-AFC2-7055E7CC60B7}" presName="img" presStyleLbl="fgImgPlace1" presStyleIdx="5" presStyleCnt="7"/>
      <dgm:spPr>
        <a:blipFill rotWithShape="0">
          <a:blip xmlns:r="http://schemas.openxmlformats.org/officeDocument/2006/relationships" r:embed="rId6"/>
          <a:stretch>
            <a:fillRect/>
          </a:stretch>
        </a:blipFill>
      </dgm:spPr>
    </dgm:pt>
    <dgm:pt modelId="{B5C3C02B-B0E1-4CFD-A309-055AEC7F1B56}" type="pres">
      <dgm:prSet presAssocID="{0C1A6F55-7E3D-4488-AFC2-7055E7CC60B7}" presName="text" presStyleLbl="node1" presStyleIdx="5" presStyleCnt="7">
        <dgm:presLayoutVars>
          <dgm:bulletEnabled val="1"/>
        </dgm:presLayoutVars>
      </dgm:prSet>
      <dgm:spPr/>
      <dgm:t>
        <a:bodyPr/>
        <a:lstStyle/>
        <a:p>
          <a:endParaRPr lang="en-US"/>
        </a:p>
      </dgm:t>
    </dgm:pt>
    <dgm:pt modelId="{CA61C28E-8ACA-454A-944E-1878A5BC6564}" type="pres">
      <dgm:prSet presAssocID="{F73C5A69-137E-42EE-ADB9-241B1D076804}" presName="spacer" presStyleCnt="0"/>
      <dgm:spPr/>
    </dgm:pt>
    <dgm:pt modelId="{3B38209F-9C4D-4BAC-A51F-4239D2F16BD2}" type="pres">
      <dgm:prSet presAssocID="{BB13CDFD-2623-4497-85F7-DADEB3D6982E}" presName="comp" presStyleCnt="0"/>
      <dgm:spPr/>
    </dgm:pt>
    <dgm:pt modelId="{1B0137C2-C48C-4968-9395-66862675E6BE}" type="pres">
      <dgm:prSet presAssocID="{BB13CDFD-2623-4497-85F7-DADEB3D6982E}" presName="box" presStyleLbl="node1" presStyleIdx="6" presStyleCnt="7"/>
      <dgm:spPr/>
      <dgm:t>
        <a:bodyPr/>
        <a:lstStyle/>
        <a:p>
          <a:endParaRPr lang="en-US"/>
        </a:p>
      </dgm:t>
    </dgm:pt>
    <dgm:pt modelId="{8E869101-4B9B-4CF2-A247-C054681E547A}" type="pres">
      <dgm:prSet presAssocID="{BB13CDFD-2623-4497-85F7-DADEB3D6982E}" presName="img" presStyleLbl="fgImgPlace1" presStyleIdx="6" presStyleCnt="7"/>
      <dgm:spPr>
        <a:blipFill rotWithShape="0">
          <a:blip xmlns:r="http://schemas.openxmlformats.org/officeDocument/2006/relationships" r:embed="rId7"/>
          <a:stretch>
            <a:fillRect/>
          </a:stretch>
        </a:blipFill>
      </dgm:spPr>
    </dgm:pt>
    <dgm:pt modelId="{8321BC67-77BC-4C08-AC06-B16692C1F103}" type="pres">
      <dgm:prSet presAssocID="{BB13CDFD-2623-4497-85F7-DADEB3D6982E}" presName="text" presStyleLbl="node1" presStyleIdx="6" presStyleCnt="7">
        <dgm:presLayoutVars>
          <dgm:bulletEnabled val="1"/>
        </dgm:presLayoutVars>
      </dgm:prSet>
      <dgm:spPr/>
      <dgm:t>
        <a:bodyPr/>
        <a:lstStyle/>
        <a:p>
          <a:endParaRPr lang="en-US"/>
        </a:p>
      </dgm:t>
    </dgm:pt>
  </dgm:ptLst>
  <dgm:cxnLst>
    <dgm:cxn modelId="{65AAA2A6-D97C-41CA-80E9-79281313967D}" type="presOf" srcId="{0C1A6F55-7E3D-4488-AFC2-7055E7CC60B7}" destId="{B5C3C02B-B0E1-4CFD-A309-055AEC7F1B56}" srcOrd="1" destOrd="0" presId="urn:microsoft.com/office/officeart/2005/8/layout/vList4#1"/>
    <dgm:cxn modelId="{67E5F5EC-0D2F-4E65-BD3C-43CD3998E5FE}" srcId="{923677FA-C273-40E7-81B4-2C44384EB268}" destId="{2BEE626C-DF3A-47B6-B6D9-E02359AA47A2}" srcOrd="3" destOrd="0" parTransId="{7F86F8F8-341E-4D3C-87AC-B1AF47D1EF6D}" sibTransId="{6AA1457D-6568-4526-B807-034382EDAC52}"/>
    <dgm:cxn modelId="{E0D308D6-0E4C-4D5B-8EDB-3FCAAA5953CE}" type="presOf" srcId="{2BEE626C-DF3A-47B6-B6D9-E02359AA47A2}" destId="{0C465D45-575D-4FDE-B45C-FB88BE7D46E1}" srcOrd="0" destOrd="0" presId="urn:microsoft.com/office/officeart/2005/8/layout/vList4#1"/>
    <dgm:cxn modelId="{80093D56-2A66-4A18-A02C-61D917E1E32E}" type="presOf" srcId="{901A85CE-C6F9-4D18-9F21-CA21411144F2}" destId="{30591A87-AB1A-48AD-9C99-80F5C39168DD}" srcOrd="1" destOrd="0" presId="urn:microsoft.com/office/officeart/2005/8/layout/vList4#1"/>
    <dgm:cxn modelId="{D8D766C6-D3D2-4564-B28B-C2D58D39AA20}" type="presOf" srcId="{BB13CDFD-2623-4497-85F7-DADEB3D6982E}" destId="{8321BC67-77BC-4C08-AC06-B16692C1F103}" srcOrd="1" destOrd="0" presId="urn:microsoft.com/office/officeart/2005/8/layout/vList4#1"/>
    <dgm:cxn modelId="{66A81FFC-E9AA-4DFD-ADBF-7498E484993F}" type="presOf" srcId="{B3AA6D83-D4BD-4A7B-B466-E2985D9C5445}" destId="{83D7D550-444E-40E5-BE19-03B0160291D7}" srcOrd="0" destOrd="0" presId="urn:microsoft.com/office/officeart/2005/8/layout/vList4#1"/>
    <dgm:cxn modelId="{BA9E5FBF-FC33-40EE-AEE3-A3077FBDDAF4}" type="presOf" srcId="{901A85CE-C6F9-4D18-9F21-CA21411144F2}" destId="{69128119-255C-4102-9B6A-12FA4DA9223F}" srcOrd="0" destOrd="0" presId="urn:microsoft.com/office/officeart/2005/8/layout/vList4#1"/>
    <dgm:cxn modelId="{541B5522-D011-491B-8855-FD70E4193578}" type="presOf" srcId="{8758A3C5-DC04-41C7-9A6A-2175D4A7885F}" destId="{77E50F1B-B563-4C34-9FAE-884897D45D6B}" srcOrd="1" destOrd="0" presId="urn:microsoft.com/office/officeart/2005/8/layout/vList4#1"/>
    <dgm:cxn modelId="{F82059D7-D960-436F-B725-679F260648BB}" type="presOf" srcId="{B3AA6D83-D4BD-4A7B-B466-E2985D9C5445}" destId="{B22C1438-AC7F-44D7-9DAB-5017BBE64D99}" srcOrd="1" destOrd="0" presId="urn:microsoft.com/office/officeart/2005/8/layout/vList4#1"/>
    <dgm:cxn modelId="{03C85ABF-30AB-43FE-8CBE-A67CE97C3C56}" srcId="{923677FA-C273-40E7-81B4-2C44384EB268}" destId="{901A85CE-C6F9-4D18-9F21-CA21411144F2}" srcOrd="0" destOrd="0" parTransId="{55AE5D8E-C192-46A4-B433-A94AE2FF5742}" sibTransId="{FADF8B30-3F00-40BC-8655-2E439312E7A6}"/>
    <dgm:cxn modelId="{31A239BA-2186-4B0D-BD49-D704A56416CC}" type="presOf" srcId="{0C1A6F55-7E3D-4488-AFC2-7055E7CC60B7}" destId="{D7FBFAA7-CADB-4D9C-A711-E5FA19010D6F}" srcOrd="0" destOrd="0" presId="urn:microsoft.com/office/officeart/2005/8/layout/vList4#1"/>
    <dgm:cxn modelId="{E667CBE9-F2EB-45FC-916F-E74CCCF1EC33}" type="presOf" srcId="{2CE78419-B682-4E34-A319-6E6A1E3AAC94}" destId="{445AC7D0-06B3-4E8C-815E-7D0A274C668C}" srcOrd="0" destOrd="0" presId="urn:microsoft.com/office/officeart/2005/8/layout/vList4#1"/>
    <dgm:cxn modelId="{01365FB4-5B84-4FCB-8A0A-3D4AC79CA208}" type="presOf" srcId="{2CE78419-B682-4E34-A319-6E6A1E3AAC94}" destId="{E355AEF7-8D39-4726-94CE-9C8B52FEFA6E}" srcOrd="1" destOrd="0" presId="urn:microsoft.com/office/officeart/2005/8/layout/vList4#1"/>
    <dgm:cxn modelId="{B438F365-4391-497C-B1EF-0CA0BD501933}" srcId="{923677FA-C273-40E7-81B4-2C44384EB268}" destId="{0C1A6F55-7E3D-4488-AFC2-7055E7CC60B7}" srcOrd="5" destOrd="0" parTransId="{CB7A9944-6B46-4447-942E-1BC96C3F9339}" sibTransId="{F73C5A69-137E-42EE-ADB9-241B1D076804}"/>
    <dgm:cxn modelId="{C403AE49-331D-49CA-93CC-5E7DB456CA28}" srcId="{923677FA-C273-40E7-81B4-2C44384EB268}" destId="{8758A3C5-DC04-41C7-9A6A-2175D4A7885F}" srcOrd="4" destOrd="0" parTransId="{1D034500-A4D8-4435-AC28-0FC975F7FBC7}" sibTransId="{76EB85F9-1431-495C-AAC4-6AD6F5F34171}"/>
    <dgm:cxn modelId="{1F103F9D-9929-45E4-B4CB-EE09EA59F8A5}" srcId="{923677FA-C273-40E7-81B4-2C44384EB268}" destId="{BB13CDFD-2623-4497-85F7-DADEB3D6982E}" srcOrd="6" destOrd="0" parTransId="{4BBDD472-F08F-4A6B-946F-C21CB7107EE9}" sibTransId="{66D01E13-4405-415B-8AC3-B14DFA38B595}"/>
    <dgm:cxn modelId="{F940485B-B088-4EB2-ADFB-BE10D5C8A279}" type="presOf" srcId="{8758A3C5-DC04-41C7-9A6A-2175D4A7885F}" destId="{5F04AA7A-4218-4B60-B8DD-6EBC2C4F38CA}" srcOrd="0" destOrd="0" presId="urn:microsoft.com/office/officeart/2005/8/layout/vList4#1"/>
    <dgm:cxn modelId="{112F250C-BE64-48C6-BB60-4E42A925F961}" srcId="{923677FA-C273-40E7-81B4-2C44384EB268}" destId="{2CE78419-B682-4E34-A319-6E6A1E3AAC94}" srcOrd="1" destOrd="0" parTransId="{90D50483-CADF-42F7-9156-45F242BF77D3}" sibTransId="{4D545581-8CF8-4DD0-9C6F-1198ACD7742E}"/>
    <dgm:cxn modelId="{4C515183-C9AC-4FDB-A23C-30AFB0BD03A5}" type="presOf" srcId="{BB13CDFD-2623-4497-85F7-DADEB3D6982E}" destId="{1B0137C2-C48C-4968-9395-66862675E6BE}" srcOrd="0" destOrd="0" presId="urn:microsoft.com/office/officeart/2005/8/layout/vList4#1"/>
    <dgm:cxn modelId="{72CFD009-799E-486C-A333-F3FD7F151984}" type="presOf" srcId="{923677FA-C273-40E7-81B4-2C44384EB268}" destId="{F12FBA8D-9FAA-4A08-850B-5FC95852CEFB}" srcOrd="0" destOrd="0" presId="urn:microsoft.com/office/officeart/2005/8/layout/vList4#1"/>
    <dgm:cxn modelId="{6DF9A3FA-6507-4D1C-ABDE-9E7CAF2AA519}" srcId="{923677FA-C273-40E7-81B4-2C44384EB268}" destId="{B3AA6D83-D4BD-4A7B-B466-E2985D9C5445}" srcOrd="2" destOrd="0" parTransId="{9EF7BACC-5B88-4FBA-8C6C-3A083B0B95FB}" sibTransId="{B8EE05BC-D1AC-4586-9358-31AFA1BDE336}"/>
    <dgm:cxn modelId="{A985AFA1-16A7-44D1-9246-7ABD1971A457}" type="presOf" srcId="{2BEE626C-DF3A-47B6-B6D9-E02359AA47A2}" destId="{6E9C1DEE-7B03-4486-97C5-EB8ECE38F0DC}" srcOrd="1" destOrd="0" presId="urn:microsoft.com/office/officeart/2005/8/layout/vList4#1"/>
    <dgm:cxn modelId="{34CAAC8B-FFBC-4CA8-B4A7-4E8E9EFA3888}" type="presParOf" srcId="{F12FBA8D-9FAA-4A08-850B-5FC95852CEFB}" destId="{2714B260-1F68-41EF-A775-FFA4EB8B6216}" srcOrd="0" destOrd="0" presId="urn:microsoft.com/office/officeart/2005/8/layout/vList4#1"/>
    <dgm:cxn modelId="{1B8887F4-4E0D-4D1C-806D-811E48AA3747}" type="presParOf" srcId="{2714B260-1F68-41EF-A775-FFA4EB8B6216}" destId="{69128119-255C-4102-9B6A-12FA4DA9223F}" srcOrd="0" destOrd="0" presId="urn:microsoft.com/office/officeart/2005/8/layout/vList4#1"/>
    <dgm:cxn modelId="{566CADD5-F8D9-4975-9883-A73F61BA98CF}" type="presParOf" srcId="{2714B260-1F68-41EF-A775-FFA4EB8B6216}" destId="{572DFFBD-40DD-45CA-ABC2-396E2077ADA4}" srcOrd="1" destOrd="0" presId="urn:microsoft.com/office/officeart/2005/8/layout/vList4#1"/>
    <dgm:cxn modelId="{B1E872E8-F877-4587-9504-3051C4CF8A9A}" type="presParOf" srcId="{2714B260-1F68-41EF-A775-FFA4EB8B6216}" destId="{30591A87-AB1A-48AD-9C99-80F5C39168DD}" srcOrd="2" destOrd="0" presId="urn:microsoft.com/office/officeart/2005/8/layout/vList4#1"/>
    <dgm:cxn modelId="{432BA0A5-31A8-4CDD-B7FB-D9B8E5B88BCA}" type="presParOf" srcId="{F12FBA8D-9FAA-4A08-850B-5FC95852CEFB}" destId="{2CB71755-57D4-4123-81F0-D16951D38B83}" srcOrd="1" destOrd="0" presId="urn:microsoft.com/office/officeart/2005/8/layout/vList4#1"/>
    <dgm:cxn modelId="{0345A9A4-4398-441F-8BC4-0AD98FB0939F}" type="presParOf" srcId="{F12FBA8D-9FAA-4A08-850B-5FC95852CEFB}" destId="{04873E43-3D04-49C0-94AA-ED6AF1A92B18}" srcOrd="2" destOrd="0" presId="urn:microsoft.com/office/officeart/2005/8/layout/vList4#1"/>
    <dgm:cxn modelId="{6E2E7640-6724-4917-9D6B-603CCA446E3F}" type="presParOf" srcId="{04873E43-3D04-49C0-94AA-ED6AF1A92B18}" destId="{445AC7D0-06B3-4E8C-815E-7D0A274C668C}" srcOrd="0" destOrd="0" presId="urn:microsoft.com/office/officeart/2005/8/layout/vList4#1"/>
    <dgm:cxn modelId="{6FEC16EB-C00E-4C21-948F-863882746CCB}" type="presParOf" srcId="{04873E43-3D04-49C0-94AA-ED6AF1A92B18}" destId="{172A5B61-F544-45CB-9C88-D70A6AE0D477}" srcOrd="1" destOrd="0" presId="urn:microsoft.com/office/officeart/2005/8/layout/vList4#1"/>
    <dgm:cxn modelId="{164D257A-C99E-4451-B1D4-0D84EB129D32}" type="presParOf" srcId="{04873E43-3D04-49C0-94AA-ED6AF1A92B18}" destId="{E355AEF7-8D39-4726-94CE-9C8B52FEFA6E}" srcOrd="2" destOrd="0" presId="urn:microsoft.com/office/officeart/2005/8/layout/vList4#1"/>
    <dgm:cxn modelId="{52779FE9-6C6B-4533-AB43-46340691AFEA}" type="presParOf" srcId="{F12FBA8D-9FAA-4A08-850B-5FC95852CEFB}" destId="{B5D6B981-7DF4-48D8-B996-B8546C1EED25}" srcOrd="3" destOrd="0" presId="urn:microsoft.com/office/officeart/2005/8/layout/vList4#1"/>
    <dgm:cxn modelId="{E8DDDD50-7682-40AF-BFDF-48A4A0680099}" type="presParOf" srcId="{F12FBA8D-9FAA-4A08-850B-5FC95852CEFB}" destId="{F58DD7C9-A80E-48BC-9EE3-89AF5FDBF218}" srcOrd="4" destOrd="0" presId="urn:microsoft.com/office/officeart/2005/8/layout/vList4#1"/>
    <dgm:cxn modelId="{21334EE4-2213-40FB-B54F-8D816CA5732B}" type="presParOf" srcId="{F58DD7C9-A80E-48BC-9EE3-89AF5FDBF218}" destId="{83D7D550-444E-40E5-BE19-03B0160291D7}" srcOrd="0" destOrd="0" presId="urn:microsoft.com/office/officeart/2005/8/layout/vList4#1"/>
    <dgm:cxn modelId="{AE3C06C3-5C02-4608-9E4C-7F6AA05E5020}" type="presParOf" srcId="{F58DD7C9-A80E-48BC-9EE3-89AF5FDBF218}" destId="{DBB44987-FB51-49A2-ACF1-E47B10681DA6}" srcOrd="1" destOrd="0" presId="urn:microsoft.com/office/officeart/2005/8/layout/vList4#1"/>
    <dgm:cxn modelId="{081D26AE-384D-4763-8A80-DBA7A1C94A1B}" type="presParOf" srcId="{F58DD7C9-A80E-48BC-9EE3-89AF5FDBF218}" destId="{B22C1438-AC7F-44D7-9DAB-5017BBE64D99}" srcOrd="2" destOrd="0" presId="urn:microsoft.com/office/officeart/2005/8/layout/vList4#1"/>
    <dgm:cxn modelId="{C589FFA3-8B2D-49BC-9AB7-0E41602FAA08}" type="presParOf" srcId="{F12FBA8D-9FAA-4A08-850B-5FC95852CEFB}" destId="{8069EC84-169B-42E4-929F-54CAEA0F519E}" srcOrd="5" destOrd="0" presId="urn:microsoft.com/office/officeart/2005/8/layout/vList4#1"/>
    <dgm:cxn modelId="{BFEEAB65-76B3-475F-88D6-E9F18A5D6182}" type="presParOf" srcId="{F12FBA8D-9FAA-4A08-850B-5FC95852CEFB}" destId="{87C8D783-AFC0-400A-A07F-99B6AC9204DE}" srcOrd="6" destOrd="0" presId="urn:microsoft.com/office/officeart/2005/8/layout/vList4#1"/>
    <dgm:cxn modelId="{DE91AF90-4209-4050-BD3E-4AD5D0A780CA}" type="presParOf" srcId="{87C8D783-AFC0-400A-A07F-99B6AC9204DE}" destId="{0C465D45-575D-4FDE-B45C-FB88BE7D46E1}" srcOrd="0" destOrd="0" presId="urn:microsoft.com/office/officeart/2005/8/layout/vList4#1"/>
    <dgm:cxn modelId="{9902046C-428D-47DB-B092-1B76A98E26C5}" type="presParOf" srcId="{87C8D783-AFC0-400A-A07F-99B6AC9204DE}" destId="{D765B35B-CE32-4CA0-ADDA-CC705515D1D6}" srcOrd="1" destOrd="0" presId="urn:microsoft.com/office/officeart/2005/8/layout/vList4#1"/>
    <dgm:cxn modelId="{2A4B54D2-0CA2-4207-8C17-616F6C1D1ADE}" type="presParOf" srcId="{87C8D783-AFC0-400A-A07F-99B6AC9204DE}" destId="{6E9C1DEE-7B03-4486-97C5-EB8ECE38F0DC}" srcOrd="2" destOrd="0" presId="urn:microsoft.com/office/officeart/2005/8/layout/vList4#1"/>
    <dgm:cxn modelId="{B03EB829-E605-4080-BC83-FA58B7193352}" type="presParOf" srcId="{F12FBA8D-9FAA-4A08-850B-5FC95852CEFB}" destId="{B5D6E51C-9936-4F04-B6EB-20E908426C9E}" srcOrd="7" destOrd="0" presId="urn:microsoft.com/office/officeart/2005/8/layout/vList4#1"/>
    <dgm:cxn modelId="{25515EA3-6244-4D9F-81A3-7E9CF00E7D4F}" type="presParOf" srcId="{F12FBA8D-9FAA-4A08-850B-5FC95852CEFB}" destId="{2C0FD052-9295-421B-9C32-52CAD601337E}" srcOrd="8" destOrd="0" presId="urn:microsoft.com/office/officeart/2005/8/layout/vList4#1"/>
    <dgm:cxn modelId="{DCD38C2B-9D3C-49C3-8401-1F4082FFE4F7}" type="presParOf" srcId="{2C0FD052-9295-421B-9C32-52CAD601337E}" destId="{5F04AA7A-4218-4B60-B8DD-6EBC2C4F38CA}" srcOrd="0" destOrd="0" presId="urn:microsoft.com/office/officeart/2005/8/layout/vList4#1"/>
    <dgm:cxn modelId="{D092E287-CD2A-4AB3-B50A-92AA978079F2}" type="presParOf" srcId="{2C0FD052-9295-421B-9C32-52CAD601337E}" destId="{664CF19C-20CB-441D-8652-5A173D68F00E}" srcOrd="1" destOrd="0" presId="urn:microsoft.com/office/officeart/2005/8/layout/vList4#1"/>
    <dgm:cxn modelId="{A53E0197-21DF-4992-BB24-779FA17AAD82}" type="presParOf" srcId="{2C0FD052-9295-421B-9C32-52CAD601337E}" destId="{77E50F1B-B563-4C34-9FAE-884897D45D6B}" srcOrd="2" destOrd="0" presId="urn:microsoft.com/office/officeart/2005/8/layout/vList4#1"/>
    <dgm:cxn modelId="{DDF2DB01-EC7F-471E-966A-44B3EDA399A2}" type="presParOf" srcId="{F12FBA8D-9FAA-4A08-850B-5FC95852CEFB}" destId="{67EE4522-909A-4EB9-87CF-4E6434AE714A}" srcOrd="9" destOrd="0" presId="urn:microsoft.com/office/officeart/2005/8/layout/vList4#1"/>
    <dgm:cxn modelId="{E7D4EAF5-0BD5-4EF8-AFFB-46DE507FD06C}" type="presParOf" srcId="{F12FBA8D-9FAA-4A08-850B-5FC95852CEFB}" destId="{FA47D868-9919-4012-B4F5-CF32204D9D9E}" srcOrd="10" destOrd="0" presId="urn:microsoft.com/office/officeart/2005/8/layout/vList4#1"/>
    <dgm:cxn modelId="{BD38DDEA-573F-4ED4-A9BA-C0FD1167E3A4}" type="presParOf" srcId="{FA47D868-9919-4012-B4F5-CF32204D9D9E}" destId="{D7FBFAA7-CADB-4D9C-A711-E5FA19010D6F}" srcOrd="0" destOrd="0" presId="urn:microsoft.com/office/officeart/2005/8/layout/vList4#1"/>
    <dgm:cxn modelId="{F021F912-FFA1-4645-9DA7-C415104569BF}" type="presParOf" srcId="{FA47D868-9919-4012-B4F5-CF32204D9D9E}" destId="{954F2F4F-C60C-4D3F-8326-D95CCF7D3244}" srcOrd="1" destOrd="0" presId="urn:microsoft.com/office/officeart/2005/8/layout/vList4#1"/>
    <dgm:cxn modelId="{580CECDC-C684-44FA-B8C4-66ABB5CAC084}" type="presParOf" srcId="{FA47D868-9919-4012-B4F5-CF32204D9D9E}" destId="{B5C3C02B-B0E1-4CFD-A309-055AEC7F1B56}" srcOrd="2" destOrd="0" presId="urn:microsoft.com/office/officeart/2005/8/layout/vList4#1"/>
    <dgm:cxn modelId="{259F42BA-A99C-4E46-BAAB-F1EDAA662FC5}" type="presParOf" srcId="{F12FBA8D-9FAA-4A08-850B-5FC95852CEFB}" destId="{CA61C28E-8ACA-454A-944E-1878A5BC6564}" srcOrd="11" destOrd="0" presId="urn:microsoft.com/office/officeart/2005/8/layout/vList4#1"/>
    <dgm:cxn modelId="{61F6A21D-F720-4478-9A6B-D06BC9375DAB}" type="presParOf" srcId="{F12FBA8D-9FAA-4A08-850B-5FC95852CEFB}" destId="{3B38209F-9C4D-4BAC-A51F-4239D2F16BD2}" srcOrd="12" destOrd="0" presId="urn:microsoft.com/office/officeart/2005/8/layout/vList4#1"/>
    <dgm:cxn modelId="{23987CB2-3995-4D49-A55B-8F3DC5F24CAB}" type="presParOf" srcId="{3B38209F-9C4D-4BAC-A51F-4239D2F16BD2}" destId="{1B0137C2-C48C-4968-9395-66862675E6BE}" srcOrd="0" destOrd="0" presId="urn:microsoft.com/office/officeart/2005/8/layout/vList4#1"/>
    <dgm:cxn modelId="{88208150-EEA0-4233-8C03-4C89309EFE22}" type="presParOf" srcId="{3B38209F-9C4D-4BAC-A51F-4239D2F16BD2}" destId="{8E869101-4B9B-4CF2-A247-C054681E547A}" srcOrd="1" destOrd="0" presId="urn:microsoft.com/office/officeart/2005/8/layout/vList4#1"/>
    <dgm:cxn modelId="{DD2AD8E1-C24F-435E-BAE3-990188E0D38B}" type="presParOf" srcId="{3B38209F-9C4D-4BAC-A51F-4239D2F16BD2}" destId="{8321BC67-77BC-4C08-AC06-B16692C1F103}"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224019-4DA7-419E-B15A-CB7E71C6E480}" type="doc">
      <dgm:prSet loTypeId="urn:microsoft.com/office/officeart/2005/8/layout/lProcess2" loCatId="list" qsTypeId="urn:microsoft.com/office/officeart/2005/8/quickstyle/3d4" qsCatId="3D" csTypeId="urn:microsoft.com/office/officeart/2005/8/colors/colorful2" csCatId="colorful" phldr="1"/>
      <dgm:spPr/>
      <dgm:t>
        <a:bodyPr/>
        <a:lstStyle/>
        <a:p>
          <a:endParaRPr lang="en-US"/>
        </a:p>
      </dgm:t>
    </dgm:pt>
    <dgm:pt modelId="{510A0FB2-4CFC-4460-A0FD-95F72C04FDBD}">
      <dgm:prSet phldrT="[Text]" custT="1"/>
      <dgm:spPr/>
      <dgm:t>
        <a:bodyPr/>
        <a:lstStyle/>
        <a:p>
          <a:r>
            <a:rPr lang="en-US" sz="1400" b="0" cap="none" spc="-150" dirty="0" smtClean="0">
              <a:ln w="18415" cmpd="sng">
                <a:prstDash val="solid"/>
              </a:ln>
              <a:effectLst>
                <a:outerShdw blurRad="63500" dir="3600000" algn="tl" rotWithShape="0">
                  <a:srgbClr val="000000">
                    <a:alpha val="70000"/>
                  </a:srgbClr>
                </a:outerShdw>
              </a:effectLst>
              <a:latin typeface="+mn-lt"/>
            </a:rPr>
            <a:t>MEMINTA DAN MENERIMA DARI PIHAK PELAPOR</a:t>
          </a:r>
          <a:endParaRPr lang="en-US" sz="1400" b="0" cap="none" spc="-150" dirty="0">
            <a:ln w="18415" cmpd="sng">
              <a:prstDash val="solid"/>
            </a:ln>
            <a:effectLst>
              <a:outerShdw blurRad="63500" dir="3600000" algn="tl" rotWithShape="0">
                <a:srgbClr val="000000">
                  <a:alpha val="70000"/>
                </a:srgbClr>
              </a:outerShdw>
            </a:effectLst>
            <a:latin typeface="+mn-lt"/>
          </a:endParaRPr>
        </a:p>
      </dgm:t>
    </dgm:pt>
    <dgm:pt modelId="{F6F9923A-867A-44A5-AEED-032A95838D5B}" type="parTrans" cxnId="{71FD6D77-ACF7-41B8-B559-72F2C0FE5903}">
      <dgm:prSet/>
      <dgm:spPr/>
      <dgm:t>
        <a:bodyPr/>
        <a:lstStyle/>
        <a:p>
          <a:endParaRPr lang="en-US" spc="-150">
            <a:solidFill>
              <a:schemeClr val="accent3">
                <a:lumMod val="50000"/>
              </a:schemeClr>
            </a:solidFill>
            <a:latin typeface="+mn-lt"/>
          </a:endParaRPr>
        </a:p>
      </dgm:t>
    </dgm:pt>
    <dgm:pt modelId="{BAA590EC-84D5-4C45-90B0-7A6D1E6485DE}" type="sibTrans" cxnId="{71FD6D77-ACF7-41B8-B559-72F2C0FE5903}">
      <dgm:prSet/>
      <dgm:spPr/>
      <dgm:t>
        <a:bodyPr/>
        <a:lstStyle/>
        <a:p>
          <a:endParaRPr lang="en-US" spc="-150">
            <a:solidFill>
              <a:schemeClr val="accent3">
                <a:lumMod val="50000"/>
              </a:schemeClr>
            </a:solidFill>
            <a:latin typeface="+mn-lt"/>
          </a:endParaRPr>
        </a:p>
      </dgm:t>
    </dgm:pt>
    <dgm:pt modelId="{49460B9E-C533-43D2-8D0A-55B7786A0D62}">
      <dgm:prSet phldrT="[Text]" custT="1"/>
      <dgm:spPr>
        <a:solidFill>
          <a:schemeClr val="tx1">
            <a:lumMod val="60000"/>
            <a:lumOff val="40000"/>
          </a:schemeClr>
        </a:solidFill>
      </dgm:spPr>
      <dgm:t>
        <a:bodyPr/>
        <a:lstStyle/>
        <a:p>
          <a:r>
            <a:rPr lang="en-US" sz="1400" b="0" spc="-150" dirty="0" smtClean="0">
              <a:latin typeface="+mn-lt"/>
            </a:rPr>
            <a:t>PIHAK PELAPOR</a:t>
          </a:r>
          <a:endParaRPr lang="en-US" sz="1400" b="0" spc="-150" dirty="0">
            <a:latin typeface="+mn-lt"/>
          </a:endParaRPr>
        </a:p>
      </dgm:t>
    </dgm:pt>
    <dgm:pt modelId="{145CDB95-B8B5-4D6A-A3AC-1E56C29DAC11}" type="parTrans" cxnId="{3C05AE7B-5822-4A11-B33A-B93F49ECFFC5}">
      <dgm:prSet/>
      <dgm:spPr/>
      <dgm:t>
        <a:bodyPr/>
        <a:lstStyle/>
        <a:p>
          <a:endParaRPr lang="en-US" spc="-150">
            <a:solidFill>
              <a:schemeClr val="accent3">
                <a:lumMod val="50000"/>
              </a:schemeClr>
            </a:solidFill>
            <a:latin typeface="+mn-lt"/>
          </a:endParaRPr>
        </a:p>
      </dgm:t>
    </dgm:pt>
    <dgm:pt modelId="{8A0E91F5-3FD3-4460-87B7-2E739EFB8613}" type="sibTrans" cxnId="{3C05AE7B-5822-4A11-B33A-B93F49ECFFC5}">
      <dgm:prSet/>
      <dgm:spPr/>
      <dgm:t>
        <a:bodyPr/>
        <a:lstStyle/>
        <a:p>
          <a:endParaRPr lang="en-US" spc="-150">
            <a:solidFill>
              <a:schemeClr val="accent3">
                <a:lumMod val="50000"/>
              </a:schemeClr>
            </a:solidFill>
            <a:latin typeface="+mn-lt"/>
          </a:endParaRPr>
        </a:p>
      </dgm:t>
    </dgm:pt>
    <dgm:pt modelId="{C45F18C0-953F-478C-AF65-073F08CE0DBF}">
      <dgm:prSet phldrT="[Text]" custT="1"/>
      <dgm:spPr>
        <a:solidFill>
          <a:schemeClr val="accent2">
            <a:lumMod val="50000"/>
          </a:schemeClr>
        </a:solidFill>
      </dgm:spPr>
      <dgm:t>
        <a:bodyPr/>
        <a:lstStyle/>
        <a:p>
          <a:r>
            <a:rPr lang="en-US" sz="1400" b="0" spc="-150" dirty="0" smtClean="0">
              <a:latin typeface="+mn-lt"/>
            </a:rPr>
            <a:t>PENEGAK HUKUM</a:t>
          </a:r>
          <a:endParaRPr lang="en-US" sz="1400" b="0" spc="-150" dirty="0">
            <a:latin typeface="+mn-lt"/>
          </a:endParaRPr>
        </a:p>
      </dgm:t>
    </dgm:pt>
    <dgm:pt modelId="{AD1099A4-4DF6-40F1-B48B-05AB6F6D0534}" type="parTrans" cxnId="{1D144F24-1DAF-4F29-B6C7-8C35B21F8993}">
      <dgm:prSet/>
      <dgm:spPr/>
      <dgm:t>
        <a:bodyPr/>
        <a:lstStyle/>
        <a:p>
          <a:endParaRPr lang="en-US" spc="-150">
            <a:solidFill>
              <a:schemeClr val="accent3">
                <a:lumMod val="50000"/>
              </a:schemeClr>
            </a:solidFill>
            <a:latin typeface="+mn-lt"/>
          </a:endParaRPr>
        </a:p>
      </dgm:t>
    </dgm:pt>
    <dgm:pt modelId="{0BC83B4B-415C-4B9E-A2A6-280950450B61}" type="sibTrans" cxnId="{1D144F24-1DAF-4F29-B6C7-8C35B21F8993}">
      <dgm:prSet/>
      <dgm:spPr/>
      <dgm:t>
        <a:bodyPr/>
        <a:lstStyle/>
        <a:p>
          <a:endParaRPr lang="en-US" spc="-150">
            <a:solidFill>
              <a:schemeClr val="accent3">
                <a:lumMod val="50000"/>
              </a:schemeClr>
            </a:solidFill>
            <a:latin typeface="+mn-lt"/>
          </a:endParaRPr>
        </a:p>
      </dgm:t>
    </dgm:pt>
    <dgm:pt modelId="{10020EAC-D59C-4B4E-A82D-3DB1D87EA5BE}">
      <dgm:prSet phldrT="[Text]" custT="1"/>
      <dgm:spPr/>
      <dgm:t>
        <a:bodyPr/>
        <a:lstStyle/>
        <a:p>
          <a:r>
            <a:rPr lang="en-US" sz="1200" b="0" cap="none" spc="-150" dirty="0" smtClean="0">
              <a:ln w="18415" cmpd="sng">
                <a:prstDash val="solid"/>
              </a:ln>
              <a:effectLst>
                <a:outerShdw blurRad="63500" dir="3600000" algn="tl" rotWithShape="0">
                  <a:srgbClr val="000000">
                    <a:alpha val="70000"/>
                  </a:srgbClr>
                </a:outerShdw>
              </a:effectLst>
              <a:latin typeface="+mn-lt"/>
            </a:rPr>
            <a:t>REKOMENDASI KEPADA PENEGAK HUKUM</a:t>
          </a:r>
          <a:endParaRPr lang="en-US" sz="1200" b="0" cap="none" spc="-150" dirty="0">
            <a:ln w="18415" cmpd="sng">
              <a:prstDash val="solid"/>
            </a:ln>
            <a:effectLst>
              <a:outerShdw blurRad="63500" dir="3600000" algn="tl" rotWithShape="0">
                <a:srgbClr val="000000">
                  <a:alpha val="70000"/>
                </a:srgbClr>
              </a:outerShdw>
            </a:effectLst>
            <a:latin typeface="+mn-lt"/>
          </a:endParaRPr>
        </a:p>
      </dgm:t>
    </dgm:pt>
    <dgm:pt modelId="{37E89A0B-B180-417D-8B77-82BD646B930E}" type="parTrans" cxnId="{25DB51C2-E645-4DFF-BDA7-17D5B04AA3FC}">
      <dgm:prSet/>
      <dgm:spPr/>
      <dgm:t>
        <a:bodyPr/>
        <a:lstStyle/>
        <a:p>
          <a:endParaRPr lang="en-US" spc="-150">
            <a:solidFill>
              <a:schemeClr val="accent3">
                <a:lumMod val="50000"/>
              </a:schemeClr>
            </a:solidFill>
            <a:latin typeface="+mn-lt"/>
          </a:endParaRPr>
        </a:p>
      </dgm:t>
    </dgm:pt>
    <dgm:pt modelId="{C04D8C41-2286-460A-B765-696C98658788}" type="sibTrans" cxnId="{25DB51C2-E645-4DFF-BDA7-17D5B04AA3FC}">
      <dgm:prSet/>
      <dgm:spPr/>
      <dgm:t>
        <a:bodyPr/>
        <a:lstStyle/>
        <a:p>
          <a:endParaRPr lang="en-US" spc="-150">
            <a:solidFill>
              <a:schemeClr val="accent3">
                <a:lumMod val="50000"/>
              </a:schemeClr>
            </a:solidFill>
            <a:latin typeface="+mn-lt"/>
          </a:endParaRPr>
        </a:p>
      </dgm:t>
    </dgm:pt>
    <dgm:pt modelId="{23738D8E-ED9C-40A4-89BE-CF62E59A2FF2}">
      <dgm:prSet phldrT="[Text]" custT="1"/>
      <dgm:spPr>
        <a:solidFill>
          <a:schemeClr val="accent5">
            <a:lumMod val="50000"/>
          </a:schemeClr>
        </a:solidFill>
      </dgm:spPr>
      <dgm:t>
        <a:bodyPr/>
        <a:lstStyle/>
        <a:p>
          <a:r>
            <a:rPr lang="en-US" sz="1400" spc="-150" dirty="0" smtClean="0">
              <a:latin typeface="+mn-lt"/>
            </a:rPr>
            <a:t>INTERSEPSI</a:t>
          </a:r>
          <a:endParaRPr lang="en-US" sz="1400" spc="-150" dirty="0">
            <a:latin typeface="+mn-lt"/>
          </a:endParaRPr>
        </a:p>
      </dgm:t>
    </dgm:pt>
    <dgm:pt modelId="{AC59C3F5-452C-40D7-AF16-23007AE90B4E}" type="parTrans" cxnId="{6EAC45FE-4723-4BEE-8339-572271598332}">
      <dgm:prSet/>
      <dgm:spPr/>
      <dgm:t>
        <a:bodyPr/>
        <a:lstStyle/>
        <a:p>
          <a:endParaRPr lang="en-US" spc="-150">
            <a:solidFill>
              <a:schemeClr val="accent3">
                <a:lumMod val="50000"/>
              </a:schemeClr>
            </a:solidFill>
            <a:latin typeface="+mn-lt"/>
          </a:endParaRPr>
        </a:p>
      </dgm:t>
    </dgm:pt>
    <dgm:pt modelId="{DA37B9A8-A0C1-4FEF-91BD-0C48DAF4CA84}" type="sibTrans" cxnId="{6EAC45FE-4723-4BEE-8339-572271598332}">
      <dgm:prSet/>
      <dgm:spPr/>
      <dgm:t>
        <a:bodyPr/>
        <a:lstStyle/>
        <a:p>
          <a:endParaRPr lang="en-US" spc="-150">
            <a:solidFill>
              <a:schemeClr val="accent3">
                <a:lumMod val="50000"/>
              </a:schemeClr>
            </a:solidFill>
            <a:latin typeface="+mn-lt"/>
          </a:endParaRPr>
        </a:p>
      </dgm:t>
    </dgm:pt>
    <dgm:pt modelId="{76687DAE-8B91-4870-A21D-A74DAED4C110}">
      <dgm:prSet phldrT="[Text]" custT="1"/>
      <dgm:spPr>
        <a:solidFill>
          <a:schemeClr val="accent2">
            <a:lumMod val="50000"/>
          </a:schemeClr>
        </a:solidFill>
      </dgm:spPr>
      <dgm:t>
        <a:bodyPr/>
        <a:lstStyle/>
        <a:p>
          <a:r>
            <a:rPr lang="en-US" sz="1200" spc="-150" dirty="0" smtClean="0">
              <a:latin typeface="+mn-lt"/>
            </a:rPr>
            <a:t>PENYADAPAN</a:t>
          </a:r>
          <a:endParaRPr lang="en-US" sz="1200" spc="-150" dirty="0">
            <a:latin typeface="+mn-lt"/>
          </a:endParaRPr>
        </a:p>
      </dgm:t>
    </dgm:pt>
    <dgm:pt modelId="{AA7AFD61-A66A-44A2-B67C-0BC329CCE05B}" type="parTrans" cxnId="{0FED448A-1274-487C-876E-715FD03B4247}">
      <dgm:prSet/>
      <dgm:spPr/>
      <dgm:t>
        <a:bodyPr/>
        <a:lstStyle/>
        <a:p>
          <a:endParaRPr lang="en-US" spc="-150">
            <a:solidFill>
              <a:schemeClr val="accent3">
                <a:lumMod val="50000"/>
              </a:schemeClr>
            </a:solidFill>
            <a:latin typeface="+mn-lt"/>
          </a:endParaRPr>
        </a:p>
      </dgm:t>
    </dgm:pt>
    <dgm:pt modelId="{8CE1750F-DFF5-4C5C-AFDD-404A9BE2B454}" type="sibTrans" cxnId="{0FED448A-1274-487C-876E-715FD03B4247}">
      <dgm:prSet/>
      <dgm:spPr/>
      <dgm:t>
        <a:bodyPr/>
        <a:lstStyle/>
        <a:p>
          <a:endParaRPr lang="en-US" spc="-150">
            <a:solidFill>
              <a:schemeClr val="accent3">
                <a:lumMod val="50000"/>
              </a:schemeClr>
            </a:solidFill>
            <a:latin typeface="+mn-lt"/>
          </a:endParaRPr>
        </a:p>
      </dgm:t>
    </dgm:pt>
    <dgm:pt modelId="{C944A56C-7327-4B83-84EF-656F10DDCA9E}">
      <dgm:prSet phldrT="[Text]" custT="1"/>
      <dgm:spPr/>
      <dgm:t>
        <a:bodyPr/>
        <a:lstStyle/>
        <a:p>
          <a:r>
            <a:rPr lang="en-US" sz="1200" b="0" cap="none" spc="-150" dirty="0" smtClean="0">
              <a:ln w="18415" cmpd="sng">
                <a:prstDash val="solid"/>
              </a:ln>
              <a:effectLst>
                <a:outerShdw blurRad="63500" dir="3600000" algn="tl" rotWithShape="0">
                  <a:srgbClr val="000000">
                    <a:alpha val="70000"/>
                  </a:srgbClr>
                </a:outerShdw>
              </a:effectLst>
              <a:latin typeface="+mn-lt"/>
            </a:rPr>
            <a:t>MEMINTA  PJK MENGHENTIKAN SEMENTARA TRANSAKSI</a:t>
          </a:r>
          <a:endParaRPr lang="en-US" sz="1200" b="0" cap="none" spc="-150" dirty="0">
            <a:ln w="18415" cmpd="sng">
              <a:prstDash val="solid"/>
            </a:ln>
            <a:effectLst>
              <a:outerShdw blurRad="63500" dir="3600000" algn="tl" rotWithShape="0">
                <a:srgbClr val="000000">
                  <a:alpha val="70000"/>
                </a:srgbClr>
              </a:outerShdw>
            </a:effectLst>
            <a:latin typeface="+mn-lt"/>
          </a:endParaRPr>
        </a:p>
      </dgm:t>
    </dgm:pt>
    <dgm:pt modelId="{CD3771F9-F4F9-4CC2-B09F-E6BE16B27EAC}" type="parTrans" cxnId="{F7BE4892-DA5D-4B28-867A-FF37B26E09BC}">
      <dgm:prSet/>
      <dgm:spPr/>
      <dgm:t>
        <a:bodyPr/>
        <a:lstStyle/>
        <a:p>
          <a:endParaRPr lang="en-US" spc="-150">
            <a:solidFill>
              <a:schemeClr val="accent3">
                <a:lumMod val="50000"/>
              </a:schemeClr>
            </a:solidFill>
            <a:latin typeface="+mn-lt"/>
          </a:endParaRPr>
        </a:p>
      </dgm:t>
    </dgm:pt>
    <dgm:pt modelId="{3C6BFEB6-70FD-4590-9EEE-60AAC35A1F75}" type="sibTrans" cxnId="{F7BE4892-DA5D-4B28-867A-FF37B26E09BC}">
      <dgm:prSet/>
      <dgm:spPr/>
      <dgm:t>
        <a:bodyPr/>
        <a:lstStyle/>
        <a:p>
          <a:endParaRPr lang="en-US" spc="-150">
            <a:solidFill>
              <a:schemeClr val="accent3">
                <a:lumMod val="50000"/>
              </a:schemeClr>
            </a:solidFill>
            <a:latin typeface="+mn-lt"/>
          </a:endParaRPr>
        </a:p>
      </dgm:t>
    </dgm:pt>
    <dgm:pt modelId="{A4D10B87-0BF8-4D04-9B36-7B383240408A}">
      <dgm:prSet phldrT="[Text]" custT="1"/>
      <dgm:spPr>
        <a:solidFill>
          <a:schemeClr val="tx1">
            <a:lumMod val="60000"/>
            <a:lumOff val="40000"/>
          </a:schemeClr>
        </a:solidFill>
      </dgm:spPr>
      <dgm:t>
        <a:bodyPr/>
        <a:lstStyle/>
        <a:p>
          <a:r>
            <a:rPr lang="en-US" sz="1600" spc="-150" dirty="0" smtClean="0">
              <a:latin typeface="+mn-lt"/>
            </a:rPr>
            <a:t>HASIL ANALISIS</a:t>
          </a:r>
          <a:endParaRPr lang="en-US" sz="1600" spc="-150" dirty="0">
            <a:latin typeface="+mn-lt"/>
          </a:endParaRPr>
        </a:p>
      </dgm:t>
    </dgm:pt>
    <dgm:pt modelId="{4667CFD2-D09C-4DFF-88D4-5746DF10ACE0}" type="parTrans" cxnId="{FCB0FE76-843C-4BBB-9333-0729EFEF8F7D}">
      <dgm:prSet/>
      <dgm:spPr/>
      <dgm:t>
        <a:bodyPr/>
        <a:lstStyle/>
        <a:p>
          <a:endParaRPr lang="en-US" spc="-150">
            <a:solidFill>
              <a:schemeClr val="accent3">
                <a:lumMod val="50000"/>
              </a:schemeClr>
            </a:solidFill>
            <a:latin typeface="+mn-lt"/>
          </a:endParaRPr>
        </a:p>
      </dgm:t>
    </dgm:pt>
    <dgm:pt modelId="{8C8653DC-3EF8-465E-94BD-689234B08A3B}" type="sibTrans" cxnId="{FCB0FE76-843C-4BBB-9333-0729EFEF8F7D}">
      <dgm:prSet/>
      <dgm:spPr/>
      <dgm:t>
        <a:bodyPr/>
        <a:lstStyle/>
        <a:p>
          <a:endParaRPr lang="en-US" spc="-150">
            <a:solidFill>
              <a:schemeClr val="accent3">
                <a:lumMod val="50000"/>
              </a:schemeClr>
            </a:solidFill>
            <a:latin typeface="+mn-lt"/>
          </a:endParaRPr>
        </a:p>
      </dgm:t>
    </dgm:pt>
    <dgm:pt modelId="{D0CE9D8D-92B3-4F48-9547-F4C772AA6873}">
      <dgm:prSet phldrT="[Text]" custT="1"/>
      <dgm:spPr>
        <a:solidFill>
          <a:schemeClr val="accent1">
            <a:lumMod val="75000"/>
          </a:schemeClr>
        </a:solidFill>
      </dgm:spPr>
      <dgm:t>
        <a:bodyPr/>
        <a:lstStyle/>
        <a:p>
          <a:r>
            <a:rPr lang="en-US" sz="1200" spc="-150" dirty="0" smtClean="0">
              <a:latin typeface="+mn-lt"/>
              <a:cs typeface="Arial" pitchFamily="34" charset="0"/>
            </a:rPr>
            <a:t>HASIL PEMERIKSAAN</a:t>
          </a:r>
          <a:endParaRPr lang="en-US" sz="1200" spc="-150" dirty="0">
            <a:latin typeface="+mn-lt"/>
            <a:cs typeface="Arial" pitchFamily="34" charset="0"/>
          </a:endParaRPr>
        </a:p>
      </dgm:t>
    </dgm:pt>
    <dgm:pt modelId="{BA48EF18-522F-4E83-AEE0-D2F8BA0C0D28}" type="parTrans" cxnId="{FA723142-0148-41AC-AAE8-7589FB518421}">
      <dgm:prSet/>
      <dgm:spPr/>
      <dgm:t>
        <a:bodyPr/>
        <a:lstStyle/>
        <a:p>
          <a:endParaRPr lang="en-US" spc="-150">
            <a:solidFill>
              <a:schemeClr val="accent3">
                <a:lumMod val="50000"/>
              </a:schemeClr>
            </a:solidFill>
            <a:latin typeface="+mn-lt"/>
          </a:endParaRPr>
        </a:p>
      </dgm:t>
    </dgm:pt>
    <dgm:pt modelId="{1B20D819-D757-4ABC-A0CB-56C2BD384FF9}" type="sibTrans" cxnId="{FA723142-0148-41AC-AAE8-7589FB518421}">
      <dgm:prSet/>
      <dgm:spPr/>
      <dgm:t>
        <a:bodyPr/>
        <a:lstStyle/>
        <a:p>
          <a:endParaRPr lang="en-US" spc="-150">
            <a:solidFill>
              <a:schemeClr val="accent3">
                <a:lumMod val="50000"/>
              </a:schemeClr>
            </a:solidFill>
            <a:latin typeface="+mn-lt"/>
          </a:endParaRPr>
        </a:p>
      </dgm:t>
    </dgm:pt>
    <dgm:pt modelId="{81498C72-177F-41E4-8C00-BBE81EFE7E07}">
      <dgm:prSet phldrT="[Text]" custT="1"/>
      <dgm:spPr>
        <a:solidFill>
          <a:schemeClr val="accent4">
            <a:lumMod val="75000"/>
            <a:lumOff val="25000"/>
          </a:schemeClr>
        </a:solidFill>
      </dgm:spPr>
      <dgm:t>
        <a:bodyPr/>
        <a:lstStyle/>
        <a:p>
          <a:r>
            <a:rPr lang="en-US" sz="1200" b="0" spc="-150" dirty="0" smtClean="0">
              <a:latin typeface="+mn-lt"/>
            </a:rPr>
            <a:t>INSTANSI/ PIHAK  TERKAIT</a:t>
          </a:r>
          <a:endParaRPr lang="en-US" sz="1200" b="0" spc="-150" dirty="0">
            <a:latin typeface="+mn-lt"/>
          </a:endParaRPr>
        </a:p>
      </dgm:t>
    </dgm:pt>
    <dgm:pt modelId="{6981491F-6977-4529-B09D-91E468F0EBEB}" type="parTrans" cxnId="{4F3473B9-9635-447F-9424-C4E93F4F7F16}">
      <dgm:prSet/>
      <dgm:spPr/>
      <dgm:t>
        <a:bodyPr/>
        <a:lstStyle/>
        <a:p>
          <a:endParaRPr lang="en-US" spc="-150">
            <a:solidFill>
              <a:schemeClr val="accent3">
                <a:lumMod val="50000"/>
              </a:schemeClr>
            </a:solidFill>
            <a:latin typeface="+mn-lt"/>
          </a:endParaRPr>
        </a:p>
      </dgm:t>
    </dgm:pt>
    <dgm:pt modelId="{97AEDE76-88F3-4E79-B615-63E7EC73D5B6}" type="sibTrans" cxnId="{4F3473B9-9635-447F-9424-C4E93F4F7F16}">
      <dgm:prSet/>
      <dgm:spPr/>
      <dgm:t>
        <a:bodyPr/>
        <a:lstStyle/>
        <a:p>
          <a:endParaRPr lang="en-US" spc="-150">
            <a:solidFill>
              <a:schemeClr val="accent3">
                <a:lumMod val="50000"/>
              </a:schemeClr>
            </a:solidFill>
            <a:latin typeface="+mn-lt"/>
          </a:endParaRPr>
        </a:p>
      </dgm:t>
    </dgm:pt>
    <dgm:pt modelId="{6BB1C916-0576-4914-AD0B-8073524B9F1B}">
      <dgm:prSet phldrT="[Text]" custT="1"/>
      <dgm:spPr>
        <a:solidFill>
          <a:schemeClr val="accent4">
            <a:lumMod val="50000"/>
            <a:lumOff val="50000"/>
          </a:schemeClr>
        </a:solidFill>
      </dgm:spPr>
      <dgm:t>
        <a:bodyPr/>
        <a:lstStyle/>
        <a:p>
          <a:r>
            <a:rPr lang="en-US" sz="1200" b="0" spc="-150" dirty="0" smtClean="0">
              <a:latin typeface="+mn-lt"/>
            </a:rPr>
            <a:t>MITRA DI  </a:t>
          </a:r>
          <a:br>
            <a:rPr lang="en-US" sz="1200" b="0" spc="-150" dirty="0" smtClean="0">
              <a:latin typeface="+mn-lt"/>
            </a:rPr>
          </a:br>
          <a:r>
            <a:rPr lang="en-US" sz="1200" b="0" spc="-150" dirty="0" smtClean="0">
              <a:latin typeface="+mn-lt"/>
            </a:rPr>
            <a:t>LUAR NEGERI</a:t>
          </a:r>
          <a:endParaRPr lang="en-US" sz="1200" b="0" spc="-150" dirty="0">
            <a:latin typeface="+mn-lt"/>
          </a:endParaRPr>
        </a:p>
      </dgm:t>
    </dgm:pt>
    <dgm:pt modelId="{4ABBEF8E-CAF1-45DE-BF90-0AC1AB5C8512}" type="parTrans" cxnId="{12FD16C7-C184-4CCD-86BD-88F160CDB522}">
      <dgm:prSet/>
      <dgm:spPr/>
      <dgm:t>
        <a:bodyPr/>
        <a:lstStyle/>
        <a:p>
          <a:endParaRPr lang="en-US" spc="-150">
            <a:solidFill>
              <a:schemeClr val="accent3">
                <a:lumMod val="50000"/>
              </a:schemeClr>
            </a:solidFill>
            <a:latin typeface="+mn-lt"/>
          </a:endParaRPr>
        </a:p>
      </dgm:t>
    </dgm:pt>
    <dgm:pt modelId="{2590281A-8FCF-4959-B75B-ECA25E0D8ABF}" type="sibTrans" cxnId="{12FD16C7-C184-4CCD-86BD-88F160CDB522}">
      <dgm:prSet/>
      <dgm:spPr/>
      <dgm:t>
        <a:bodyPr/>
        <a:lstStyle/>
        <a:p>
          <a:endParaRPr lang="en-US" spc="-150">
            <a:solidFill>
              <a:schemeClr val="accent3">
                <a:lumMod val="50000"/>
              </a:schemeClr>
            </a:solidFill>
            <a:latin typeface="+mn-lt"/>
          </a:endParaRPr>
        </a:p>
      </dgm:t>
    </dgm:pt>
    <dgm:pt modelId="{319BA0AD-D386-4C3F-999B-2DDB3F463782}">
      <dgm:prSet phldrT="[Text]" custT="1"/>
      <dgm:spPr>
        <a:solidFill>
          <a:schemeClr val="accent1">
            <a:lumMod val="75000"/>
          </a:schemeClr>
        </a:solidFill>
      </dgm:spPr>
      <dgm:t>
        <a:bodyPr/>
        <a:lstStyle/>
        <a:p>
          <a:r>
            <a:rPr lang="en-US" sz="1200" b="0" spc="-150" dirty="0" smtClean="0">
              <a:latin typeface="+mn-lt"/>
            </a:rPr>
            <a:t>MASYARAKAT</a:t>
          </a:r>
          <a:endParaRPr lang="en-US" sz="1200" b="0" spc="-150" dirty="0">
            <a:latin typeface="+mn-lt"/>
          </a:endParaRPr>
        </a:p>
      </dgm:t>
    </dgm:pt>
    <dgm:pt modelId="{C492B3DE-D6AD-4607-9257-09962910B72C}" type="parTrans" cxnId="{DAC7EB22-C0BB-4BD8-9AAA-948EAFCEFDFE}">
      <dgm:prSet/>
      <dgm:spPr/>
      <dgm:t>
        <a:bodyPr/>
        <a:lstStyle/>
        <a:p>
          <a:endParaRPr lang="en-US" spc="-150">
            <a:solidFill>
              <a:schemeClr val="accent3">
                <a:lumMod val="50000"/>
              </a:schemeClr>
            </a:solidFill>
            <a:latin typeface="+mn-lt"/>
          </a:endParaRPr>
        </a:p>
      </dgm:t>
    </dgm:pt>
    <dgm:pt modelId="{135BDD24-20FC-4142-86D7-9761403BD1FA}" type="sibTrans" cxnId="{DAC7EB22-C0BB-4BD8-9AAA-948EAFCEFDFE}">
      <dgm:prSet/>
      <dgm:spPr/>
      <dgm:t>
        <a:bodyPr/>
        <a:lstStyle/>
        <a:p>
          <a:endParaRPr lang="en-US" spc="-150">
            <a:solidFill>
              <a:schemeClr val="accent3">
                <a:lumMod val="50000"/>
              </a:schemeClr>
            </a:solidFill>
            <a:latin typeface="+mn-lt"/>
          </a:endParaRPr>
        </a:p>
      </dgm:t>
    </dgm:pt>
    <dgm:pt modelId="{AD4FEC56-D5DB-4C17-AB38-3D39DB8AC2B9}">
      <dgm:prSet phldrT="[Text]" custT="1"/>
      <dgm:spPr/>
      <dgm:t>
        <a:bodyPr/>
        <a:lstStyle/>
        <a:p>
          <a:r>
            <a:rPr lang="en-US" sz="1400" b="0" cap="none" spc="-150" dirty="0" smtClean="0">
              <a:ln w="18415" cmpd="sng">
                <a:prstDash val="solid"/>
              </a:ln>
              <a:effectLst>
                <a:outerShdw blurRad="63500" dir="3600000" algn="tl" rotWithShape="0">
                  <a:srgbClr val="000000">
                    <a:alpha val="70000"/>
                  </a:srgbClr>
                </a:outerShdw>
              </a:effectLst>
              <a:latin typeface="+mn-lt"/>
            </a:rPr>
            <a:t>MEMINTA INFORMASI </a:t>
          </a:r>
          <a:r>
            <a:rPr lang="en-US" sz="1200" b="0" cap="none" spc="-150" dirty="0" smtClean="0">
              <a:ln w="18415" cmpd="sng">
                <a:prstDash val="solid"/>
              </a:ln>
              <a:effectLst>
                <a:outerShdw blurRad="63500" dir="3600000" algn="tl" rotWithShape="0">
                  <a:srgbClr val="000000">
                    <a:alpha val="70000"/>
                  </a:srgbClr>
                </a:outerShdw>
              </a:effectLst>
              <a:latin typeface="+mn-lt"/>
            </a:rPr>
            <a:t>PERKEMBANGAN</a:t>
          </a:r>
          <a:endParaRPr lang="en-US" sz="1200" b="0" cap="none" spc="-150" dirty="0">
            <a:ln w="18415" cmpd="sng">
              <a:prstDash val="solid"/>
            </a:ln>
            <a:effectLst>
              <a:outerShdw blurRad="63500" dir="3600000" algn="tl" rotWithShape="0">
                <a:srgbClr val="000000">
                  <a:alpha val="70000"/>
                </a:srgbClr>
              </a:outerShdw>
            </a:effectLst>
            <a:latin typeface="+mn-lt"/>
          </a:endParaRPr>
        </a:p>
      </dgm:t>
    </dgm:pt>
    <dgm:pt modelId="{23E5E355-1356-4CA8-92CE-9DAF1778056E}" type="parTrans" cxnId="{C4F2FBA9-8311-48DF-B2AF-78D2794B8871}">
      <dgm:prSet/>
      <dgm:spPr/>
      <dgm:t>
        <a:bodyPr/>
        <a:lstStyle/>
        <a:p>
          <a:endParaRPr lang="en-US" spc="-150">
            <a:solidFill>
              <a:schemeClr val="accent3">
                <a:lumMod val="50000"/>
              </a:schemeClr>
            </a:solidFill>
            <a:latin typeface="+mn-lt"/>
          </a:endParaRPr>
        </a:p>
      </dgm:t>
    </dgm:pt>
    <dgm:pt modelId="{7AC29849-8877-4482-B4AC-EC033734807A}" type="sibTrans" cxnId="{C4F2FBA9-8311-48DF-B2AF-78D2794B8871}">
      <dgm:prSet/>
      <dgm:spPr/>
      <dgm:t>
        <a:bodyPr/>
        <a:lstStyle/>
        <a:p>
          <a:endParaRPr lang="en-US" spc="-150">
            <a:solidFill>
              <a:schemeClr val="accent3">
                <a:lumMod val="50000"/>
              </a:schemeClr>
            </a:solidFill>
            <a:latin typeface="+mn-lt"/>
          </a:endParaRPr>
        </a:p>
      </dgm:t>
    </dgm:pt>
    <dgm:pt modelId="{EB90A43E-D994-4208-B9AC-A2830B8E2878}">
      <dgm:prSet phldrT="[Text]" custT="1"/>
      <dgm:spPr/>
      <dgm:t>
        <a:bodyPr/>
        <a:lstStyle/>
        <a:p>
          <a:r>
            <a:rPr lang="en-US" sz="1400" b="0" cap="none" spc="-150" dirty="0" smtClean="0">
              <a:ln w="18415" cmpd="sng">
                <a:prstDash val="solid"/>
              </a:ln>
              <a:effectLst>
                <a:outerShdw blurRad="63500" dir="3600000" algn="tl" rotWithShape="0">
                  <a:srgbClr val="000000">
                    <a:alpha val="70000"/>
                  </a:srgbClr>
                </a:outerShdw>
              </a:effectLst>
              <a:latin typeface="+mn-lt"/>
            </a:rPr>
            <a:t>MENERUSKAN</a:t>
          </a:r>
          <a:endParaRPr lang="en-US" sz="1400" b="0" cap="none" spc="-150" dirty="0">
            <a:ln w="18415" cmpd="sng">
              <a:prstDash val="solid"/>
            </a:ln>
            <a:effectLst>
              <a:outerShdw blurRad="63500" dir="3600000" algn="tl" rotWithShape="0">
                <a:srgbClr val="000000">
                  <a:alpha val="70000"/>
                </a:srgbClr>
              </a:outerShdw>
            </a:effectLst>
            <a:latin typeface="+mn-lt"/>
          </a:endParaRPr>
        </a:p>
      </dgm:t>
    </dgm:pt>
    <dgm:pt modelId="{D8104427-005E-4C01-A51B-02FF5A88D67D}" type="parTrans" cxnId="{7233C593-B08A-4508-9EA1-3C1AD4E3FA72}">
      <dgm:prSet/>
      <dgm:spPr/>
      <dgm:t>
        <a:bodyPr/>
        <a:lstStyle/>
        <a:p>
          <a:endParaRPr lang="en-US" spc="-150">
            <a:solidFill>
              <a:schemeClr val="accent3">
                <a:lumMod val="50000"/>
              </a:schemeClr>
            </a:solidFill>
            <a:latin typeface="+mn-lt"/>
          </a:endParaRPr>
        </a:p>
      </dgm:t>
    </dgm:pt>
    <dgm:pt modelId="{D3F1C11C-E17A-4ABB-95ED-174A09B9674A}" type="sibTrans" cxnId="{7233C593-B08A-4508-9EA1-3C1AD4E3FA72}">
      <dgm:prSet/>
      <dgm:spPr/>
      <dgm:t>
        <a:bodyPr/>
        <a:lstStyle/>
        <a:p>
          <a:endParaRPr lang="en-US" spc="-150">
            <a:solidFill>
              <a:schemeClr val="accent3">
                <a:lumMod val="50000"/>
              </a:schemeClr>
            </a:solidFill>
            <a:latin typeface="+mn-lt"/>
          </a:endParaRPr>
        </a:p>
      </dgm:t>
    </dgm:pt>
    <dgm:pt modelId="{365634F6-473F-4BF0-952D-4E510B4DDF63}">
      <dgm:prSet phldrT="[Text]" custT="1"/>
      <dgm:spPr/>
      <dgm:t>
        <a:bodyPr/>
        <a:lstStyle/>
        <a:p>
          <a:r>
            <a:rPr lang="en-US" sz="1400" b="0" cap="none" spc="-150" dirty="0" smtClean="0">
              <a:ln w="18415" cmpd="sng">
                <a:prstDash val="solid"/>
              </a:ln>
              <a:effectLst>
                <a:outerShdw blurRad="63500" dir="3600000" algn="tl" rotWithShape="0">
                  <a:srgbClr val="000000">
                    <a:alpha val="70000"/>
                  </a:srgbClr>
                </a:outerShdw>
              </a:effectLst>
              <a:latin typeface="+mn-lt"/>
            </a:rPr>
            <a:t>PERTUKARAN INFORMASI</a:t>
          </a:r>
          <a:endParaRPr lang="en-US" sz="1400" b="0" cap="none" spc="-150" dirty="0">
            <a:ln w="18415" cmpd="sng">
              <a:prstDash val="solid"/>
            </a:ln>
            <a:effectLst>
              <a:outerShdw blurRad="63500" dir="3600000" algn="tl" rotWithShape="0">
                <a:srgbClr val="000000">
                  <a:alpha val="70000"/>
                </a:srgbClr>
              </a:outerShdw>
            </a:effectLst>
            <a:latin typeface="+mn-lt"/>
          </a:endParaRPr>
        </a:p>
      </dgm:t>
    </dgm:pt>
    <dgm:pt modelId="{814DA006-CCC8-49C3-9771-74498AE3409E}" type="parTrans" cxnId="{9C44B569-EF23-429E-90E0-DC49A6F367A1}">
      <dgm:prSet/>
      <dgm:spPr/>
      <dgm:t>
        <a:bodyPr/>
        <a:lstStyle/>
        <a:p>
          <a:endParaRPr lang="en-US" spc="-150">
            <a:solidFill>
              <a:schemeClr val="accent3">
                <a:lumMod val="50000"/>
              </a:schemeClr>
            </a:solidFill>
            <a:latin typeface="+mn-lt"/>
          </a:endParaRPr>
        </a:p>
      </dgm:t>
    </dgm:pt>
    <dgm:pt modelId="{150EF3C6-9A99-47DE-8EFB-838432C4C938}" type="sibTrans" cxnId="{9C44B569-EF23-429E-90E0-DC49A6F367A1}">
      <dgm:prSet/>
      <dgm:spPr/>
      <dgm:t>
        <a:bodyPr/>
        <a:lstStyle/>
        <a:p>
          <a:endParaRPr lang="en-US" spc="-150">
            <a:solidFill>
              <a:schemeClr val="accent3">
                <a:lumMod val="50000"/>
              </a:schemeClr>
            </a:solidFill>
            <a:latin typeface="+mn-lt"/>
          </a:endParaRPr>
        </a:p>
      </dgm:t>
    </dgm:pt>
    <dgm:pt modelId="{84AFA6AD-EEC1-486F-9D21-7A490B179D75}">
      <dgm:prSet phldrT="[Text]" custT="1"/>
      <dgm:spPr>
        <a:solidFill>
          <a:schemeClr val="bg2">
            <a:lumMod val="50000"/>
          </a:schemeClr>
        </a:solidFill>
      </dgm:spPr>
      <dgm:t>
        <a:bodyPr/>
        <a:lstStyle/>
        <a:p>
          <a:r>
            <a:rPr lang="en-US" sz="1600" spc="-150" dirty="0" smtClean="0">
              <a:latin typeface="+mn-lt"/>
            </a:rPr>
            <a:t>LAPORAN</a:t>
          </a:r>
          <a:endParaRPr lang="en-US" sz="1600" spc="-150" dirty="0">
            <a:latin typeface="+mn-lt"/>
          </a:endParaRPr>
        </a:p>
      </dgm:t>
    </dgm:pt>
    <dgm:pt modelId="{F6B9E0B1-9526-4B59-B70B-453E539A5CEF}" type="parTrans" cxnId="{213C37F9-5EC2-4C44-BDC1-8E967990D8A5}">
      <dgm:prSet/>
      <dgm:spPr/>
      <dgm:t>
        <a:bodyPr/>
        <a:lstStyle/>
        <a:p>
          <a:endParaRPr lang="en-US" spc="-150">
            <a:solidFill>
              <a:schemeClr val="accent3">
                <a:lumMod val="50000"/>
              </a:schemeClr>
            </a:solidFill>
            <a:latin typeface="+mn-lt"/>
          </a:endParaRPr>
        </a:p>
      </dgm:t>
    </dgm:pt>
    <dgm:pt modelId="{3B1B8064-239C-4AA5-8E12-8FDA776A25CB}" type="sibTrans" cxnId="{213C37F9-5EC2-4C44-BDC1-8E967990D8A5}">
      <dgm:prSet/>
      <dgm:spPr/>
      <dgm:t>
        <a:bodyPr/>
        <a:lstStyle/>
        <a:p>
          <a:endParaRPr lang="en-US" spc="-150">
            <a:solidFill>
              <a:schemeClr val="accent3">
                <a:lumMod val="50000"/>
              </a:schemeClr>
            </a:solidFill>
            <a:latin typeface="+mn-lt"/>
          </a:endParaRPr>
        </a:p>
      </dgm:t>
    </dgm:pt>
    <dgm:pt modelId="{702865C9-3F0E-405A-8DB3-C31AC20A7DB5}">
      <dgm:prSet phldrT="[Text]" custT="1"/>
      <dgm:spPr>
        <a:solidFill>
          <a:schemeClr val="accent1">
            <a:lumMod val="50000"/>
          </a:schemeClr>
        </a:solidFill>
      </dgm:spPr>
      <dgm:t>
        <a:bodyPr/>
        <a:lstStyle/>
        <a:p>
          <a:r>
            <a:rPr lang="en-US" sz="1400" spc="-150" dirty="0" smtClean="0">
              <a:latin typeface="+mn-lt"/>
            </a:rPr>
            <a:t>INFORMASI</a:t>
          </a:r>
          <a:endParaRPr lang="en-US" sz="1400" spc="-150" dirty="0">
            <a:latin typeface="+mn-lt"/>
          </a:endParaRPr>
        </a:p>
      </dgm:t>
    </dgm:pt>
    <dgm:pt modelId="{F9D857C8-0F24-4B74-8127-805D01BAE6A1}" type="parTrans" cxnId="{6DDE694B-C9B2-4860-BD27-5C59EFB64500}">
      <dgm:prSet/>
      <dgm:spPr/>
      <dgm:t>
        <a:bodyPr/>
        <a:lstStyle/>
        <a:p>
          <a:endParaRPr lang="en-US" spc="-150">
            <a:solidFill>
              <a:schemeClr val="accent3">
                <a:lumMod val="50000"/>
              </a:schemeClr>
            </a:solidFill>
            <a:latin typeface="+mn-lt"/>
          </a:endParaRPr>
        </a:p>
      </dgm:t>
    </dgm:pt>
    <dgm:pt modelId="{0483EE79-7879-452C-B4C5-52387BD40106}" type="sibTrans" cxnId="{6DDE694B-C9B2-4860-BD27-5C59EFB64500}">
      <dgm:prSet/>
      <dgm:spPr/>
      <dgm:t>
        <a:bodyPr/>
        <a:lstStyle/>
        <a:p>
          <a:endParaRPr lang="en-US" spc="-150">
            <a:solidFill>
              <a:schemeClr val="accent3">
                <a:lumMod val="50000"/>
              </a:schemeClr>
            </a:solidFill>
            <a:latin typeface="+mn-lt"/>
          </a:endParaRPr>
        </a:p>
      </dgm:t>
    </dgm:pt>
    <dgm:pt modelId="{CA1DD4D8-B927-47FC-A4C2-9BBF2D344786}">
      <dgm:prSet phldrT="[Text]" custT="1"/>
      <dgm:spPr>
        <a:solidFill>
          <a:schemeClr val="accent2">
            <a:lumMod val="75000"/>
          </a:schemeClr>
        </a:solidFill>
      </dgm:spPr>
      <dgm:t>
        <a:bodyPr/>
        <a:lstStyle/>
        <a:p>
          <a:r>
            <a:rPr lang="en-US" sz="2400" b="0" cap="none" spc="-150" dirty="0" smtClean="0">
              <a:ln w="18415" cmpd="sng">
                <a:prstDash val="solid"/>
              </a:ln>
              <a:effectLst>
                <a:outerShdw blurRad="63500" dir="3600000" algn="tl" rotWithShape="0">
                  <a:srgbClr val="000000">
                    <a:alpha val="70000"/>
                  </a:srgbClr>
                </a:outerShdw>
              </a:effectLst>
              <a:latin typeface="+mn-lt"/>
            </a:rPr>
            <a:t>LID</a:t>
          </a:r>
          <a:endParaRPr lang="en-US" sz="2400" b="0" cap="none" spc="-150" dirty="0">
            <a:ln w="18415" cmpd="sng">
              <a:prstDash val="solid"/>
            </a:ln>
            <a:effectLst>
              <a:outerShdw blurRad="63500" dir="3600000" algn="tl" rotWithShape="0">
                <a:srgbClr val="000000">
                  <a:alpha val="70000"/>
                </a:srgbClr>
              </a:outerShdw>
            </a:effectLst>
            <a:latin typeface="+mn-lt"/>
          </a:endParaRPr>
        </a:p>
      </dgm:t>
    </dgm:pt>
    <dgm:pt modelId="{D5BB1DE1-A140-4EF1-8FDB-53A21B417E8E}" type="parTrans" cxnId="{C0A8C0A8-2D30-4009-805A-3103C79CD5A4}">
      <dgm:prSet/>
      <dgm:spPr/>
      <dgm:t>
        <a:bodyPr/>
        <a:lstStyle/>
        <a:p>
          <a:endParaRPr lang="en-US" spc="-150">
            <a:solidFill>
              <a:schemeClr val="accent3">
                <a:lumMod val="50000"/>
              </a:schemeClr>
            </a:solidFill>
            <a:latin typeface="+mn-lt"/>
          </a:endParaRPr>
        </a:p>
      </dgm:t>
    </dgm:pt>
    <dgm:pt modelId="{9F3455D1-AB3C-45E1-8906-34BF293E4CAD}" type="sibTrans" cxnId="{C0A8C0A8-2D30-4009-805A-3103C79CD5A4}">
      <dgm:prSet/>
      <dgm:spPr/>
      <dgm:t>
        <a:bodyPr/>
        <a:lstStyle/>
        <a:p>
          <a:endParaRPr lang="en-US" spc="-150">
            <a:solidFill>
              <a:schemeClr val="accent3">
                <a:lumMod val="50000"/>
              </a:schemeClr>
            </a:solidFill>
            <a:latin typeface="+mn-lt"/>
          </a:endParaRPr>
        </a:p>
      </dgm:t>
    </dgm:pt>
    <dgm:pt modelId="{A88C6DE7-B036-4D7F-8196-4DA38CCD5ACB}">
      <dgm:prSet phldrT="[Text]" custT="1"/>
      <dgm:spPr>
        <a:solidFill>
          <a:schemeClr val="accent2">
            <a:lumMod val="50000"/>
          </a:schemeClr>
        </a:solidFill>
      </dgm:spPr>
      <dgm:t>
        <a:bodyPr/>
        <a:lstStyle/>
        <a:p>
          <a:r>
            <a:rPr lang="en-US" sz="2400" b="0" cap="none" spc="-150" dirty="0" smtClean="0">
              <a:ln w="18415" cmpd="sng">
                <a:prstDash val="solid"/>
              </a:ln>
              <a:effectLst>
                <a:outerShdw blurRad="63500" dir="3600000" algn="tl" rotWithShape="0">
                  <a:srgbClr val="000000">
                    <a:alpha val="70000"/>
                  </a:srgbClr>
                </a:outerShdw>
              </a:effectLst>
              <a:latin typeface="+mn-lt"/>
            </a:rPr>
            <a:t>DIK</a:t>
          </a:r>
          <a:endParaRPr lang="en-US" sz="2400" b="0" cap="none" spc="-150" dirty="0">
            <a:ln w="18415" cmpd="sng">
              <a:prstDash val="solid"/>
            </a:ln>
            <a:effectLst>
              <a:outerShdw blurRad="63500" dir="3600000" algn="tl" rotWithShape="0">
                <a:srgbClr val="000000">
                  <a:alpha val="70000"/>
                </a:srgbClr>
              </a:outerShdw>
            </a:effectLst>
            <a:latin typeface="+mn-lt"/>
          </a:endParaRPr>
        </a:p>
      </dgm:t>
    </dgm:pt>
    <dgm:pt modelId="{A2B5C0B9-DB52-4950-8602-B9575631C797}" type="parTrans" cxnId="{60879572-24E7-40AE-97B0-28A3E9717B07}">
      <dgm:prSet/>
      <dgm:spPr/>
      <dgm:t>
        <a:bodyPr/>
        <a:lstStyle/>
        <a:p>
          <a:endParaRPr lang="en-US" spc="-150">
            <a:solidFill>
              <a:schemeClr val="accent3">
                <a:lumMod val="50000"/>
              </a:schemeClr>
            </a:solidFill>
            <a:latin typeface="+mn-lt"/>
          </a:endParaRPr>
        </a:p>
      </dgm:t>
    </dgm:pt>
    <dgm:pt modelId="{DBDE97C6-2766-499B-AFDC-B1226DCC7C38}" type="sibTrans" cxnId="{60879572-24E7-40AE-97B0-28A3E9717B07}">
      <dgm:prSet/>
      <dgm:spPr/>
      <dgm:t>
        <a:bodyPr/>
        <a:lstStyle/>
        <a:p>
          <a:endParaRPr lang="en-US" spc="-150">
            <a:solidFill>
              <a:schemeClr val="accent3">
                <a:lumMod val="50000"/>
              </a:schemeClr>
            </a:solidFill>
            <a:latin typeface="+mn-lt"/>
          </a:endParaRPr>
        </a:p>
      </dgm:t>
    </dgm:pt>
    <dgm:pt modelId="{DA203ACB-0A7E-466E-85D4-0981F415BD05}">
      <dgm:prSet phldrT="[Text]" custT="1"/>
      <dgm:spPr>
        <a:solidFill>
          <a:schemeClr val="bg2">
            <a:lumMod val="75000"/>
          </a:schemeClr>
        </a:solidFill>
      </dgm:spPr>
      <dgm:t>
        <a:bodyPr/>
        <a:lstStyle/>
        <a:p>
          <a:r>
            <a:rPr lang="en-US" sz="1600" b="0" cap="none" spc="-150" dirty="0" smtClean="0">
              <a:ln w="18415" cmpd="sng">
                <a:prstDash val="solid"/>
              </a:ln>
              <a:effectLst>
                <a:outerShdw blurRad="63500" dir="3600000" algn="tl" rotWithShape="0">
                  <a:srgbClr val="000000">
                    <a:alpha val="70000"/>
                  </a:srgbClr>
                </a:outerShdw>
              </a:effectLst>
              <a:latin typeface="+mn-lt"/>
            </a:rPr>
            <a:t>SELURUH</a:t>
          </a:r>
          <a:endParaRPr lang="en-US" sz="1600" b="0" cap="none" spc="-150" dirty="0">
            <a:ln w="18415" cmpd="sng">
              <a:prstDash val="solid"/>
            </a:ln>
            <a:effectLst>
              <a:outerShdw blurRad="63500" dir="3600000" algn="tl" rotWithShape="0">
                <a:srgbClr val="000000">
                  <a:alpha val="70000"/>
                </a:srgbClr>
              </a:outerShdw>
            </a:effectLst>
            <a:latin typeface="+mn-lt"/>
          </a:endParaRPr>
        </a:p>
      </dgm:t>
    </dgm:pt>
    <dgm:pt modelId="{AC2D5CB5-6C29-424D-8095-13A0CC657E66}" type="parTrans" cxnId="{18FF9640-278F-442C-BE33-7B2553E064C1}">
      <dgm:prSet/>
      <dgm:spPr/>
      <dgm:t>
        <a:bodyPr/>
        <a:lstStyle/>
        <a:p>
          <a:endParaRPr lang="en-US" spc="-150">
            <a:solidFill>
              <a:schemeClr val="accent3">
                <a:lumMod val="50000"/>
              </a:schemeClr>
            </a:solidFill>
            <a:latin typeface="+mn-lt"/>
          </a:endParaRPr>
        </a:p>
      </dgm:t>
    </dgm:pt>
    <dgm:pt modelId="{90E189EE-A53C-46FF-AAA2-02A13DE34E9C}" type="sibTrans" cxnId="{18FF9640-278F-442C-BE33-7B2553E064C1}">
      <dgm:prSet/>
      <dgm:spPr/>
      <dgm:t>
        <a:bodyPr/>
        <a:lstStyle/>
        <a:p>
          <a:endParaRPr lang="en-US" spc="-150">
            <a:solidFill>
              <a:schemeClr val="accent3">
                <a:lumMod val="50000"/>
              </a:schemeClr>
            </a:solidFill>
            <a:latin typeface="+mn-lt"/>
          </a:endParaRPr>
        </a:p>
      </dgm:t>
    </dgm:pt>
    <dgm:pt modelId="{98BE5EC5-326B-46D0-A430-DAC914F8AB99}">
      <dgm:prSet phldrT="[Text]" custT="1"/>
      <dgm:spPr>
        <a:solidFill>
          <a:schemeClr val="accent3">
            <a:lumMod val="50000"/>
          </a:schemeClr>
        </a:solidFill>
      </dgm:spPr>
      <dgm:t>
        <a:bodyPr/>
        <a:lstStyle/>
        <a:p>
          <a:r>
            <a:rPr lang="en-US" sz="1600" b="0" cap="none" spc="-150" dirty="0" smtClean="0">
              <a:ln w="18415" cmpd="sng">
                <a:prstDash val="solid"/>
              </a:ln>
              <a:effectLst>
                <a:outerShdw blurRad="63500" dir="3600000" algn="tl" rotWithShape="0">
                  <a:srgbClr val="000000">
                    <a:alpha val="70000"/>
                  </a:srgbClr>
                </a:outerShdw>
              </a:effectLst>
              <a:latin typeface="+mn-lt"/>
            </a:rPr>
            <a:t>SEBAGIAN</a:t>
          </a:r>
          <a:endParaRPr lang="en-US" sz="1600" b="0" cap="none" spc="-150" dirty="0">
            <a:ln w="18415" cmpd="sng">
              <a:prstDash val="solid"/>
            </a:ln>
            <a:effectLst>
              <a:outerShdw blurRad="63500" dir="3600000" algn="tl" rotWithShape="0">
                <a:srgbClr val="000000">
                  <a:alpha val="70000"/>
                </a:srgbClr>
              </a:outerShdw>
            </a:effectLst>
            <a:latin typeface="+mn-lt"/>
          </a:endParaRPr>
        </a:p>
      </dgm:t>
    </dgm:pt>
    <dgm:pt modelId="{71A89078-E6CA-4362-943A-8B116B83AAC7}" type="parTrans" cxnId="{2D5C7FB3-05F7-423D-9C0B-3C01510F963E}">
      <dgm:prSet/>
      <dgm:spPr/>
      <dgm:t>
        <a:bodyPr/>
        <a:lstStyle/>
        <a:p>
          <a:endParaRPr lang="en-US" spc="-150">
            <a:solidFill>
              <a:schemeClr val="accent3">
                <a:lumMod val="50000"/>
              </a:schemeClr>
            </a:solidFill>
            <a:latin typeface="+mn-lt"/>
          </a:endParaRPr>
        </a:p>
      </dgm:t>
    </dgm:pt>
    <dgm:pt modelId="{AD9078D8-E21C-4297-A64A-DAA78932E4BE}" type="sibTrans" cxnId="{2D5C7FB3-05F7-423D-9C0B-3C01510F963E}">
      <dgm:prSet/>
      <dgm:spPr/>
      <dgm:t>
        <a:bodyPr/>
        <a:lstStyle/>
        <a:p>
          <a:endParaRPr lang="en-US" spc="-150">
            <a:solidFill>
              <a:schemeClr val="accent3">
                <a:lumMod val="50000"/>
              </a:schemeClr>
            </a:solidFill>
            <a:latin typeface="+mn-lt"/>
          </a:endParaRPr>
        </a:p>
      </dgm:t>
    </dgm:pt>
    <dgm:pt modelId="{D337D887-2491-4369-B94C-F4DBE3B724D0}" type="pres">
      <dgm:prSet presAssocID="{4F224019-4DA7-419E-B15A-CB7E71C6E480}" presName="theList" presStyleCnt="0">
        <dgm:presLayoutVars>
          <dgm:dir/>
          <dgm:animLvl val="lvl"/>
          <dgm:resizeHandles val="exact"/>
        </dgm:presLayoutVars>
      </dgm:prSet>
      <dgm:spPr/>
      <dgm:t>
        <a:bodyPr/>
        <a:lstStyle/>
        <a:p>
          <a:endParaRPr lang="en-US"/>
        </a:p>
      </dgm:t>
    </dgm:pt>
    <dgm:pt modelId="{DC5EE141-AD8B-4378-A22C-D29CC5D034EA}" type="pres">
      <dgm:prSet presAssocID="{510A0FB2-4CFC-4460-A0FD-95F72C04FDBD}" presName="compNode" presStyleCnt="0"/>
      <dgm:spPr/>
      <dgm:t>
        <a:bodyPr/>
        <a:lstStyle/>
        <a:p>
          <a:endParaRPr lang="en-US"/>
        </a:p>
      </dgm:t>
    </dgm:pt>
    <dgm:pt modelId="{663077C4-5CC6-47E5-95E4-B62D8A591A66}" type="pres">
      <dgm:prSet presAssocID="{510A0FB2-4CFC-4460-A0FD-95F72C04FDBD}" presName="aNode" presStyleLbl="bgShp" presStyleIdx="0" presStyleCnt="6"/>
      <dgm:spPr/>
      <dgm:t>
        <a:bodyPr/>
        <a:lstStyle/>
        <a:p>
          <a:endParaRPr lang="en-US"/>
        </a:p>
      </dgm:t>
    </dgm:pt>
    <dgm:pt modelId="{B2B18B32-D6A2-48FF-A76A-00B37CAB70AF}" type="pres">
      <dgm:prSet presAssocID="{510A0FB2-4CFC-4460-A0FD-95F72C04FDBD}" presName="textNode" presStyleLbl="bgShp" presStyleIdx="0" presStyleCnt="6"/>
      <dgm:spPr/>
      <dgm:t>
        <a:bodyPr/>
        <a:lstStyle/>
        <a:p>
          <a:endParaRPr lang="en-US"/>
        </a:p>
      </dgm:t>
    </dgm:pt>
    <dgm:pt modelId="{44A942C2-C917-4FCC-8E71-7D0FC1D93483}" type="pres">
      <dgm:prSet presAssocID="{510A0FB2-4CFC-4460-A0FD-95F72C04FDBD}" presName="compChildNode" presStyleCnt="0"/>
      <dgm:spPr/>
      <dgm:t>
        <a:bodyPr/>
        <a:lstStyle/>
        <a:p>
          <a:endParaRPr lang="en-US"/>
        </a:p>
      </dgm:t>
    </dgm:pt>
    <dgm:pt modelId="{A42249FB-B0C6-4EDD-9AD2-6D052674E26D}" type="pres">
      <dgm:prSet presAssocID="{510A0FB2-4CFC-4460-A0FD-95F72C04FDBD}" presName="theInnerList" presStyleCnt="0"/>
      <dgm:spPr/>
      <dgm:t>
        <a:bodyPr/>
        <a:lstStyle/>
        <a:p>
          <a:endParaRPr lang="en-US"/>
        </a:p>
      </dgm:t>
    </dgm:pt>
    <dgm:pt modelId="{62415624-E125-4B2A-88A6-5B4136CCACDD}" type="pres">
      <dgm:prSet presAssocID="{84AFA6AD-EEC1-486F-9D21-7A490B179D75}" presName="childNode" presStyleLbl="node1" presStyleIdx="0" presStyleCnt="15">
        <dgm:presLayoutVars>
          <dgm:bulletEnabled val="1"/>
        </dgm:presLayoutVars>
      </dgm:prSet>
      <dgm:spPr/>
      <dgm:t>
        <a:bodyPr/>
        <a:lstStyle/>
        <a:p>
          <a:endParaRPr lang="en-US"/>
        </a:p>
      </dgm:t>
    </dgm:pt>
    <dgm:pt modelId="{EA113C82-B3BD-438F-A5C5-5379D3F25300}" type="pres">
      <dgm:prSet presAssocID="{84AFA6AD-EEC1-486F-9D21-7A490B179D75}" presName="aSpace2" presStyleCnt="0"/>
      <dgm:spPr/>
      <dgm:t>
        <a:bodyPr/>
        <a:lstStyle/>
        <a:p>
          <a:endParaRPr lang="en-US"/>
        </a:p>
      </dgm:t>
    </dgm:pt>
    <dgm:pt modelId="{26C8C4E7-561B-4693-97AB-1EBF07A70B64}" type="pres">
      <dgm:prSet presAssocID="{702865C9-3F0E-405A-8DB3-C31AC20A7DB5}" presName="childNode" presStyleLbl="node1" presStyleIdx="1" presStyleCnt="15">
        <dgm:presLayoutVars>
          <dgm:bulletEnabled val="1"/>
        </dgm:presLayoutVars>
      </dgm:prSet>
      <dgm:spPr/>
      <dgm:t>
        <a:bodyPr/>
        <a:lstStyle/>
        <a:p>
          <a:endParaRPr lang="en-US"/>
        </a:p>
      </dgm:t>
    </dgm:pt>
    <dgm:pt modelId="{9CF26210-C1BD-405E-BFDB-90DCB5387FF9}" type="pres">
      <dgm:prSet presAssocID="{510A0FB2-4CFC-4460-A0FD-95F72C04FDBD}" presName="aSpace" presStyleCnt="0"/>
      <dgm:spPr/>
      <dgm:t>
        <a:bodyPr/>
        <a:lstStyle/>
        <a:p>
          <a:endParaRPr lang="en-US"/>
        </a:p>
      </dgm:t>
    </dgm:pt>
    <dgm:pt modelId="{E8D9DDC2-661C-4139-A438-3134F7984844}" type="pres">
      <dgm:prSet presAssocID="{365634F6-473F-4BF0-952D-4E510B4DDF63}" presName="compNode" presStyleCnt="0"/>
      <dgm:spPr/>
      <dgm:t>
        <a:bodyPr/>
        <a:lstStyle/>
        <a:p>
          <a:endParaRPr lang="en-US"/>
        </a:p>
      </dgm:t>
    </dgm:pt>
    <dgm:pt modelId="{152B07F1-9461-4545-A5E3-A3BE169FF6AB}" type="pres">
      <dgm:prSet presAssocID="{365634F6-473F-4BF0-952D-4E510B4DDF63}" presName="aNode" presStyleLbl="bgShp" presStyleIdx="1" presStyleCnt="6"/>
      <dgm:spPr/>
      <dgm:t>
        <a:bodyPr/>
        <a:lstStyle/>
        <a:p>
          <a:endParaRPr lang="en-US"/>
        </a:p>
      </dgm:t>
    </dgm:pt>
    <dgm:pt modelId="{FD4A713F-4954-44D9-AD8C-D65BAA524339}" type="pres">
      <dgm:prSet presAssocID="{365634F6-473F-4BF0-952D-4E510B4DDF63}" presName="textNode" presStyleLbl="bgShp" presStyleIdx="1" presStyleCnt="6"/>
      <dgm:spPr/>
      <dgm:t>
        <a:bodyPr/>
        <a:lstStyle/>
        <a:p>
          <a:endParaRPr lang="en-US"/>
        </a:p>
      </dgm:t>
    </dgm:pt>
    <dgm:pt modelId="{046D8E29-40C9-4812-B9AE-6BC80A699D02}" type="pres">
      <dgm:prSet presAssocID="{365634F6-473F-4BF0-952D-4E510B4DDF63}" presName="compChildNode" presStyleCnt="0"/>
      <dgm:spPr/>
      <dgm:t>
        <a:bodyPr/>
        <a:lstStyle/>
        <a:p>
          <a:endParaRPr lang="en-US"/>
        </a:p>
      </dgm:t>
    </dgm:pt>
    <dgm:pt modelId="{DA0C450E-32B7-47B1-A5D7-69E80A3E392B}" type="pres">
      <dgm:prSet presAssocID="{365634F6-473F-4BF0-952D-4E510B4DDF63}" presName="theInnerList" presStyleCnt="0"/>
      <dgm:spPr/>
      <dgm:t>
        <a:bodyPr/>
        <a:lstStyle/>
        <a:p>
          <a:endParaRPr lang="en-US"/>
        </a:p>
      </dgm:t>
    </dgm:pt>
    <dgm:pt modelId="{753A7B3E-982E-40BA-BF43-C508DBFA9198}" type="pres">
      <dgm:prSet presAssocID="{49460B9E-C533-43D2-8D0A-55B7786A0D62}" presName="childNode" presStyleLbl="node1" presStyleIdx="2" presStyleCnt="15">
        <dgm:presLayoutVars>
          <dgm:bulletEnabled val="1"/>
        </dgm:presLayoutVars>
      </dgm:prSet>
      <dgm:spPr/>
      <dgm:t>
        <a:bodyPr/>
        <a:lstStyle/>
        <a:p>
          <a:endParaRPr lang="en-US"/>
        </a:p>
      </dgm:t>
    </dgm:pt>
    <dgm:pt modelId="{93F3E87F-1A4B-43EB-BFC1-158EBCE407D4}" type="pres">
      <dgm:prSet presAssocID="{49460B9E-C533-43D2-8D0A-55B7786A0D62}" presName="aSpace2" presStyleCnt="0"/>
      <dgm:spPr/>
      <dgm:t>
        <a:bodyPr/>
        <a:lstStyle/>
        <a:p>
          <a:endParaRPr lang="en-US"/>
        </a:p>
      </dgm:t>
    </dgm:pt>
    <dgm:pt modelId="{BCB748CC-D8C2-45E5-9611-F21B677B48AA}" type="pres">
      <dgm:prSet presAssocID="{C45F18C0-953F-478C-AF65-073F08CE0DBF}" presName="childNode" presStyleLbl="node1" presStyleIdx="3" presStyleCnt="15">
        <dgm:presLayoutVars>
          <dgm:bulletEnabled val="1"/>
        </dgm:presLayoutVars>
      </dgm:prSet>
      <dgm:spPr/>
      <dgm:t>
        <a:bodyPr/>
        <a:lstStyle/>
        <a:p>
          <a:endParaRPr lang="en-US"/>
        </a:p>
      </dgm:t>
    </dgm:pt>
    <dgm:pt modelId="{BC55B8DA-6266-43CE-A141-E4684BA1E589}" type="pres">
      <dgm:prSet presAssocID="{C45F18C0-953F-478C-AF65-073F08CE0DBF}" presName="aSpace2" presStyleCnt="0"/>
      <dgm:spPr/>
      <dgm:t>
        <a:bodyPr/>
        <a:lstStyle/>
        <a:p>
          <a:endParaRPr lang="en-US"/>
        </a:p>
      </dgm:t>
    </dgm:pt>
    <dgm:pt modelId="{9AF62A00-8B74-42A7-B09E-791FB47E121F}" type="pres">
      <dgm:prSet presAssocID="{81498C72-177F-41E4-8C00-BBE81EFE7E07}" presName="childNode" presStyleLbl="node1" presStyleIdx="4" presStyleCnt="15">
        <dgm:presLayoutVars>
          <dgm:bulletEnabled val="1"/>
        </dgm:presLayoutVars>
      </dgm:prSet>
      <dgm:spPr/>
      <dgm:t>
        <a:bodyPr/>
        <a:lstStyle/>
        <a:p>
          <a:endParaRPr lang="en-US"/>
        </a:p>
      </dgm:t>
    </dgm:pt>
    <dgm:pt modelId="{44E4580C-3858-4911-B5F4-C1EAD4522B82}" type="pres">
      <dgm:prSet presAssocID="{81498C72-177F-41E4-8C00-BBE81EFE7E07}" presName="aSpace2" presStyleCnt="0"/>
      <dgm:spPr/>
      <dgm:t>
        <a:bodyPr/>
        <a:lstStyle/>
        <a:p>
          <a:endParaRPr lang="en-US"/>
        </a:p>
      </dgm:t>
    </dgm:pt>
    <dgm:pt modelId="{19FF97B4-A0C6-45C0-89AB-EFD2BA07D1AB}" type="pres">
      <dgm:prSet presAssocID="{6BB1C916-0576-4914-AD0B-8073524B9F1B}" presName="childNode" presStyleLbl="node1" presStyleIdx="5" presStyleCnt="15">
        <dgm:presLayoutVars>
          <dgm:bulletEnabled val="1"/>
        </dgm:presLayoutVars>
      </dgm:prSet>
      <dgm:spPr/>
      <dgm:t>
        <a:bodyPr/>
        <a:lstStyle/>
        <a:p>
          <a:endParaRPr lang="en-US"/>
        </a:p>
      </dgm:t>
    </dgm:pt>
    <dgm:pt modelId="{C87FF66F-1F2B-4EDC-92DA-66FA2150AC77}" type="pres">
      <dgm:prSet presAssocID="{6BB1C916-0576-4914-AD0B-8073524B9F1B}" presName="aSpace2" presStyleCnt="0"/>
      <dgm:spPr/>
      <dgm:t>
        <a:bodyPr/>
        <a:lstStyle/>
        <a:p>
          <a:endParaRPr lang="en-US"/>
        </a:p>
      </dgm:t>
    </dgm:pt>
    <dgm:pt modelId="{20A49226-6CC8-41FE-AD87-27481A3DE8FC}" type="pres">
      <dgm:prSet presAssocID="{319BA0AD-D386-4C3F-999B-2DDB3F463782}" presName="childNode" presStyleLbl="node1" presStyleIdx="6" presStyleCnt="15">
        <dgm:presLayoutVars>
          <dgm:bulletEnabled val="1"/>
        </dgm:presLayoutVars>
      </dgm:prSet>
      <dgm:spPr/>
      <dgm:t>
        <a:bodyPr/>
        <a:lstStyle/>
        <a:p>
          <a:endParaRPr lang="en-US"/>
        </a:p>
      </dgm:t>
    </dgm:pt>
    <dgm:pt modelId="{FB73B247-CF47-45D5-A2E3-3B3829C0F32F}" type="pres">
      <dgm:prSet presAssocID="{365634F6-473F-4BF0-952D-4E510B4DDF63}" presName="aSpace" presStyleCnt="0"/>
      <dgm:spPr/>
      <dgm:t>
        <a:bodyPr/>
        <a:lstStyle/>
        <a:p>
          <a:endParaRPr lang="en-US"/>
        </a:p>
      </dgm:t>
    </dgm:pt>
    <dgm:pt modelId="{0F21E4BD-1D1B-4050-89AA-057BF6644912}" type="pres">
      <dgm:prSet presAssocID="{10020EAC-D59C-4B4E-A82D-3DB1D87EA5BE}" presName="compNode" presStyleCnt="0"/>
      <dgm:spPr/>
      <dgm:t>
        <a:bodyPr/>
        <a:lstStyle/>
        <a:p>
          <a:endParaRPr lang="en-US"/>
        </a:p>
      </dgm:t>
    </dgm:pt>
    <dgm:pt modelId="{7A21071B-10EB-4D63-82A5-DB03C7958C2D}" type="pres">
      <dgm:prSet presAssocID="{10020EAC-D59C-4B4E-A82D-3DB1D87EA5BE}" presName="aNode" presStyleLbl="bgShp" presStyleIdx="2" presStyleCnt="6"/>
      <dgm:spPr/>
      <dgm:t>
        <a:bodyPr/>
        <a:lstStyle/>
        <a:p>
          <a:endParaRPr lang="en-US"/>
        </a:p>
      </dgm:t>
    </dgm:pt>
    <dgm:pt modelId="{470AF25B-2107-4D7B-88A9-82819D273299}" type="pres">
      <dgm:prSet presAssocID="{10020EAC-D59C-4B4E-A82D-3DB1D87EA5BE}" presName="textNode" presStyleLbl="bgShp" presStyleIdx="2" presStyleCnt="6"/>
      <dgm:spPr/>
      <dgm:t>
        <a:bodyPr/>
        <a:lstStyle/>
        <a:p>
          <a:endParaRPr lang="en-US"/>
        </a:p>
      </dgm:t>
    </dgm:pt>
    <dgm:pt modelId="{E0DEF035-104D-4CE5-BFA2-A9990E8B7C49}" type="pres">
      <dgm:prSet presAssocID="{10020EAC-D59C-4B4E-A82D-3DB1D87EA5BE}" presName="compChildNode" presStyleCnt="0"/>
      <dgm:spPr/>
      <dgm:t>
        <a:bodyPr/>
        <a:lstStyle/>
        <a:p>
          <a:endParaRPr lang="en-US"/>
        </a:p>
      </dgm:t>
    </dgm:pt>
    <dgm:pt modelId="{8BFEEB0D-A164-4DC2-B363-BF6D6D15F1F7}" type="pres">
      <dgm:prSet presAssocID="{10020EAC-D59C-4B4E-A82D-3DB1D87EA5BE}" presName="theInnerList" presStyleCnt="0"/>
      <dgm:spPr/>
      <dgm:t>
        <a:bodyPr/>
        <a:lstStyle/>
        <a:p>
          <a:endParaRPr lang="en-US"/>
        </a:p>
      </dgm:t>
    </dgm:pt>
    <dgm:pt modelId="{E4D4F304-51FC-43FF-83F5-143E20283D71}" type="pres">
      <dgm:prSet presAssocID="{23738D8E-ED9C-40A4-89BE-CF62E59A2FF2}" presName="childNode" presStyleLbl="node1" presStyleIdx="7" presStyleCnt="15">
        <dgm:presLayoutVars>
          <dgm:bulletEnabled val="1"/>
        </dgm:presLayoutVars>
      </dgm:prSet>
      <dgm:spPr/>
      <dgm:t>
        <a:bodyPr/>
        <a:lstStyle/>
        <a:p>
          <a:endParaRPr lang="en-US"/>
        </a:p>
      </dgm:t>
    </dgm:pt>
    <dgm:pt modelId="{88AF86E7-8A40-4D48-B16D-3151727F3C93}" type="pres">
      <dgm:prSet presAssocID="{23738D8E-ED9C-40A4-89BE-CF62E59A2FF2}" presName="aSpace2" presStyleCnt="0"/>
      <dgm:spPr/>
      <dgm:t>
        <a:bodyPr/>
        <a:lstStyle/>
        <a:p>
          <a:endParaRPr lang="en-US"/>
        </a:p>
      </dgm:t>
    </dgm:pt>
    <dgm:pt modelId="{8552B108-92BB-4D3A-88F1-B689D554B84A}" type="pres">
      <dgm:prSet presAssocID="{76687DAE-8B91-4870-A21D-A74DAED4C110}" presName="childNode" presStyleLbl="node1" presStyleIdx="8" presStyleCnt="15">
        <dgm:presLayoutVars>
          <dgm:bulletEnabled val="1"/>
        </dgm:presLayoutVars>
      </dgm:prSet>
      <dgm:spPr/>
      <dgm:t>
        <a:bodyPr/>
        <a:lstStyle/>
        <a:p>
          <a:endParaRPr lang="en-US"/>
        </a:p>
      </dgm:t>
    </dgm:pt>
    <dgm:pt modelId="{9C348BCA-A1AD-4578-83C5-389AA2249141}" type="pres">
      <dgm:prSet presAssocID="{10020EAC-D59C-4B4E-A82D-3DB1D87EA5BE}" presName="aSpace" presStyleCnt="0"/>
      <dgm:spPr/>
      <dgm:t>
        <a:bodyPr/>
        <a:lstStyle/>
        <a:p>
          <a:endParaRPr lang="en-US"/>
        </a:p>
      </dgm:t>
    </dgm:pt>
    <dgm:pt modelId="{B33C3722-F61E-4719-8319-F59A5A1580C6}" type="pres">
      <dgm:prSet presAssocID="{C944A56C-7327-4B83-84EF-656F10DDCA9E}" presName="compNode" presStyleCnt="0"/>
      <dgm:spPr/>
      <dgm:t>
        <a:bodyPr/>
        <a:lstStyle/>
        <a:p>
          <a:endParaRPr lang="en-US"/>
        </a:p>
      </dgm:t>
    </dgm:pt>
    <dgm:pt modelId="{AD5F74FB-1150-4204-B3D2-89D0896CFBC7}" type="pres">
      <dgm:prSet presAssocID="{C944A56C-7327-4B83-84EF-656F10DDCA9E}" presName="aNode" presStyleLbl="bgShp" presStyleIdx="3" presStyleCnt="6"/>
      <dgm:spPr/>
      <dgm:t>
        <a:bodyPr/>
        <a:lstStyle/>
        <a:p>
          <a:endParaRPr lang="en-US"/>
        </a:p>
      </dgm:t>
    </dgm:pt>
    <dgm:pt modelId="{42389B3F-1928-40EC-AC5E-1984596959FF}" type="pres">
      <dgm:prSet presAssocID="{C944A56C-7327-4B83-84EF-656F10DDCA9E}" presName="textNode" presStyleLbl="bgShp" presStyleIdx="3" presStyleCnt="6"/>
      <dgm:spPr/>
      <dgm:t>
        <a:bodyPr/>
        <a:lstStyle/>
        <a:p>
          <a:endParaRPr lang="en-US"/>
        </a:p>
      </dgm:t>
    </dgm:pt>
    <dgm:pt modelId="{52AF7532-6A4E-4AFA-8695-34CF7E088346}" type="pres">
      <dgm:prSet presAssocID="{C944A56C-7327-4B83-84EF-656F10DDCA9E}" presName="compChildNode" presStyleCnt="0"/>
      <dgm:spPr/>
      <dgm:t>
        <a:bodyPr/>
        <a:lstStyle/>
        <a:p>
          <a:endParaRPr lang="en-US"/>
        </a:p>
      </dgm:t>
    </dgm:pt>
    <dgm:pt modelId="{33AB0402-D538-4822-9E48-1274D0147441}" type="pres">
      <dgm:prSet presAssocID="{C944A56C-7327-4B83-84EF-656F10DDCA9E}" presName="theInnerList" presStyleCnt="0"/>
      <dgm:spPr/>
      <dgm:t>
        <a:bodyPr/>
        <a:lstStyle/>
        <a:p>
          <a:endParaRPr lang="en-US"/>
        </a:p>
      </dgm:t>
    </dgm:pt>
    <dgm:pt modelId="{4134941D-1BD2-4C6E-818C-400643EB42AA}" type="pres">
      <dgm:prSet presAssocID="{DA203ACB-0A7E-466E-85D4-0981F415BD05}" presName="childNode" presStyleLbl="node1" presStyleIdx="9" presStyleCnt="15">
        <dgm:presLayoutVars>
          <dgm:bulletEnabled val="1"/>
        </dgm:presLayoutVars>
      </dgm:prSet>
      <dgm:spPr/>
      <dgm:t>
        <a:bodyPr/>
        <a:lstStyle/>
        <a:p>
          <a:endParaRPr lang="en-US"/>
        </a:p>
      </dgm:t>
    </dgm:pt>
    <dgm:pt modelId="{213F7FEC-2F2C-4077-9B72-49A59B8A9E5C}" type="pres">
      <dgm:prSet presAssocID="{DA203ACB-0A7E-466E-85D4-0981F415BD05}" presName="aSpace2" presStyleCnt="0"/>
      <dgm:spPr/>
      <dgm:t>
        <a:bodyPr/>
        <a:lstStyle/>
        <a:p>
          <a:endParaRPr lang="en-US"/>
        </a:p>
      </dgm:t>
    </dgm:pt>
    <dgm:pt modelId="{7FB819AD-6B8F-4565-8B11-44A60EC78A2E}" type="pres">
      <dgm:prSet presAssocID="{98BE5EC5-326B-46D0-A430-DAC914F8AB99}" presName="childNode" presStyleLbl="node1" presStyleIdx="10" presStyleCnt="15">
        <dgm:presLayoutVars>
          <dgm:bulletEnabled val="1"/>
        </dgm:presLayoutVars>
      </dgm:prSet>
      <dgm:spPr/>
      <dgm:t>
        <a:bodyPr/>
        <a:lstStyle/>
        <a:p>
          <a:endParaRPr lang="en-US"/>
        </a:p>
      </dgm:t>
    </dgm:pt>
    <dgm:pt modelId="{7E3D7BB1-B18A-49E7-A886-CB0F97AF8EB0}" type="pres">
      <dgm:prSet presAssocID="{C944A56C-7327-4B83-84EF-656F10DDCA9E}" presName="aSpace" presStyleCnt="0"/>
      <dgm:spPr/>
      <dgm:t>
        <a:bodyPr/>
        <a:lstStyle/>
        <a:p>
          <a:endParaRPr lang="en-US"/>
        </a:p>
      </dgm:t>
    </dgm:pt>
    <dgm:pt modelId="{D80CCDD9-C16A-4F60-8944-E9AA66B91441}" type="pres">
      <dgm:prSet presAssocID="{AD4FEC56-D5DB-4C17-AB38-3D39DB8AC2B9}" presName="compNode" presStyleCnt="0"/>
      <dgm:spPr/>
      <dgm:t>
        <a:bodyPr/>
        <a:lstStyle/>
        <a:p>
          <a:endParaRPr lang="en-US"/>
        </a:p>
      </dgm:t>
    </dgm:pt>
    <dgm:pt modelId="{820B5CBD-48A8-4152-8645-3B3A8B7AD26D}" type="pres">
      <dgm:prSet presAssocID="{AD4FEC56-D5DB-4C17-AB38-3D39DB8AC2B9}" presName="aNode" presStyleLbl="bgShp" presStyleIdx="4" presStyleCnt="6"/>
      <dgm:spPr/>
      <dgm:t>
        <a:bodyPr/>
        <a:lstStyle/>
        <a:p>
          <a:endParaRPr lang="en-US"/>
        </a:p>
      </dgm:t>
    </dgm:pt>
    <dgm:pt modelId="{BA9F05EF-B88A-4471-A6E3-AC51CF8E4917}" type="pres">
      <dgm:prSet presAssocID="{AD4FEC56-D5DB-4C17-AB38-3D39DB8AC2B9}" presName="textNode" presStyleLbl="bgShp" presStyleIdx="4" presStyleCnt="6"/>
      <dgm:spPr/>
      <dgm:t>
        <a:bodyPr/>
        <a:lstStyle/>
        <a:p>
          <a:endParaRPr lang="en-US"/>
        </a:p>
      </dgm:t>
    </dgm:pt>
    <dgm:pt modelId="{2FC3C797-4979-4C45-9349-E3B83390992E}" type="pres">
      <dgm:prSet presAssocID="{AD4FEC56-D5DB-4C17-AB38-3D39DB8AC2B9}" presName="compChildNode" presStyleCnt="0"/>
      <dgm:spPr/>
      <dgm:t>
        <a:bodyPr/>
        <a:lstStyle/>
        <a:p>
          <a:endParaRPr lang="en-US"/>
        </a:p>
      </dgm:t>
    </dgm:pt>
    <dgm:pt modelId="{5F02E26A-0BA9-4DD7-97BA-6F99274A0339}" type="pres">
      <dgm:prSet presAssocID="{AD4FEC56-D5DB-4C17-AB38-3D39DB8AC2B9}" presName="theInnerList" presStyleCnt="0"/>
      <dgm:spPr/>
      <dgm:t>
        <a:bodyPr/>
        <a:lstStyle/>
        <a:p>
          <a:endParaRPr lang="en-US"/>
        </a:p>
      </dgm:t>
    </dgm:pt>
    <dgm:pt modelId="{E7D8EC29-3543-4181-9949-FA3C6E3D6B32}" type="pres">
      <dgm:prSet presAssocID="{CA1DD4D8-B927-47FC-A4C2-9BBF2D344786}" presName="childNode" presStyleLbl="node1" presStyleIdx="11" presStyleCnt="15">
        <dgm:presLayoutVars>
          <dgm:bulletEnabled val="1"/>
        </dgm:presLayoutVars>
      </dgm:prSet>
      <dgm:spPr/>
      <dgm:t>
        <a:bodyPr/>
        <a:lstStyle/>
        <a:p>
          <a:endParaRPr lang="en-US"/>
        </a:p>
      </dgm:t>
    </dgm:pt>
    <dgm:pt modelId="{817BF90B-3217-4E21-B73F-F1D3F1D489CF}" type="pres">
      <dgm:prSet presAssocID="{CA1DD4D8-B927-47FC-A4C2-9BBF2D344786}" presName="aSpace2" presStyleCnt="0"/>
      <dgm:spPr/>
      <dgm:t>
        <a:bodyPr/>
        <a:lstStyle/>
        <a:p>
          <a:endParaRPr lang="en-US"/>
        </a:p>
      </dgm:t>
    </dgm:pt>
    <dgm:pt modelId="{1D53BFB9-4C6E-4D00-B155-E558AF01FC3B}" type="pres">
      <dgm:prSet presAssocID="{A88C6DE7-B036-4D7F-8196-4DA38CCD5ACB}" presName="childNode" presStyleLbl="node1" presStyleIdx="12" presStyleCnt="15" custLinFactNeighborX="689" custLinFactNeighborY="-11504">
        <dgm:presLayoutVars>
          <dgm:bulletEnabled val="1"/>
        </dgm:presLayoutVars>
      </dgm:prSet>
      <dgm:spPr/>
      <dgm:t>
        <a:bodyPr/>
        <a:lstStyle/>
        <a:p>
          <a:endParaRPr lang="en-US"/>
        </a:p>
      </dgm:t>
    </dgm:pt>
    <dgm:pt modelId="{CC737A48-AC87-4581-BFA7-DFF06093F4DA}" type="pres">
      <dgm:prSet presAssocID="{AD4FEC56-D5DB-4C17-AB38-3D39DB8AC2B9}" presName="aSpace" presStyleCnt="0"/>
      <dgm:spPr/>
      <dgm:t>
        <a:bodyPr/>
        <a:lstStyle/>
        <a:p>
          <a:endParaRPr lang="en-US"/>
        </a:p>
      </dgm:t>
    </dgm:pt>
    <dgm:pt modelId="{772AD77D-E4D8-4D0C-863D-EA6CFC4009BC}" type="pres">
      <dgm:prSet presAssocID="{EB90A43E-D994-4208-B9AC-A2830B8E2878}" presName="compNode" presStyleCnt="0"/>
      <dgm:spPr/>
      <dgm:t>
        <a:bodyPr/>
        <a:lstStyle/>
        <a:p>
          <a:endParaRPr lang="en-US"/>
        </a:p>
      </dgm:t>
    </dgm:pt>
    <dgm:pt modelId="{453EB227-CA4F-4518-A2F5-8B9A5BFFE420}" type="pres">
      <dgm:prSet presAssocID="{EB90A43E-D994-4208-B9AC-A2830B8E2878}" presName="aNode" presStyleLbl="bgShp" presStyleIdx="5" presStyleCnt="6"/>
      <dgm:spPr/>
      <dgm:t>
        <a:bodyPr/>
        <a:lstStyle/>
        <a:p>
          <a:endParaRPr lang="en-US"/>
        </a:p>
      </dgm:t>
    </dgm:pt>
    <dgm:pt modelId="{801EA525-9553-4D5B-9512-E44C2C63888E}" type="pres">
      <dgm:prSet presAssocID="{EB90A43E-D994-4208-B9AC-A2830B8E2878}" presName="textNode" presStyleLbl="bgShp" presStyleIdx="5" presStyleCnt="6"/>
      <dgm:spPr/>
      <dgm:t>
        <a:bodyPr/>
        <a:lstStyle/>
        <a:p>
          <a:endParaRPr lang="en-US"/>
        </a:p>
      </dgm:t>
    </dgm:pt>
    <dgm:pt modelId="{276E664B-6116-4D36-BEB8-69B124AF50F6}" type="pres">
      <dgm:prSet presAssocID="{EB90A43E-D994-4208-B9AC-A2830B8E2878}" presName="compChildNode" presStyleCnt="0"/>
      <dgm:spPr/>
      <dgm:t>
        <a:bodyPr/>
        <a:lstStyle/>
        <a:p>
          <a:endParaRPr lang="en-US"/>
        </a:p>
      </dgm:t>
    </dgm:pt>
    <dgm:pt modelId="{DEF17EC5-8ACA-4AEE-ACCC-626BD2D3A00D}" type="pres">
      <dgm:prSet presAssocID="{EB90A43E-D994-4208-B9AC-A2830B8E2878}" presName="theInnerList" presStyleCnt="0"/>
      <dgm:spPr/>
      <dgm:t>
        <a:bodyPr/>
        <a:lstStyle/>
        <a:p>
          <a:endParaRPr lang="en-US"/>
        </a:p>
      </dgm:t>
    </dgm:pt>
    <dgm:pt modelId="{26EDBE69-A3A8-4B80-9EFA-00BBD9902E34}" type="pres">
      <dgm:prSet presAssocID="{A4D10B87-0BF8-4D04-9B36-7B383240408A}" presName="childNode" presStyleLbl="node1" presStyleIdx="13" presStyleCnt="15">
        <dgm:presLayoutVars>
          <dgm:bulletEnabled val="1"/>
        </dgm:presLayoutVars>
      </dgm:prSet>
      <dgm:spPr/>
      <dgm:t>
        <a:bodyPr/>
        <a:lstStyle/>
        <a:p>
          <a:endParaRPr lang="en-US"/>
        </a:p>
      </dgm:t>
    </dgm:pt>
    <dgm:pt modelId="{126D3233-DE0B-4011-83BA-9BD49381779A}" type="pres">
      <dgm:prSet presAssocID="{A4D10B87-0BF8-4D04-9B36-7B383240408A}" presName="aSpace2" presStyleCnt="0"/>
      <dgm:spPr/>
      <dgm:t>
        <a:bodyPr/>
        <a:lstStyle/>
        <a:p>
          <a:endParaRPr lang="en-US"/>
        </a:p>
      </dgm:t>
    </dgm:pt>
    <dgm:pt modelId="{D47D50FD-CEC9-45D1-B68C-5E612F8A86D0}" type="pres">
      <dgm:prSet presAssocID="{D0CE9D8D-92B3-4F48-9547-F4C772AA6873}" presName="childNode" presStyleLbl="node1" presStyleIdx="14" presStyleCnt="15" custLinFactNeighborX="-5333" custLinFactNeighborY="-23475">
        <dgm:presLayoutVars>
          <dgm:bulletEnabled val="1"/>
        </dgm:presLayoutVars>
      </dgm:prSet>
      <dgm:spPr/>
      <dgm:t>
        <a:bodyPr/>
        <a:lstStyle/>
        <a:p>
          <a:endParaRPr lang="en-US"/>
        </a:p>
      </dgm:t>
    </dgm:pt>
  </dgm:ptLst>
  <dgm:cxnLst>
    <dgm:cxn modelId="{12FD16C7-C184-4CCD-86BD-88F160CDB522}" srcId="{365634F6-473F-4BF0-952D-4E510B4DDF63}" destId="{6BB1C916-0576-4914-AD0B-8073524B9F1B}" srcOrd="3" destOrd="0" parTransId="{4ABBEF8E-CAF1-45DE-BF90-0AC1AB5C8512}" sibTransId="{2590281A-8FCF-4959-B75B-ECA25E0D8ABF}"/>
    <dgm:cxn modelId="{3A5CD210-7C9D-45D3-8BCA-8166AE074FB6}" type="presOf" srcId="{76687DAE-8B91-4870-A21D-A74DAED4C110}" destId="{8552B108-92BB-4D3A-88F1-B689D554B84A}" srcOrd="0" destOrd="0" presId="urn:microsoft.com/office/officeart/2005/8/layout/lProcess2"/>
    <dgm:cxn modelId="{EC306917-433E-457C-86F2-0F1FBC661902}" type="presOf" srcId="{510A0FB2-4CFC-4460-A0FD-95F72C04FDBD}" destId="{B2B18B32-D6A2-48FF-A76A-00B37CAB70AF}" srcOrd="1" destOrd="0" presId="urn:microsoft.com/office/officeart/2005/8/layout/lProcess2"/>
    <dgm:cxn modelId="{6DDE694B-C9B2-4860-BD27-5C59EFB64500}" srcId="{510A0FB2-4CFC-4460-A0FD-95F72C04FDBD}" destId="{702865C9-3F0E-405A-8DB3-C31AC20A7DB5}" srcOrd="1" destOrd="0" parTransId="{F9D857C8-0F24-4B74-8127-805D01BAE6A1}" sibTransId="{0483EE79-7879-452C-B4C5-52387BD40106}"/>
    <dgm:cxn modelId="{F7BE4892-DA5D-4B28-867A-FF37B26E09BC}" srcId="{4F224019-4DA7-419E-B15A-CB7E71C6E480}" destId="{C944A56C-7327-4B83-84EF-656F10DDCA9E}" srcOrd="3" destOrd="0" parTransId="{CD3771F9-F4F9-4CC2-B09F-E6BE16B27EAC}" sibTransId="{3C6BFEB6-70FD-4590-9EEE-60AAC35A1F75}"/>
    <dgm:cxn modelId="{71FD6D77-ACF7-41B8-B559-72F2C0FE5903}" srcId="{4F224019-4DA7-419E-B15A-CB7E71C6E480}" destId="{510A0FB2-4CFC-4460-A0FD-95F72C04FDBD}" srcOrd="0" destOrd="0" parTransId="{F6F9923A-867A-44A5-AEED-032A95838D5B}" sibTransId="{BAA590EC-84D5-4C45-90B0-7A6D1E6485DE}"/>
    <dgm:cxn modelId="{946A8374-604D-4759-BA56-476C1DDA4113}" type="presOf" srcId="{365634F6-473F-4BF0-952D-4E510B4DDF63}" destId="{FD4A713F-4954-44D9-AD8C-D65BAA524339}" srcOrd="1" destOrd="0" presId="urn:microsoft.com/office/officeart/2005/8/layout/lProcess2"/>
    <dgm:cxn modelId="{CD954472-F52D-46F1-8C2C-5EAE381A2AC7}" type="presOf" srcId="{81498C72-177F-41E4-8C00-BBE81EFE7E07}" destId="{9AF62A00-8B74-42A7-B09E-791FB47E121F}" srcOrd="0" destOrd="0" presId="urn:microsoft.com/office/officeart/2005/8/layout/lProcess2"/>
    <dgm:cxn modelId="{1C788AF6-DE59-4B2D-871D-52CF444D8750}" type="presOf" srcId="{A88C6DE7-B036-4D7F-8196-4DA38CCD5ACB}" destId="{1D53BFB9-4C6E-4D00-B155-E558AF01FC3B}" srcOrd="0" destOrd="0" presId="urn:microsoft.com/office/officeart/2005/8/layout/lProcess2"/>
    <dgm:cxn modelId="{95389A11-4143-4EF8-87D1-52B3F0DDAEE0}" type="presOf" srcId="{702865C9-3F0E-405A-8DB3-C31AC20A7DB5}" destId="{26C8C4E7-561B-4693-97AB-1EBF07A70B64}" srcOrd="0" destOrd="0" presId="urn:microsoft.com/office/officeart/2005/8/layout/lProcess2"/>
    <dgm:cxn modelId="{7233C593-B08A-4508-9EA1-3C1AD4E3FA72}" srcId="{4F224019-4DA7-419E-B15A-CB7E71C6E480}" destId="{EB90A43E-D994-4208-B9AC-A2830B8E2878}" srcOrd="5" destOrd="0" parTransId="{D8104427-005E-4C01-A51B-02FF5A88D67D}" sibTransId="{D3F1C11C-E17A-4ABB-95ED-174A09B9674A}"/>
    <dgm:cxn modelId="{0FED448A-1274-487C-876E-715FD03B4247}" srcId="{10020EAC-D59C-4B4E-A82D-3DB1D87EA5BE}" destId="{76687DAE-8B91-4870-A21D-A74DAED4C110}" srcOrd="1" destOrd="0" parTransId="{AA7AFD61-A66A-44A2-B67C-0BC329CCE05B}" sibTransId="{8CE1750F-DFF5-4C5C-AFDD-404A9BE2B454}"/>
    <dgm:cxn modelId="{FCB0FE76-843C-4BBB-9333-0729EFEF8F7D}" srcId="{EB90A43E-D994-4208-B9AC-A2830B8E2878}" destId="{A4D10B87-0BF8-4D04-9B36-7B383240408A}" srcOrd="0" destOrd="0" parTransId="{4667CFD2-D09C-4DFF-88D4-5746DF10ACE0}" sibTransId="{8C8653DC-3EF8-465E-94BD-689234B08A3B}"/>
    <dgm:cxn modelId="{6ACFF98E-2DD5-40E1-9CE7-18EA77F6A8C5}" type="presOf" srcId="{365634F6-473F-4BF0-952D-4E510B4DDF63}" destId="{152B07F1-9461-4545-A5E3-A3BE169FF6AB}" srcOrd="0" destOrd="0" presId="urn:microsoft.com/office/officeart/2005/8/layout/lProcess2"/>
    <dgm:cxn modelId="{7CF29889-7EAB-4552-8636-64FBEAE178FB}" type="presOf" srcId="{6BB1C916-0576-4914-AD0B-8073524B9F1B}" destId="{19FF97B4-A0C6-45C0-89AB-EFD2BA07D1AB}" srcOrd="0" destOrd="0" presId="urn:microsoft.com/office/officeart/2005/8/layout/lProcess2"/>
    <dgm:cxn modelId="{307CAE84-7614-4F21-98C6-13E258A3CD3C}" type="presOf" srcId="{A4D10B87-0BF8-4D04-9B36-7B383240408A}" destId="{26EDBE69-A3A8-4B80-9EFA-00BBD9902E34}" srcOrd="0" destOrd="0" presId="urn:microsoft.com/office/officeart/2005/8/layout/lProcess2"/>
    <dgm:cxn modelId="{2D5C7FB3-05F7-423D-9C0B-3C01510F963E}" srcId="{C944A56C-7327-4B83-84EF-656F10DDCA9E}" destId="{98BE5EC5-326B-46D0-A430-DAC914F8AB99}" srcOrd="1" destOrd="0" parTransId="{71A89078-E6CA-4362-943A-8B116B83AAC7}" sibTransId="{AD9078D8-E21C-4297-A64A-DAA78932E4BE}"/>
    <dgm:cxn modelId="{3C05AE7B-5822-4A11-B33A-B93F49ECFFC5}" srcId="{365634F6-473F-4BF0-952D-4E510B4DDF63}" destId="{49460B9E-C533-43D2-8D0A-55B7786A0D62}" srcOrd="0" destOrd="0" parTransId="{145CDB95-B8B5-4D6A-A3AC-1E56C29DAC11}" sibTransId="{8A0E91F5-3FD3-4460-87B7-2E739EFB8613}"/>
    <dgm:cxn modelId="{A0BC5524-DB7C-4BCA-B89C-6C377095E670}" type="presOf" srcId="{319BA0AD-D386-4C3F-999B-2DDB3F463782}" destId="{20A49226-6CC8-41FE-AD87-27481A3DE8FC}" srcOrd="0" destOrd="0" presId="urn:microsoft.com/office/officeart/2005/8/layout/lProcess2"/>
    <dgm:cxn modelId="{FF44EBD5-2A10-463B-9783-5CA3E2C90340}" type="presOf" srcId="{DA203ACB-0A7E-466E-85D4-0981F415BD05}" destId="{4134941D-1BD2-4C6E-818C-400643EB42AA}" srcOrd="0" destOrd="0" presId="urn:microsoft.com/office/officeart/2005/8/layout/lProcess2"/>
    <dgm:cxn modelId="{97297E25-9E1E-4EDC-8D48-2B92AF2FA6B7}" type="presOf" srcId="{AD4FEC56-D5DB-4C17-AB38-3D39DB8AC2B9}" destId="{820B5CBD-48A8-4152-8645-3B3A8B7AD26D}" srcOrd="0" destOrd="0" presId="urn:microsoft.com/office/officeart/2005/8/layout/lProcess2"/>
    <dgm:cxn modelId="{9C44B569-EF23-429E-90E0-DC49A6F367A1}" srcId="{4F224019-4DA7-419E-B15A-CB7E71C6E480}" destId="{365634F6-473F-4BF0-952D-4E510B4DDF63}" srcOrd="1" destOrd="0" parTransId="{814DA006-CCC8-49C3-9771-74498AE3409E}" sibTransId="{150EF3C6-9A99-47DE-8EFB-838432C4C938}"/>
    <dgm:cxn modelId="{F6FC25BA-1934-4B2F-A9A8-8006B8B8FCA0}" type="presOf" srcId="{C944A56C-7327-4B83-84EF-656F10DDCA9E}" destId="{AD5F74FB-1150-4204-B3D2-89D0896CFBC7}" srcOrd="0" destOrd="0" presId="urn:microsoft.com/office/officeart/2005/8/layout/lProcess2"/>
    <dgm:cxn modelId="{C4F2FBA9-8311-48DF-B2AF-78D2794B8871}" srcId="{4F224019-4DA7-419E-B15A-CB7E71C6E480}" destId="{AD4FEC56-D5DB-4C17-AB38-3D39DB8AC2B9}" srcOrd="4" destOrd="0" parTransId="{23E5E355-1356-4CA8-92CE-9DAF1778056E}" sibTransId="{7AC29849-8877-4482-B4AC-EC033734807A}"/>
    <dgm:cxn modelId="{DAC7EB22-C0BB-4BD8-9AAA-948EAFCEFDFE}" srcId="{365634F6-473F-4BF0-952D-4E510B4DDF63}" destId="{319BA0AD-D386-4C3F-999B-2DDB3F463782}" srcOrd="4" destOrd="0" parTransId="{C492B3DE-D6AD-4607-9257-09962910B72C}" sibTransId="{135BDD24-20FC-4142-86D7-9761403BD1FA}"/>
    <dgm:cxn modelId="{1DDB1F64-975D-4092-A341-4F5234D8637D}" type="presOf" srcId="{C45F18C0-953F-478C-AF65-073F08CE0DBF}" destId="{BCB748CC-D8C2-45E5-9611-F21B677B48AA}" srcOrd="0" destOrd="0" presId="urn:microsoft.com/office/officeart/2005/8/layout/lProcess2"/>
    <dgm:cxn modelId="{18FF9640-278F-442C-BE33-7B2553E064C1}" srcId="{C944A56C-7327-4B83-84EF-656F10DDCA9E}" destId="{DA203ACB-0A7E-466E-85D4-0981F415BD05}" srcOrd="0" destOrd="0" parTransId="{AC2D5CB5-6C29-424D-8095-13A0CC657E66}" sibTransId="{90E189EE-A53C-46FF-AAA2-02A13DE34E9C}"/>
    <dgm:cxn modelId="{207573E9-0912-414A-AB24-74EBE38C2B17}" type="presOf" srcId="{C944A56C-7327-4B83-84EF-656F10DDCA9E}" destId="{42389B3F-1928-40EC-AC5E-1984596959FF}" srcOrd="1" destOrd="0" presId="urn:microsoft.com/office/officeart/2005/8/layout/lProcess2"/>
    <dgm:cxn modelId="{213C37F9-5EC2-4C44-BDC1-8E967990D8A5}" srcId="{510A0FB2-4CFC-4460-A0FD-95F72C04FDBD}" destId="{84AFA6AD-EEC1-486F-9D21-7A490B179D75}" srcOrd="0" destOrd="0" parTransId="{F6B9E0B1-9526-4B59-B70B-453E539A5CEF}" sibTransId="{3B1B8064-239C-4AA5-8E12-8FDA776A25CB}"/>
    <dgm:cxn modelId="{B21E4017-DF3B-4059-8560-32E34BC8870A}" type="presOf" srcId="{10020EAC-D59C-4B4E-A82D-3DB1D87EA5BE}" destId="{7A21071B-10EB-4D63-82A5-DB03C7958C2D}" srcOrd="0" destOrd="0" presId="urn:microsoft.com/office/officeart/2005/8/layout/lProcess2"/>
    <dgm:cxn modelId="{A7CF0517-AF24-4B3C-AA9F-4D51B7800946}" type="presOf" srcId="{23738D8E-ED9C-40A4-89BE-CF62E59A2FF2}" destId="{E4D4F304-51FC-43FF-83F5-143E20283D71}" srcOrd="0" destOrd="0" presId="urn:microsoft.com/office/officeart/2005/8/layout/lProcess2"/>
    <dgm:cxn modelId="{E017E4BF-DD94-4658-8BE2-25C0B540E6D3}" type="presOf" srcId="{D0CE9D8D-92B3-4F48-9547-F4C772AA6873}" destId="{D47D50FD-CEC9-45D1-B68C-5E612F8A86D0}" srcOrd="0" destOrd="0" presId="urn:microsoft.com/office/officeart/2005/8/layout/lProcess2"/>
    <dgm:cxn modelId="{0D542312-0F69-442D-85A1-FA806C3987FD}" type="presOf" srcId="{84AFA6AD-EEC1-486F-9D21-7A490B179D75}" destId="{62415624-E125-4B2A-88A6-5B4136CCACDD}" srcOrd="0" destOrd="0" presId="urn:microsoft.com/office/officeart/2005/8/layout/lProcess2"/>
    <dgm:cxn modelId="{84D7212B-7928-4B33-A197-2834A303FF2E}" type="presOf" srcId="{EB90A43E-D994-4208-B9AC-A2830B8E2878}" destId="{801EA525-9553-4D5B-9512-E44C2C63888E}" srcOrd="1" destOrd="0" presId="urn:microsoft.com/office/officeart/2005/8/layout/lProcess2"/>
    <dgm:cxn modelId="{60879572-24E7-40AE-97B0-28A3E9717B07}" srcId="{AD4FEC56-D5DB-4C17-AB38-3D39DB8AC2B9}" destId="{A88C6DE7-B036-4D7F-8196-4DA38CCD5ACB}" srcOrd="1" destOrd="0" parTransId="{A2B5C0B9-DB52-4950-8602-B9575631C797}" sibTransId="{DBDE97C6-2766-499B-AFDC-B1226DCC7C38}"/>
    <dgm:cxn modelId="{BD45FD01-EA12-419D-A978-0D8D04C7ED35}" type="presOf" srcId="{49460B9E-C533-43D2-8D0A-55B7786A0D62}" destId="{753A7B3E-982E-40BA-BF43-C508DBFA9198}" srcOrd="0" destOrd="0" presId="urn:microsoft.com/office/officeart/2005/8/layout/lProcess2"/>
    <dgm:cxn modelId="{FA723142-0148-41AC-AAE8-7589FB518421}" srcId="{EB90A43E-D994-4208-B9AC-A2830B8E2878}" destId="{D0CE9D8D-92B3-4F48-9547-F4C772AA6873}" srcOrd="1" destOrd="0" parTransId="{BA48EF18-522F-4E83-AEE0-D2F8BA0C0D28}" sibTransId="{1B20D819-D757-4ABC-A0CB-56C2BD384FF9}"/>
    <dgm:cxn modelId="{81ABC04F-3E64-49B4-8E55-FAFC91B170B9}" type="presOf" srcId="{AD4FEC56-D5DB-4C17-AB38-3D39DB8AC2B9}" destId="{BA9F05EF-B88A-4471-A6E3-AC51CF8E4917}" srcOrd="1" destOrd="0" presId="urn:microsoft.com/office/officeart/2005/8/layout/lProcess2"/>
    <dgm:cxn modelId="{5D945FCE-BDF8-457C-AE49-4DE9631E8C19}" type="presOf" srcId="{10020EAC-D59C-4B4E-A82D-3DB1D87EA5BE}" destId="{470AF25B-2107-4D7B-88A9-82819D273299}" srcOrd="1" destOrd="0" presId="urn:microsoft.com/office/officeart/2005/8/layout/lProcess2"/>
    <dgm:cxn modelId="{4F3473B9-9635-447F-9424-C4E93F4F7F16}" srcId="{365634F6-473F-4BF0-952D-4E510B4DDF63}" destId="{81498C72-177F-41E4-8C00-BBE81EFE7E07}" srcOrd="2" destOrd="0" parTransId="{6981491F-6977-4529-B09D-91E468F0EBEB}" sibTransId="{97AEDE76-88F3-4E79-B615-63E7EC73D5B6}"/>
    <dgm:cxn modelId="{38ADB8F8-B527-4028-821E-3AD4531F938D}" type="presOf" srcId="{CA1DD4D8-B927-47FC-A4C2-9BBF2D344786}" destId="{E7D8EC29-3543-4181-9949-FA3C6E3D6B32}" srcOrd="0" destOrd="0" presId="urn:microsoft.com/office/officeart/2005/8/layout/lProcess2"/>
    <dgm:cxn modelId="{1D144F24-1DAF-4F29-B6C7-8C35B21F8993}" srcId="{365634F6-473F-4BF0-952D-4E510B4DDF63}" destId="{C45F18C0-953F-478C-AF65-073F08CE0DBF}" srcOrd="1" destOrd="0" parTransId="{AD1099A4-4DF6-40F1-B48B-05AB6F6D0534}" sibTransId="{0BC83B4B-415C-4B9E-A2A6-280950450B61}"/>
    <dgm:cxn modelId="{E5EAE33A-547E-4A0D-B7F2-AC9B99613713}" type="presOf" srcId="{98BE5EC5-326B-46D0-A430-DAC914F8AB99}" destId="{7FB819AD-6B8F-4565-8B11-44A60EC78A2E}" srcOrd="0" destOrd="0" presId="urn:microsoft.com/office/officeart/2005/8/layout/lProcess2"/>
    <dgm:cxn modelId="{C0A8C0A8-2D30-4009-805A-3103C79CD5A4}" srcId="{AD4FEC56-D5DB-4C17-AB38-3D39DB8AC2B9}" destId="{CA1DD4D8-B927-47FC-A4C2-9BBF2D344786}" srcOrd="0" destOrd="0" parTransId="{D5BB1DE1-A140-4EF1-8FDB-53A21B417E8E}" sibTransId="{9F3455D1-AB3C-45E1-8906-34BF293E4CAD}"/>
    <dgm:cxn modelId="{2C39B766-5B5F-4990-8A44-AD33AC49CB19}" type="presOf" srcId="{EB90A43E-D994-4208-B9AC-A2830B8E2878}" destId="{453EB227-CA4F-4518-A2F5-8B9A5BFFE420}" srcOrd="0" destOrd="0" presId="urn:microsoft.com/office/officeart/2005/8/layout/lProcess2"/>
    <dgm:cxn modelId="{AC69B962-9B31-4DD7-87CD-212E79D79A23}" type="presOf" srcId="{510A0FB2-4CFC-4460-A0FD-95F72C04FDBD}" destId="{663077C4-5CC6-47E5-95E4-B62D8A591A66}" srcOrd="0" destOrd="0" presId="urn:microsoft.com/office/officeart/2005/8/layout/lProcess2"/>
    <dgm:cxn modelId="{BC8FA0C2-AF1E-4EFA-9C0A-A7F01BB43CB1}" type="presOf" srcId="{4F224019-4DA7-419E-B15A-CB7E71C6E480}" destId="{D337D887-2491-4369-B94C-F4DBE3B724D0}" srcOrd="0" destOrd="0" presId="urn:microsoft.com/office/officeart/2005/8/layout/lProcess2"/>
    <dgm:cxn modelId="{6EAC45FE-4723-4BEE-8339-572271598332}" srcId="{10020EAC-D59C-4B4E-A82D-3DB1D87EA5BE}" destId="{23738D8E-ED9C-40A4-89BE-CF62E59A2FF2}" srcOrd="0" destOrd="0" parTransId="{AC59C3F5-452C-40D7-AF16-23007AE90B4E}" sibTransId="{DA37B9A8-A0C1-4FEF-91BD-0C48DAF4CA84}"/>
    <dgm:cxn modelId="{25DB51C2-E645-4DFF-BDA7-17D5B04AA3FC}" srcId="{4F224019-4DA7-419E-B15A-CB7E71C6E480}" destId="{10020EAC-D59C-4B4E-A82D-3DB1D87EA5BE}" srcOrd="2" destOrd="0" parTransId="{37E89A0B-B180-417D-8B77-82BD646B930E}" sibTransId="{C04D8C41-2286-460A-B765-696C98658788}"/>
    <dgm:cxn modelId="{5BE69B3B-9784-46FC-9C27-367EC6095B50}" type="presParOf" srcId="{D337D887-2491-4369-B94C-F4DBE3B724D0}" destId="{DC5EE141-AD8B-4378-A22C-D29CC5D034EA}" srcOrd="0" destOrd="0" presId="urn:microsoft.com/office/officeart/2005/8/layout/lProcess2"/>
    <dgm:cxn modelId="{4EF040B9-69E2-44C6-902F-4535D7DF2EB6}" type="presParOf" srcId="{DC5EE141-AD8B-4378-A22C-D29CC5D034EA}" destId="{663077C4-5CC6-47E5-95E4-B62D8A591A66}" srcOrd="0" destOrd="0" presId="urn:microsoft.com/office/officeart/2005/8/layout/lProcess2"/>
    <dgm:cxn modelId="{63403A1C-F6F0-4414-A8C5-E389264E768F}" type="presParOf" srcId="{DC5EE141-AD8B-4378-A22C-D29CC5D034EA}" destId="{B2B18B32-D6A2-48FF-A76A-00B37CAB70AF}" srcOrd="1" destOrd="0" presId="urn:microsoft.com/office/officeart/2005/8/layout/lProcess2"/>
    <dgm:cxn modelId="{D58C046F-F72D-47F4-A7DF-B9DFBFEF4611}" type="presParOf" srcId="{DC5EE141-AD8B-4378-A22C-D29CC5D034EA}" destId="{44A942C2-C917-4FCC-8E71-7D0FC1D93483}" srcOrd="2" destOrd="0" presId="urn:microsoft.com/office/officeart/2005/8/layout/lProcess2"/>
    <dgm:cxn modelId="{04D44639-BECE-4430-8E9F-634A4B8AA39A}" type="presParOf" srcId="{44A942C2-C917-4FCC-8E71-7D0FC1D93483}" destId="{A42249FB-B0C6-4EDD-9AD2-6D052674E26D}" srcOrd="0" destOrd="0" presId="urn:microsoft.com/office/officeart/2005/8/layout/lProcess2"/>
    <dgm:cxn modelId="{807AA8BD-DD6A-44A7-AA05-3CF1774244EF}" type="presParOf" srcId="{A42249FB-B0C6-4EDD-9AD2-6D052674E26D}" destId="{62415624-E125-4B2A-88A6-5B4136CCACDD}" srcOrd="0" destOrd="0" presId="urn:microsoft.com/office/officeart/2005/8/layout/lProcess2"/>
    <dgm:cxn modelId="{49FB59B9-3B13-43D4-90B2-BCA532C85905}" type="presParOf" srcId="{A42249FB-B0C6-4EDD-9AD2-6D052674E26D}" destId="{EA113C82-B3BD-438F-A5C5-5379D3F25300}" srcOrd="1" destOrd="0" presId="urn:microsoft.com/office/officeart/2005/8/layout/lProcess2"/>
    <dgm:cxn modelId="{934CEA24-1F1D-45D4-83E3-5C70FB1C4345}" type="presParOf" srcId="{A42249FB-B0C6-4EDD-9AD2-6D052674E26D}" destId="{26C8C4E7-561B-4693-97AB-1EBF07A70B64}" srcOrd="2" destOrd="0" presId="urn:microsoft.com/office/officeart/2005/8/layout/lProcess2"/>
    <dgm:cxn modelId="{46EF33C5-E597-4F8A-8427-1943189C9DA8}" type="presParOf" srcId="{D337D887-2491-4369-B94C-F4DBE3B724D0}" destId="{9CF26210-C1BD-405E-BFDB-90DCB5387FF9}" srcOrd="1" destOrd="0" presId="urn:microsoft.com/office/officeart/2005/8/layout/lProcess2"/>
    <dgm:cxn modelId="{0AEE055F-2A76-4CC1-9C9D-BDBBCD12A68C}" type="presParOf" srcId="{D337D887-2491-4369-B94C-F4DBE3B724D0}" destId="{E8D9DDC2-661C-4139-A438-3134F7984844}" srcOrd="2" destOrd="0" presId="urn:microsoft.com/office/officeart/2005/8/layout/lProcess2"/>
    <dgm:cxn modelId="{5ADE185F-6D77-4BFC-A6E3-6FF8DBA0D890}" type="presParOf" srcId="{E8D9DDC2-661C-4139-A438-3134F7984844}" destId="{152B07F1-9461-4545-A5E3-A3BE169FF6AB}" srcOrd="0" destOrd="0" presId="urn:microsoft.com/office/officeart/2005/8/layout/lProcess2"/>
    <dgm:cxn modelId="{9AAA6CBC-42A5-44BC-B7A2-1A2D79DB9528}" type="presParOf" srcId="{E8D9DDC2-661C-4139-A438-3134F7984844}" destId="{FD4A713F-4954-44D9-AD8C-D65BAA524339}" srcOrd="1" destOrd="0" presId="urn:microsoft.com/office/officeart/2005/8/layout/lProcess2"/>
    <dgm:cxn modelId="{700AE206-94EB-4E4F-BAEE-9C5A7559FE56}" type="presParOf" srcId="{E8D9DDC2-661C-4139-A438-3134F7984844}" destId="{046D8E29-40C9-4812-B9AE-6BC80A699D02}" srcOrd="2" destOrd="0" presId="urn:microsoft.com/office/officeart/2005/8/layout/lProcess2"/>
    <dgm:cxn modelId="{2AA5E371-E326-44BB-8494-FC39FC9C25EE}" type="presParOf" srcId="{046D8E29-40C9-4812-B9AE-6BC80A699D02}" destId="{DA0C450E-32B7-47B1-A5D7-69E80A3E392B}" srcOrd="0" destOrd="0" presId="urn:microsoft.com/office/officeart/2005/8/layout/lProcess2"/>
    <dgm:cxn modelId="{DD98B3E8-B508-463E-9689-4CDC4BE119B7}" type="presParOf" srcId="{DA0C450E-32B7-47B1-A5D7-69E80A3E392B}" destId="{753A7B3E-982E-40BA-BF43-C508DBFA9198}" srcOrd="0" destOrd="0" presId="urn:microsoft.com/office/officeart/2005/8/layout/lProcess2"/>
    <dgm:cxn modelId="{256E1103-C5F2-41EE-A2F1-60D1E0C4DE4B}" type="presParOf" srcId="{DA0C450E-32B7-47B1-A5D7-69E80A3E392B}" destId="{93F3E87F-1A4B-43EB-BFC1-158EBCE407D4}" srcOrd="1" destOrd="0" presId="urn:microsoft.com/office/officeart/2005/8/layout/lProcess2"/>
    <dgm:cxn modelId="{F95A15B3-6D1A-4C7F-A152-44CA8F98D217}" type="presParOf" srcId="{DA0C450E-32B7-47B1-A5D7-69E80A3E392B}" destId="{BCB748CC-D8C2-45E5-9611-F21B677B48AA}" srcOrd="2" destOrd="0" presId="urn:microsoft.com/office/officeart/2005/8/layout/lProcess2"/>
    <dgm:cxn modelId="{E7BDDB3D-8E2A-4036-895D-F0A752FD0149}" type="presParOf" srcId="{DA0C450E-32B7-47B1-A5D7-69E80A3E392B}" destId="{BC55B8DA-6266-43CE-A141-E4684BA1E589}" srcOrd="3" destOrd="0" presId="urn:microsoft.com/office/officeart/2005/8/layout/lProcess2"/>
    <dgm:cxn modelId="{09E322D8-BA10-47BF-91FE-5000CFCEB67C}" type="presParOf" srcId="{DA0C450E-32B7-47B1-A5D7-69E80A3E392B}" destId="{9AF62A00-8B74-42A7-B09E-791FB47E121F}" srcOrd="4" destOrd="0" presId="urn:microsoft.com/office/officeart/2005/8/layout/lProcess2"/>
    <dgm:cxn modelId="{ABBAFC2D-2594-4CEF-8385-6C00F524C1EC}" type="presParOf" srcId="{DA0C450E-32B7-47B1-A5D7-69E80A3E392B}" destId="{44E4580C-3858-4911-B5F4-C1EAD4522B82}" srcOrd="5" destOrd="0" presId="urn:microsoft.com/office/officeart/2005/8/layout/lProcess2"/>
    <dgm:cxn modelId="{82626470-3FD1-464F-AAB8-A9C1F4BBA912}" type="presParOf" srcId="{DA0C450E-32B7-47B1-A5D7-69E80A3E392B}" destId="{19FF97B4-A0C6-45C0-89AB-EFD2BA07D1AB}" srcOrd="6" destOrd="0" presId="urn:microsoft.com/office/officeart/2005/8/layout/lProcess2"/>
    <dgm:cxn modelId="{2B8E564E-17AD-4D50-96D0-7A6CA13A4734}" type="presParOf" srcId="{DA0C450E-32B7-47B1-A5D7-69E80A3E392B}" destId="{C87FF66F-1F2B-4EDC-92DA-66FA2150AC77}" srcOrd="7" destOrd="0" presId="urn:microsoft.com/office/officeart/2005/8/layout/lProcess2"/>
    <dgm:cxn modelId="{59A4FBEF-BF18-44C2-911C-C8D0F99A4460}" type="presParOf" srcId="{DA0C450E-32B7-47B1-A5D7-69E80A3E392B}" destId="{20A49226-6CC8-41FE-AD87-27481A3DE8FC}" srcOrd="8" destOrd="0" presId="urn:microsoft.com/office/officeart/2005/8/layout/lProcess2"/>
    <dgm:cxn modelId="{A9A5F76B-B88D-4E29-9602-6D60B543AEB8}" type="presParOf" srcId="{D337D887-2491-4369-B94C-F4DBE3B724D0}" destId="{FB73B247-CF47-45D5-A2E3-3B3829C0F32F}" srcOrd="3" destOrd="0" presId="urn:microsoft.com/office/officeart/2005/8/layout/lProcess2"/>
    <dgm:cxn modelId="{F8E28EDE-55CC-4FD5-B69D-9AF50A2D5EA1}" type="presParOf" srcId="{D337D887-2491-4369-B94C-F4DBE3B724D0}" destId="{0F21E4BD-1D1B-4050-89AA-057BF6644912}" srcOrd="4" destOrd="0" presId="urn:microsoft.com/office/officeart/2005/8/layout/lProcess2"/>
    <dgm:cxn modelId="{7675952C-9841-41A3-8CB1-9953BB6CB73B}" type="presParOf" srcId="{0F21E4BD-1D1B-4050-89AA-057BF6644912}" destId="{7A21071B-10EB-4D63-82A5-DB03C7958C2D}" srcOrd="0" destOrd="0" presId="urn:microsoft.com/office/officeart/2005/8/layout/lProcess2"/>
    <dgm:cxn modelId="{AEA3F3F7-D072-4126-B8D4-D63747963FAC}" type="presParOf" srcId="{0F21E4BD-1D1B-4050-89AA-057BF6644912}" destId="{470AF25B-2107-4D7B-88A9-82819D273299}" srcOrd="1" destOrd="0" presId="urn:microsoft.com/office/officeart/2005/8/layout/lProcess2"/>
    <dgm:cxn modelId="{2F60316B-6E27-4884-AC30-9F3BCE30FFF8}" type="presParOf" srcId="{0F21E4BD-1D1B-4050-89AA-057BF6644912}" destId="{E0DEF035-104D-4CE5-BFA2-A9990E8B7C49}" srcOrd="2" destOrd="0" presId="urn:microsoft.com/office/officeart/2005/8/layout/lProcess2"/>
    <dgm:cxn modelId="{20F5C5D9-A51F-44CE-8194-45EA93C94893}" type="presParOf" srcId="{E0DEF035-104D-4CE5-BFA2-A9990E8B7C49}" destId="{8BFEEB0D-A164-4DC2-B363-BF6D6D15F1F7}" srcOrd="0" destOrd="0" presId="urn:microsoft.com/office/officeart/2005/8/layout/lProcess2"/>
    <dgm:cxn modelId="{410056D3-953E-4303-BC7A-AFA2576C03F4}" type="presParOf" srcId="{8BFEEB0D-A164-4DC2-B363-BF6D6D15F1F7}" destId="{E4D4F304-51FC-43FF-83F5-143E20283D71}" srcOrd="0" destOrd="0" presId="urn:microsoft.com/office/officeart/2005/8/layout/lProcess2"/>
    <dgm:cxn modelId="{AF9C6DE2-37CC-4AE9-99A6-32559D1D7B99}" type="presParOf" srcId="{8BFEEB0D-A164-4DC2-B363-BF6D6D15F1F7}" destId="{88AF86E7-8A40-4D48-B16D-3151727F3C93}" srcOrd="1" destOrd="0" presId="urn:microsoft.com/office/officeart/2005/8/layout/lProcess2"/>
    <dgm:cxn modelId="{8F721359-4696-460F-B45C-12C4143BBC82}" type="presParOf" srcId="{8BFEEB0D-A164-4DC2-B363-BF6D6D15F1F7}" destId="{8552B108-92BB-4D3A-88F1-B689D554B84A}" srcOrd="2" destOrd="0" presId="urn:microsoft.com/office/officeart/2005/8/layout/lProcess2"/>
    <dgm:cxn modelId="{C594ADE8-E025-42FF-AEAF-D389ED83032E}" type="presParOf" srcId="{D337D887-2491-4369-B94C-F4DBE3B724D0}" destId="{9C348BCA-A1AD-4578-83C5-389AA2249141}" srcOrd="5" destOrd="0" presId="urn:microsoft.com/office/officeart/2005/8/layout/lProcess2"/>
    <dgm:cxn modelId="{7B8FDAD6-23A0-452E-A41E-61BFEC9E34C9}" type="presParOf" srcId="{D337D887-2491-4369-B94C-F4DBE3B724D0}" destId="{B33C3722-F61E-4719-8319-F59A5A1580C6}" srcOrd="6" destOrd="0" presId="urn:microsoft.com/office/officeart/2005/8/layout/lProcess2"/>
    <dgm:cxn modelId="{F89F76B6-42D1-4CF3-B8F9-EE97C580CC44}" type="presParOf" srcId="{B33C3722-F61E-4719-8319-F59A5A1580C6}" destId="{AD5F74FB-1150-4204-B3D2-89D0896CFBC7}" srcOrd="0" destOrd="0" presId="urn:microsoft.com/office/officeart/2005/8/layout/lProcess2"/>
    <dgm:cxn modelId="{02998FFF-E425-48F6-98C7-0F276E8577FE}" type="presParOf" srcId="{B33C3722-F61E-4719-8319-F59A5A1580C6}" destId="{42389B3F-1928-40EC-AC5E-1984596959FF}" srcOrd="1" destOrd="0" presId="urn:microsoft.com/office/officeart/2005/8/layout/lProcess2"/>
    <dgm:cxn modelId="{73761AF0-4E87-443A-8062-5289C5D762C8}" type="presParOf" srcId="{B33C3722-F61E-4719-8319-F59A5A1580C6}" destId="{52AF7532-6A4E-4AFA-8695-34CF7E088346}" srcOrd="2" destOrd="0" presId="urn:microsoft.com/office/officeart/2005/8/layout/lProcess2"/>
    <dgm:cxn modelId="{740EFAFA-C7A0-4EAF-B6DA-ACBE05F3F9D6}" type="presParOf" srcId="{52AF7532-6A4E-4AFA-8695-34CF7E088346}" destId="{33AB0402-D538-4822-9E48-1274D0147441}" srcOrd="0" destOrd="0" presId="urn:microsoft.com/office/officeart/2005/8/layout/lProcess2"/>
    <dgm:cxn modelId="{5F613DFC-DDBF-4D44-97D5-3745AA425F03}" type="presParOf" srcId="{33AB0402-D538-4822-9E48-1274D0147441}" destId="{4134941D-1BD2-4C6E-818C-400643EB42AA}" srcOrd="0" destOrd="0" presId="urn:microsoft.com/office/officeart/2005/8/layout/lProcess2"/>
    <dgm:cxn modelId="{04FA0E3F-3144-4448-835A-6C6AE8ED7650}" type="presParOf" srcId="{33AB0402-D538-4822-9E48-1274D0147441}" destId="{213F7FEC-2F2C-4077-9B72-49A59B8A9E5C}" srcOrd="1" destOrd="0" presId="urn:microsoft.com/office/officeart/2005/8/layout/lProcess2"/>
    <dgm:cxn modelId="{66E723BE-3A0F-4D66-AE66-5BCBA8BCC97A}" type="presParOf" srcId="{33AB0402-D538-4822-9E48-1274D0147441}" destId="{7FB819AD-6B8F-4565-8B11-44A60EC78A2E}" srcOrd="2" destOrd="0" presId="urn:microsoft.com/office/officeart/2005/8/layout/lProcess2"/>
    <dgm:cxn modelId="{399B0F6F-66F5-4EDE-9893-E42A6E216EC8}" type="presParOf" srcId="{D337D887-2491-4369-B94C-F4DBE3B724D0}" destId="{7E3D7BB1-B18A-49E7-A886-CB0F97AF8EB0}" srcOrd="7" destOrd="0" presId="urn:microsoft.com/office/officeart/2005/8/layout/lProcess2"/>
    <dgm:cxn modelId="{762AACFA-4F8F-4FB9-BDE5-F7A362BEF8D9}" type="presParOf" srcId="{D337D887-2491-4369-B94C-F4DBE3B724D0}" destId="{D80CCDD9-C16A-4F60-8944-E9AA66B91441}" srcOrd="8" destOrd="0" presId="urn:microsoft.com/office/officeart/2005/8/layout/lProcess2"/>
    <dgm:cxn modelId="{33869D8B-8CC7-473B-AE64-F49F2B61E90F}" type="presParOf" srcId="{D80CCDD9-C16A-4F60-8944-E9AA66B91441}" destId="{820B5CBD-48A8-4152-8645-3B3A8B7AD26D}" srcOrd="0" destOrd="0" presId="urn:microsoft.com/office/officeart/2005/8/layout/lProcess2"/>
    <dgm:cxn modelId="{792E8E64-C180-49DE-9DC0-2CEC67AB4A93}" type="presParOf" srcId="{D80CCDD9-C16A-4F60-8944-E9AA66B91441}" destId="{BA9F05EF-B88A-4471-A6E3-AC51CF8E4917}" srcOrd="1" destOrd="0" presId="urn:microsoft.com/office/officeart/2005/8/layout/lProcess2"/>
    <dgm:cxn modelId="{DC259403-A9A2-4DCF-A286-C36BDDFED3F6}" type="presParOf" srcId="{D80CCDD9-C16A-4F60-8944-E9AA66B91441}" destId="{2FC3C797-4979-4C45-9349-E3B83390992E}" srcOrd="2" destOrd="0" presId="urn:microsoft.com/office/officeart/2005/8/layout/lProcess2"/>
    <dgm:cxn modelId="{742D3775-8F82-4840-8476-D7CC47C949D9}" type="presParOf" srcId="{2FC3C797-4979-4C45-9349-E3B83390992E}" destId="{5F02E26A-0BA9-4DD7-97BA-6F99274A0339}" srcOrd="0" destOrd="0" presId="urn:microsoft.com/office/officeart/2005/8/layout/lProcess2"/>
    <dgm:cxn modelId="{0799CD0A-B434-4756-9733-1A2E715A67B8}" type="presParOf" srcId="{5F02E26A-0BA9-4DD7-97BA-6F99274A0339}" destId="{E7D8EC29-3543-4181-9949-FA3C6E3D6B32}" srcOrd="0" destOrd="0" presId="urn:microsoft.com/office/officeart/2005/8/layout/lProcess2"/>
    <dgm:cxn modelId="{41D43643-4375-42DA-B271-93F49E931A35}" type="presParOf" srcId="{5F02E26A-0BA9-4DD7-97BA-6F99274A0339}" destId="{817BF90B-3217-4E21-B73F-F1D3F1D489CF}" srcOrd="1" destOrd="0" presId="urn:microsoft.com/office/officeart/2005/8/layout/lProcess2"/>
    <dgm:cxn modelId="{E36BAA65-3835-43E9-B2B5-01A570AF3344}" type="presParOf" srcId="{5F02E26A-0BA9-4DD7-97BA-6F99274A0339}" destId="{1D53BFB9-4C6E-4D00-B155-E558AF01FC3B}" srcOrd="2" destOrd="0" presId="urn:microsoft.com/office/officeart/2005/8/layout/lProcess2"/>
    <dgm:cxn modelId="{058481EC-684F-4813-8FE4-6CFE289D0463}" type="presParOf" srcId="{D337D887-2491-4369-B94C-F4DBE3B724D0}" destId="{CC737A48-AC87-4581-BFA7-DFF06093F4DA}" srcOrd="9" destOrd="0" presId="urn:microsoft.com/office/officeart/2005/8/layout/lProcess2"/>
    <dgm:cxn modelId="{52C95675-D1D3-4525-8635-B82941CE06D3}" type="presParOf" srcId="{D337D887-2491-4369-B94C-F4DBE3B724D0}" destId="{772AD77D-E4D8-4D0C-863D-EA6CFC4009BC}" srcOrd="10" destOrd="0" presId="urn:microsoft.com/office/officeart/2005/8/layout/lProcess2"/>
    <dgm:cxn modelId="{20B56D5B-9C87-44B1-A574-C0A4082B0EB8}" type="presParOf" srcId="{772AD77D-E4D8-4D0C-863D-EA6CFC4009BC}" destId="{453EB227-CA4F-4518-A2F5-8B9A5BFFE420}" srcOrd="0" destOrd="0" presId="urn:microsoft.com/office/officeart/2005/8/layout/lProcess2"/>
    <dgm:cxn modelId="{ACF6B40B-E4A3-4AE8-97F9-E1CB644E1589}" type="presParOf" srcId="{772AD77D-E4D8-4D0C-863D-EA6CFC4009BC}" destId="{801EA525-9553-4D5B-9512-E44C2C63888E}" srcOrd="1" destOrd="0" presId="urn:microsoft.com/office/officeart/2005/8/layout/lProcess2"/>
    <dgm:cxn modelId="{6965F0C6-2CFD-4045-89B6-3CB02BDF063A}" type="presParOf" srcId="{772AD77D-E4D8-4D0C-863D-EA6CFC4009BC}" destId="{276E664B-6116-4D36-BEB8-69B124AF50F6}" srcOrd="2" destOrd="0" presId="urn:microsoft.com/office/officeart/2005/8/layout/lProcess2"/>
    <dgm:cxn modelId="{DCEA3215-2248-4CDE-830C-7D1121084B12}" type="presParOf" srcId="{276E664B-6116-4D36-BEB8-69B124AF50F6}" destId="{DEF17EC5-8ACA-4AEE-ACCC-626BD2D3A00D}" srcOrd="0" destOrd="0" presId="urn:microsoft.com/office/officeart/2005/8/layout/lProcess2"/>
    <dgm:cxn modelId="{C96A0C74-E899-4A07-B848-DAA4CAE61504}" type="presParOf" srcId="{DEF17EC5-8ACA-4AEE-ACCC-626BD2D3A00D}" destId="{26EDBE69-A3A8-4B80-9EFA-00BBD9902E34}" srcOrd="0" destOrd="0" presId="urn:microsoft.com/office/officeart/2005/8/layout/lProcess2"/>
    <dgm:cxn modelId="{E4822C74-A5D4-4E69-BBE1-C655A4331312}" type="presParOf" srcId="{DEF17EC5-8ACA-4AEE-ACCC-626BD2D3A00D}" destId="{126D3233-DE0B-4011-83BA-9BD49381779A}" srcOrd="1" destOrd="0" presId="urn:microsoft.com/office/officeart/2005/8/layout/lProcess2"/>
    <dgm:cxn modelId="{D6640A4D-3845-4F07-80E8-B68A0378F526}" type="presParOf" srcId="{DEF17EC5-8ACA-4AEE-ACCC-626BD2D3A00D}" destId="{D47D50FD-CEC9-45D1-B68C-5E612F8A86D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F6186C-408B-4F3B-B207-A7148283441B}" type="doc">
      <dgm:prSet loTypeId="urn:microsoft.com/office/officeart/2005/8/layout/funnel1" loCatId="process" qsTypeId="urn:microsoft.com/office/officeart/2005/8/quickstyle/3d1" qsCatId="3D" csTypeId="urn:microsoft.com/office/officeart/2005/8/colors/colorful2" csCatId="colorful" phldr="1"/>
      <dgm:spPr/>
      <dgm:t>
        <a:bodyPr/>
        <a:lstStyle/>
        <a:p>
          <a:endParaRPr lang="en-US"/>
        </a:p>
      </dgm:t>
    </dgm:pt>
    <dgm:pt modelId="{824741BF-1304-415E-8859-8ECE55C6BD93}">
      <dgm:prSet phldrT="[Text]" custT="1"/>
      <dgm:spPr>
        <a:solidFill>
          <a:srgbClr val="FF0000"/>
        </a:solidFill>
      </dgm:spPr>
      <dgm:t>
        <a:bodyPr/>
        <a:lstStyle/>
        <a:p>
          <a:r>
            <a:rPr lang="en-US" sz="1600" dirty="0" smtClean="0">
              <a:solidFill>
                <a:schemeClr val="bg1"/>
              </a:solidFill>
              <a:latin typeface="+mn-lt"/>
            </a:rPr>
            <a:t>LTKM &amp; LTKT</a:t>
          </a:r>
          <a:endParaRPr lang="en-US" sz="1600" dirty="0">
            <a:solidFill>
              <a:schemeClr val="bg1"/>
            </a:solidFill>
            <a:latin typeface="+mn-lt"/>
          </a:endParaRPr>
        </a:p>
      </dgm:t>
    </dgm:pt>
    <dgm:pt modelId="{18513AE6-DFBF-41FA-A7ED-ACC7510BE790}" type="parTrans" cxnId="{A4B246B8-98BA-4CF2-B4F4-3B216002B76F}">
      <dgm:prSet/>
      <dgm:spPr/>
      <dgm:t>
        <a:bodyPr/>
        <a:lstStyle/>
        <a:p>
          <a:endParaRPr lang="en-US" sz="1600">
            <a:latin typeface="+mn-lt"/>
          </a:endParaRPr>
        </a:p>
      </dgm:t>
    </dgm:pt>
    <dgm:pt modelId="{3A7E8734-99E2-475E-8660-E7DBFC4D6C0F}" type="sibTrans" cxnId="{A4B246B8-98BA-4CF2-B4F4-3B216002B76F}">
      <dgm:prSet/>
      <dgm:spPr/>
      <dgm:t>
        <a:bodyPr/>
        <a:lstStyle/>
        <a:p>
          <a:endParaRPr lang="en-US" sz="1600">
            <a:latin typeface="+mn-lt"/>
          </a:endParaRPr>
        </a:p>
      </dgm:t>
    </dgm:pt>
    <dgm:pt modelId="{CAEB07F9-6958-41C1-B7D6-71C4002B737D}">
      <dgm:prSet phldrT="[Text]" custT="1"/>
      <dgm:spPr>
        <a:solidFill>
          <a:schemeClr val="bg2">
            <a:lumMod val="75000"/>
          </a:schemeClr>
        </a:solidFill>
      </dgm:spPr>
      <dgm:t>
        <a:bodyPr/>
        <a:lstStyle/>
        <a:p>
          <a:r>
            <a:rPr lang="en-US" sz="1600" dirty="0" smtClean="0">
              <a:latin typeface="+mn-lt"/>
            </a:rPr>
            <a:t>Transfer Dana</a:t>
          </a:r>
          <a:endParaRPr lang="en-US" sz="1600" dirty="0">
            <a:latin typeface="+mn-lt"/>
          </a:endParaRPr>
        </a:p>
      </dgm:t>
    </dgm:pt>
    <dgm:pt modelId="{B247773B-EF00-4CDB-90D0-5E05B63B201B}" type="parTrans" cxnId="{6DA833D6-B2CA-439E-BEC6-3BDBBC9F326D}">
      <dgm:prSet/>
      <dgm:spPr/>
      <dgm:t>
        <a:bodyPr/>
        <a:lstStyle/>
        <a:p>
          <a:endParaRPr lang="en-US" sz="1600">
            <a:latin typeface="+mn-lt"/>
          </a:endParaRPr>
        </a:p>
      </dgm:t>
    </dgm:pt>
    <dgm:pt modelId="{B2403E3F-C4CF-4028-97BB-B57742816917}" type="sibTrans" cxnId="{6DA833D6-B2CA-439E-BEC6-3BDBBC9F326D}">
      <dgm:prSet/>
      <dgm:spPr/>
      <dgm:t>
        <a:bodyPr/>
        <a:lstStyle/>
        <a:p>
          <a:endParaRPr lang="en-US" sz="1600">
            <a:latin typeface="+mn-lt"/>
          </a:endParaRPr>
        </a:p>
      </dgm:t>
    </dgm:pt>
    <dgm:pt modelId="{7809DB06-9A5C-40AD-A6AA-E11E411E6C78}">
      <dgm:prSet phldrT="[Text]" custT="1"/>
      <dgm:spPr/>
      <dgm:t>
        <a:bodyPr/>
        <a:lstStyle/>
        <a:p>
          <a:r>
            <a:rPr lang="en-US" sz="1600" dirty="0" smtClean="0">
              <a:latin typeface="+mn-lt"/>
            </a:rPr>
            <a:t>CBCC</a:t>
          </a:r>
          <a:endParaRPr lang="en-US" sz="1600" dirty="0">
            <a:latin typeface="+mn-lt"/>
          </a:endParaRPr>
        </a:p>
      </dgm:t>
    </dgm:pt>
    <dgm:pt modelId="{F0C528F1-CD4B-4BB6-BB4C-C0F5F0EDB80A}" type="parTrans" cxnId="{4D5F39D6-9F9A-493B-8C55-86DDC4E4899D}">
      <dgm:prSet/>
      <dgm:spPr/>
      <dgm:t>
        <a:bodyPr/>
        <a:lstStyle/>
        <a:p>
          <a:endParaRPr lang="en-US" sz="1600">
            <a:latin typeface="+mn-lt"/>
          </a:endParaRPr>
        </a:p>
      </dgm:t>
    </dgm:pt>
    <dgm:pt modelId="{396E32DE-31BC-4F93-912D-5DBD36F49927}" type="sibTrans" cxnId="{4D5F39D6-9F9A-493B-8C55-86DDC4E4899D}">
      <dgm:prSet/>
      <dgm:spPr/>
      <dgm:t>
        <a:bodyPr/>
        <a:lstStyle/>
        <a:p>
          <a:endParaRPr lang="en-US" sz="1600">
            <a:latin typeface="+mn-lt"/>
          </a:endParaRPr>
        </a:p>
      </dgm:t>
    </dgm:pt>
    <dgm:pt modelId="{CB8CAF10-FD6E-4B10-8172-5E4233074990}">
      <dgm:prSet phldrT="[Text]" custT="1"/>
      <dgm:spPr/>
      <dgm:t>
        <a:bodyPr/>
        <a:lstStyle/>
        <a:p>
          <a:r>
            <a:rPr lang="en-US" sz="2400" b="1" cap="all" spc="0" dirty="0" smtClean="0">
              <a:ln w="9000" cmpd="sng">
                <a:solidFill>
                  <a:schemeClr val="accent4">
                    <a:shade val="50000"/>
                    <a:satMod val="120000"/>
                  </a:schemeClr>
                </a:solidFill>
                <a:prstDash val="solid"/>
              </a:ln>
              <a:solidFill>
                <a:schemeClr val="bg2">
                  <a:lumMod val="25000"/>
                </a:schemeClr>
              </a:solidFill>
              <a:effectLst>
                <a:reflection blurRad="12700" stA="28000" endPos="45000" dist="1000" dir="5400000" sy="-100000" algn="bl" rotWithShape="0"/>
              </a:effectLst>
              <a:latin typeface="+mn-lt"/>
            </a:rPr>
            <a:t>Informasi</a:t>
          </a:r>
          <a:endParaRPr lang="en-US" sz="2400" b="1" cap="all" spc="0" dirty="0">
            <a:ln w="9000" cmpd="sng">
              <a:solidFill>
                <a:schemeClr val="accent4">
                  <a:shade val="50000"/>
                  <a:satMod val="120000"/>
                </a:schemeClr>
              </a:solidFill>
              <a:prstDash val="solid"/>
            </a:ln>
            <a:solidFill>
              <a:schemeClr val="bg2">
                <a:lumMod val="25000"/>
              </a:schemeClr>
            </a:solidFill>
            <a:effectLst>
              <a:reflection blurRad="12700" stA="28000" endPos="45000" dist="1000" dir="5400000" sy="-100000" algn="bl" rotWithShape="0"/>
            </a:effectLst>
            <a:latin typeface="+mn-lt"/>
          </a:endParaRPr>
        </a:p>
      </dgm:t>
    </dgm:pt>
    <dgm:pt modelId="{86223DF0-E049-4F81-A593-DBBC1A4F10B9}" type="parTrans" cxnId="{7EA2C6D7-7E0C-438E-983F-68C68DD341C4}">
      <dgm:prSet/>
      <dgm:spPr/>
      <dgm:t>
        <a:bodyPr/>
        <a:lstStyle/>
        <a:p>
          <a:endParaRPr lang="en-US" sz="1600">
            <a:latin typeface="+mn-lt"/>
          </a:endParaRPr>
        </a:p>
      </dgm:t>
    </dgm:pt>
    <dgm:pt modelId="{BD9B770F-46BF-4A56-80EA-0B455BC7EF4C}" type="sibTrans" cxnId="{7EA2C6D7-7E0C-438E-983F-68C68DD341C4}">
      <dgm:prSet/>
      <dgm:spPr/>
      <dgm:t>
        <a:bodyPr/>
        <a:lstStyle/>
        <a:p>
          <a:endParaRPr lang="en-US" sz="1600">
            <a:latin typeface="+mn-lt"/>
          </a:endParaRPr>
        </a:p>
      </dgm:t>
    </dgm:pt>
    <dgm:pt modelId="{062DF36E-DC46-402C-B8A6-560E71C6D544}" type="pres">
      <dgm:prSet presAssocID="{EAF6186C-408B-4F3B-B207-A7148283441B}" presName="Name0" presStyleCnt="0">
        <dgm:presLayoutVars>
          <dgm:chMax val="4"/>
          <dgm:resizeHandles val="exact"/>
        </dgm:presLayoutVars>
      </dgm:prSet>
      <dgm:spPr/>
      <dgm:t>
        <a:bodyPr/>
        <a:lstStyle/>
        <a:p>
          <a:endParaRPr lang="en-US"/>
        </a:p>
      </dgm:t>
    </dgm:pt>
    <dgm:pt modelId="{326A6268-6DF3-4035-8474-AC92BDA7327A}" type="pres">
      <dgm:prSet presAssocID="{EAF6186C-408B-4F3B-B207-A7148283441B}" presName="ellipse" presStyleLbl="trBgShp" presStyleIdx="0" presStyleCnt="1"/>
      <dgm:spPr/>
      <dgm:t>
        <a:bodyPr/>
        <a:lstStyle/>
        <a:p>
          <a:endParaRPr lang="en-US"/>
        </a:p>
      </dgm:t>
    </dgm:pt>
    <dgm:pt modelId="{96575735-536D-4BC7-8008-63C58640317D}" type="pres">
      <dgm:prSet presAssocID="{EAF6186C-408B-4F3B-B207-A7148283441B}" presName="arrow1" presStyleLbl="fgShp" presStyleIdx="0" presStyleCnt="1" custLinFactNeighborY="29142"/>
      <dgm:spPr/>
      <dgm:t>
        <a:bodyPr/>
        <a:lstStyle/>
        <a:p>
          <a:endParaRPr lang="en-US"/>
        </a:p>
      </dgm:t>
    </dgm:pt>
    <dgm:pt modelId="{941B900D-0899-4041-83A4-BD0C0FD3AEFE}" type="pres">
      <dgm:prSet presAssocID="{EAF6186C-408B-4F3B-B207-A7148283441B}" presName="rectangle" presStyleLbl="revTx" presStyleIdx="0" presStyleCnt="1" custLinFactNeighborY="6047">
        <dgm:presLayoutVars>
          <dgm:bulletEnabled val="1"/>
        </dgm:presLayoutVars>
      </dgm:prSet>
      <dgm:spPr/>
      <dgm:t>
        <a:bodyPr/>
        <a:lstStyle/>
        <a:p>
          <a:endParaRPr lang="en-US"/>
        </a:p>
      </dgm:t>
    </dgm:pt>
    <dgm:pt modelId="{6BDE4BFB-AC39-4EA0-93E7-5BD8377C41B9}" type="pres">
      <dgm:prSet presAssocID="{CAEB07F9-6958-41C1-B7D6-71C4002B737D}" presName="item1" presStyleLbl="node1" presStyleIdx="0" presStyleCnt="3">
        <dgm:presLayoutVars>
          <dgm:bulletEnabled val="1"/>
        </dgm:presLayoutVars>
      </dgm:prSet>
      <dgm:spPr/>
      <dgm:t>
        <a:bodyPr/>
        <a:lstStyle/>
        <a:p>
          <a:endParaRPr lang="en-US"/>
        </a:p>
      </dgm:t>
    </dgm:pt>
    <dgm:pt modelId="{EEA7A40F-27C8-4950-8639-9A67CEB2B85E}" type="pres">
      <dgm:prSet presAssocID="{7809DB06-9A5C-40AD-A6AA-E11E411E6C78}" presName="item2" presStyleLbl="node1" presStyleIdx="1" presStyleCnt="3" custLinFactNeighborX="366">
        <dgm:presLayoutVars>
          <dgm:bulletEnabled val="1"/>
        </dgm:presLayoutVars>
      </dgm:prSet>
      <dgm:spPr/>
      <dgm:t>
        <a:bodyPr/>
        <a:lstStyle/>
        <a:p>
          <a:endParaRPr lang="en-US"/>
        </a:p>
      </dgm:t>
    </dgm:pt>
    <dgm:pt modelId="{041D431A-BF02-4FFF-900B-93974C3FC0F2}" type="pres">
      <dgm:prSet presAssocID="{CB8CAF10-FD6E-4B10-8172-5E4233074990}" presName="item3" presStyleLbl="node1" presStyleIdx="2" presStyleCnt="3">
        <dgm:presLayoutVars>
          <dgm:bulletEnabled val="1"/>
        </dgm:presLayoutVars>
      </dgm:prSet>
      <dgm:spPr/>
      <dgm:t>
        <a:bodyPr/>
        <a:lstStyle/>
        <a:p>
          <a:endParaRPr lang="en-US"/>
        </a:p>
      </dgm:t>
    </dgm:pt>
    <dgm:pt modelId="{F9FE87CA-457E-4EFA-A960-C3E4AE194227}" type="pres">
      <dgm:prSet presAssocID="{EAF6186C-408B-4F3B-B207-A7148283441B}" presName="funnel" presStyleLbl="trAlignAcc1" presStyleIdx="0" presStyleCnt="1" custScaleX="109676" custScaleY="106713" custLinFactNeighborY="2530"/>
      <dgm:spPr>
        <a:solidFill>
          <a:schemeClr val="accent4">
            <a:lumMod val="90000"/>
            <a:lumOff val="10000"/>
            <a:alpha val="40000"/>
          </a:schemeClr>
        </a:solidFill>
      </dgm:spPr>
      <dgm:t>
        <a:bodyPr/>
        <a:lstStyle/>
        <a:p>
          <a:endParaRPr lang="en-US"/>
        </a:p>
      </dgm:t>
    </dgm:pt>
  </dgm:ptLst>
  <dgm:cxnLst>
    <dgm:cxn modelId="{DBF2DB25-E33D-4C09-8E58-73023ECBF984}" type="presOf" srcId="{CB8CAF10-FD6E-4B10-8172-5E4233074990}" destId="{941B900D-0899-4041-83A4-BD0C0FD3AEFE}" srcOrd="0" destOrd="0" presId="urn:microsoft.com/office/officeart/2005/8/layout/funnel1"/>
    <dgm:cxn modelId="{4D5F39D6-9F9A-493B-8C55-86DDC4E4899D}" srcId="{EAF6186C-408B-4F3B-B207-A7148283441B}" destId="{7809DB06-9A5C-40AD-A6AA-E11E411E6C78}" srcOrd="2" destOrd="0" parTransId="{F0C528F1-CD4B-4BB6-BB4C-C0F5F0EDB80A}" sibTransId="{396E32DE-31BC-4F93-912D-5DBD36F49927}"/>
    <dgm:cxn modelId="{6DA833D6-B2CA-439E-BEC6-3BDBBC9F326D}" srcId="{EAF6186C-408B-4F3B-B207-A7148283441B}" destId="{CAEB07F9-6958-41C1-B7D6-71C4002B737D}" srcOrd="1" destOrd="0" parTransId="{B247773B-EF00-4CDB-90D0-5E05B63B201B}" sibTransId="{B2403E3F-C4CF-4028-97BB-B57742816917}"/>
    <dgm:cxn modelId="{B3DD6916-F42A-421A-9A01-E87F9D1108ED}" type="presOf" srcId="{EAF6186C-408B-4F3B-B207-A7148283441B}" destId="{062DF36E-DC46-402C-B8A6-560E71C6D544}" srcOrd="0" destOrd="0" presId="urn:microsoft.com/office/officeart/2005/8/layout/funnel1"/>
    <dgm:cxn modelId="{F5FEBE0F-BDC7-410D-9CDB-EFA7A6575EFC}" type="presOf" srcId="{CAEB07F9-6958-41C1-B7D6-71C4002B737D}" destId="{EEA7A40F-27C8-4950-8639-9A67CEB2B85E}" srcOrd="0" destOrd="0" presId="urn:microsoft.com/office/officeart/2005/8/layout/funnel1"/>
    <dgm:cxn modelId="{30510C8E-6B5E-4182-8CD3-287229DB03E6}" type="presOf" srcId="{7809DB06-9A5C-40AD-A6AA-E11E411E6C78}" destId="{6BDE4BFB-AC39-4EA0-93E7-5BD8377C41B9}" srcOrd="0" destOrd="0" presId="urn:microsoft.com/office/officeart/2005/8/layout/funnel1"/>
    <dgm:cxn modelId="{EC89609F-D201-41F4-8510-A8BB974A9081}" type="presOf" srcId="{824741BF-1304-415E-8859-8ECE55C6BD93}" destId="{041D431A-BF02-4FFF-900B-93974C3FC0F2}" srcOrd="0" destOrd="0" presId="urn:microsoft.com/office/officeart/2005/8/layout/funnel1"/>
    <dgm:cxn modelId="{7EA2C6D7-7E0C-438E-983F-68C68DD341C4}" srcId="{EAF6186C-408B-4F3B-B207-A7148283441B}" destId="{CB8CAF10-FD6E-4B10-8172-5E4233074990}" srcOrd="3" destOrd="0" parTransId="{86223DF0-E049-4F81-A593-DBBC1A4F10B9}" sibTransId="{BD9B770F-46BF-4A56-80EA-0B455BC7EF4C}"/>
    <dgm:cxn modelId="{A4B246B8-98BA-4CF2-B4F4-3B216002B76F}" srcId="{EAF6186C-408B-4F3B-B207-A7148283441B}" destId="{824741BF-1304-415E-8859-8ECE55C6BD93}" srcOrd="0" destOrd="0" parTransId="{18513AE6-DFBF-41FA-A7ED-ACC7510BE790}" sibTransId="{3A7E8734-99E2-475E-8660-E7DBFC4D6C0F}"/>
    <dgm:cxn modelId="{5AF68C07-ED71-45C5-BF68-FA2B2DD3F5CC}" type="presParOf" srcId="{062DF36E-DC46-402C-B8A6-560E71C6D544}" destId="{326A6268-6DF3-4035-8474-AC92BDA7327A}" srcOrd="0" destOrd="0" presId="urn:microsoft.com/office/officeart/2005/8/layout/funnel1"/>
    <dgm:cxn modelId="{3AEC18EB-4781-4B76-9F77-7B4E5AB471CC}" type="presParOf" srcId="{062DF36E-DC46-402C-B8A6-560E71C6D544}" destId="{96575735-536D-4BC7-8008-63C58640317D}" srcOrd="1" destOrd="0" presId="urn:microsoft.com/office/officeart/2005/8/layout/funnel1"/>
    <dgm:cxn modelId="{0C8D8D13-43E7-4E05-B194-06B3B57DF1AC}" type="presParOf" srcId="{062DF36E-DC46-402C-B8A6-560E71C6D544}" destId="{941B900D-0899-4041-83A4-BD0C0FD3AEFE}" srcOrd="2" destOrd="0" presId="urn:microsoft.com/office/officeart/2005/8/layout/funnel1"/>
    <dgm:cxn modelId="{F126F718-9C73-4D33-85DB-833F04EDED16}" type="presParOf" srcId="{062DF36E-DC46-402C-B8A6-560E71C6D544}" destId="{6BDE4BFB-AC39-4EA0-93E7-5BD8377C41B9}" srcOrd="3" destOrd="0" presId="urn:microsoft.com/office/officeart/2005/8/layout/funnel1"/>
    <dgm:cxn modelId="{48BF9B82-5599-4451-ACBC-54CB1F9C24E0}" type="presParOf" srcId="{062DF36E-DC46-402C-B8A6-560E71C6D544}" destId="{EEA7A40F-27C8-4950-8639-9A67CEB2B85E}" srcOrd="4" destOrd="0" presId="urn:microsoft.com/office/officeart/2005/8/layout/funnel1"/>
    <dgm:cxn modelId="{14C74A43-2FD9-4EF4-9E9B-FBE997C56075}" type="presParOf" srcId="{062DF36E-DC46-402C-B8A6-560E71C6D544}" destId="{041D431A-BF02-4FFF-900B-93974C3FC0F2}" srcOrd="5" destOrd="0" presId="urn:microsoft.com/office/officeart/2005/8/layout/funnel1"/>
    <dgm:cxn modelId="{60B36F70-B9BF-4E0A-B6AB-4CAB6EBA40EA}" type="presParOf" srcId="{062DF36E-DC46-402C-B8A6-560E71C6D544}" destId="{F9FE87CA-457E-4EFA-A960-C3E4AE194227}"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8A2D75-1FC1-4CB8-BFDA-304DC4795251}" type="doc">
      <dgm:prSet loTypeId="urn:microsoft.com/office/officeart/2005/8/layout/venn3" loCatId="relationship" qsTypeId="urn:microsoft.com/office/officeart/2005/8/quickstyle/3d4" qsCatId="3D" csTypeId="urn:microsoft.com/office/officeart/2005/8/colors/colorful3" csCatId="colorful" phldr="1"/>
      <dgm:spPr/>
    </dgm:pt>
    <dgm:pt modelId="{B6D11032-D682-4CD0-AAF6-D5F94A97F298}">
      <dgm:prSet phldrT="[Text]" custT="1"/>
      <dgm:spPr/>
      <dgm:t>
        <a:bodyPr/>
        <a:lstStyle/>
        <a:p>
          <a:r>
            <a:rPr lang="en-US" sz="1000" b="1" cap="none" spc="0" dirty="0" smtClean="0">
              <a:ln w="900" cmpd="sng">
                <a:prstDash val="solid"/>
              </a:ln>
              <a:effectLst>
                <a:innerShdw blurRad="101600" dist="76200" dir="5400000">
                  <a:schemeClr val="accent1">
                    <a:satMod val="190000"/>
                    <a:tint val="100000"/>
                    <a:alpha val="74000"/>
                  </a:schemeClr>
                </a:innerShdw>
              </a:effectLst>
            </a:rPr>
            <a:t>MASYARAKAT </a:t>
          </a:r>
          <a:br>
            <a:rPr lang="en-US" sz="1000" b="1" cap="none" spc="0" dirty="0" smtClean="0">
              <a:ln w="900" cmpd="sng">
                <a:prstDash val="solid"/>
              </a:ln>
              <a:effectLst>
                <a:innerShdw blurRad="101600" dist="76200" dir="5400000">
                  <a:schemeClr val="accent1">
                    <a:satMod val="190000"/>
                    <a:tint val="100000"/>
                    <a:alpha val="74000"/>
                  </a:schemeClr>
                </a:innerShdw>
              </a:effectLst>
            </a:rPr>
          </a:br>
          <a:r>
            <a:rPr lang="en-US" sz="1000" b="1" cap="none" spc="0" dirty="0" smtClean="0">
              <a:ln w="900" cmpd="sng">
                <a:prstDash val="solid"/>
              </a:ln>
              <a:effectLst>
                <a:innerShdw blurRad="101600" dist="76200" dir="5400000">
                  <a:schemeClr val="accent1">
                    <a:satMod val="190000"/>
                    <a:tint val="100000"/>
                    <a:alpha val="74000"/>
                  </a:schemeClr>
                </a:innerShdw>
              </a:effectLst>
            </a:rPr>
            <a:t>ATAU LSM</a:t>
          </a:r>
          <a:endParaRPr lang="en-US" sz="1000" b="1" cap="none" spc="0" dirty="0">
            <a:ln w="900" cmpd="sng">
              <a:prstDash val="solid"/>
            </a:ln>
            <a:effectLst>
              <a:innerShdw blurRad="101600" dist="76200" dir="5400000">
                <a:schemeClr val="accent1">
                  <a:satMod val="190000"/>
                  <a:tint val="100000"/>
                  <a:alpha val="74000"/>
                </a:schemeClr>
              </a:innerShdw>
            </a:effectLst>
          </a:endParaRPr>
        </a:p>
      </dgm:t>
    </dgm:pt>
    <dgm:pt modelId="{412972B3-CD4E-4AC6-80F1-A5A087BF48B8}" type="parTrans" cxnId="{56BE3550-570F-49F6-8590-3E2AEC4A0F72}">
      <dgm:prSet/>
      <dgm:spPr/>
      <dgm:t>
        <a:bodyPr/>
        <a:lstStyle/>
        <a:p>
          <a:endParaRPr lang="en-US" sz="1000" b="1">
            <a:solidFill>
              <a:schemeClr val="accent1">
                <a:lumMod val="20000"/>
                <a:lumOff val="80000"/>
              </a:schemeClr>
            </a:solidFill>
          </a:endParaRPr>
        </a:p>
      </dgm:t>
    </dgm:pt>
    <dgm:pt modelId="{A5647078-9919-4E25-B39F-16EBE18084ED}" type="sibTrans" cxnId="{56BE3550-570F-49F6-8590-3E2AEC4A0F72}">
      <dgm:prSet/>
      <dgm:spPr/>
      <dgm:t>
        <a:bodyPr/>
        <a:lstStyle/>
        <a:p>
          <a:endParaRPr lang="en-US" sz="1000" b="1">
            <a:solidFill>
              <a:schemeClr val="accent1">
                <a:lumMod val="20000"/>
                <a:lumOff val="80000"/>
              </a:schemeClr>
            </a:solidFill>
          </a:endParaRPr>
        </a:p>
      </dgm:t>
    </dgm:pt>
    <dgm:pt modelId="{A1EDEBDB-44EC-4988-88D6-413669E0D546}">
      <dgm:prSet phldrT="[Text]" custT="1"/>
      <dgm:spPr/>
      <dgm:t>
        <a:bodyPr/>
        <a:lstStyle/>
        <a:p>
          <a:r>
            <a:rPr lang="en-US" sz="1000" b="1" cap="none" spc="0" dirty="0" smtClean="0">
              <a:ln w="900" cmpd="sng">
                <a:prstDash val="solid"/>
              </a:ln>
              <a:effectLst>
                <a:innerShdw blurRad="101600" dist="76200" dir="5400000">
                  <a:schemeClr val="accent1">
                    <a:satMod val="190000"/>
                    <a:tint val="100000"/>
                    <a:alpha val="74000"/>
                  </a:schemeClr>
                </a:innerShdw>
              </a:effectLst>
            </a:rPr>
            <a:t>INSTANSI ATAU PIHAK LAIN</a:t>
          </a:r>
          <a:endParaRPr lang="en-US" sz="1000" b="1" cap="none" spc="0" dirty="0">
            <a:ln w="900" cmpd="sng">
              <a:prstDash val="solid"/>
            </a:ln>
            <a:effectLst>
              <a:innerShdw blurRad="101600" dist="76200" dir="5400000">
                <a:schemeClr val="accent1">
                  <a:satMod val="190000"/>
                  <a:tint val="100000"/>
                  <a:alpha val="74000"/>
                </a:schemeClr>
              </a:innerShdw>
            </a:effectLst>
          </a:endParaRPr>
        </a:p>
      </dgm:t>
    </dgm:pt>
    <dgm:pt modelId="{2323ECCE-BE69-4792-8ABC-9A82D6011422}" type="parTrans" cxnId="{1A37DAB5-5B3F-4929-AED4-4B06F6831704}">
      <dgm:prSet/>
      <dgm:spPr/>
      <dgm:t>
        <a:bodyPr/>
        <a:lstStyle/>
        <a:p>
          <a:endParaRPr lang="en-US" sz="1000" b="1">
            <a:solidFill>
              <a:schemeClr val="accent1">
                <a:lumMod val="20000"/>
                <a:lumOff val="80000"/>
              </a:schemeClr>
            </a:solidFill>
          </a:endParaRPr>
        </a:p>
      </dgm:t>
    </dgm:pt>
    <dgm:pt modelId="{3D73DE12-1799-45C8-BD9A-4452F97E723E}" type="sibTrans" cxnId="{1A37DAB5-5B3F-4929-AED4-4B06F6831704}">
      <dgm:prSet/>
      <dgm:spPr/>
      <dgm:t>
        <a:bodyPr/>
        <a:lstStyle/>
        <a:p>
          <a:endParaRPr lang="en-US" sz="1000" b="1">
            <a:solidFill>
              <a:schemeClr val="accent1">
                <a:lumMod val="20000"/>
                <a:lumOff val="80000"/>
              </a:schemeClr>
            </a:solidFill>
          </a:endParaRPr>
        </a:p>
      </dgm:t>
    </dgm:pt>
    <dgm:pt modelId="{361F2F64-9860-4C18-83B5-9BCAA791675D}">
      <dgm:prSet phldrT="[Text]" custT="1"/>
      <dgm:spPr/>
      <dgm:t>
        <a:bodyPr/>
        <a:lstStyle/>
        <a:p>
          <a:r>
            <a:rPr lang="en-US" sz="1000" b="1" cap="none" spc="0" dirty="0" smtClean="0">
              <a:ln w="900" cmpd="sng">
                <a:prstDash val="solid"/>
              </a:ln>
              <a:solidFill>
                <a:schemeClr val="bg1"/>
              </a:solidFill>
              <a:effectLst>
                <a:innerShdw blurRad="101600" dist="76200" dir="5400000">
                  <a:schemeClr val="accent1">
                    <a:satMod val="190000"/>
                    <a:tint val="100000"/>
                    <a:alpha val="74000"/>
                  </a:schemeClr>
                </a:innerShdw>
              </a:effectLst>
            </a:rPr>
            <a:t>MITRA KERJA DI LUAR NEGERI</a:t>
          </a:r>
          <a:endParaRPr lang="en-US" sz="1000" b="1" cap="none" spc="0" dirty="0">
            <a:ln w="900" cmpd="sng">
              <a:prstDash val="solid"/>
            </a:ln>
            <a:solidFill>
              <a:schemeClr val="bg1"/>
            </a:solidFill>
            <a:effectLst>
              <a:innerShdw blurRad="101600" dist="76200" dir="5400000">
                <a:schemeClr val="accent1">
                  <a:satMod val="190000"/>
                  <a:tint val="100000"/>
                  <a:alpha val="74000"/>
                </a:schemeClr>
              </a:innerShdw>
            </a:effectLst>
          </a:endParaRPr>
        </a:p>
      </dgm:t>
    </dgm:pt>
    <dgm:pt modelId="{B8D121AA-1A3B-4496-9360-5D203FEEABD5}" type="parTrans" cxnId="{43E1D3C3-EFF3-4132-A44D-89B4CEB0B993}">
      <dgm:prSet/>
      <dgm:spPr/>
      <dgm:t>
        <a:bodyPr/>
        <a:lstStyle/>
        <a:p>
          <a:endParaRPr lang="en-US" sz="1000" b="1">
            <a:solidFill>
              <a:schemeClr val="accent1">
                <a:lumMod val="20000"/>
                <a:lumOff val="80000"/>
              </a:schemeClr>
            </a:solidFill>
          </a:endParaRPr>
        </a:p>
      </dgm:t>
    </dgm:pt>
    <dgm:pt modelId="{91F83BF6-3F5B-4E89-9EFB-869C35AE0B26}" type="sibTrans" cxnId="{43E1D3C3-EFF3-4132-A44D-89B4CEB0B993}">
      <dgm:prSet/>
      <dgm:spPr/>
      <dgm:t>
        <a:bodyPr/>
        <a:lstStyle/>
        <a:p>
          <a:endParaRPr lang="en-US" sz="1000" b="1">
            <a:solidFill>
              <a:schemeClr val="accent1">
                <a:lumMod val="20000"/>
                <a:lumOff val="80000"/>
              </a:schemeClr>
            </a:solidFill>
          </a:endParaRPr>
        </a:p>
      </dgm:t>
    </dgm:pt>
    <dgm:pt modelId="{AD342AF5-DB9A-4E82-8392-C8097C169D87}" type="pres">
      <dgm:prSet presAssocID="{D48A2D75-1FC1-4CB8-BFDA-304DC4795251}" presName="Name0" presStyleCnt="0">
        <dgm:presLayoutVars>
          <dgm:dir/>
          <dgm:resizeHandles val="exact"/>
        </dgm:presLayoutVars>
      </dgm:prSet>
      <dgm:spPr/>
    </dgm:pt>
    <dgm:pt modelId="{47EE4938-0790-4A76-8E92-AD308E33EA83}" type="pres">
      <dgm:prSet presAssocID="{B6D11032-D682-4CD0-AAF6-D5F94A97F298}" presName="Name5" presStyleLbl="vennNode1" presStyleIdx="0" presStyleCnt="3">
        <dgm:presLayoutVars>
          <dgm:bulletEnabled val="1"/>
        </dgm:presLayoutVars>
      </dgm:prSet>
      <dgm:spPr/>
      <dgm:t>
        <a:bodyPr/>
        <a:lstStyle/>
        <a:p>
          <a:endParaRPr lang="en-US"/>
        </a:p>
      </dgm:t>
    </dgm:pt>
    <dgm:pt modelId="{49554F6C-643F-4720-A477-B42F25A3F4F9}" type="pres">
      <dgm:prSet presAssocID="{A5647078-9919-4E25-B39F-16EBE18084ED}" presName="space" presStyleCnt="0"/>
      <dgm:spPr/>
    </dgm:pt>
    <dgm:pt modelId="{B0978AB7-5B13-4BD8-AC91-5AF642808258}" type="pres">
      <dgm:prSet presAssocID="{A1EDEBDB-44EC-4988-88D6-413669E0D546}" presName="Name5" presStyleLbl="vennNode1" presStyleIdx="1" presStyleCnt="3">
        <dgm:presLayoutVars>
          <dgm:bulletEnabled val="1"/>
        </dgm:presLayoutVars>
      </dgm:prSet>
      <dgm:spPr/>
      <dgm:t>
        <a:bodyPr/>
        <a:lstStyle/>
        <a:p>
          <a:endParaRPr lang="en-US"/>
        </a:p>
      </dgm:t>
    </dgm:pt>
    <dgm:pt modelId="{5A593E89-785E-4C39-ABA4-0AE24849F53B}" type="pres">
      <dgm:prSet presAssocID="{3D73DE12-1799-45C8-BD9A-4452F97E723E}" presName="space" presStyleCnt="0"/>
      <dgm:spPr/>
    </dgm:pt>
    <dgm:pt modelId="{84CC9938-D283-400D-B9B2-FC8D72301B47}" type="pres">
      <dgm:prSet presAssocID="{361F2F64-9860-4C18-83B5-9BCAA791675D}" presName="Name5" presStyleLbl="vennNode1" presStyleIdx="2" presStyleCnt="3">
        <dgm:presLayoutVars>
          <dgm:bulletEnabled val="1"/>
        </dgm:presLayoutVars>
      </dgm:prSet>
      <dgm:spPr/>
      <dgm:t>
        <a:bodyPr/>
        <a:lstStyle/>
        <a:p>
          <a:endParaRPr lang="en-US"/>
        </a:p>
      </dgm:t>
    </dgm:pt>
  </dgm:ptLst>
  <dgm:cxnLst>
    <dgm:cxn modelId="{1A37DAB5-5B3F-4929-AED4-4B06F6831704}" srcId="{D48A2D75-1FC1-4CB8-BFDA-304DC4795251}" destId="{A1EDEBDB-44EC-4988-88D6-413669E0D546}" srcOrd="1" destOrd="0" parTransId="{2323ECCE-BE69-4792-8ABC-9A82D6011422}" sibTransId="{3D73DE12-1799-45C8-BD9A-4452F97E723E}"/>
    <dgm:cxn modelId="{0B97CF3A-5A66-4F63-975A-CDD8ED8F0786}" type="presOf" srcId="{A1EDEBDB-44EC-4988-88D6-413669E0D546}" destId="{B0978AB7-5B13-4BD8-AC91-5AF642808258}" srcOrd="0" destOrd="0" presId="urn:microsoft.com/office/officeart/2005/8/layout/venn3"/>
    <dgm:cxn modelId="{4A58A3C2-3A73-436A-B4D1-F9A18B2562B4}" type="presOf" srcId="{B6D11032-D682-4CD0-AAF6-D5F94A97F298}" destId="{47EE4938-0790-4A76-8E92-AD308E33EA83}" srcOrd="0" destOrd="0" presId="urn:microsoft.com/office/officeart/2005/8/layout/venn3"/>
    <dgm:cxn modelId="{43E1D3C3-EFF3-4132-A44D-89B4CEB0B993}" srcId="{D48A2D75-1FC1-4CB8-BFDA-304DC4795251}" destId="{361F2F64-9860-4C18-83B5-9BCAA791675D}" srcOrd="2" destOrd="0" parTransId="{B8D121AA-1A3B-4496-9360-5D203FEEABD5}" sibTransId="{91F83BF6-3F5B-4E89-9EFB-869C35AE0B26}"/>
    <dgm:cxn modelId="{56BE3550-570F-49F6-8590-3E2AEC4A0F72}" srcId="{D48A2D75-1FC1-4CB8-BFDA-304DC4795251}" destId="{B6D11032-D682-4CD0-AAF6-D5F94A97F298}" srcOrd="0" destOrd="0" parTransId="{412972B3-CD4E-4AC6-80F1-A5A087BF48B8}" sibTransId="{A5647078-9919-4E25-B39F-16EBE18084ED}"/>
    <dgm:cxn modelId="{3CB1380D-FFBB-4615-828A-D927AC967A54}" type="presOf" srcId="{D48A2D75-1FC1-4CB8-BFDA-304DC4795251}" destId="{AD342AF5-DB9A-4E82-8392-C8097C169D87}" srcOrd="0" destOrd="0" presId="urn:microsoft.com/office/officeart/2005/8/layout/venn3"/>
    <dgm:cxn modelId="{A4E75CBA-BAF0-4963-8B4B-B0B7B5980E58}" type="presOf" srcId="{361F2F64-9860-4C18-83B5-9BCAA791675D}" destId="{84CC9938-D283-400D-B9B2-FC8D72301B47}" srcOrd="0" destOrd="0" presId="urn:microsoft.com/office/officeart/2005/8/layout/venn3"/>
    <dgm:cxn modelId="{FB6E4EA0-1F04-46D9-8B17-82B8C4819F28}" type="presParOf" srcId="{AD342AF5-DB9A-4E82-8392-C8097C169D87}" destId="{47EE4938-0790-4A76-8E92-AD308E33EA83}" srcOrd="0" destOrd="0" presId="urn:microsoft.com/office/officeart/2005/8/layout/venn3"/>
    <dgm:cxn modelId="{32EAE227-770D-47C3-9815-44050AA266C0}" type="presParOf" srcId="{AD342AF5-DB9A-4E82-8392-C8097C169D87}" destId="{49554F6C-643F-4720-A477-B42F25A3F4F9}" srcOrd="1" destOrd="0" presId="urn:microsoft.com/office/officeart/2005/8/layout/venn3"/>
    <dgm:cxn modelId="{6D486FDA-C83F-4A70-AB35-3B6CE009D13F}" type="presParOf" srcId="{AD342AF5-DB9A-4E82-8392-C8097C169D87}" destId="{B0978AB7-5B13-4BD8-AC91-5AF642808258}" srcOrd="2" destOrd="0" presId="urn:microsoft.com/office/officeart/2005/8/layout/venn3"/>
    <dgm:cxn modelId="{89E7006C-A2F6-4120-A445-457593C52C26}" type="presParOf" srcId="{AD342AF5-DB9A-4E82-8392-C8097C169D87}" destId="{5A593E89-785E-4C39-ABA4-0AE24849F53B}" srcOrd="3" destOrd="0" presId="urn:microsoft.com/office/officeart/2005/8/layout/venn3"/>
    <dgm:cxn modelId="{2D9420BE-AB2C-42D1-9407-35E430EC546B}" type="presParOf" srcId="{AD342AF5-DB9A-4E82-8392-C8097C169D87}" destId="{84CC9938-D283-400D-B9B2-FC8D72301B47}" srcOrd="4"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A424E-D66B-4539-A98D-C822AC14638E}">
      <dsp:nvSpPr>
        <dsp:cNvPr id="0" name=""/>
        <dsp:cNvSpPr/>
      </dsp:nvSpPr>
      <dsp:spPr>
        <a:xfrm>
          <a:off x="0" y="0"/>
          <a:ext cx="7254240" cy="12192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kern="1200" dirty="0" smtClean="0"/>
            <a:t>Collecting/Receiving</a:t>
          </a:r>
          <a:endParaRPr lang="en-US" sz="4400" kern="1200" dirty="0"/>
        </a:p>
      </dsp:txBody>
      <dsp:txXfrm>
        <a:off x="35709" y="35709"/>
        <a:ext cx="5938628" cy="1147782"/>
      </dsp:txXfrm>
    </dsp:sp>
    <dsp:sp modelId="{EFD200A0-4216-455B-9567-7470353F25FA}">
      <dsp:nvSpPr>
        <dsp:cNvPr id="0" name=""/>
        <dsp:cNvSpPr/>
      </dsp:nvSpPr>
      <dsp:spPr>
        <a:xfrm>
          <a:off x="640079" y="1422399"/>
          <a:ext cx="7254240" cy="1219200"/>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kern="1200" dirty="0" smtClean="0"/>
            <a:t>Analyzing</a:t>
          </a:r>
          <a:endParaRPr lang="en-US" sz="4400" kern="1200" dirty="0"/>
        </a:p>
      </dsp:txBody>
      <dsp:txXfrm>
        <a:off x="675788" y="1458108"/>
        <a:ext cx="5750262" cy="1147782"/>
      </dsp:txXfrm>
    </dsp:sp>
    <dsp:sp modelId="{44CE2536-73E6-4B3C-8772-22196194E7CE}">
      <dsp:nvSpPr>
        <dsp:cNvPr id="0" name=""/>
        <dsp:cNvSpPr/>
      </dsp:nvSpPr>
      <dsp:spPr>
        <a:xfrm>
          <a:off x="1280159" y="2844799"/>
          <a:ext cx="7254240" cy="1219200"/>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kern="1200" dirty="0" smtClean="0"/>
            <a:t>Disseminating</a:t>
          </a:r>
          <a:endParaRPr lang="en-US" sz="4400" kern="1200" dirty="0"/>
        </a:p>
      </dsp:txBody>
      <dsp:txXfrm>
        <a:off x="1315868" y="2880508"/>
        <a:ext cx="5750262" cy="1147782"/>
      </dsp:txXfrm>
    </dsp:sp>
    <dsp:sp modelId="{50E94AFD-5A62-4C00-BCFD-2645FAAA954E}">
      <dsp:nvSpPr>
        <dsp:cNvPr id="0" name=""/>
        <dsp:cNvSpPr/>
      </dsp:nvSpPr>
      <dsp:spPr>
        <a:xfrm>
          <a:off x="6461760" y="924560"/>
          <a:ext cx="792480" cy="79248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640068" y="924560"/>
        <a:ext cx="435864" cy="596341"/>
      </dsp:txXfrm>
    </dsp:sp>
    <dsp:sp modelId="{10D091B7-8DC7-4E1F-AFCC-5357F8A026AF}">
      <dsp:nvSpPr>
        <dsp:cNvPr id="0" name=""/>
        <dsp:cNvSpPr/>
      </dsp:nvSpPr>
      <dsp:spPr>
        <a:xfrm>
          <a:off x="7101840" y="2338832"/>
          <a:ext cx="792480" cy="792480"/>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280148" y="2338832"/>
        <a:ext cx="435864" cy="596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837DA-4F01-4AB8-9C96-A62466D72453}">
      <dsp:nvSpPr>
        <dsp:cNvPr id="0" name=""/>
        <dsp:cNvSpPr/>
      </dsp:nvSpPr>
      <dsp:spPr>
        <a:xfrm>
          <a:off x="823566" y="130"/>
          <a:ext cx="1722629" cy="1722629"/>
        </a:xfrm>
        <a:prstGeom prst="ellipse">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prstTxWarp prst="textCircle">
            <a:avLst/>
          </a:prstTxWarp>
          <a:noAutofit/>
        </a:bodyPr>
        <a:lstStyle/>
        <a:p>
          <a:pPr lvl="0" algn="ctr" defTabSz="1244600">
            <a:lnSpc>
              <a:spcPct val="90000"/>
            </a:lnSpc>
            <a:spcBef>
              <a:spcPct val="0"/>
            </a:spcBef>
            <a:spcAft>
              <a:spcPct val="35000"/>
            </a:spcAft>
          </a:pPr>
          <a:r>
            <a:rPr lang="en-US" sz="2800" kern="1200" dirty="0" smtClean="0"/>
            <a:t>MENCEGAH</a:t>
          </a:r>
          <a:endParaRPr lang="en-US" sz="2800" kern="1200" dirty="0"/>
        </a:p>
      </dsp:txBody>
      <dsp:txXfrm>
        <a:off x="1075839" y="252403"/>
        <a:ext cx="1218083" cy="1218083"/>
      </dsp:txXfrm>
    </dsp:sp>
    <dsp:sp modelId="{C1C8E96F-A41D-4DEA-A28E-C8F81C48C75F}">
      <dsp:nvSpPr>
        <dsp:cNvPr id="0" name=""/>
        <dsp:cNvSpPr/>
      </dsp:nvSpPr>
      <dsp:spPr>
        <a:xfrm>
          <a:off x="1185318" y="1862637"/>
          <a:ext cx="999125" cy="999125"/>
        </a:xfrm>
        <a:prstGeom prst="mathPlus">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317752" y="2244702"/>
        <a:ext cx="734257" cy="234995"/>
      </dsp:txXfrm>
    </dsp:sp>
    <dsp:sp modelId="{192F1823-395A-442C-87E5-1A743913F740}">
      <dsp:nvSpPr>
        <dsp:cNvPr id="0" name=""/>
        <dsp:cNvSpPr/>
      </dsp:nvSpPr>
      <dsp:spPr>
        <a:xfrm>
          <a:off x="823566" y="3001640"/>
          <a:ext cx="1722629" cy="1722629"/>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prstTxWarp prst="textCircle">
            <a:avLst/>
          </a:prstTxWarp>
          <a:noAutofit/>
        </a:bodyPr>
        <a:lstStyle/>
        <a:p>
          <a:pPr lvl="0" algn="ctr" defTabSz="1066800">
            <a:lnSpc>
              <a:spcPct val="90000"/>
            </a:lnSpc>
            <a:spcBef>
              <a:spcPct val="0"/>
            </a:spcBef>
            <a:spcAft>
              <a:spcPct val="35000"/>
            </a:spcAft>
          </a:pPr>
          <a:r>
            <a:rPr lang="en-US" sz="2400" kern="1200" dirty="0" smtClean="0"/>
            <a:t>MEMBERANTAS</a:t>
          </a:r>
          <a:endParaRPr lang="en-US" sz="2400" kern="1200" dirty="0"/>
        </a:p>
      </dsp:txBody>
      <dsp:txXfrm>
        <a:off x="1075839" y="3253913"/>
        <a:ext cx="1218083" cy="1218083"/>
      </dsp:txXfrm>
    </dsp:sp>
    <dsp:sp modelId="{B5DFC520-CFBC-402A-9FA9-67FC1490041B}">
      <dsp:nvSpPr>
        <dsp:cNvPr id="0" name=""/>
        <dsp:cNvSpPr/>
      </dsp:nvSpPr>
      <dsp:spPr>
        <a:xfrm>
          <a:off x="2804590" y="2041790"/>
          <a:ext cx="547796" cy="640818"/>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2804590" y="2169954"/>
        <a:ext cx="383457" cy="384490"/>
      </dsp:txXfrm>
    </dsp:sp>
    <dsp:sp modelId="{4DA9F4AA-1010-49F1-8F84-6B64068F6D64}">
      <dsp:nvSpPr>
        <dsp:cNvPr id="0" name=""/>
        <dsp:cNvSpPr/>
      </dsp:nvSpPr>
      <dsp:spPr>
        <a:xfrm>
          <a:off x="3579774" y="639570"/>
          <a:ext cx="3445259" cy="3445259"/>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prstTxWarp prst="textCircle">
            <a:avLst/>
          </a:prstTxWarp>
          <a:noAutofit/>
        </a:bodyPr>
        <a:lstStyle/>
        <a:p>
          <a:pPr lvl="0" algn="ctr" defTabSz="1778000">
            <a:lnSpc>
              <a:spcPct val="90000"/>
            </a:lnSpc>
            <a:spcBef>
              <a:spcPct val="0"/>
            </a:spcBef>
            <a:spcAft>
              <a:spcPct val="35000"/>
            </a:spcAft>
          </a:pPr>
          <a:r>
            <a:rPr lang="en-US" sz="4000" kern="1200" dirty="0" smtClean="0"/>
            <a:t>PENCUCIAN</a:t>
          </a:r>
          <a:r>
            <a:rPr lang="en-US" sz="6500" kern="1200" dirty="0" smtClean="0"/>
            <a:t> </a:t>
          </a:r>
          <a:r>
            <a:rPr lang="en-US" sz="4800" kern="1200" dirty="0" smtClean="0"/>
            <a:t>UANG</a:t>
          </a:r>
          <a:endParaRPr lang="en-US" sz="4800" kern="1200" dirty="0"/>
        </a:p>
      </dsp:txBody>
      <dsp:txXfrm>
        <a:off x="4084320" y="1144116"/>
        <a:ext cx="2436167" cy="24361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51171-C7F3-4A5E-81E9-A3F8A0D062EC}">
      <dsp:nvSpPr>
        <dsp:cNvPr id="0" name=""/>
        <dsp:cNvSpPr/>
      </dsp:nvSpPr>
      <dsp:spPr>
        <a:xfrm>
          <a:off x="163560" y="0"/>
          <a:ext cx="2284643" cy="170543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82550" tIns="247650" rIns="82550" bIns="82550" numCol="1" spcCol="1270" anchor="t" anchorCtr="0">
          <a:noAutofit/>
        </a:bodyPr>
        <a:lstStyle/>
        <a:p>
          <a:pPr marL="285750" lvl="1" indent="-285750" algn="l" defTabSz="2889250">
            <a:lnSpc>
              <a:spcPct val="90000"/>
            </a:lnSpc>
            <a:spcBef>
              <a:spcPct val="0"/>
            </a:spcBef>
            <a:spcAft>
              <a:spcPct val="15000"/>
            </a:spcAft>
            <a:buChar char="••"/>
          </a:pPr>
          <a:endParaRPr lang="en-US" sz="6500" kern="1200" noProof="1"/>
        </a:p>
      </dsp:txBody>
      <dsp:txXfrm>
        <a:off x="203520" y="39960"/>
        <a:ext cx="2204723" cy="1665478"/>
      </dsp:txXfrm>
    </dsp:sp>
    <dsp:sp modelId="{482207FE-BC1D-4A99-A81D-7723F84A3590}">
      <dsp:nvSpPr>
        <dsp:cNvPr id="0" name=""/>
        <dsp:cNvSpPr/>
      </dsp:nvSpPr>
      <dsp:spPr>
        <a:xfrm>
          <a:off x="168860" y="1708343"/>
          <a:ext cx="2284643" cy="733338"/>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68580" tIns="0" rIns="22860" bIns="0" numCol="1" spcCol="1270" anchor="ctr" anchorCtr="0">
          <a:noAutofit/>
          <a:sp3d extrusionH="28000" prstMaterial="matte"/>
        </a:bodyPr>
        <a:lstStyle/>
        <a:p>
          <a:pPr lvl="0" algn="l" defTabSz="800100">
            <a:lnSpc>
              <a:spcPct val="90000"/>
            </a:lnSpc>
            <a:spcBef>
              <a:spcPct val="0"/>
            </a:spcBef>
            <a:spcAft>
              <a:spcPct val="35000"/>
            </a:spcAft>
          </a:pPr>
          <a:r>
            <a:rPr lang="en-US" sz="1800" kern="1200" noProof="1" smtClean="0">
              <a:latin typeface="Rockwell Condensed" pitchFamily="18" charset="0"/>
            </a:rPr>
            <a:t>Pencegahan dan pemberantasan TPPU</a:t>
          </a:r>
          <a:endParaRPr lang="en-US" sz="1800" kern="1200" noProof="1">
            <a:latin typeface="Rockwell Condensed" pitchFamily="18" charset="0"/>
          </a:endParaRPr>
        </a:p>
      </dsp:txBody>
      <dsp:txXfrm>
        <a:off x="168860" y="1708343"/>
        <a:ext cx="1608903" cy="733338"/>
      </dsp:txXfrm>
    </dsp:sp>
    <dsp:sp modelId="{EA01B2AD-9832-4643-B3FB-9D734A6D5FF9}">
      <dsp:nvSpPr>
        <dsp:cNvPr id="0" name=""/>
        <dsp:cNvSpPr/>
      </dsp:nvSpPr>
      <dsp:spPr>
        <a:xfrm>
          <a:off x="1842393" y="1824827"/>
          <a:ext cx="799625" cy="799625"/>
        </a:xfrm>
        <a:prstGeom prst="ellipse">
          <a:avLst/>
        </a:prstGeom>
        <a:blipFill rotWithShape="0">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sp>
    <dsp:sp modelId="{DB5FF5E8-0A27-4617-B5EC-B8EF069043C9}">
      <dsp:nvSpPr>
        <dsp:cNvPr id="0" name=""/>
        <dsp:cNvSpPr/>
      </dsp:nvSpPr>
      <dsp:spPr>
        <a:xfrm>
          <a:off x="2840121" y="2905"/>
          <a:ext cx="2284643" cy="170543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B163A959-6259-48EF-BF38-107C8D4FE6F5}">
      <dsp:nvSpPr>
        <dsp:cNvPr id="0" name=""/>
        <dsp:cNvSpPr/>
      </dsp:nvSpPr>
      <dsp:spPr>
        <a:xfrm>
          <a:off x="2840121" y="1708343"/>
          <a:ext cx="2284643" cy="733338"/>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76200" tIns="0" rIns="25400" bIns="0" numCol="1" spcCol="1270" anchor="ctr" anchorCtr="0">
          <a:noAutofit/>
          <a:sp3d extrusionH="28000" prstMaterial="matte"/>
        </a:bodyPr>
        <a:lstStyle/>
        <a:p>
          <a:pPr lvl="0" algn="l" defTabSz="889000">
            <a:lnSpc>
              <a:spcPct val="90000"/>
            </a:lnSpc>
            <a:spcBef>
              <a:spcPct val="0"/>
            </a:spcBef>
            <a:spcAft>
              <a:spcPct val="35000"/>
            </a:spcAft>
          </a:pPr>
          <a:r>
            <a:rPr lang="en-US" sz="2000" kern="1200" baseline="0" noProof="1" smtClean="0">
              <a:solidFill>
                <a:schemeClr val="bg2"/>
              </a:solidFill>
              <a:latin typeface="Rockwell Condensed" pitchFamily="18" charset="0"/>
            </a:rPr>
            <a:t>Pengelolaan data dan informasi</a:t>
          </a:r>
          <a:endParaRPr lang="en-US" sz="2000" kern="1200" baseline="0" noProof="1">
            <a:solidFill>
              <a:schemeClr val="bg2"/>
            </a:solidFill>
            <a:latin typeface="Rockwell Condensed" pitchFamily="18" charset="0"/>
          </a:endParaRPr>
        </a:p>
      </dsp:txBody>
      <dsp:txXfrm>
        <a:off x="2840121" y="1708343"/>
        <a:ext cx="1608903" cy="733338"/>
      </dsp:txXfrm>
    </dsp:sp>
    <dsp:sp modelId="{A4A385F6-C3C0-4820-88D4-42C01216DEB2}">
      <dsp:nvSpPr>
        <dsp:cNvPr id="0" name=""/>
        <dsp:cNvSpPr/>
      </dsp:nvSpPr>
      <dsp:spPr>
        <a:xfrm>
          <a:off x="4513653" y="1824827"/>
          <a:ext cx="799625" cy="799625"/>
        </a:xfrm>
        <a:prstGeom prst="ellipse">
          <a:avLst/>
        </a:prstGeom>
        <a:blipFill rotWithShape="0">
          <a:blip xmlns:r="http://schemas.openxmlformats.org/officeDocument/2006/relationships" r:embed="rId2"/>
          <a:stretch>
            <a:fillRect/>
          </a:stretch>
        </a:blipFill>
        <a:ln w="9525" cap="flat" cmpd="sng" algn="ctr">
          <a:solidFill>
            <a:schemeClr val="accent3">
              <a:tint val="40000"/>
              <a:alpha val="9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sp>
    <dsp:sp modelId="{4A5937F5-F599-41A9-B1F2-D6967CF198B7}">
      <dsp:nvSpPr>
        <dsp:cNvPr id="0" name=""/>
        <dsp:cNvSpPr/>
      </dsp:nvSpPr>
      <dsp:spPr>
        <a:xfrm>
          <a:off x="5511381" y="2905"/>
          <a:ext cx="2284643" cy="170543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518ACB04-B1DB-4206-9A8F-12ACB6D9E1B5}">
      <dsp:nvSpPr>
        <dsp:cNvPr id="0" name=""/>
        <dsp:cNvSpPr/>
      </dsp:nvSpPr>
      <dsp:spPr>
        <a:xfrm>
          <a:off x="5511381" y="1708343"/>
          <a:ext cx="2284643" cy="733338"/>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76200" tIns="0" rIns="25400" bIns="0" numCol="1" spcCol="1270" anchor="ctr" anchorCtr="0">
          <a:noAutofit/>
          <a:sp3d extrusionH="28000" prstMaterial="matte"/>
        </a:bodyPr>
        <a:lstStyle/>
        <a:p>
          <a:pPr lvl="0" algn="l" defTabSz="889000">
            <a:lnSpc>
              <a:spcPct val="90000"/>
            </a:lnSpc>
            <a:spcBef>
              <a:spcPct val="0"/>
            </a:spcBef>
            <a:spcAft>
              <a:spcPct val="35000"/>
            </a:spcAft>
          </a:pPr>
          <a:r>
            <a:rPr lang="en-US" sz="2000" kern="1200" noProof="1" smtClean="0">
              <a:latin typeface="Rockwell Condensed" pitchFamily="18" charset="0"/>
            </a:rPr>
            <a:t>Pengawasan kepatuhan</a:t>
          </a:r>
          <a:endParaRPr lang="en-US" sz="2000" kern="1200" noProof="1">
            <a:latin typeface="Rockwell Condensed" pitchFamily="18" charset="0"/>
          </a:endParaRPr>
        </a:p>
      </dsp:txBody>
      <dsp:txXfrm>
        <a:off x="5511381" y="1708343"/>
        <a:ext cx="1608903" cy="733338"/>
      </dsp:txXfrm>
    </dsp:sp>
    <dsp:sp modelId="{1A440D44-7318-44AC-8F1C-3845A88418BF}">
      <dsp:nvSpPr>
        <dsp:cNvPr id="0" name=""/>
        <dsp:cNvSpPr/>
      </dsp:nvSpPr>
      <dsp:spPr>
        <a:xfrm>
          <a:off x="7184913" y="1824827"/>
          <a:ext cx="799625" cy="799625"/>
        </a:xfrm>
        <a:prstGeom prst="ellipse">
          <a:avLst/>
        </a:prstGeom>
        <a:blipFill rotWithShape="0">
          <a:blip xmlns:r="http://schemas.openxmlformats.org/officeDocument/2006/relationships" r:embed="rId3"/>
          <a:stretch>
            <a:fillRect/>
          </a:stretch>
        </a:blipFill>
        <a:ln w="9525" cap="flat" cmpd="sng" algn="ctr">
          <a:solidFill>
            <a:schemeClr val="accent4">
              <a:tint val="40000"/>
              <a:alpha val="9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sp>
    <dsp:sp modelId="{8E1CF6C2-3CA3-496C-A48F-C4D791BD29D0}">
      <dsp:nvSpPr>
        <dsp:cNvPr id="0" name=""/>
        <dsp:cNvSpPr/>
      </dsp:nvSpPr>
      <dsp:spPr>
        <a:xfrm>
          <a:off x="2840121" y="3020490"/>
          <a:ext cx="2284643" cy="170543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089DE361-BA59-4374-9766-A9C9B17F57D3}">
      <dsp:nvSpPr>
        <dsp:cNvPr id="0" name=""/>
        <dsp:cNvSpPr/>
      </dsp:nvSpPr>
      <dsp:spPr>
        <a:xfrm>
          <a:off x="2840121" y="4725928"/>
          <a:ext cx="2284643" cy="733338"/>
        </a:xfrm>
        <a:prstGeom prst="rect">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76200" tIns="0" rIns="25400" bIns="0" numCol="1" spcCol="1270" anchor="ctr" anchorCtr="0">
          <a:noAutofit/>
          <a:sp3d extrusionH="28000" prstMaterial="matte"/>
        </a:bodyPr>
        <a:lstStyle/>
        <a:p>
          <a:pPr lvl="0" algn="l" defTabSz="889000">
            <a:lnSpc>
              <a:spcPct val="90000"/>
            </a:lnSpc>
            <a:spcBef>
              <a:spcPct val="0"/>
            </a:spcBef>
            <a:spcAft>
              <a:spcPct val="35000"/>
            </a:spcAft>
          </a:pPr>
          <a:r>
            <a:rPr lang="en-US" sz="2000" kern="1200" noProof="1" smtClean="0">
              <a:solidFill>
                <a:schemeClr val="bg2"/>
              </a:solidFill>
              <a:latin typeface="Rockwell Condensed" pitchFamily="18" charset="0"/>
            </a:rPr>
            <a:t>Analisis atau pemeriksaan</a:t>
          </a:r>
          <a:endParaRPr lang="en-US" sz="2000" kern="1200" noProof="1">
            <a:solidFill>
              <a:schemeClr val="bg2"/>
            </a:solidFill>
            <a:latin typeface="Rockwell Condensed" pitchFamily="18" charset="0"/>
          </a:endParaRPr>
        </a:p>
      </dsp:txBody>
      <dsp:txXfrm>
        <a:off x="2840121" y="4725928"/>
        <a:ext cx="1608903" cy="733338"/>
      </dsp:txXfrm>
    </dsp:sp>
    <dsp:sp modelId="{11F14E7D-2699-43A9-9822-1BC200185070}">
      <dsp:nvSpPr>
        <dsp:cNvPr id="0" name=""/>
        <dsp:cNvSpPr/>
      </dsp:nvSpPr>
      <dsp:spPr>
        <a:xfrm>
          <a:off x="4513653" y="4842412"/>
          <a:ext cx="799625" cy="799625"/>
        </a:xfrm>
        <a:prstGeom prst="ellipse">
          <a:avLst/>
        </a:prstGeom>
        <a:blipFill rotWithShape="0">
          <a:blip xmlns:r="http://schemas.openxmlformats.org/officeDocument/2006/relationships" r:embed="rId4"/>
          <a:stretch>
            <a:fillRect/>
          </a:stretch>
        </a:blipFill>
        <a:ln w="9525" cap="flat" cmpd="sng" algn="ctr">
          <a:solidFill>
            <a:schemeClr val="accent5">
              <a:tint val="40000"/>
              <a:alpha val="9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DE6A3-CF0E-462B-9E89-8D78FB3C229F}">
      <dsp:nvSpPr>
        <dsp:cNvPr id="0" name=""/>
        <dsp:cNvSpPr/>
      </dsp:nvSpPr>
      <dsp:spPr>
        <a:xfrm>
          <a:off x="112" y="0"/>
          <a:ext cx="1172802" cy="4648200"/>
        </a:xfrm>
        <a:prstGeom prst="roundRect">
          <a:avLst>
            <a:gd name="adj" fmla="val 10000"/>
          </a:avLst>
        </a:prstGeom>
        <a:solidFill>
          <a:schemeClr val="tx1">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spc="0" noProof="1" smtClean="0">
              <a:solidFill>
                <a:schemeClr val="accent4"/>
              </a:solidFill>
              <a:effectLst/>
              <a:latin typeface="+mn-lt"/>
              <a:cs typeface="Arial" pitchFamily="34" charset="0"/>
            </a:rPr>
            <a:t>Meminta &amp; mendapat-kan data/ informasi</a:t>
          </a:r>
          <a:endParaRPr lang="en-US" sz="1400" b="0" kern="1200" spc="0" noProof="1">
            <a:solidFill>
              <a:schemeClr val="accent4"/>
            </a:solidFill>
            <a:effectLst/>
            <a:latin typeface="+mn-lt"/>
            <a:cs typeface="Arial" pitchFamily="34" charset="0"/>
          </a:endParaRPr>
        </a:p>
      </dsp:txBody>
      <dsp:txXfrm>
        <a:off x="112" y="1859280"/>
        <a:ext cx="1172802" cy="1859280"/>
      </dsp:txXfrm>
    </dsp:sp>
    <dsp:sp modelId="{C169E327-2073-47DB-85D3-AB22A71E5B56}">
      <dsp:nvSpPr>
        <dsp:cNvPr id="0" name=""/>
        <dsp:cNvSpPr/>
      </dsp:nvSpPr>
      <dsp:spPr>
        <a:xfrm>
          <a:off x="35296" y="278892"/>
          <a:ext cx="1102434" cy="1547850"/>
        </a:xfrm>
        <a:prstGeom prst="ellipse">
          <a:avLst/>
        </a:prstGeom>
        <a:blipFill rotWithShape="0">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EEC08FB-7AA8-4102-9185-574844A8F369}">
      <dsp:nvSpPr>
        <dsp:cNvPr id="0" name=""/>
        <dsp:cNvSpPr/>
      </dsp:nvSpPr>
      <dsp:spPr>
        <a:xfrm>
          <a:off x="1208099" y="0"/>
          <a:ext cx="1252987" cy="4648200"/>
        </a:xfrm>
        <a:prstGeom prst="roundRect">
          <a:avLst>
            <a:gd name="adj" fmla="val 10000"/>
          </a:avLst>
        </a:prstGeom>
        <a:solidFill>
          <a:schemeClr val="bg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spc="0" noProof="1" smtClean="0">
              <a:solidFill>
                <a:schemeClr val="accent4"/>
              </a:solidFill>
              <a:effectLst/>
              <a:latin typeface="+mn-lt"/>
              <a:cs typeface="Arial" pitchFamily="34" charset="0"/>
            </a:rPr>
            <a:t>Menetapkan pedoman identifikasi TKM</a:t>
          </a:r>
          <a:endParaRPr lang="en-US" sz="1400" b="0" kern="1200" spc="0" noProof="1">
            <a:solidFill>
              <a:schemeClr val="accent4"/>
            </a:solidFill>
            <a:effectLst/>
            <a:latin typeface="+mn-lt"/>
            <a:cs typeface="Arial" pitchFamily="34" charset="0"/>
          </a:endParaRPr>
        </a:p>
      </dsp:txBody>
      <dsp:txXfrm>
        <a:off x="1208099" y="1859280"/>
        <a:ext cx="1252987" cy="1859280"/>
      </dsp:txXfrm>
    </dsp:sp>
    <dsp:sp modelId="{D96439F4-97F4-47D8-A90B-EACFCEE3B609}">
      <dsp:nvSpPr>
        <dsp:cNvPr id="0" name=""/>
        <dsp:cNvSpPr/>
      </dsp:nvSpPr>
      <dsp:spPr>
        <a:xfrm>
          <a:off x="1283375" y="278892"/>
          <a:ext cx="1102434" cy="1547850"/>
        </a:xfrm>
        <a:prstGeom prst="ellipse">
          <a:avLst/>
        </a:prstGeom>
        <a:blipFill rotWithShape="0">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182992F-0876-4D1C-9D8D-D0A73141D998}">
      <dsp:nvSpPr>
        <dsp:cNvPr id="0" name=""/>
        <dsp:cNvSpPr/>
      </dsp:nvSpPr>
      <dsp:spPr>
        <a:xfrm>
          <a:off x="2496270" y="0"/>
          <a:ext cx="1172802" cy="4648200"/>
        </a:xfrm>
        <a:prstGeom prst="roundRect">
          <a:avLst>
            <a:gd name="adj" fmla="val 10000"/>
          </a:avLst>
        </a:prstGeom>
        <a:solidFill>
          <a:schemeClr val="tx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spc="0" noProof="1" smtClean="0">
              <a:solidFill>
                <a:schemeClr val="accent4"/>
              </a:solidFill>
              <a:effectLst/>
              <a:latin typeface="+mn-lt"/>
              <a:cs typeface="Arial" pitchFamily="34" charset="0"/>
            </a:rPr>
            <a:t>Koordinasi</a:t>
          </a:r>
        </a:p>
      </dsp:txBody>
      <dsp:txXfrm>
        <a:off x="2496270" y="1859280"/>
        <a:ext cx="1172802" cy="1859280"/>
      </dsp:txXfrm>
    </dsp:sp>
    <dsp:sp modelId="{D9E2BC66-3282-45B2-9AE9-BA1E4991C772}">
      <dsp:nvSpPr>
        <dsp:cNvPr id="0" name=""/>
        <dsp:cNvSpPr/>
      </dsp:nvSpPr>
      <dsp:spPr>
        <a:xfrm>
          <a:off x="2531454" y="278892"/>
          <a:ext cx="1102434" cy="1547850"/>
        </a:xfrm>
        <a:prstGeom prst="ellipse">
          <a:avLst/>
        </a:prstGeom>
        <a:blipFill rotWithShape="0">
          <a:blip xmlns:r="http://schemas.openxmlformats.org/officeDocument/2006/relationships" r:embed="rId3"/>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A1669EF-8D66-4278-93AF-26F2DF301722}">
      <dsp:nvSpPr>
        <dsp:cNvPr id="0" name=""/>
        <dsp:cNvSpPr/>
      </dsp:nvSpPr>
      <dsp:spPr>
        <a:xfrm>
          <a:off x="3704257" y="0"/>
          <a:ext cx="1264304" cy="4648200"/>
        </a:xfrm>
        <a:prstGeom prst="roundRect">
          <a:avLst>
            <a:gd name="adj" fmla="val 10000"/>
          </a:avLst>
        </a:prstGeom>
        <a:solidFill>
          <a:schemeClr val="accent1">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spc="0" noProof="1" smtClean="0">
              <a:solidFill>
                <a:schemeClr val="accent4"/>
              </a:solidFill>
              <a:effectLst/>
              <a:latin typeface="+mn-lt"/>
              <a:cs typeface="Arial" pitchFamily="34" charset="0"/>
            </a:rPr>
            <a:t>memberikan rekomendasi</a:t>
          </a:r>
        </a:p>
      </dsp:txBody>
      <dsp:txXfrm>
        <a:off x="3704257" y="1859280"/>
        <a:ext cx="1264304" cy="1859280"/>
      </dsp:txXfrm>
    </dsp:sp>
    <dsp:sp modelId="{D213D781-34C9-45CD-A3B7-72806C922AAA}">
      <dsp:nvSpPr>
        <dsp:cNvPr id="0" name=""/>
        <dsp:cNvSpPr/>
      </dsp:nvSpPr>
      <dsp:spPr>
        <a:xfrm>
          <a:off x="3785192" y="278892"/>
          <a:ext cx="1102434" cy="1547850"/>
        </a:xfrm>
        <a:prstGeom prst="ellipse">
          <a:avLst/>
        </a:prstGeom>
        <a:blipFill rotWithShape="0">
          <a:blip xmlns:r="http://schemas.openxmlformats.org/officeDocument/2006/relationships" r:embed="rId4"/>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B4E7469-DF44-4CED-BDB9-224EC9A5C015}">
      <dsp:nvSpPr>
        <dsp:cNvPr id="0" name=""/>
        <dsp:cNvSpPr/>
      </dsp:nvSpPr>
      <dsp:spPr>
        <a:xfrm>
          <a:off x="5003746" y="0"/>
          <a:ext cx="1266967" cy="4648200"/>
        </a:xfrm>
        <a:prstGeom prst="roundRect">
          <a:avLst>
            <a:gd name="adj" fmla="val 10000"/>
          </a:avLst>
        </a:prstGeom>
        <a:solidFill>
          <a:schemeClr val="accent3">
            <a:lumMod val="6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spc="0" noProof="1" smtClean="0">
              <a:solidFill>
                <a:schemeClr val="tx2"/>
              </a:solidFill>
              <a:effectLst/>
              <a:latin typeface="+mn-lt"/>
              <a:cs typeface="Arial" pitchFamily="34" charset="0"/>
            </a:rPr>
            <a:t>Mewakili pemerintah dalam organisasi dan forum internasional</a:t>
          </a:r>
        </a:p>
      </dsp:txBody>
      <dsp:txXfrm>
        <a:off x="5003746" y="1859280"/>
        <a:ext cx="1266967" cy="1859280"/>
      </dsp:txXfrm>
    </dsp:sp>
    <dsp:sp modelId="{7CEE87B5-ED7A-4D58-962A-6CF6DD1AE386}">
      <dsp:nvSpPr>
        <dsp:cNvPr id="0" name=""/>
        <dsp:cNvSpPr/>
      </dsp:nvSpPr>
      <dsp:spPr>
        <a:xfrm>
          <a:off x="5086012" y="278892"/>
          <a:ext cx="1102434" cy="1547850"/>
        </a:xfrm>
        <a:prstGeom prst="ellipse">
          <a:avLst/>
        </a:prstGeom>
        <a:blipFill rotWithShape="0">
          <a:blip xmlns:r="http://schemas.openxmlformats.org/officeDocument/2006/relationships" r:embed="rId5"/>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386F79E-40BA-4E9E-9F3A-08A0383C9164}">
      <dsp:nvSpPr>
        <dsp:cNvPr id="0" name=""/>
        <dsp:cNvSpPr/>
      </dsp:nvSpPr>
      <dsp:spPr>
        <a:xfrm>
          <a:off x="6305897" y="0"/>
          <a:ext cx="1172802" cy="4648200"/>
        </a:xfrm>
        <a:prstGeom prst="roundRect">
          <a:avLst>
            <a:gd name="adj" fmla="val 10000"/>
          </a:avLst>
        </a:prstGeom>
        <a:solidFill>
          <a:schemeClr val="accent4">
            <a:lumMod val="75000"/>
            <a:lumOff val="25000"/>
          </a:schemeClr>
        </a:solidFill>
        <a:ln>
          <a:solidFill>
            <a:schemeClr val="accent5">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spc="0" noProof="1" smtClean="0">
              <a:solidFill>
                <a:schemeClr val="bg1"/>
              </a:solidFill>
              <a:effectLst/>
              <a:latin typeface="+mn-lt"/>
              <a:cs typeface="Arial" pitchFamily="34" charset="0"/>
            </a:rPr>
            <a:t>program diklat</a:t>
          </a:r>
        </a:p>
      </dsp:txBody>
      <dsp:txXfrm>
        <a:off x="6305897" y="1859280"/>
        <a:ext cx="1172802" cy="1859280"/>
      </dsp:txXfrm>
    </dsp:sp>
    <dsp:sp modelId="{522C7E08-F905-412A-9254-E6BA4F426B75}">
      <dsp:nvSpPr>
        <dsp:cNvPr id="0" name=""/>
        <dsp:cNvSpPr/>
      </dsp:nvSpPr>
      <dsp:spPr>
        <a:xfrm>
          <a:off x="6341081" y="278892"/>
          <a:ext cx="1102434" cy="1547850"/>
        </a:xfrm>
        <a:prstGeom prst="ellipse">
          <a:avLst/>
        </a:prstGeom>
        <a:blipFill rotWithShape="0">
          <a:blip xmlns:r="http://schemas.openxmlformats.org/officeDocument/2006/relationships" r:embed="rId6"/>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CF9C95D-C241-42DD-86C3-E417CD534F21}">
      <dsp:nvSpPr>
        <dsp:cNvPr id="0" name=""/>
        <dsp:cNvSpPr/>
      </dsp:nvSpPr>
      <dsp:spPr>
        <a:xfrm>
          <a:off x="7513884" y="0"/>
          <a:ext cx="1172802" cy="4648200"/>
        </a:xfrm>
        <a:prstGeom prst="roundRect">
          <a:avLst>
            <a:gd name="adj" fmla="val 10000"/>
          </a:avLst>
        </a:prstGeom>
        <a:solidFill>
          <a:schemeClr val="accent6">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spc="0" noProof="1" smtClean="0">
              <a:solidFill>
                <a:schemeClr val="tx2"/>
              </a:solidFill>
              <a:effectLst/>
              <a:latin typeface="+mn-lt"/>
              <a:cs typeface="Arial" pitchFamily="34" charset="0"/>
            </a:rPr>
            <a:t>Sosialisasi</a:t>
          </a:r>
        </a:p>
      </dsp:txBody>
      <dsp:txXfrm>
        <a:off x="7513884" y="1859280"/>
        <a:ext cx="1172802" cy="1859280"/>
      </dsp:txXfrm>
    </dsp:sp>
    <dsp:sp modelId="{F2D07302-1EFE-4F7E-A173-541DC60B3222}">
      <dsp:nvSpPr>
        <dsp:cNvPr id="0" name=""/>
        <dsp:cNvSpPr/>
      </dsp:nvSpPr>
      <dsp:spPr>
        <a:xfrm>
          <a:off x="7549068" y="278892"/>
          <a:ext cx="1102434" cy="1547850"/>
        </a:xfrm>
        <a:prstGeom prst="ellipse">
          <a:avLst/>
        </a:prstGeom>
        <a:blipFill rotWithShape="0">
          <a:blip xmlns:r="http://schemas.openxmlformats.org/officeDocument/2006/relationships" r:embed="rId7"/>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671744D-9E5C-4314-A877-34F00F815A27}">
      <dsp:nvSpPr>
        <dsp:cNvPr id="0" name=""/>
        <dsp:cNvSpPr/>
      </dsp:nvSpPr>
      <dsp:spPr>
        <a:xfrm>
          <a:off x="347472" y="3718560"/>
          <a:ext cx="7991856" cy="697230"/>
        </a:xfrm>
        <a:prstGeom prst="lef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28119-255C-4102-9B6A-12FA4DA9223F}">
      <dsp:nvSpPr>
        <dsp:cNvPr id="0" name=""/>
        <dsp:cNvSpPr/>
      </dsp:nvSpPr>
      <dsp:spPr>
        <a:xfrm>
          <a:off x="0" y="0"/>
          <a:ext cx="8504238" cy="610530"/>
        </a:xfrm>
        <a:prstGeom prst="roundRect">
          <a:avLst>
            <a:gd name="adj" fmla="val 10000"/>
          </a:avLst>
        </a:prstGeom>
        <a:solidFill>
          <a:schemeClr val="bg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noProof="1" smtClean="0"/>
            <a:t>Menetapkan ketentuan dan pedoman tata cara pelaporan bagi pihak pelapor</a:t>
          </a:r>
          <a:endParaRPr lang="en-US" sz="1700" kern="1200" noProof="1"/>
        </a:p>
      </dsp:txBody>
      <dsp:txXfrm>
        <a:off x="1761900" y="0"/>
        <a:ext cx="6742337" cy="610530"/>
      </dsp:txXfrm>
    </dsp:sp>
    <dsp:sp modelId="{572DFFBD-40DD-45CA-ABC2-396E2077ADA4}">
      <dsp:nvSpPr>
        <dsp:cNvPr id="0" name=""/>
        <dsp:cNvSpPr/>
      </dsp:nvSpPr>
      <dsp:spPr>
        <a:xfrm>
          <a:off x="61053" y="61053"/>
          <a:ext cx="1700847" cy="488424"/>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45AC7D0-06B3-4E8C-815E-7D0A274C668C}">
      <dsp:nvSpPr>
        <dsp:cNvPr id="0" name=""/>
        <dsp:cNvSpPr/>
      </dsp:nvSpPr>
      <dsp:spPr>
        <a:xfrm>
          <a:off x="0" y="671583"/>
          <a:ext cx="8504238" cy="610530"/>
        </a:xfrm>
        <a:prstGeom prst="roundRect">
          <a:avLst>
            <a:gd name="adj" fmla="val 10000"/>
          </a:avLst>
        </a:prstGeom>
        <a:solidFill>
          <a:schemeClr val="bg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noProof="1" smtClean="0"/>
            <a:t>Menetapkan kategori pengguna jasa yang berpotensi melakukan TPPU</a:t>
          </a:r>
          <a:endParaRPr lang="en-US" sz="1700" kern="1200" noProof="1"/>
        </a:p>
      </dsp:txBody>
      <dsp:txXfrm>
        <a:off x="1761900" y="671583"/>
        <a:ext cx="6742337" cy="610530"/>
      </dsp:txXfrm>
    </dsp:sp>
    <dsp:sp modelId="{172A5B61-F544-45CB-9C88-D70A6AE0D477}">
      <dsp:nvSpPr>
        <dsp:cNvPr id="0" name=""/>
        <dsp:cNvSpPr/>
      </dsp:nvSpPr>
      <dsp:spPr>
        <a:xfrm>
          <a:off x="61053" y="732636"/>
          <a:ext cx="1700847" cy="488424"/>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3D7D550-444E-40E5-BE19-03B0160291D7}">
      <dsp:nvSpPr>
        <dsp:cNvPr id="0" name=""/>
        <dsp:cNvSpPr/>
      </dsp:nvSpPr>
      <dsp:spPr>
        <a:xfrm>
          <a:off x="0" y="1343166"/>
          <a:ext cx="8504238" cy="610530"/>
        </a:xfrm>
        <a:prstGeom prst="roundRect">
          <a:avLst>
            <a:gd name="adj" fmla="val 10000"/>
          </a:avLst>
        </a:prstGeom>
        <a:solidFill>
          <a:schemeClr val="accent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noProof="1" smtClean="0"/>
            <a:t>Melakukan audit kepatuhan atau audit khusus</a:t>
          </a:r>
          <a:endParaRPr lang="en-US" sz="1700" kern="1200" noProof="1"/>
        </a:p>
      </dsp:txBody>
      <dsp:txXfrm>
        <a:off x="1761900" y="1343166"/>
        <a:ext cx="6742337" cy="610530"/>
      </dsp:txXfrm>
    </dsp:sp>
    <dsp:sp modelId="{DBB44987-FB51-49A2-ACF1-E47B10681DA6}">
      <dsp:nvSpPr>
        <dsp:cNvPr id="0" name=""/>
        <dsp:cNvSpPr/>
      </dsp:nvSpPr>
      <dsp:spPr>
        <a:xfrm>
          <a:off x="61053" y="1404219"/>
          <a:ext cx="1700847" cy="488424"/>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C465D45-575D-4FDE-B45C-FB88BE7D46E1}">
      <dsp:nvSpPr>
        <dsp:cNvPr id="0" name=""/>
        <dsp:cNvSpPr/>
      </dsp:nvSpPr>
      <dsp:spPr>
        <a:xfrm>
          <a:off x="0" y="2014749"/>
          <a:ext cx="8504238" cy="610530"/>
        </a:xfrm>
        <a:prstGeom prst="roundRect">
          <a:avLst>
            <a:gd name="adj" fmla="val 10000"/>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noProof="1" smtClean="0"/>
            <a:t>Menyampaikan informasi hasil audit kepada regulator</a:t>
          </a:r>
          <a:endParaRPr lang="en-US" sz="1700" kern="1200" noProof="1"/>
        </a:p>
      </dsp:txBody>
      <dsp:txXfrm>
        <a:off x="1761900" y="2014749"/>
        <a:ext cx="6742337" cy="610530"/>
      </dsp:txXfrm>
    </dsp:sp>
    <dsp:sp modelId="{D765B35B-CE32-4CA0-ADDA-CC705515D1D6}">
      <dsp:nvSpPr>
        <dsp:cNvPr id="0" name=""/>
        <dsp:cNvSpPr/>
      </dsp:nvSpPr>
      <dsp:spPr>
        <a:xfrm>
          <a:off x="61053" y="2075802"/>
          <a:ext cx="1700847" cy="488424"/>
        </a:xfrm>
        <a:prstGeom prst="roundRect">
          <a:avLst>
            <a:gd name="adj" fmla="val 10000"/>
          </a:avLst>
        </a:prstGeom>
        <a:blipFill rotWithShape="0">
          <a:blip xmlns:r="http://schemas.openxmlformats.org/officeDocument/2006/relationships" r:embed="rId4"/>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F04AA7A-4218-4B60-B8DD-6EBC2C4F38CA}">
      <dsp:nvSpPr>
        <dsp:cNvPr id="0" name=""/>
        <dsp:cNvSpPr/>
      </dsp:nvSpPr>
      <dsp:spPr>
        <a:xfrm>
          <a:off x="0" y="2686332"/>
          <a:ext cx="8504238" cy="610530"/>
        </a:xfrm>
        <a:prstGeom prst="roundRect">
          <a:avLst>
            <a:gd name="adj" fmla="val 10000"/>
          </a:avLst>
        </a:prstGeom>
        <a:solidFill>
          <a:schemeClr val="accent3">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noProof="1" smtClean="0"/>
            <a:t>Memberikan peringatan kepada pihak pelapor yang melanggar kewajiban pelaporan</a:t>
          </a:r>
          <a:endParaRPr lang="en-US" sz="1700" kern="1200" noProof="1"/>
        </a:p>
      </dsp:txBody>
      <dsp:txXfrm>
        <a:off x="1761900" y="2686332"/>
        <a:ext cx="6742337" cy="610530"/>
      </dsp:txXfrm>
    </dsp:sp>
    <dsp:sp modelId="{664CF19C-20CB-441D-8652-5A173D68F00E}">
      <dsp:nvSpPr>
        <dsp:cNvPr id="0" name=""/>
        <dsp:cNvSpPr/>
      </dsp:nvSpPr>
      <dsp:spPr>
        <a:xfrm>
          <a:off x="61053" y="2747385"/>
          <a:ext cx="1700847" cy="488424"/>
        </a:xfrm>
        <a:prstGeom prst="roundRect">
          <a:avLst>
            <a:gd name="adj" fmla="val 10000"/>
          </a:avLst>
        </a:prstGeom>
        <a:blipFill rotWithShape="0">
          <a:blip xmlns:r="http://schemas.openxmlformats.org/officeDocument/2006/relationships" r:embed="rId5"/>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7FBFAA7-CADB-4D9C-A711-E5FA19010D6F}">
      <dsp:nvSpPr>
        <dsp:cNvPr id="0" name=""/>
        <dsp:cNvSpPr/>
      </dsp:nvSpPr>
      <dsp:spPr>
        <a:xfrm>
          <a:off x="0" y="3357915"/>
          <a:ext cx="8504238" cy="610530"/>
        </a:xfrm>
        <a:prstGeom prst="roundRect">
          <a:avLst>
            <a:gd name="adj" fmla="val 10000"/>
          </a:avLst>
        </a:prstGeom>
        <a:solidFill>
          <a:schemeClr val="accent5">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noProof="1" smtClean="0"/>
            <a:t>Merekomendasikan kepada regulator mencabut izin usaha pihak pelapor</a:t>
          </a:r>
          <a:endParaRPr lang="en-US" sz="1700" kern="1200" noProof="1"/>
        </a:p>
      </dsp:txBody>
      <dsp:txXfrm>
        <a:off x="1761900" y="3357915"/>
        <a:ext cx="6742337" cy="610530"/>
      </dsp:txXfrm>
    </dsp:sp>
    <dsp:sp modelId="{954F2F4F-C60C-4D3F-8326-D95CCF7D3244}">
      <dsp:nvSpPr>
        <dsp:cNvPr id="0" name=""/>
        <dsp:cNvSpPr/>
      </dsp:nvSpPr>
      <dsp:spPr>
        <a:xfrm>
          <a:off x="61053" y="3418968"/>
          <a:ext cx="1700847" cy="488424"/>
        </a:xfrm>
        <a:prstGeom prst="roundRect">
          <a:avLst>
            <a:gd name="adj" fmla="val 10000"/>
          </a:avLst>
        </a:prstGeom>
        <a:blipFill rotWithShape="0">
          <a:blip xmlns:r="http://schemas.openxmlformats.org/officeDocument/2006/relationships" r:embed="rId6"/>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B0137C2-C48C-4968-9395-66862675E6BE}">
      <dsp:nvSpPr>
        <dsp:cNvPr id="0" name=""/>
        <dsp:cNvSpPr/>
      </dsp:nvSpPr>
      <dsp:spPr>
        <a:xfrm>
          <a:off x="0" y="4029498"/>
          <a:ext cx="8504238" cy="610530"/>
        </a:xfrm>
        <a:prstGeom prst="roundRect">
          <a:avLst>
            <a:gd name="adj" fmla="val 10000"/>
          </a:avLst>
        </a:prstGeom>
        <a:solidFill>
          <a:schemeClr val="accent6">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noProof="1" smtClean="0"/>
            <a:t>Menetapkan ketentuan pelaksanaan prinsip KYC terhadap bagi pihak pelapor yang tidak memiliki regulator</a:t>
          </a:r>
          <a:endParaRPr lang="en-US" sz="1700" kern="1200" noProof="1"/>
        </a:p>
      </dsp:txBody>
      <dsp:txXfrm>
        <a:off x="1761900" y="4029498"/>
        <a:ext cx="6742337" cy="610530"/>
      </dsp:txXfrm>
    </dsp:sp>
    <dsp:sp modelId="{8E869101-4B9B-4CF2-A247-C054681E547A}">
      <dsp:nvSpPr>
        <dsp:cNvPr id="0" name=""/>
        <dsp:cNvSpPr/>
      </dsp:nvSpPr>
      <dsp:spPr>
        <a:xfrm>
          <a:off x="61053" y="4090551"/>
          <a:ext cx="1700847" cy="488424"/>
        </a:xfrm>
        <a:prstGeom prst="roundRect">
          <a:avLst>
            <a:gd name="adj" fmla="val 10000"/>
          </a:avLst>
        </a:prstGeom>
        <a:blipFill rotWithShape="0">
          <a:blip xmlns:r="http://schemas.openxmlformats.org/officeDocument/2006/relationships" r:embed="rId7"/>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077C4-5CC6-47E5-95E4-B62D8A591A66}">
      <dsp:nvSpPr>
        <dsp:cNvPr id="0" name=""/>
        <dsp:cNvSpPr/>
      </dsp:nvSpPr>
      <dsp:spPr>
        <a:xfrm>
          <a:off x="3446" y="0"/>
          <a:ext cx="1361554" cy="4648200"/>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150" dirty="0" smtClean="0">
              <a:ln w="18415" cmpd="sng">
                <a:prstDash val="solid"/>
              </a:ln>
              <a:effectLst>
                <a:outerShdw blurRad="63500" dir="3600000" algn="tl" rotWithShape="0">
                  <a:srgbClr val="000000">
                    <a:alpha val="70000"/>
                  </a:srgbClr>
                </a:outerShdw>
              </a:effectLst>
              <a:latin typeface="+mn-lt"/>
            </a:rPr>
            <a:t>MEMINTA DAN MENERIMA DARI PIHAK PELAPOR</a:t>
          </a:r>
          <a:endParaRPr lang="en-US" sz="1400" b="0" kern="1200" cap="none" spc="-150" dirty="0">
            <a:ln w="18415" cmpd="sng">
              <a:prstDash val="solid"/>
            </a:ln>
            <a:effectLst>
              <a:outerShdw blurRad="63500" dir="3600000" algn="tl" rotWithShape="0">
                <a:srgbClr val="000000">
                  <a:alpha val="70000"/>
                </a:srgbClr>
              </a:outerShdw>
            </a:effectLst>
            <a:latin typeface="+mn-lt"/>
          </a:endParaRPr>
        </a:p>
      </dsp:txBody>
      <dsp:txXfrm>
        <a:off x="3446" y="0"/>
        <a:ext cx="1361554" cy="1394460"/>
      </dsp:txXfrm>
    </dsp:sp>
    <dsp:sp modelId="{62415624-E125-4B2A-88A6-5B4136CCACDD}">
      <dsp:nvSpPr>
        <dsp:cNvPr id="0" name=""/>
        <dsp:cNvSpPr/>
      </dsp:nvSpPr>
      <dsp:spPr>
        <a:xfrm>
          <a:off x="139601" y="1395821"/>
          <a:ext cx="1089243" cy="1401495"/>
        </a:xfrm>
        <a:prstGeom prst="roundRect">
          <a:avLst>
            <a:gd name="adj" fmla="val 10000"/>
          </a:avLst>
        </a:prstGeom>
        <a:solidFill>
          <a:schemeClr val="bg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spc="-150" dirty="0" smtClean="0">
              <a:latin typeface="+mn-lt"/>
            </a:rPr>
            <a:t>LAPORAN</a:t>
          </a:r>
          <a:endParaRPr lang="en-US" sz="1600" kern="1200" spc="-150" dirty="0">
            <a:latin typeface="+mn-lt"/>
          </a:endParaRPr>
        </a:p>
      </dsp:txBody>
      <dsp:txXfrm>
        <a:off x="171504" y="1427724"/>
        <a:ext cx="1025437" cy="1337689"/>
      </dsp:txXfrm>
    </dsp:sp>
    <dsp:sp modelId="{26C8C4E7-561B-4693-97AB-1EBF07A70B64}">
      <dsp:nvSpPr>
        <dsp:cNvPr id="0" name=""/>
        <dsp:cNvSpPr/>
      </dsp:nvSpPr>
      <dsp:spPr>
        <a:xfrm>
          <a:off x="139601" y="3012932"/>
          <a:ext cx="1089243" cy="1401495"/>
        </a:xfrm>
        <a:prstGeom prst="roundRect">
          <a:avLst>
            <a:gd name="adj" fmla="val 10000"/>
          </a:avLst>
        </a:prstGeom>
        <a:solidFill>
          <a:schemeClr val="accent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spc="-150" dirty="0" smtClean="0">
              <a:latin typeface="+mn-lt"/>
            </a:rPr>
            <a:t>INFORMASI</a:t>
          </a:r>
          <a:endParaRPr lang="en-US" sz="1400" kern="1200" spc="-150" dirty="0">
            <a:latin typeface="+mn-lt"/>
          </a:endParaRPr>
        </a:p>
      </dsp:txBody>
      <dsp:txXfrm>
        <a:off x="171504" y="3044835"/>
        <a:ext cx="1025437" cy="1337689"/>
      </dsp:txXfrm>
    </dsp:sp>
    <dsp:sp modelId="{152B07F1-9461-4545-A5E3-A3BE169FF6AB}">
      <dsp:nvSpPr>
        <dsp:cNvPr id="0" name=""/>
        <dsp:cNvSpPr/>
      </dsp:nvSpPr>
      <dsp:spPr>
        <a:xfrm>
          <a:off x="1467116" y="0"/>
          <a:ext cx="1361554" cy="4648200"/>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150" dirty="0" smtClean="0">
              <a:ln w="18415" cmpd="sng">
                <a:prstDash val="solid"/>
              </a:ln>
              <a:effectLst>
                <a:outerShdw blurRad="63500" dir="3600000" algn="tl" rotWithShape="0">
                  <a:srgbClr val="000000">
                    <a:alpha val="70000"/>
                  </a:srgbClr>
                </a:outerShdw>
              </a:effectLst>
              <a:latin typeface="+mn-lt"/>
            </a:rPr>
            <a:t>PERTUKARAN INFORMASI</a:t>
          </a:r>
          <a:endParaRPr lang="en-US" sz="1400" b="0" kern="1200" cap="none" spc="-150" dirty="0">
            <a:ln w="18415" cmpd="sng">
              <a:prstDash val="solid"/>
            </a:ln>
            <a:effectLst>
              <a:outerShdw blurRad="63500" dir="3600000" algn="tl" rotWithShape="0">
                <a:srgbClr val="000000">
                  <a:alpha val="70000"/>
                </a:srgbClr>
              </a:outerShdw>
            </a:effectLst>
            <a:latin typeface="+mn-lt"/>
          </a:endParaRPr>
        </a:p>
      </dsp:txBody>
      <dsp:txXfrm>
        <a:off x="1467116" y="0"/>
        <a:ext cx="1361554" cy="1394460"/>
      </dsp:txXfrm>
    </dsp:sp>
    <dsp:sp modelId="{753A7B3E-982E-40BA-BF43-C508DBFA9198}">
      <dsp:nvSpPr>
        <dsp:cNvPr id="0" name=""/>
        <dsp:cNvSpPr/>
      </dsp:nvSpPr>
      <dsp:spPr>
        <a:xfrm>
          <a:off x="1603272" y="1395339"/>
          <a:ext cx="1089243" cy="537731"/>
        </a:xfrm>
        <a:prstGeom prst="roundRect">
          <a:avLst>
            <a:gd name="adj" fmla="val 10000"/>
          </a:avLst>
        </a:prstGeom>
        <a:solidFill>
          <a:schemeClr val="tx1">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0" kern="1200" spc="-150" dirty="0" smtClean="0">
              <a:latin typeface="+mn-lt"/>
            </a:rPr>
            <a:t>PIHAK PELAPOR</a:t>
          </a:r>
          <a:endParaRPr lang="en-US" sz="1400" b="0" kern="1200" spc="-150" dirty="0">
            <a:latin typeface="+mn-lt"/>
          </a:endParaRPr>
        </a:p>
      </dsp:txBody>
      <dsp:txXfrm>
        <a:off x="1619022" y="1411089"/>
        <a:ext cx="1057743" cy="506231"/>
      </dsp:txXfrm>
    </dsp:sp>
    <dsp:sp modelId="{BCB748CC-D8C2-45E5-9611-F21B677B48AA}">
      <dsp:nvSpPr>
        <dsp:cNvPr id="0" name=""/>
        <dsp:cNvSpPr/>
      </dsp:nvSpPr>
      <dsp:spPr>
        <a:xfrm>
          <a:off x="1603272" y="2015799"/>
          <a:ext cx="1089243" cy="537731"/>
        </a:xfrm>
        <a:prstGeom prst="roundRect">
          <a:avLst>
            <a:gd name="adj" fmla="val 10000"/>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0" kern="1200" spc="-150" dirty="0" smtClean="0">
              <a:latin typeface="+mn-lt"/>
            </a:rPr>
            <a:t>PENEGAK HUKUM</a:t>
          </a:r>
          <a:endParaRPr lang="en-US" sz="1400" b="0" kern="1200" spc="-150" dirty="0">
            <a:latin typeface="+mn-lt"/>
          </a:endParaRPr>
        </a:p>
      </dsp:txBody>
      <dsp:txXfrm>
        <a:off x="1619022" y="2031549"/>
        <a:ext cx="1057743" cy="506231"/>
      </dsp:txXfrm>
    </dsp:sp>
    <dsp:sp modelId="{9AF62A00-8B74-42A7-B09E-791FB47E121F}">
      <dsp:nvSpPr>
        <dsp:cNvPr id="0" name=""/>
        <dsp:cNvSpPr/>
      </dsp:nvSpPr>
      <dsp:spPr>
        <a:xfrm>
          <a:off x="1603272" y="2636259"/>
          <a:ext cx="1089243" cy="537731"/>
        </a:xfrm>
        <a:prstGeom prst="roundRect">
          <a:avLst>
            <a:gd name="adj" fmla="val 10000"/>
          </a:avLst>
        </a:prstGeom>
        <a:solidFill>
          <a:schemeClr val="accent4">
            <a:lumMod val="75000"/>
            <a:lumOff val="2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0" kern="1200" spc="-150" dirty="0" smtClean="0">
              <a:latin typeface="+mn-lt"/>
            </a:rPr>
            <a:t>INSTANSI/ PIHAK  TERKAIT</a:t>
          </a:r>
          <a:endParaRPr lang="en-US" sz="1200" b="0" kern="1200" spc="-150" dirty="0">
            <a:latin typeface="+mn-lt"/>
          </a:endParaRPr>
        </a:p>
      </dsp:txBody>
      <dsp:txXfrm>
        <a:off x="1619022" y="2652009"/>
        <a:ext cx="1057743" cy="506231"/>
      </dsp:txXfrm>
    </dsp:sp>
    <dsp:sp modelId="{19FF97B4-A0C6-45C0-89AB-EFD2BA07D1AB}">
      <dsp:nvSpPr>
        <dsp:cNvPr id="0" name=""/>
        <dsp:cNvSpPr/>
      </dsp:nvSpPr>
      <dsp:spPr>
        <a:xfrm>
          <a:off x="1603272" y="3256718"/>
          <a:ext cx="1089243" cy="537731"/>
        </a:xfrm>
        <a:prstGeom prst="roundRect">
          <a:avLst>
            <a:gd name="adj" fmla="val 10000"/>
          </a:avLst>
        </a:prstGeom>
        <a:solidFill>
          <a:schemeClr val="accent4">
            <a:lumMod val="50000"/>
            <a:lumOff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0" kern="1200" spc="-150" dirty="0" smtClean="0">
              <a:latin typeface="+mn-lt"/>
            </a:rPr>
            <a:t>MITRA DI  </a:t>
          </a:r>
          <a:br>
            <a:rPr lang="en-US" sz="1200" b="0" kern="1200" spc="-150" dirty="0" smtClean="0">
              <a:latin typeface="+mn-lt"/>
            </a:rPr>
          </a:br>
          <a:r>
            <a:rPr lang="en-US" sz="1200" b="0" kern="1200" spc="-150" dirty="0" smtClean="0">
              <a:latin typeface="+mn-lt"/>
            </a:rPr>
            <a:t>LUAR NEGERI</a:t>
          </a:r>
          <a:endParaRPr lang="en-US" sz="1200" b="0" kern="1200" spc="-150" dirty="0">
            <a:latin typeface="+mn-lt"/>
          </a:endParaRPr>
        </a:p>
      </dsp:txBody>
      <dsp:txXfrm>
        <a:off x="1619022" y="3272468"/>
        <a:ext cx="1057743" cy="506231"/>
      </dsp:txXfrm>
    </dsp:sp>
    <dsp:sp modelId="{20A49226-6CC8-41FE-AD87-27481A3DE8FC}">
      <dsp:nvSpPr>
        <dsp:cNvPr id="0" name=""/>
        <dsp:cNvSpPr/>
      </dsp:nvSpPr>
      <dsp:spPr>
        <a:xfrm>
          <a:off x="1603272" y="3877178"/>
          <a:ext cx="1089243" cy="537731"/>
        </a:xfrm>
        <a:prstGeom prst="roundRect">
          <a:avLst>
            <a:gd name="adj" fmla="val 10000"/>
          </a:avLst>
        </a:prstGeom>
        <a:solidFill>
          <a:schemeClr val="accent1">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0" kern="1200" spc="-150" dirty="0" smtClean="0">
              <a:latin typeface="+mn-lt"/>
            </a:rPr>
            <a:t>MASYARAKAT</a:t>
          </a:r>
          <a:endParaRPr lang="en-US" sz="1200" b="0" kern="1200" spc="-150" dirty="0">
            <a:latin typeface="+mn-lt"/>
          </a:endParaRPr>
        </a:p>
      </dsp:txBody>
      <dsp:txXfrm>
        <a:off x="1619022" y="3892928"/>
        <a:ext cx="1057743" cy="506231"/>
      </dsp:txXfrm>
    </dsp:sp>
    <dsp:sp modelId="{7A21071B-10EB-4D63-82A5-DB03C7958C2D}">
      <dsp:nvSpPr>
        <dsp:cNvPr id="0" name=""/>
        <dsp:cNvSpPr/>
      </dsp:nvSpPr>
      <dsp:spPr>
        <a:xfrm>
          <a:off x="2930787" y="0"/>
          <a:ext cx="1361554" cy="4648200"/>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cap="none" spc="-150" dirty="0" smtClean="0">
              <a:ln w="18415" cmpd="sng">
                <a:prstDash val="solid"/>
              </a:ln>
              <a:effectLst>
                <a:outerShdw blurRad="63500" dir="3600000" algn="tl" rotWithShape="0">
                  <a:srgbClr val="000000">
                    <a:alpha val="70000"/>
                  </a:srgbClr>
                </a:outerShdw>
              </a:effectLst>
              <a:latin typeface="+mn-lt"/>
            </a:rPr>
            <a:t>REKOMENDASI KEPADA PENEGAK HUKUM</a:t>
          </a:r>
          <a:endParaRPr lang="en-US" sz="1200" b="0" kern="1200" cap="none" spc="-150" dirty="0">
            <a:ln w="18415" cmpd="sng">
              <a:prstDash val="solid"/>
            </a:ln>
            <a:effectLst>
              <a:outerShdw blurRad="63500" dir="3600000" algn="tl" rotWithShape="0">
                <a:srgbClr val="000000">
                  <a:alpha val="70000"/>
                </a:srgbClr>
              </a:outerShdw>
            </a:effectLst>
            <a:latin typeface="+mn-lt"/>
          </a:endParaRPr>
        </a:p>
      </dsp:txBody>
      <dsp:txXfrm>
        <a:off x="2930787" y="0"/>
        <a:ext cx="1361554" cy="1394460"/>
      </dsp:txXfrm>
    </dsp:sp>
    <dsp:sp modelId="{E4D4F304-51FC-43FF-83F5-143E20283D71}">
      <dsp:nvSpPr>
        <dsp:cNvPr id="0" name=""/>
        <dsp:cNvSpPr/>
      </dsp:nvSpPr>
      <dsp:spPr>
        <a:xfrm>
          <a:off x="3066943" y="1395821"/>
          <a:ext cx="1089243" cy="1401495"/>
        </a:xfrm>
        <a:prstGeom prst="roundRect">
          <a:avLst>
            <a:gd name="adj" fmla="val 10000"/>
          </a:avLst>
        </a:prstGeom>
        <a:solidFill>
          <a:schemeClr val="accent5">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spc="-150" dirty="0" smtClean="0">
              <a:latin typeface="+mn-lt"/>
            </a:rPr>
            <a:t>INTERSEPSI</a:t>
          </a:r>
          <a:endParaRPr lang="en-US" sz="1400" kern="1200" spc="-150" dirty="0">
            <a:latin typeface="+mn-lt"/>
          </a:endParaRPr>
        </a:p>
      </dsp:txBody>
      <dsp:txXfrm>
        <a:off x="3098846" y="1427724"/>
        <a:ext cx="1025437" cy="1337689"/>
      </dsp:txXfrm>
    </dsp:sp>
    <dsp:sp modelId="{8552B108-92BB-4D3A-88F1-B689D554B84A}">
      <dsp:nvSpPr>
        <dsp:cNvPr id="0" name=""/>
        <dsp:cNvSpPr/>
      </dsp:nvSpPr>
      <dsp:spPr>
        <a:xfrm>
          <a:off x="3066943" y="3012932"/>
          <a:ext cx="1089243" cy="1401495"/>
        </a:xfrm>
        <a:prstGeom prst="roundRect">
          <a:avLst>
            <a:gd name="adj" fmla="val 10000"/>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spc="-150" dirty="0" smtClean="0">
              <a:latin typeface="+mn-lt"/>
            </a:rPr>
            <a:t>PENYADAPAN</a:t>
          </a:r>
          <a:endParaRPr lang="en-US" sz="1200" kern="1200" spc="-150" dirty="0">
            <a:latin typeface="+mn-lt"/>
          </a:endParaRPr>
        </a:p>
      </dsp:txBody>
      <dsp:txXfrm>
        <a:off x="3098846" y="3044835"/>
        <a:ext cx="1025437" cy="1337689"/>
      </dsp:txXfrm>
    </dsp:sp>
    <dsp:sp modelId="{AD5F74FB-1150-4204-B3D2-89D0896CFBC7}">
      <dsp:nvSpPr>
        <dsp:cNvPr id="0" name=""/>
        <dsp:cNvSpPr/>
      </dsp:nvSpPr>
      <dsp:spPr>
        <a:xfrm>
          <a:off x="4394458" y="0"/>
          <a:ext cx="1361554" cy="4648200"/>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cap="none" spc="-150" dirty="0" smtClean="0">
              <a:ln w="18415" cmpd="sng">
                <a:prstDash val="solid"/>
              </a:ln>
              <a:effectLst>
                <a:outerShdw blurRad="63500" dir="3600000" algn="tl" rotWithShape="0">
                  <a:srgbClr val="000000">
                    <a:alpha val="70000"/>
                  </a:srgbClr>
                </a:outerShdw>
              </a:effectLst>
              <a:latin typeface="+mn-lt"/>
            </a:rPr>
            <a:t>MEMINTA  PJK MENGHENTIKAN SEMENTARA TRANSAKSI</a:t>
          </a:r>
          <a:endParaRPr lang="en-US" sz="1200" b="0" kern="1200" cap="none" spc="-150" dirty="0">
            <a:ln w="18415" cmpd="sng">
              <a:prstDash val="solid"/>
            </a:ln>
            <a:effectLst>
              <a:outerShdw blurRad="63500" dir="3600000" algn="tl" rotWithShape="0">
                <a:srgbClr val="000000">
                  <a:alpha val="70000"/>
                </a:srgbClr>
              </a:outerShdw>
            </a:effectLst>
            <a:latin typeface="+mn-lt"/>
          </a:endParaRPr>
        </a:p>
      </dsp:txBody>
      <dsp:txXfrm>
        <a:off x="4394458" y="0"/>
        <a:ext cx="1361554" cy="1394460"/>
      </dsp:txXfrm>
    </dsp:sp>
    <dsp:sp modelId="{4134941D-1BD2-4C6E-818C-400643EB42AA}">
      <dsp:nvSpPr>
        <dsp:cNvPr id="0" name=""/>
        <dsp:cNvSpPr/>
      </dsp:nvSpPr>
      <dsp:spPr>
        <a:xfrm>
          <a:off x="4530613" y="1395821"/>
          <a:ext cx="1089243" cy="1401495"/>
        </a:xfrm>
        <a:prstGeom prst="roundRect">
          <a:avLst>
            <a:gd name="adj" fmla="val 10000"/>
          </a:avLst>
        </a:prstGeom>
        <a:solidFill>
          <a:schemeClr val="bg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0" kern="1200" cap="none" spc="-150" dirty="0" smtClean="0">
              <a:ln w="18415" cmpd="sng">
                <a:prstDash val="solid"/>
              </a:ln>
              <a:effectLst>
                <a:outerShdw blurRad="63500" dir="3600000" algn="tl" rotWithShape="0">
                  <a:srgbClr val="000000">
                    <a:alpha val="70000"/>
                  </a:srgbClr>
                </a:outerShdw>
              </a:effectLst>
              <a:latin typeface="+mn-lt"/>
            </a:rPr>
            <a:t>SELURUH</a:t>
          </a:r>
          <a:endParaRPr lang="en-US" sz="1600" b="0" kern="1200" cap="none" spc="-150" dirty="0">
            <a:ln w="18415" cmpd="sng">
              <a:prstDash val="solid"/>
            </a:ln>
            <a:effectLst>
              <a:outerShdw blurRad="63500" dir="3600000" algn="tl" rotWithShape="0">
                <a:srgbClr val="000000">
                  <a:alpha val="70000"/>
                </a:srgbClr>
              </a:outerShdw>
            </a:effectLst>
            <a:latin typeface="+mn-lt"/>
          </a:endParaRPr>
        </a:p>
      </dsp:txBody>
      <dsp:txXfrm>
        <a:off x="4562516" y="1427724"/>
        <a:ext cx="1025437" cy="1337689"/>
      </dsp:txXfrm>
    </dsp:sp>
    <dsp:sp modelId="{7FB819AD-6B8F-4565-8B11-44A60EC78A2E}">
      <dsp:nvSpPr>
        <dsp:cNvPr id="0" name=""/>
        <dsp:cNvSpPr/>
      </dsp:nvSpPr>
      <dsp:spPr>
        <a:xfrm>
          <a:off x="4530613" y="3012932"/>
          <a:ext cx="1089243" cy="1401495"/>
        </a:xfrm>
        <a:prstGeom prst="roundRect">
          <a:avLst>
            <a:gd name="adj" fmla="val 10000"/>
          </a:avLst>
        </a:prstGeom>
        <a:solidFill>
          <a:schemeClr val="accent3">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0" kern="1200" cap="none" spc="-150" dirty="0" smtClean="0">
              <a:ln w="18415" cmpd="sng">
                <a:prstDash val="solid"/>
              </a:ln>
              <a:effectLst>
                <a:outerShdw blurRad="63500" dir="3600000" algn="tl" rotWithShape="0">
                  <a:srgbClr val="000000">
                    <a:alpha val="70000"/>
                  </a:srgbClr>
                </a:outerShdw>
              </a:effectLst>
              <a:latin typeface="+mn-lt"/>
            </a:rPr>
            <a:t>SEBAGIAN</a:t>
          </a:r>
          <a:endParaRPr lang="en-US" sz="1600" b="0" kern="1200" cap="none" spc="-150" dirty="0">
            <a:ln w="18415" cmpd="sng">
              <a:prstDash val="solid"/>
            </a:ln>
            <a:effectLst>
              <a:outerShdw blurRad="63500" dir="3600000" algn="tl" rotWithShape="0">
                <a:srgbClr val="000000">
                  <a:alpha val="70000"/>
                </a:srgbClr>
              </a:outerShdw>
            </a:effectLst>
            <a:latin typeface="+mn-lt"/>
          </a:endParaRPr>
        </a:p>
      </dsp:txBody>
      <dsp:txXfrm>
        <a:off x="4562516" y="3044835"/>
        <a:ext cx="1025437" cy="1337689"/>
      </dsp:txXfrm>
    </dsp:sp>
    <dsp:sp modelId="{820B5CBD-48A8-4152-8645-3B3A8B7AD26D}">
      <dsp:nvSpPr>
        <dsp:cNvPr id="0" name=""/>
        <dsp:cNvSpPr/>
      </dsp:nvSpPr>
      <dsp:spPr>
        <a:xfrm>
          <a:off x="5858128" y="0"/>
          <a:ext cx="1361554" cy="4648200"/>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150" dirty="0" smtClean="0">
              <a:ln w="18415" cmpd="sng">
                <a:prstDash val="solid"/>
              </a:ln>
              <a:effectLst>
                <a:outerShdw blurRad="63500" dir="3600000" algn="tl" rotWithShape="0">
                  <a:srgbClr val="000000">
                    <a:alpha val="70000"/>
                  </a:srgbClr>
                </a:outerShdw>
              </a:effectLst>
              <a:latin typeface="+mn-lt"/>
            </a:rPr>
            <a:t>MEMINTA INFORMASI </a:t>
          </a:r>
          <a:r>
            <a:rPr lang="en-US" sz="1200" b="0" kern="1200" cap="none" spc="-150" dirty="0" smtClean="0">
              <a:ln w="18415" cmpd="sng">
                <a:prstDash val="solid"/>
              </a:ln>
              <a:effectLst>
                <a:outerShdw blurRad="63500" dir="3600000" algn="tl" rotWithShape="0">
                  <a:srgbClr val="000000">
                    <a:alpha val="70000"/>
                  </a:srgbClr>
                </a:outerShdw>
              </a:effectLst>
              <a:latin typeface="+mn-lt"/>
            </a:rPr>
            <a:t>PERKEMBANGAN</a:t>
          </a:r>
          <a:endParaRPr lang="en-US" sz="1200" b="0" kern="1200" cap="none" spc="-150" dirty="0">
            <a:ln w="18415" cmpd="sng">
              <a:prstDash val="solid"/>
            </a:ln>
            <a:effectLst>
              <a:outerShdw blurRad="63500" dir="3600000" algn="tl" rotWithShape="0">
                <a:srgbClr val="000000">
                  <a:alpha val="70000"/>
                </a:srgbClr>
              </a:outerShdw>
            </a:effectLst>
            <a:latin typeface="+mn-lt"/>
          </a:endParaRPr>
        </a:p>
      </dsp:txBody>
      <dsp:txXfrm>
        <a:off x="5858128" y="0"/>
        <a:ext cx="1361554" cy="1394460"/>
      </dsp:txXfrm>
    </dsp:sp>
    <dsp:sp modelId="{E7D8EC29-3543-4181-9949-FA3C6E3D6B32}">
      <dsp:nvSpPr>
        <dsp:cNvPr id="0" name=""/>
        <dsp:cNvSpPr/>
      </dsp:nvSpPr>
      <dsp:spPr>
        <a:xfrm>
          <a:off x="5994284" y="1395821"/>
          <a:ext cx="1089243" cy="1401495"/>
        </a:xfrm>
        <a:prstGeom prst="roundRect">
          <a:avLst>
            <a:gd name="adj" fmla="val 10000"/>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0" kern="1200" cap="none" spc="-150" dirty="0" smtClean="0">
              <a:ln w="18415" cmpd="sng">
                <a:prstDash val="solid"/>
              </a:ln>
              <a:effectLst>
                <a:outerShdw blurRad="63500" dir="3600000" algn="tl" rotWithShape="0">
                  <a:srgbClr val="000000">
                    <a:alpha val="70000"/>
                  </a:srgbClr>
                </a:outerShdw>
              </a:effectLst>
              <a:latin typeface="+mn-lt"/>
            </a:rPr>
            <a:t>LID</a:t>
          </a:r>
          <a:endParaRPr lang="en-US" sz="2400" b="0" kern="1200" cap="none" spc="-150" dirty="0">
            <a:ln w="18415" cmpd="sng">
              <a:prstDash val="solid"/>
            </a:ln>
            <a:effectLst>
              <a:outerShdw blurRad="63500" dir="3600000" algn="tl" rotWithShape="0">
                <a:srgbClr val="000000">
                  <a:alpha val="70000"/>
                </a:srgbClr>
              </a:outerShdw>
            </a:effectLst>
            <a:latin typeface="+mn-lt"/>
          </a:endParaRPr>
        </a:p>
      </dsp:txBody>
      <dsp:txXfrm>
        <a:off x="6026187" y="1427724"/>
        <a:ext cx="1025437" cy="1337689"/>
      </dsp:txXfrm>
    </dsp:sp>
    <dsp:sp modelId="{1D53BFB9-4C6E-4D00-B155-E558AF01FC3B}">
      <dsp:nvSpPr>
        <dsp:cNvPr id="0" name=""/>
        <dsp:cNvSpPr/>
      </dsp:nvSpPr>
      <dsp:spPr>
        <a:xfrm>
          <a:off x="6001789" y="2988128"/>
          <a:ext cx="1089243" cy="1401495"/>
        </a:xfrm>
        <a:prstGeom prst="roundRect">
          <a:avLst>
            <a:gd name="adj" fmla="val 10000"/>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0" kern="1200" cap="none" spc="-150" dirty="0" smtClean="0">
              <a:ln w="18415" cmpd="sng">
                <a:prstDash val="solid"/>
              </a:ln>
              <a:effectLst>
                <a:outerShdw blurRad="63500" dir="3600000" algn="tl" rotWithShape="0">
                  <a:srgbClr val="000000">
                    <a:alpha val="70000"/>
                  </a:srgbClr>
                </a:outerShdw>
              </a:effectLst>
              <a:latin typeface="+mn-lt"/>
            </a:rPr>
            <a:t>DIK</a:t>
          </a:r>
          <a:endParaRPr lang="en-US" sz="2400" b="0" kern="1200" cap="none" spc="-150" dirty="0">
            <a:ln w="18415" cmpd="sng">
              <a:prstDash val="solid"/>
            </a:ln>
            <a:effectLst>
              <a:outerShdw blurRad="63500" dir="3600000" algn="tl" rotWithShape="0">
                <a:srgbClr val="000000">
                  <a:alpha val="70000"/>
                </a:srgbClr>
              </a:outerShdw>
            </a:effectLst>
            <a:latin typeface="+mn-lt"/>
          </a:endParaRPr>
        </a:p>
      </dsp:txBody>
      <dsp:txXfrm>
        <a:off x="6033692" y="3020031"/>
        <a:ext cx="1025437" cy="1337689"/>
      </dsp:txXfrm>
    </dsp:sp>
    <dsp:sp modelId="{453EB227-CA4F-4518-A2F5-8B9A5BFFE420}">
      <dsp:nvSpPr>
        <dsp:cNvPr id="0" name=""/>
        <dsp:cNvSpPr/>
      </dsp:nvSpPr>
      <dsp:spPr>
        <a:xfrm>
          <a:off x="7321799" y="0"/>
          <a:ext cx="1361554" cy="4648200"/>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150" dirty="0" smtClean="0">
              <a:ln w="18415" cmpd="sng">
                <a:prstDash val="solid"/>
              </a:ln>
              <a:effectLst>
                <a:outerShdw blurRad="63500" dir="3600000" algn="tl" rotWithShape="0">
                  <a:srgbClr val="000000">
                    <a:alpha val="70000"/>
                  </a:srgbClr>
                </a:outerShdw>
              </a:effectLst>
              <a:latin typeface="+mn-lt"/>
            </a:rPr>
            <a:t>MENERUSKAN</a:t>
          </a:r>
          <a:endParaRPr lang="en-US" sz="1400" b="0" kern="1200" cap="none" spc="-150" dirty="0">
            <a:ln w="18415" cmpd="sng">
              <a:prstDash val="solid"/>
            </a:ln>
            <a:effectLst>
              <a:outerShdw blurRad="63500" dir="3600000" algn="tl" rotWithShape="0">
                <a:srgbClr val="000000">
                  <a:alpha val="70000"/>
                </a:srgbClr>
              </a:outerShdw>
            </a:effectLst>
            <a:latin typeface="+mn-lt"/>
          </a:endParaRPr>
        </a:p>
      </dsp:txBody>
      <dsp:txXfrm>
        <a:off x="7321799" y="0"/>
        <a:ext cx="1361554" cy="1394460"/>
      </dsp:txXfrm>
    </dsp:sp>
    <dsp:sp modelId="{26EDBE69-A3A8-4B80-9EFA-00BBD9902E34}">
      <dsp:nvSpPr>
        <dsp:cNvPr id="0" name=""/>
        <dsp:cNvSpPr/>
      </dsp:nvSpPr>
      <dsp:spPr>
        <a:xfrm>
          <a:off x="7457955" y="1395821"/>
          <a:ext cx="1089243" cy="1401495"/>
        </a:xfrm>
        <a:prstGeom prst="roundRect">
          <a:avLst>
            <a:gd name="adj" fmla="val 10000"/>
          </a:avLst>
        </a:prstGeom>
        <a:solidFill>
          <a:schemeClr val="tx1">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spc="-150" dirty="0" smtClean="0">
              <a:latin typeface="+mn-lt"/>
            </a:rPr>
            <a:t>HASIL ANALISIS</a:t>
          </a:r>
          <a:endParaRPr lang="en-US" sz="1600" kern="1200" spc="-150" dirty="0">
            <a:latin typeface="+mn-lt"/>
          </a:endParaRPr>
        </a:p>
      </dsp:txBody>
      <dsp:txXfrm>
        <a:off x="7489858" y="1427724"/>
        <a:ext cx="1025437" cy="1337689"/>
      </dsp:txXfrm>
    </dsp:sp>
    <dsp:sp modelId="{D47D50FD-CEC9-45D1-B68C-5E612F8A86D0}">
      <dsp:nvSpPr>
        <dsp:cNvPr id="0" name=""/>
        <dsp:cNvSpPr/>
      </dsp:nvSpPr>
      <dsp:spPr>
        <a:xfrm>
          <a:off x="7399865" y="2962316"/>
          <a:ext cx="1089243" cy="1401495"/>
        </a:xfrm>
        <a:prstGeom prst="roundRect">
          <a:avLst>
            <a:gd name="adj" fmla="val 10000"/>
          </a:avLst>
        </a:prstGeom>
        <a:solidFill>
          <a:schemeClr val="accent1">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spc="-150" dirty="0" smtClean="0">
              <a:latin typeface="+mn-lt"/>
              <a:cs typeface="Arial" pitchFamily="34" charset="0"/>
            </a:rPr>
            <a:t>HASIL PEMERIKSAAN</a:t>
          </a:r>
          <a:endParaRPr lang="en-US" sz="1200" kern="1200" spc="-150" dirty="0">
            <a:latin typeface="+mn-lt"/>
            <a:cs typeface="Arial" pitchFamily="34" charset="0"/>
          </a:endParaRPr>
        </a:p>
      </dsp:txBody>
      <dsp:txXfrm>
        <a:off x="7431768" y="2994219"/>
        <a:ext cx="1025437" cy="13376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A6268-6DF3-4035-8474-AC92BDA7327A}">
      <dsp:nvSpPr>
        <dsp:cNvPr id="0" name=""/>
        <dsp:cNvSpPr/>
      </dsp:nvSpPr>
      <dsp:spPr>
        <a:xfrm>
          <a:off x="1560713" y="237037"/>
          <a:ext cx="3649057" cy="1267269"/>
        </a:xfrm>
        <a:prstGeom prst="ellipse">
          <a:avLst/>
        </a:prstGeom>
        <a:solidFill>
          <a:schemeClr val="accent2">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96575735-536D-4BC7-8008-63C58640317D}">
      <dsp:nvSpPr>
        <dsp:cNvPr id="0" name=""/>
        <dsp:cNvSpPr/>
      </dsp:nvSpPr>
      <dsp:spPr>
        <a:xfrm>
          <a:off x="3037309" y="3472046"/>
          <a:ext cx="707181" cy="452596"/>
        </a:xfrm>
        <a:prstGeom prst="down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941B900D-0899-4041-83A4-BD0C0FD3AEFE}">
      <dsp:nvSpPr>
        <dsp:cNvPr id="0" name=""/>
        <dsp:cNvSpPr/>
      </dsp:nvSpPr>
      <dsp:spPr>
        <a:xfrm>
          <a:off x="1693663" y="3702227"/>
          <a:ext cx="3394472"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cap="all" spc="0" dirty="0" smtClean="0">
              <a:ln w="9000" cmpd="sng">
                <a:solidFill>
                  <a:schemeClr val="accent4">
                    <a:shade val="50000"/>
                    <a:satMod val="120000"/>
                  </a:schemeClr>
                </a:solidFill>
                <a:prstDash val="solid"/>
              </a:ln>
              <a:solidFill>
                <a:schemeClr val="bg2">
                  <a:lumMod val="25000"/>
                </a:schemeClr>
              </a:solidFill>
              <a:effectLst>
                <a:reflection blurRad="12700" stA="28000" endPos="45000" dist="1000" dir="5400000" sy="-100000" algn="bl" rotWithShape="0"/>
              </a:effectLst>
              <a:latin typeface="+mn-lt"/>
            </a:rPr>
            <a:t>Informasi</a:t>
          </a:r>
          <a:endParaRPr lang="en-US" sz="2400" b="1" kern="1200" cap="all" spc="0" dirty="0">
            <a:ln w="9000" cmpd="sng">
              <a:solidFill>
                <a:schemeClr val="accent4">
                  <a:shade val="50000"/>
                  <a:satMod val="120000"/>
                </a:schemeClr>
              </a:solidFill>
              <a:prstDash val="solid"/>
            </a:ln>
            <a:solidFill>
              <a:schemeClr val="bg2">
                <a:lumMod val="25000"/>
              </a:schemeClr>
            </a:solidFill>
            <a:effectLst>
              <a:reflection blurRad="12700" stA="28000" endPos="45000" dist="1000" dir="5400000" sy="-100000" algn="bl" rotWithShape="0"/>
            </a:effectLst>
            <a:latin typeface="+mn-lt"/>
          </a:endParaRPr>
        </a:p>
      </dsp:txBody>
      <dsp:txXfrm>
        <a:off x="1693663" y="3702227"/>
        <a:ext cx="3394472" cy="848618"/>
      </dsp:txXfrm>
    </dsp:sp>
    <dsp:sp modelId="{6BDE4BFB-AC39-4EA0-93E7-5BD8377C41B9}">
      <dsp:nvSpPr>
        <dsp:cNvPr id="0" name=""/>
        <dsp:cNvSpPr/>
      </dsp:nvSpPr>
      <dsp:spPr>
        <a:xfrm>
          <a:off x="2887386" y="1602180"/>
          <a:ext cx="1272927" cy="127292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n-lt"/>
            </a:rPr>
            <a:t>CBCC</a:t>
          </a:r>
          <a:endParaRPr lang="en-US" sz="1600" kern="1200" dirty="0">
            <a:latin typeface="+mn-lt"/>
          </a:endParaRPr>
        </a:p>
      </dsp:txBody>
      <dsp:txXfrm>
        <a:off x="3073802" y="1788596"/>
        <a:ext cx="900095" cy="900095"/>
      </dsp:txXfrm>
    </dsp:sp>
    <dsp:sp modelId="{EEA7A40F-27C8-4950-8639-9A67CEB2B85E}">
      <dsp:nvSpPr>
        <dsp:cNvPr id="0" name=""/>
        <dsp:cNvSpPr/>
      </dsp:nvSpPr>
      <dsp:spPr>
        <a:xfrm>
          <a:off x="1981195" y="647202"/>
          <a:ext cx="1272927" cy="1272927"/>
        </a:xfrm>
        <a:prstGeom prst="ellipse">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n-lt"/>
            </a:rPr>
            <a:t>Transfer Dana</a:t>
          </a:r>
          <a:endParaRPr lang="en-US" sz="1600" kern="1200" dirty="0">
            <a:latin typeface="+mn-lt"/>
          </a:endParaRPr>
        </a:p>
      </dsp:txBody>
      <dsp:txXfrm>
        <a:off x="2167611" y="833618"/>
        <a:ext cx="900095" cy="900095"/>
      </dsp:txXfrm>
    </dsp:sp>
    <dsp:sp modelId="{041D431A-BF02-4FFF-900B-93974C3FC0F2}">
      <dsp:nvSpPr>
        <dsp:cNvPr id="0" name=""/>
        <dsp:cNvSpPr/>
      </dsp:nvSpPr>
      <dsp:spPr>
        <a:xfrm>
          <a:off x="3277750" y="339437"/>
          <a:ext cx="1272927" cy="1272927"/>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mn-lt"/>
            </a:rPr>
            <a:t>LTKM &amp; LTKT</a:t>
          </a:r>
          <a:endParaRPr lang="en-US" sz="1600" kern="1200" dirty="0">
            <a:solidFill>
              <a:schemeClr val="bg1"/>
            </a:solidFill>
            <a:latin typeface="+mn-lt"/>
          </a:endParaRPr>
        </a:p>
      </dsp:txBody>
      <dsp:txXfrm>
        <a:off x="3464166" y="525853"/>
        <a:ext cx="900095" cy="900095"/>
      </dsp:txXfrm>
    </dsp:sp>
    <dsp:sp modelId="{F9FE87CA-457E-4EFA-A960-C3E4AE194227}">
      <dsp:nvSpPr>
        <dsp:cNvPr id="0" name=""/>
        <dsp:cNvSpPr/>
      </dsp:nvSpPr>
      <dsp:spPr>
        <a:xfrm>
          <a:off x="1219195" y="55272"/>
          <a:ext cx="4343408" cy="3380853"/>
        </a:xfrm>
        <a:prstGeom prst="funnel">
          <a:avLst/>
        </a:prstGeom>
        <a:solidFill>
          <a:schemeClr val="accent4">
            <a:lumMod val="90000"/>
            <a:lumOff val="10000"/>
            <a:alpha val="4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E4938-0790-4A76-8E92-AD308E33EA83}">
      <dsp:nvSpPr>
        <dsp:cNvPr id="0" name=""/>
        <dsp:cNvSpPr/>
      </dsp:nvSpPr>
      <dsp:spPr>
        <a:xfrm>
          <a:off x="589158" y="930"/>
          <a:ext cx="1217339" cy="1217339"/>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66994" tIns="12700" rIns="66994" bIns="12700" numCol="1" spcCol="1270" anchor="ctr" anchorCtr="0">
          <a:noAutofit/>
        </a:bodyPr>
        <a:lstStyle/>
        <a:p>
          <a:pPr lvl="0" algn="ctr" defTabSz="444500">
            <a:lnSpc>
              <a:spcPct val="90000"/>
            </a:lnSpc>
            <a:spcBef>
              <a:spcPct val="0"/>
            </a:spcBef>
            <a:spcAft>
              <a:spcPct val="35000"/>
            </a:spcAft>
          </a:pPr>
          <a:r>
            <a:rPr lang="en-US" sz="1000" b="1" kern="1200" cap="none" spc="0" dirty="0" smtClean="0">
              <a:ln w="900" cmpd="sng">
                <a:prstDash val="solid"/>
              </a:ln>
              <a:effectLst>
                <a:innerShdw blurRad="101600" dist="76200" dir="5400000">
                  <a:schemeClr val="accent1">
                    <a:satMod val="190000"/>
                    <a:tint val="100000"/>
                    <a:alpha val="74000"/>
                  </a:schemeClr>
                </a:innerShdw>
              </a:effectLst>
            </a:rPr>
            <a:t>MASYARAKAT </a:t>
          </a:r>
          <a:br>
            <a:rPr lang="en-US" sz="1000" b="1" kern="1200" cap="none" spc="0" dirty="0" smtClean="0">
              <a:ln w="900" cmpd="sng">
                <a:prstDash val="solid"/>
              </a:ln>
              <a:effectLst>
                <a:innerShdw blurRad="101600" dist="76200" dir="5400000">
                  <a:schemeClr val="accent1">
                    <a:satMod val="190000"/>
                    <a:tint val="100000"/>
                    <a:alpha val="74000"/>
                  </a:schemeClr>
                </a:innerShdw>
              </a:effectLst>
            </a:rPr>
          </a:br>
          <a:r>
            <a:rPr lang="en-US" sz="1000" b="1" kern="1200" cap="none" spc="0" dirty="0" smtClean="0">
              <a:ln w="900" cmpd="sng">
                <a:prstDash val="solid"/>
              </a:ln>
              <a:effectLst>
                <a:innerShdw blurRad="101600" dist="76200" dir="5400000">
                  <a:schemeClr val="accent1">
                    <a:satMod val="190000"/>
                    <a:tint val="100000"/>
                    <a:alpha val="74000"/>
                  </a:schemeClr>
                </a:innerShdw>
              </a:effectLst>
            </a:rPr>
            <a:t>ATAU LSM</a:t>
          </a:r>
          <a:endParaRPr lang="en-US" sz="1000" b="1" kern="1200" cap="none" spc="0" dirty="0">
            <a:ln w="900" cmpd="sng">
              <a:prstDash val="solid"/>
            </a:ln>
            <a:effectLst>
              <a:innerShdw blurRad="101600" dist="76200" dir="5400000">
                <a:schemeClr val="accent1">
                  <a:satMod val="190000"/>
                  <a:tint val="100000"/>
                  <a:alpha val="74000"/>
                </a:schemeClr>
              </a:innerShdw>
            </a:effectLst>
          </a:endParaRPr>
        </a:p>
      </dsp:txBody>
      <dsp:txXfrm>
        <a:off x="767433" y="179205"/>
        <a:ext cx="860789" cy="860789"/>
      </dsp:txXfrm>
    </dsp:sp>
    <dsp:sp modelId="{B0978AB7-5B13-4BD8-AC91-5AF642808258}">
      <dsp:nvSpPr>
        <dsp:cNvPr id="0" name=""/>
        <dsp:cNvSpPr/>
      </dsp:nvSpPr>
      <dsp:spPr>
        <a:xfrm>
          <a:off x="1563030" y="930"/>
          <a:ext cx="1217339" cy="1217339"/>
        </a:xfrm>
        <a:prstGeom prst="ellipse">
          <a:avLst/>
        </a:prstGeom>
        <a:solidFill>
          <a:schemeClr val="accent3">
            <a:alpha val="50000"/>
            <a:hueOff val="5625132"/>
            <a:satOff val="-8440"/>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66994" tIns="12700" rIns="66994" bIns="12700" numCol="1" spcCol="1270" anchor="ctr" anchorCtr="0">
          <a:noAutofit/>
        </a:bodyPr>
        <a:lstStyle/>
        <a:p>
          <a:pPr lvl="0" algn="ctr" defTabSz="444500">
            <a:lnSpc>
              <a:spcPct val="90000"/>
            </a:lnSpc>
            <a:spcBef>
              <a:spcPct val="0"/>
            </a:spcBef>
            <a:spcAft>
              <a:spcPct val="35000"/>
            </a:spcAft>
          </a:pPr>
          <a:r>
            <a:rPr lang="en-US" sz="1000" b="1" kern="1200" cap="none" spc="0" dirty="0" smtClean="0">
              <a:ln w="900" cmpd="sng">
                <a:prstDash val="solid"/>
              </a:ln>
              <a:effectLst>
                <a:innerShdw blurRad="101600" dist="76200" dir="5400000">
                  <a:schemeClr val="accent1">
                    <a:satMod val="190000"/>
                    <a:tint val="100000"/>
                    <a:alpha val="74000"/>
                  </a:schemeClr>
                </a:innerShdw>
              </a:effectLst>
            </a:rPr>
            <a:t>INSTANSI ATAU PIHAK LAIN</a:t>
          </a:r>
          <a:endParaRPr lang="en-US" sz="1000" b="1" kern="1200" cap="none" spc="0" dirty="0">
            <a:ln w="900" cmpd="sng">
              <a:prstDash val="solid"/>
            </a:ln>
            <a:effectLst>
              <a:innerShdw blurRad="101600" dist="76200" dir="5400000">
                <a:schemeClr val="accent1">
                  <a:satMod val="190000"/>
                  <a:tint val="100000"/>
                  <a:alpha val="74000"/>
                </a:schemeClr>
              </a:innerShdw>
            </a:effectLst>
          </a:endParaRPr>
        </a:p>
      </dsp:txBody>
      <dsp:txXfrm>
        <a:off x="1741305" y="179205"/>
        <a:ext cx="860789" cy="860789"/>
      </dsp:txXfrm>
    </dsp:sp>
    <dsp:sp modelId="{84CC9938-D283-400D-B9B2-FC8D72301B47}">
      <dsp:nvSpPr>
        <dsp:cNvPr id="0" name=""/>
        <dsp:cNvSpPr/>
      </dsp:nvSpPr>
      <dsp:spPr>
        <a:xfrm>
          <a:off x="2536901" y="930"/>
          <a:ext cx="1217339" cy="1217339"/>
        </a:xfrm>
        <a:prstGeom prst="ellipse">
          <a:avLst/>
        </a:prstGeom>
        <a:solidFill>
          <a:schemeClr val="accent3">
            <a:alpha val="50000"/>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66994" tIns="12700" rIns="66994" bIns="12700" numCol="1" spcCol="1270" anchor="ctr" anchorCtr="0">
          <a:noAutofit/>
        </a:bodyPr>
        <a:lstStyle/>
        <a:p>
          <a:pPr lvl="0" algn="ctr" defTabSz="444500">
            <a:lnSpc>
              <a:spcPct val="90000"/>
            </a:lnSpc>
            <a:spcBef>
              <a:spcPct val="0"/>
            </a:spcBef>
            <a:spcAft>
              <a:spcPct val="35000"/>
            </a:spcAft>
          </a:pPr>
          <a:r>
            <a:rPr lang="en-US" sz="1000" b="1" kern="1200" cap="none" spc="0" dirty="0" smtClean="0">
              <a:ln w="900" cmpd="sng">
                <a:prstDash val="solid"/>
              </a:ln>
              <a:solidFill>
                <a:schemeClr val="bg1"/>
              </a:solidFill>
              <a:effectLst>
                <a:innerShdw blurRad="101600" dist="76200" dir="5400000">
                  <a:schemeClr val="accent1">
                    <a:satMod val="190000"/>
                    <a:tint val="100000"/>
                    <a:alpha val="74000"/>
                  </a:schemeClr>
                </a:innerShdw>
              </a:effectLst>
            </a:rPr>
            <a:t>MITRA KERJA DI LUAR NEGERI</a:t>
          </a:r>
          <a:endParaRPr lang="en-US" sz="1000" b="1" kern="1200" cap="none" spc="0" dirty="0">
            <a:ln w="900" cmpd="sng">
              <a:prstDash val="solid"/>
            </a:ln>
            <a:solidFill>
              <a:schemeClr val="bg1"/>
            </a:solidFill>
            <a:effectLst>
              <a:innerShdw blurRad="101600" dist="76200" dir="5400000">
                <a:schemeClr val="accent1">
                  <a:satMod val="190000"/>
                  <a:tint val="100000"/>
                  <a:alpha val="74000"/>
                </a:schemeClr>
              </a:innerShdw>
            </a:effectLst>
          </a:endParaRPr>
        </a:p>
      </dsp:txBody>
      <dsp:txXfrm>
        <a:off x="2715176" y="179205"/>
        <a:ext cx="860789" cy="8607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6FA75F-C69A-49A6-9ABB-66263816A78A}" type="datetimeFigureOut">
              <a:rPr lang="en-US" smtClean="0"/>
              <a:t>3/25/2019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83496F-F40A-4A73-B01E-06FD868C3374}" type="slidenum">
              <a:rPr lang="en-US" smtClean="0"/>
              <a:t>‹#›</a:t>
            </a:fld>
            <a:endParaRPr lang="en-US"/>
          </a:p>
        </p:txBody>
      </p:sp>
    </p:spTree>
    <p:extLst>
      <p:ext uri="{BB962C8B-B14F-4D97-AF65-F5344CB8AC3E}">
        <p14:creationId xmlns:p14="http://schemas.microsoft.com/office/powerpoint/2010/main" val="4211334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C5DF18-1477-4F61-B375-783882A31304}" type="datetime1">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92E1A-4E3E-46AB-B513-10B9179FFE5C}" type="slidenum">
              <a:rPr lang="en-US" smtClean="0"/>
              <a:t>‹#›</a:t>
            </a:fld>
            <a:endParaRPr lang="en-US"/>
          </a:p>
        </p:txBody>
      </p:sp>
    </p:spTree>
    <p:extLst>
      <p:ext uri="{BB962C8B-B14F-4D97-AF65-F5344CB8AC3E}">
        <p14:creationId xmlns:p14="http://schemas.microsoft.com/office/powerpoint/2010/main" val="303495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D1384-79F4-4F48-AEFA-730EE827DBF8}" type="datetime1">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92E1A-4E3E-46AB-B513-10B9179FFE5C}" type="slidenum">
              <a:rPr lang="en-US" smtClean="0"/>
              <a:t>‹#›</a:t>
            </a:fld>
            <a:endParaRPr lang="en-US"/>
          </a:p>
        </p:txBody>
      </p:sp>
    </p:spTree>
    <p:extLst>
      <p:ext uri="{BB962C8B-B14F-4D97-AF65-F5344CB8AC3E}">
        <p14:creationId xmlns:p14="http://schemas.microsoft.com/office/powerpoint/2010/main" val="237689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050962-5AAC-4D6C-A0B0-73A8E3F0D60A}" type="datetime1">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92E1A-4E3E-46AB-B513-10B9179FFE5C}" type="slidenum">
              <a:rPr lang="en-US" smtClean="0"/>
              <a:t>‹#›</a:t>
            </a:fld>
            <a:endParaRPr lang="en-US"/>
          </a:p>
        </p:txBody>
      </p:sp>
    </p:spTree>
    <p:extLst>
      <p:ext uri="{BB962C8B-B14F-4D97-AF65-F5344CB8AC3E}">
        <p14:creationId xmlns:p14="http://schemas.microsoft.com/office/powerpoint/2010/main" val="170148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F8EDC-403B-458C-A5C1-8E816F79135F}" type="datetime1">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92E1A-4E3E-46AB-B513-10B9179FFE5C}" type="slidenum">
              <a:rPr lang="en-US" smtClean="0"/>
              <a:t>‹#›</a:t>
            </a:fld>
            <a:endParaRPr lang="en-US"/>
          </a:p>
        </p:txBody>
      </p:sp>
    </p:spTree>
    <p:extLst>
      <p:ext uri="{BB962C8B-B14F-4D97-AF65-F5344CB8AC3E}">
        <p14:creationId xmlns:p14="http://schemas.microsoft.com/office/powerpoint/2010/main" val="368269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522EF-8BAE-43DC-8A80-490F3B9B9F1C}" type="datetime1">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92E1A-4E3E-46AB-B513-10B9179FFE5C}" type="slidenum">
              <a:rPr lang="en-US" smtClean="0"/>
              <a:t>‹#›</a:t>
            </a:fld>
            <a:endParaRPr lang="en-US"/>
          </a:p>
        </p:txBody>
      </p:sp>
    </p:spTree>
    <p:extLst>
      <p:ext uri="{BB962C8B-B14F-4D97-AF65-F5344CB8AC3E}">
        <p14:creationId xmlns:p14="http://schemas.microsoft.com/office/powerpoint/2010/main" val="391721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BFE7F-DA66-437A-884E-5A47BF9B7601}" type="datetime1">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92E1A-4E3E-46AB-B513-10B9179FFE5C}" type="slidenum">
              <a:rPr lang="en-US" smtClean="0"/>
              <a:t>‹#›</a:t>
            </a:fld>
            <a:endParaRPr lang="en-US"/>
          </a:p>
        </p:txBody>
      </p:sp>
    </p:spTree>
    <p:extLst>
      <p:ext uri="{BB962C8B-B14F-4D97-AF65-F5344CB8AC3E}">
        <p14:creationId xmlns:p14="http://schemas.microsoft.com/office/powerpoint/2010/main" val="97623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6BFB01-E7BE-4B85-8591-6DA4A2593AAF}" type="datetime1">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92E1A-4E3E-46AB-B513-10B9179FFE5C}" type="slidenum">
              <a:rPr lang="en-US" smtClean="0"/>
              <a:t>‹#›</a:t>
            </a:fld>
            <a:endParaRPr lang="en-US"/>
          </a:p>
        </p:txBody>
      </p:sp>
    </p:spTree>
    <p:extLst>
      <p:ext uri="{BB962C8B-B14F-4D97-AF65-F5344CB8AC3E}">
        <p14:creationId xmlns:p14="http://schemas.microsoft.com/office/powerpoint/2010/main" val="282319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FA997-EE84-4D44-AE31-812E410EDBD3}" type="datetime1">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92E1A-4E3E-46AB-B513-10B9179FFE5C}" type="slidenum">
              <a:rPr lang="en-US" smtClean="0"/>
              <a:t>‹#›</a:t>
            </a:fld>
            <a:endParaRPr lang="en-US"/>
          </a:p>
        </p:txBody>
      </p:sp>
    </p:spTree>
    <p:extLst>
      <p:ext uri="{BB962C8B-B14F-4D97-AF65-F5344CB8AC3E}">
        <p14:creationId xmlns:p14="http://schemas.microsoft.com/office/powerpoint/2010/main" val="262818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B8454-23D5-4E44-B752-381313646C13}" type="datetime1">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92E1A-4E3E-46AB-B513-10B9179FFE5C}" type="slidenum">
              <a:rPr lang="en-US" smtClean="0"/>
              <a:t>‹#›</a:t>
            </a:fld>
            <a:endParaRPr lang="en-US"/>
          </a:p>
        </p:txBody>
      </p:sp>
    </p:spTree>
    <p:extLst>
      <p:ext uri="{BB962C8B-B14F-4D97-AF65-F5344CB8AC3E}">
        <p14:creationId xmlns:p14="http://schemas.microsoft.com/office/powerpoint/2010/main" val="399219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32EA6-D2F4-4D8E-B7FB-F2E7C586A7D0}" type="datetime1">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92E1A-4E3E-46AB-B513-10B9179FFE5C}" type="slidenum">
              <a:rPr lang="en-US" smtClean="0"/>
              <a:t>‹#›</a:t>
            </a:fld>
            <a:endParaRPr lang="en-US"/>
          </a:p>
        </p:txBody>
      </p:sp>
    </p:spTree>
    <p:extLst>
      <p:ext uri="{BB962C8B-B14F-4D97-AF65-F5344CB8AC3E}">
        <p14:creationId xmlns:p14="http://schemas.microsoft.com/office/powerpoint/2010/main" val="162925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F1748-41CE-423C-A4EF-4F09352B54E2}" type="datetime1">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92E1A-4E3E-46AB-B513-10B9179FFE5C}" type="slidenum">
              <a:rPr lang="en-US" smtClean="0"/>
              <a:t>‹#›</a:t>
            </a:fld>
            <a:endParaRPr lang="en-US"/>
          </a:p>
        </p:txBody>
      </p:sp>
    </p:spTree>
    <p:extLst>
      <p:ext uri="{BB962C8B-B14F-4D97-AF65-F5344CB8AC3E}">
        <p14:creationId xmlns:p14="http://schemas.microsoft.com/office/powerpoint/2010/main" val="378618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5E04C-2C6C-44FF-9867-F9E261DA6F7F}" type="datetime1">
              <a:rPr lang="en-US" smtClean="0"/>
              <a:t>3/25/2019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92E1A-4E3E-46AB-B513-10B9179FFE5C}" type="slidenum">
              <a:rPr lang="en-US" smtClean="0"/>
              <a:t>‹#›</a:t>
            </a:fld>
            <a:endParaRPr lang="en-US"/>
          </a:p>
        </p:txBody>
      </p:sp>
    </p:spTree>
    <p:extLst>
      <p:ext uri="{BB962C8B-B14F-4D97-AF65-F5344CB8AC3E}">
        <p14:creationId xmlns:p14="http://schemas.microsoft.com/office/powerpoint/2010/main" val="97017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smtClean="0"/>
              <a:t>Bahasan ke-12</a:t>
            </a:r>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2992E1A-4E3E-46AB-B513-10B9179FFE5C}" type="slidenum">
              <a:rPr lang="en-US" smtClean="0"/>
              <a:t>1</a:t>
            </a:fld>
            <a:endParaRPr lang="en-US"/>
          </a:p>
        </p:txBody>
      </p:sp>
    </p:spTree>
    <p:extLst>
      <p:ext uri="{BB962C8B-B14F-4D97-AF65-F5344CB8AC3E}">
        <p14:creationId xmlns:p14="http://schemas.microsoft.com/office/powerpoint/2010/main" val="2883759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304800" y="-12700"/>
            <a:ext cx="7772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a:latin typeface="Calibri" pitchFamily="34" charset="0"/>
              </a:rPr>
              <a:t>PENYITAAN TAMBAHAN</a:t>
            </a:r>
          </a:p>
          <a:p>
            <a:pPr eaLnBrk="0" hangingPunct="0">
              <a:lnSpc>
                <a:spcPct val="75000"/>
              </a:lnSpc>
            </a:pPr>
            <a:endParaRPr lang="en-US" sz="3200" b="1">
              <a:latin typeface="Calibri" pitchFamily="34" charset="0"/>
            </a:endParaRPr>
          </a:p>
        </p:txBody>
      </p:sp>
      <p:sp>
        <p:nvSpPr>
          <p:cNvPr id="29699" name="Rectangle 7"/>
          <p:cNvSpPr>
            <a:spLocks noGrp="1" noChangeArrowheads="1"/>
          </p:cNvSpPr>
          <p:nvPr>
            <p:ph type="body" idx="1"/>
          </p:nvPr>
        </p:nvSpPr>
        <p:spPr>
          <a:xfrm>
            <a:off x="609600" y="1219200"/>
            <a:ext cx="8077200" cy="4953000"/>
          </a:xfrm>
        </p:spPr>
        <p:txBody>
          <a:bodyPr/>
          <a:lstStyle/>
          <a:p>
            <a:pPr marL="0" indent="0">
              <a:buFont typeface="Wingdings" pitchFamily="2" charset="2"/>
              <a:buNone/>
            </a:pPr>
            <a:r>
              <a:rPr lang="de-DE" sz="2400" smtClean="0">
                <a:latin typeface="Calibri" pitchFamily="34" charset="0"/>
              </a:rPr>
              <a:t>“</a:t>
            </a:r>
            <a:r>
              <a:rPr lang="id-ID" sz="2400" smtClean="0">
                <a:latin typeface="Calibri" pitchFamily="34" charset="0"/>
              </a:rPr>
              <a:t>Dalam hal diperoleh bukti yang cukup bahwa masih ada Harta Kekayaan yang belum disita, hakim memerintahkan jaksa penuntut umum untuk melakukan penyitaan Harta Kekayaan tersebut.</a:t>
            </a:r>
            <a:r>
              <a:rPr lang="de-DE" sz="2400" smtClean="0">
                <a:latin typeface="Calibri" pitchFamily="34" charset="0"/>
              </a:rPr>
              <a:t>“ (Pasal 81 UU TPPU)</a:t>
            </a:r>
            <a:endParaRPr lang="en-AU" sz="2400" smtClean="0">
              <a:latin typeface="Calibri" pitchFamily="34" charset="0"/>
            </a:endParaRPr>
          </a:p>
        </p:txBody>
      </p:sp>
      <p:sp>
        <p:nvSpPr>
          <p:cNvPr id="2" name="Slide Number Placeholder 1"/>
          <p:cNvSpPr>
            <a:spLocks noGrp="1"/>
          </p:cNvSpPr>
          <p:nvPr>
            <p:ph type="sldNum" sz="quarter" idx="12"/>
          </p:nvPr>
        </p:nvSpPr>
        <p:spPr/>
        <p:txBody>
          <a:bodyPr/>
          <a:lstStyle/>
          <a:p>
            <a:fld id="{92992E1A-4E3E-46AB-B513-10B9179FFE5C}" type="slidenum">
              <a:rPr lang="en-US" smtClean="0"/>
              <a:t>10</a:t>
            </a:fld>
            <a:endParaRPr lang="en-US"/>
          </a:p>
        </p:txBody>
      </p:sp>
    </p:spTree>
    <p:extLst>
      <p:ext uri="{BB962C8B-B14F-4D97-AF65-F5344CB8AC3E}">
        <p14:creationId xmlns:p14="http://schemas.microsoft.com/office/powerpoint/2010/main" val="1947662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ChangeArrowheads="1"/>
          </p:cNvSpPr>
          <p:nvPr/>
        </p:nvSpPr>
        <p:spPr bwMode="auto">
          <a:xfrm>
            <a:off x="228600" y="838200"/>
            <a:ext cx="7391400" cy="609600"/>
          </a:xfrm>
          <a:prstGeom prst="roundRect">
            <a:avLst>
              <a:gd name="adj" fmla="val 16667"/>
            </a:avLst>
          </a:prstGeom>
          <a:noFill/>
          <a:ln w="9525">
            <a:noFill/>
            <a:round/>
            <a:headEnd/>
            <a:tailEnd/>
          </a:ln>
          <a:effectLst/>
        </p:spPr>
        <p:txBody>
          <a:bodyPr anchor="ctr"/>
          <a:lstStyle/>
          <a:p>
            <a:pPr>
              <a:defRPr/>
            </a:pPr>
            <a:endParaRPr lang="en-US" sz="2000" b="1">
              <a:solidFill>
                <a:srgbClr val="000000"/>
              </a:solidFill>
              <a:effectLst>
                <a:outerShdw blurRad="38100" dist="38100" dir="2700000" algn="tl">
                  <a:srgbClr val="C0C0C0"/>
                </a:outerShdw>
              </a:effectLst>
              <a:cs typeface="+mn-cs"/>
            </a:endParaRPr>
          </a:p>
        </p:txBody>
      </p:sp>
      <p:sp>
        <p:nvSpPr>
          <p:cNvPr id="30723" name="AutoShape 6"/>
          <p:cNvSpPr>
            <a:spLocks noChangeArrowheads="1"/>
          </p:cNvSpPr>
          <p:nvPr/>
        </p:nvSpPr>
        <p:spPr bwMode="auto">
          <a:xfrm>
            <a:off x="242888" y="1066800"/>
            <a:ext cx="8610600" cy="15240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nSpc>
                <a:spcPct val="85000"/>
              </a:lnSpc>
            </a:pPr>
            <a:r>
              <a:rPr lang="en-US" sz="2800">
                <a:solidFill>
                  <a:srgbClr val="000000"/>
                </a:solidFill>
                <a:latin typeface="Calibri" pitchFamily="34" charset="0"/>
              </a:rPr>
              <a:t>“</a:t>
            </a:r>
            <a:r>
              <a:rPr lang="id-ID" sz="2800">
                <a:solidFill>
                  <a:srgbClr val="000000"/>
                </a:solidFill>
                <a:latin typeface="Calibri" pitchFamily="34" charset="0"/>
              </a:rPr>
              <a:t>Pejabat dan pegawai PPATK, penyidik, penuntut umum, atau hakim wajib merahasiakan Pihak Pelapor</a:t>
            </a:r>
            <a:r>
              <a:rPr lang="en-US" sz="2800">
                <a:solidFill>
                  <a:srgbClr val="000000"/>
                </a:solidFill>
                <a:latin typeface="Calibri" pitchFamily="34" charset="0"/>
              </a:rPr>
              <a:t> dan pelapor.” (Pasal 83 ayat (1) UU TPPU)</a:t>
            </a:r>
          </a:p>
        </p:txBody>
      </p:sp>
      <p:sp>
        <p:nvSpPr>
          <p:cNvPr id="30724" name="Rectangle 7"/>
          <p:cNvSpPr>
            <a:spLocks noChangeArrowheads="1"/>
          </p:cNvSpPr>
          <p:nvPr/>
        </p:nvSpPr>
        <p:spPr bwMode="auto">
          <a:xfrm>
            <a:off x="304800" y="-12700"/>
            <a:ext cx="7772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75000"/>
              </a:lnSpc>
            </a:pPr>
            <a:r>
              <a:rPr lang="en-US" sz="3200" b="1">
                <a:latin typeface="Calibri" pitchFamily="34" charset="0"/>
              </a:rPr>
              <a:t>PELINDUNGAN BAGI PIHAK PELAPOR, PELAPOR, DAN SAKSI</a:t>
            </a:r>
          </a:p>
          <a:p>
            <a:pPr eaLnBrk="0" hangingPunct="0">
              <a:lnSpc>
                <a:spcPct val="75000"/>
              </a:lnSpc>
            </a:pPr>
            <a:endParaRPr lang="en-US" sz="3200" b="1">
              <a:latin typeface="Calibri" pitchFamily="34" charset="0"/>
            </a:endParaRPr>
          </a:p>
        </p:txBody>
      </p:sp>
      <p:sp>
        <p:nvSpPr>
          <p:cNvPr id="30725" name="AutoShape 8"/>
          <p:cNvSpPr>
            <a:spLocks noChangeArrowheads="1"/>
          </p:cNvSpPr>
          <p:nvPr/>
        </p:nvSpPr>
        <p:spPr bwMode="auto">
          <a:xfrm>
            <a:off x="242888" y="2819400"/>
            <a:ext cx="8610600" cy="15240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nSpc>
                <a:spcPct val="85000"/>
              </a:lnSpc>
            </a:pPr>
            <a:r>
              <a:rPr lang="en-US" sz="2800">
                <a:solidFill>
                  <a:srgbClr val="000000"/>
                </a:solidFill>
                <a:latin typeface="Calibri" pitchFamily="34" charset="0"/>
              </a:rPr>
              <a:t>Pasal 16 UU TPPU: </a:t>
            </a:r>
          </a:p>
          <a:p>
            <a:pPr>
              <a:lnSpc>
                <a:spcPct val="85000"/>
              </a:lnSpc>
              <a:spcBef>
                <a:spcPct val="15000"/>
              </a:spcBef>
            </a:pPr>
            <a:r>
              <a:rPr lang="en-US" sz="2800">
                <a:solidFill>
                  <a:srgbClr val="000000"/>
                </a:solidFill>
                <a:latin typeface="Calibri" pitchFamily="34" charset="0"/>
              </a:rPr>
              <a:t>Pelanggaran ketentuan kerahasiaan tersebut dipidana dengan pidana penjara paling lama 10 (sepuluh) tahun</a:t>
            </a:r>
          </a:p>
        </p:txBody>
      </p:sp>
      <p:sp>
        <p:nvSpPr>
          <p:cNvPr id="2" name="Slide Number Placeholder 1"/>
          <p:cNvSpPr>
            <a:spLocks noGrp="1"/>
          </p:cNvSpPr>
          <p:nvPr>
            <p:ph type="sldNum" sz="quarter" idx="12"/>
          </p:nvPr>
        </p:nvSpPr>
        <p:spPr/>
        <p:txBody>
          <a:bodyPr/>
          <a:lstStyle/>
          <a:p>
            <a:fld id="{92992E1A-4E3E-46AB-B513-10B9179FFE5C}" type="slidenum">
              <a:rPr lang="en-US" smtClean="0"/>
              <a:t>11</a:t>
            </a:fld>
            <a:endParaRPr lang="en-US"/>
          </a:p>
        </p:txBody>
      </p:sp>
    </p:spTree>
    <p:extLst>
      <p:ext uri="{BB962C8B-B14F-4D97-AF65-F5344CB8AC3E}">
        <p14:creationId xmlns:p14="http://schemas.microsoft.com/office/powerpoint/2010/main" val="1128235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381000" y="1447800"/>
            <a:ext cx="2286000" cy="1905000"/>
            <a:chOff x="4272" y="1728"/>
            <a:chExt cx="544" cy="768"/>
          </a:xfrm>
        </p:grpSpPr>
        <p:sp>
          <p:nvSpPr>
            <p:cNvPr id="31777" name="Rectangle 3"/>
            <p:cNvSpPr>
              <a:spLocks noChangeArrowheads="1"/>
            </p:cNvSpPr>
            <p:nvPr/>
          </p:nvSpPr>
          <p:spPr bwMode="auto">
            <a:xfrm>
              <a:off x="4272" y="1728"/>
              <a:ext cx="544" cy="768"/>
            </a:xfrm>
            <a:prstGeom prst="rect">
              <a:avLst/>
            </a:prstGeom>
            <a:solidFill>
              <a:srgbClr val="993300"/>
            </a:solidFill>
            <a:ln w="28575">
              <a:solidFill>
                <a:schemeClr val="tx1"/>
              </a:solidFill>
              <a:miter lim="800000"/>
              <a:headEnd/>
              <a:tailEnd/>
            </a:ln>
          </p:spPr>
          <p:txBody>
            <a:bodyPr wrap="none" anchor="ctr"/>
            <a:lstStyle/>
            <a:p>
              <a:pPr algn="ctr"/>
              <a:endParaRPr lang="en-US" sz="1200" b="1"/>
            </a:p>
          </p:txBody>
        </p:sp>
        <p:pic>
          <p:nvPicPr>
            <p:cNvPr id="31778" name="Picture 4" descr="005_cartoon_police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8" y="2064"/>
              <a:ext cx="335" cy="384"/>
            </a:xfrm>
            <a:prstGeom prst="rect">
              <a:avLst/>
            </a:prstGeom>
            <a:solidFill>
              <a:srgbClr val="993300"/>
            </a:solidFill>
            <a:ln w="28575">
              <a:solidFill>
                <a:schemeClr val="tx1"/>
              </a:solidFill>
              <a:miter lim="800000"/>
              <a:headEnd/>
              <a:tailEnd/>
            </a:ln>
          </p:spPr>
        </p:pic>
        <p:sp>
          <p:nvSpPr>
            <p:cNvPr id="31779" name="Rectangle 5"/>
            <p:cNvSpPr>
              <a:spLocks noChangeArrowheads="1"/>
            </p:cNvSpPr>
            <p:nvPr/>
          </p:nvSpPr>
          <p:spPr bwMode="auto">
            <a:xfrm>
              <a:off x="4320" y="1824"/>
              <a:ext cx="432" cy="192"/>
            </a:xfrm>
            <a:prstGeom prst="rect">
              <a:avLst/>
            </a:prstGeom>
            <a:solidFill>
              <a:srgbClr val="9933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a:r>
                <a:rPr lang="en-US" sz="1400" b="1">
                  <a:solidFill>
                    <a:schemeClr val="bg1"/>
                  </a:solidFill>
                  <a:latin typeface="Calibri" pitchFamily="34" charset="0"/>
                </a:rPr>
                <a:t>GAKKUM</a:t>
              </a:r>
            </a:p>
          </p:txBody>
        </p:sp>
      </p:grpSp>
      <p:sp>
        <p:nvSpPr>
          <p:cNvPr id="31747" name="AutoShape 6"/>
          <p:cNvSpPr>
            <a:spLocks noChangeArrowheads="1"/>
          </p:cNvSpPr>
          <p:nvPr/>
        </p:nvSpPr>
        <p:spPr bwMode="auto">
          <a:xfrm rot="10800000">
            <a:off x="2895600" y="1447800"/>
            <a:ext cx="3505200" cy="1143000"/>
          </a:xfrm>
          <a:prstGeom prst="leftArrow">
            <a:avLst>
              <a:gd name="adj1" fmla="val 50000"/>
              <a:gd name="adj2" fmla="val 46270"/>
            </a:avLst>
          </a:prstGeom>
          <a:solidFill>
            <a:schemeClr val="accent1"/>
          </a:solidFill>
          <a:ln w="9525">
            <a:solidFill>
              <a:schemeClr val="tx1"/>
            </a:solidFill>
            <a:miter lim="800000"/>
            <a:headEnd/>
            <a:tailEnd/>
          </a:ln>
        </p:spPr>
        <p:txBody>
          <a:bodyPr rot="10800000" anchor="ctr"/>
          <a:lstStyle/>
          <a:p>
            <a:pPr algn="ctr"/>
            <a:r>
              <a:rPr lang="en-US" sz="1200" b="1">
                <a:solidFill>
                  <a:srgbClr val="000000"/>
                </a:solidFill>
                <a:latin typeface="Calibri" pitchFamily="34" charset="0"/>
              </a:rPr>
              <a:t>MEMERINTAHKAN PJK UNTUK SUSPEND TRANSACTION MAX 5 HARI</a:t>
            </a:r>
          </a:p>
        </p:txBody>
      </p:sp>
      <p:grpSp>
        <p:nvGrpSpPr>
          <p:cNvPr id="31748" name="Group 7"/>
          <p:cNvGrpSpPr>
            <a:grpSpLocks/>
          </p:cNvGrpSpPr>
          <p:nvPr/>
        </p:nvGrpSpPr>
        <p:grpSpPr bwMode="auto">
          <a:xfrm>
            <a:off x="6858000" y="1152525"/>
            <a:ext cx="1676400" cy="1295400"/>
            <a:chOff x="1440" y="1680"/>
            <a:chExt cx="768" cy="912"/>
          </a:xfrm>
        </p:grpSpPr>
        <p:sp>
          <p:nvSpPr>
            <p:cNvPr id="31758" name="Rectangle 8"/>
            <p:cNvSpPr>
              <a:spLocks noChangeArrowheads="1"/>
            </p:cNvSpPr>
            <p:nvPr/>
          </p:nvSpPr>
          <p:spPr bwMode="auto">
            <a:xfrm>
              <a:off x="1440" y="1680"/>
              <a:ext cx="768" cy="912"/>
            </a:xfrm>
            <a:prstGeom prst="rect">
              <a:avLst/>
            </a:prstGeom>
            <a:solidFill>
              <a:srgbClr val="FF6600"/>
            </a:solidFill>
            <a:ln w="28575">
              <a:solidFill>
                <a:schemeClr val="tx1"/>
              </a:solidFill>
              <a:miter lim="800000"/>
              <a:headEnd/>
              <a:tailEnd/>
            </a:ln>
          </p:spPr>
          <p:txBody>
            <a:bodyPr wrap="none" anchor="ctr"/>
            <a:lstStyle/>
            <a:p>
              <a:pPr eaLnBrk="0" hangingPunct="0"/>
              <a:endParaRPr lang="en-US"/>
            </a:p>
          </p:txBody>
        </p:sp>
        <p:grpSp>
          <p:nvGrpSpPr>
            <p:cNvPr id="31759" name="Group 9"/>
            <p:cNvGrpSpPr>
              <a:grpSpLocks/>
            </p:cNvGrpSpPr>
            <p:nvPr/>
          </p:nvGrpSpPr>
          <p:grpSpPr bwMode="auto">
            <a:xfrm>
              <a:off x="1488" y="1776"/>
              <a:ext cx="639" cy="789"/>
              <a:chOff x="274" y="1524"/>
              <a:chExt cx="639" cy="789"/>
            </a:xfrm>
          </p:grpSpPr>
          <p:grpSp>
            <p:nvGrpSpPr>
              <p:cNvPr id="31760" name="Group 10"/>
              <p:cNvGrpSpPr>
                <a:grpSpLocks/>
              </p:cNvGrpSpPr>
              <p:nvPr/>
            </p:nvGrpSpPr>
            <p:grpSpPr bwMode="auto">
              <a:xfrm>
                <a:off x="274" y="1524"/>
                <a:ext cx="639" cy="609"/>
                <a:chOff x="274" y="1524"/>
                <a:chExt cx="639" cy="609"/>
              </a:xfrm>
            </p:grpSpPr>
            <p:sp>
              <p:nvSpPr>
                <p:cNvPr id="31762" name="Freeform 11"/>
                <p:cNvSpPr>
                  <a:spLocks/>
                </p:cNvSpPr>
                <p:nvPr/>
              </p:nvSpPr>
              <p:spPr bwMode="auto">
                <a:xfrm>
                  <a:off x="274" y="1524"/>
                  <a:ext cx="639" cy="190"/>
                </a:xfrm>
                <a:custGeom>
                  <a:avLst/>
                  <a:gdLst>
                    <a:gd name="T0" fmla="*/ 0 w 639"/>
                    <a:gd name="T1" fmla="*/ 190 h 190"/>
                    <a:gd name="T2" fmla="*/ 639 w 639"/>
                    <a:gd name="T3" fmla="*/ 190 h 190"/>
                    <a:gd name="T4" fmla="*/ 320 w 639"/>
                    <a:gd name="T5" fmla="*/ 0 h 190"/>
                    <a:gd name="T6" fmla="*/ 0 w 639"/>
                    <a:gd name="T7" fmla="*/ 190 h 190"/>
                    <a:gd name="T8" fmla="*/ 0 60000 65536"/>
                    <a:gd name="T9" fmla="*/ 0 60000 65536"/>
                    <a:gd name="T10" fmla="*/ 0 60000 65536"/>
                    <a:gd name="T11" fmla="*/ 0 60000 65536"/>
                    <a:gd name="T12" fmla="*/ 0 w 639"/>
                    <a:gd name="T13" fmla="*/ 0 h 190"/>
                    <a:gd name="T14" fmla="*/ 639 w 639"/>
                    <a:gd name="T15" fmla="*/ 190 h 190"/>
                  </a:gdLst>
                  <a:ahLst/>
                  <a:cxnLst>
                    <a:cxn ang="T8">
                      <a:pos x="T0" y="T1"/>
                    </a:cxn>
                    <a:cxn ang="T9">
                      <a:pos x="T2" y="T3"/>
                    </a:cxn>
                    <a:cxn ang="T10">
                      <a:pos x="T4" y="T5"/>
                    </a:cxn>
                    <a:cxn ang="T11">
                      <a:pos x="T6" y="T7"/>
                    </a:cxn>
                  </a:cxnLst>
                  <a:rect l="T12" t="T13" r="T14" b="T15"/>
                  <a:pathLst>
                    <a:path w="639" h="190">
                      <a:moveTo>
                        <a:pt x="0" y="190"/>
                      </a:moveTo>
                      <a:lnTo>
                        <a:pt x="639" y="190"/>
                      </a:lnTo>
                      <a:lnTo>
                        <a:pt x="320" y="0"/>
                      </a:lnTo>
                      <a:lnTo>
                        <a:pt x="0" y="190"/>
                      </a:lnTo>
                      <a:close/>
                    </a:path>
                  </a:pathLst>
                </a:custGeom>
                <a:solidFill>
                  <a:srgbClr val="FF6600"/>
                </a:solidFill>
                <a:ln w="28575">
                  <a:solidFill>
                    <a:schemeClr val="tx1"/>
                  </a:solidFill>
                  <a:round/>
                  <a:headEnd/>
                  <a:tailEnd/>
                </a:ln>
              </p:spPr>
              <p:txBody>
                <a:bodyPr/>
                <a:lstStyle/>
                <a:p>
                  <a:endParaRPr lang="en-US"/>
                </a:p>
              </p:txBody>
            </p:sp>
            <p:sp>
              <p:nvSpPr>
                <p:cNvPr id="31763" name="Freeform 12"/>
                <p:cNvSpPr>
                  <a:spLocks/>
                </p:cNvSpPr>
                <p:nvPr/>
              </p:nvSpPr>
              <p:spPr bwMode="auto">
                <a:xfrm>
                  <a:off x="274" y="1524"/>
                  <a:ext cx="639" cy="190"/>
                </a:xfrm>
                <a:custGeom>
                  <a:avLst/>
                  <a:gdLst>
                    <a:gd name="T0" fmla="*/ 0 w 639"/>
                    <a:gd name="T1" fmla="*/ 190 h 190"/>
                    <a:gd name="T2" fmla="*/ 639 w 639"/>
                    <a:gd name="T3" fmla="*/ 190 h 190"/>
                    <a:gd name="T4" fmla="*/ 320 w 639"/>
                    <a:gd name="T5" fmla="*/ 0 h 190"/>
                    <a:gd name="T6" fmla="*/ 0 w 639"/>
                    <a:gd name="T7" fmla="*/ 190 h 190"/>
                    <a:gd name="T8" fmla="*/ 0 60000 65536"/>
                    <a:gd name="T9" fmla="*/ 0 60000 65536"/>
                    <a:gd name="T10" fmla="*/ 0 60000 65536"/>
                    <a:gd name="T11" fmla="*/ 0 60000 65536"/>
                    <a:gd name="T12" fmla="*/ 0 w 639"/>
                    <a:gd name="T13" fmla="*/ 0 h 190"/>
                    <a:gd name="T14" fmla="*/ 639 w 639"/>
                    <a:gd name="T15" fmla="*/ 190 h 190"/>
                  </a:gdLst>
                  <a:ahLst/>
                  <a:cxnLst>
                    <a:cxn ang="T8">
                      <a:pos x="T0" y="T1"/>
                    </a:cxn>
                    <a:cxn ang="T9">
                      <a:pos x="T2" y="T3"/>
                    </a:cxn>
                    <a:cxn ang="T10">
                      <a:pos x="T4" y="T5"/>
                    </a:cxn>
                    <a:cxn ang="T11">
                      <a:pos x="T6" y="T7"/>
                    </a:cxn>
                  </a:cxnLst>
                  <a:rect l="T12" t="T13" r="T14" b="T15"/>
                  <a:pathLst>
                    <a:path w="639" h="190">
                      <a:moveTo>
                        <a:pt x="0" y="190"/>
                      </a:moveTo>
                      <a:lnTo>
                        <a:pt x="639" y="190"/>
                      </a:lnTo>
                      <a:lnTo>
                        <a:pt x="320" y="0"/>
                      </a:lnTo>
                      <a:lnTo>
                        <a:pt x="0" y="190"/>
                      </a:lnTo>
                      <a:close/>
                    </a:path>
                  </a:pathLst>
                </a:custGeom>
                <a:solidFill>
                  <a:srgbClr val="FF6600"/>
                </a:solidFill>
                <a:ln w="28575" cap="rnd">
                  <a:solidFill>
                    <a:schemeClr val="tx1"/>
                  </a:solidFill>
                  <a:round/>
                  <a:headEnd/>
                  <a:tailEnd/>
                </a:ln>
              </p:spPr>
              <p:txBody>
                <a:bodyPr/>
                <a:lstStyle/>
                <a:p>
                  <a:endParaRPr lang="en-US"/>
                </a:p>
              </p:txBody>
            </p:sp>
            <p:sp>
              <p:nvSpPr>
                <p:cNvPr id="31764" name="Rectangle 13"/>
                <p:cNvSpPr>
                  <a:spLocks noChangeArrowheads="1"/>
                </p:cNvSpPr>
                <p:nvPr/>
              </p:nvSpPr>
              <p:spPr bwMode="auto">
                <a:xfrm>
                  <a:off x="572" y="1554"/>
                  <a:ext cx="55" cy="160"/>
                </a:xfrm>
                <a:prstGeom prst="rect">
                  <a:avLst/>
                </a:prstGeom>
                <a:solidFill>
                  <a:srgbClr val="FF6600"/>
                </a:solidFill>
                <a:ln w="28575">
                  <a:solidFill>
                    <a:schemeClr val="tx1"/>
                  </a:solidFill>
                  <a:miter lim="800000"/>
                  <a:headEnd/>
                  <a:tailEnd/>
                </a:ln>
              </p:spPr>
              <p:txBody>
                <a:bodyPr wrap="none" lIns="0" tIns="0" rIns="0" bIns="0">
                  <a:spAutoFit/>
                </a:bodyPr>
                <a:lstStyle/>
                <a:p>
                  <a:r>
                    <a:rPr lang="en-US" sz="1300"/>
                    <a:t>$</a:t>
                  </a:r>
                  <a:endParaRPr lang="en-US"/>
                </a:p>
              </p:txBody>
            </p:sp>
            <p:sp>
              <p:nvSpPr>
                <p:cNvPr id="31765" name="Rectangle 14"/>
                <p:cNvSpPr>
                  <a:spLocks noChangeArrowheads="1"/>
                </p:cNvSpPr>
                <p:nvPr/>
              </p:nvSpPr>
              <p:spPr bwMode="auto">
                <a:xfrm>
                  <a:off x="349" y="1714"/>
                  <a:ext cx="60" cy="305"/>
                </a:xfrm>
                <a:prstGeom prst="rect">
                  <a:avLst/>
                </a:prstGeom>
                <a:solidFill>
                  <a:srgbClr val="FF6600"/>
                </a:solidFill>
                <a:ln w="28575">
                  <a:solidFill>
                    <a:schemeClr val="tx1"/>
                  </a:solidFill>
                  <a:miter lim="800000"/>
                  <a:headEnd/>
                  <a:tailEnd/>
                </a:ln>
              </p:spPr>
              <p:txBody>
                <a:bodyPr/>
                <a:lstStyle/>
                <a:p>
                  <a:pPr eaLnBrk="0" hangingPunct="0"/>
                  <a:endParaRPr lang="en-US"/>
                </a:p>
              </p:txBody>
            </p:sp>
            <p:sp>
              <p:nvSpPr>
                <p:cNvPr id="31766" name="Rectangle 15"/>
                <p:cNvSpPr>
                  <a:spLocks noChangeArrowheads="1"/>
                </p:cNvSpPr>
                <p:nvPr/>
              </p:nvSpPr>
              <p:spPr bwMode="auto">
                <a:xfrm>
                  <a:off x="349" y="1714"/>
                  <a:ext cx="60" cy="305"/>
                </a:xfrm>
                <a:prstGeom prst="rect">
                  <a:avLst/>
                </a:prstGeom>
                <a:solidFill>
                  <a:srgbClr val="FF6600"/>
                </a:solidFill>
                <a:ln w="28575" cap="rnd">
                  <a:solidFill>
                    <a:schemeClr val="tx1"/>
                  </a:solidFill>
                  <a:round/>
                  <a:headEnd/>
                  <a:tailEnd/>
                </a:ln>
              </p:spPr>
              <p:txBody>
                <a:bodyPr/>
                <a:lstStyle/>
                <a:p>
                  <a:pPr eaLnBrk="0" hangingPunct="0"/>
                  <a:endParaRPr lang="en-US"/>
                </a:p>
              </p:txBody>
            </p:sp>
            <p:sp>
              <p:nvSpPr>
                <p:cNvPr id="31767" name="Rectangle 16"/>
                <p:cNvSpPr>
                  <a:spLocks noChangeArrowheads="1"/>
                </p:cNvSpPr>
                <p:nvPr/>
              </p:nvSpPr>
              <p:spPr bwMode="auto">
                <a:xfrm>
                  <a:off x="492" y="1714"/>
                  <a:ext cx="60" cy="305"/>
                </a:xfrm>
                <a:prstGeom prst="rect">
                  <a:avLst/>
                </a:prstGeom>
                <a:solidFill>
                  <a:srgbClr val="FF6600"/>
                </a:solidFill>
                <a:ln w="28575">
                  <a:solidFill>
                    <a:schemeClr val="tx1"/>
                  </a:solidFill>
                  <a:miter lim="800000"/>
                  <a:headEnd/>
                  <a:tailEnd/>
                </a:ln>
              </p:spPr>
              <p:txBody>
                <a:bodyPr/>
                <a:lstStyle/>
                <a:p>
                  <a:pPr eaLnBrk="0" hangingPunct="0"/>
                  <a:endParaRPr lang="en-US"/>
                </a:p>
              </p:txBody>
            </p:sp>
            <p:sp>
              <p:nvSpPr>
                <p:cNvPr id="31768" name="Rectangle 17"/>
                <p:cNvSpPr>
                  <a:spLocks noChangeArrowheads="1"/>
                </p:cNvSpPr>
                <p:nvPr/>
              </p:nvSpPr>
              <p:spPr bwMode="auto">
                <a:xfrm>
                  <a:off x="492" y="1714"/>
                  <a:ext cx="60" cy="305"/>
                </a:xfrm>
                <a:prstGeom prst="rect">
                  <a:avLst/>
                </a:prstGeom>
                <a:solidFill>
                  <a:srgbClr val="FF6600"/>
                </a:solidFill>
                <a:ln w="28575" cap="rnd">
                  <a:solidFill>
                    <a:schemeClr val="tx1"/>
                  </a:solidFill>
                  <a:round/>
                  <a:headEnd/>
                  <a:tailEnd/>
                </a:ln>
              </p:spPr>
              <p:txBody>
                <a:bodyPr/>
                <a:lstStyle/>
                <a:p>
                  <a:pPr eaLnBrk="0" hangingPunct="0"/>
                  <a:endParaRPr lang="en-US"/>
                </a:p>
              </p:txBody>
            </p:sp>
            <p:sp>
              <p:nvSpPr>
                <p:cNvPr id="31769" name="Rectangle 18"/>
                <p:cNvSpPr>
                  <a:spLocks noChangeArrowheads="1"/>
                </p:cNvSpPr>
                <p:nvPr/>
              </p:nvSpPr>
              <p:spPr bwMode="auto">
                <a:xfrm>
                  <a:off x="635" y="1714"/>
                  <a:ext cx="60" cy="305"/>
                </a:xfrm>
                <a:prstGeom prst="rect">
                  <a:avLst/>
                </a:prstGeom>
                <a:solidFill>
                  <a:srgbClr val="FF6600"/>
                </a:solidFill>
                <a:ln w="28575">
                  <a:solidFill>
                    <a:schemeClr val="tx1"/>
                  </a:solidFill>
                  <a:miter lim="800000"/>
                  <a:headEnd/>
                  <a:tailEnd/>
                </a:ln>
              </p:spPr>
              <p:txBody>
                <a:bodyPr/>
                <a:lstStyle/>
                <a:p>
                  <a:pPr eaLnBrk="0" hangingPunct="0"/>
                  <a:endParaRPr lang="en-US"/>
                </a:p>
              </p:txBody>
            </p:sp>
            <p:sp>
              <p:nvSpPr>
                <p:cNvPr id="31770" name="Rectangle 19"/>
                <p:cNvSpPr>
                  <a:spLocks noChangeArrowheads="1"/>
                </p:cNvSpPr>
                <p:nvPr/>
              </p:nvSpPr>
              <p:spPr bwMode="auto">
                <a:xfrm>
                  <a:off x="635" y="1714"/>
                  <a:ext cx="60" cy="305"/>
                </a:xfrm>
                <a:prstGeom prst="rect">
                  <a:avLst/>
                </a:prstGeom>
                <a:solidFill>
                  <a:srgbClr val="FF6600"/>
                </a:solidFill>
                <a:ln w="28575" cap="rnd">
                  <a:solidFill>
                    <a:schemeClr val="tx1"/>
                  </a:solidFill>
                  <a:round/>
                  <a:headEnd/>
                  <a:tailEnd/>
                </a:ln>
              </p:spPr>
              <p:txBody>
                <a:bodyPr/>
                <a:lstStyle/>
                <a:p>
                  <a:pPr eaLnBrk="0" hangingPunct="0"/>
                  <a:endParaRPr lang="en-US"/>
                </a:p>
              </p:txBody>
            </p:sp>
            <p:sp>
              <p:nvSpPr>
                <p:cNvPr id="31771" name="Rectangle 20"/>
                <p:cNvSpPr>
                  <a:spLocks noChangeArrowheads="1"/>
                </p:cNvSpPr>
                <p:nvPr/>
              </p:nvSpPr>
              <p:spPr bwMode="auto">
                <a:xfrm>
                  <a:off x="779" y="1714"/>
                  <a:ext cx="60" cy="305"/>
                </a:xfrm>
                <a:prstGeom prst="rect">
                  <a:avLst/>
                </a:prstGeom>
                <a:solidFill>
                  <a:srgbClr val="FF6600"/>
                </a:solidFill>
                <a:ln w="28575">
                  <a:solidFill>
                    <a:schemeClr val="tx1"/>
                  </a:solidFill>
                  <a:miter lim="800000"/>
                  <a:headEnd/>
                  <a:tailEnd/>
                </a:ln>
              </p:spPr>
              <p:txBody>
                <a:bodyPr/>
                <a:lstStyle/>
                <a:p>
                  <a:pPr eaLnBrk="0" hangingPunct="0"/>
                  <a:endParaRPr lang="en-US"/>
                </a:p>
              </p:txBody>
            </p:sp>
            <p:sp>
              <p:nvSpPr>
                <p:cNvPr id="31772" name="Rectangle 21"/>
                <p:cNvSpPr>
                  <a:spLocks noChangeArrowheads="1"/>
                </p:cNvSpPr>
                <p:nvPr/>
              </p:nvSpPr>
              <p:spPr bwMode="auto">
                <a:xfrm>
                  <a:off x="779" y="1714"/>
                  <a:ext cx="60" cy="305"/>
                </a:xfrm>
                <a:prstGeom prst="rect">
                  <a:avLst/>
                </a:prstGeom>
                <a:solidFill>
                  <a:srgbClr val="FF6600"/>
                </a:solidFill>
                <a:ln w="28575" cap="rnd">
                  <a:solidFill>
                    <a:schemeClr val="tx1"/>
                  </a:solidFill>
                  <a:round/>
                  <a:headEnd/>
                  <a:tailEnd/>
                </a:ln>
              </p:spPr>
              <p:txBody>
                <a:bodyPr/>
                <a:lstStyle/>
                <a:p>
                  <a:pPr eaLnBrk="0" hangingPunct="0"/>
                  <a:endParaRPr lang="en-US"/>
                </a:p>
              </p:txBody>
            </p:sp>
            <p:sp>
              <p:nvSpPr>
                <p:cNvPr id="31773" name="Rectangle 22"/>
                <p:cNvSpPr>
                  <a:spLocks noChangeArrowheads="1"/>
                </p:cNvSpPr>
                <p:nvPr/>
              </p:nvSpPr>
              <p:spPr bwMode="auto">
                <a:xfrm>
                  <a:off x="314" y="2019"/>
                  <a:ext cx="559" cy="57"/>
                </a:xfrm>
                <a:prstGeom prst="rect">
                  <a:avLst/>
                </a:prstGeom>
                <a:solidFill>
                  <a:srgbClr val="FF6600"/>
                </a:solidFill>
                <a:ln w="28575">
                  <a:solidFill>
                    <a:schemeClr val="tx1"/>
                  </a:solidFill>
                  <a:miter lim="800000"/>
                  <a:headEnd/>
                  <a:tailEnd/>
                </a:ln>
              </p:spPr>
              <p:txBody>
                <a:bodyPr/>
                <a:lstStyle/>
                <a:p>
                  <a:pPr eaLnBrk="0" hangingPunct="0"/>
                  <a:endParaRPr lang="en-US"/>
                </a:p>
              </p:txBody>
            </p:sp>
            <p:sp>
              <p:nvSpPr>
                <p:cNvPr id="31774" name="Rectangle 23"/>
                <p:cNvSpPr>
                  <a:spLocks noChangeArrowheads="1"/>
                </p:cNvSpPr>
                <p:nvPr/>
              </p:nvSpPr>
              <p:spPr bwMode="auto">
                <a:xfrm>
                  <a:off x="314" y="2019"/>
                  <a:ext cx="559" cy="57"/>
                </a:xfrm>
                <a:prstGeom prst="rect">
                  <a:avLst/>
                </a:prstGeom>
                <a:solidFill>
                  <a:srgbClr val="FF6600"/>
                </a:solidFill>
                <a:ln w="28575" cap="rnd">
                  <a:solidFill>
                    <a:schemeClr val="tx1"/>
                  </a:solidFill>
                  <a:round/>
                  <a:headEnd/>
                  <a:tailEnd/>
                </a:ln>
              </p:spPr>
              <p:txBody>
                <a:bodyPr/>
                <a:lstStyle/>
                <a:p>
                  <a:pPr eaLnBrk="0" hangingPunct="0"/>
                  <a:endParaRPr lang="en-US"/>
                </a:p>
              </p:txBody>
            </p:sp>
            <p:sp>
              <p:nvSpPr>
                <p:cNvPr id="31775" name="Rectangle 24"/>
                <p:cNvSpPr>
                  <a:spLocks noChangeArrowheads="1"/>
                </p:cNvSpPr>
                <p:nvPr/>
              </p:nvSpPr>
              <p:spPr bwMode="auto">
                <a:xfrm>
                  <a:off x="274" y="2076"/>
                  <a:ext cx="639" cy="57"/>
                </a:xfrm>
                <a:prstGeom prst="rect">
                  <a:avLst/>
                </a:prstGeom>
                <a:solidFill>
                  <a:srgbClr val="FF6600"/>
                </a:solidFill>
                <a:ln w="28575">
                  <a:solidFill>
                    <a:schemeClr val="tx1"/>
                  </a:solidFill>
                  <a:miter lim="800000"/>
                  <a:headEnd/>
                  <a:tailEnd/>
                </a:ln>
              </p:spPr>
              <p:txBody>
                <a:bodyPr/>
                <a:lstStyle/>
                <a:p>
                  <a:pPr eaLnBrk="0" hangingPunct="0"/>
                  <a:endParaRPr lang="en-US"/>
                </a:p>
              </p:txBody>
            </p:sp>
            <p:sp>
              <p:nvSpPr>
                <p:cNvPr id="31776" name="Rectangle 25"/>
                <p:cNvSpPr>
                  <a:spLocks noChangeArrowheads="1"/>
                </p:cNvSpPr>
                <p:nvPr/>
              </p:nvSpPr>
              <p:spPr bwMode="auto">
                <a:xfrm>
                  <a:off x="274" y="2076"/>
                  <a:ext cx="639" cy="57"/>
                </a:xfrm>
                <a:prstGeom prst="rect">
                  <a:avLst/>
                </a:prstGeom>
                <a:solidFill>
                  <a:srgbClr val="FF6600"/>
                </a:solidFill>
                <a:ln w="28575" cap="rnd">
                  <a:solidFill>
                    <a:schemeClr val="tx1"/>
                  </a:solidFill>
                  <a:round/>
                  <a:headEnd/>
                  <a:tailEnd/>
                </a:ln>
              </p:spPr>
              <p:txBody>
                <a:bodyPr/>
                <a:lstStyle/>
                <a:p>
                  <a:pPr eaLnBrk="0" hangingPunct="0"/>
                  <a:endParaRPr lang="en-US"/>
                </a:p>
              </p:txBody>
            </p:sp>
          </p:grpSp>
          <p:sp>
            <p:nvSpPr>
              <p:cNvPr id="31761" name="Rectangle 26"/>
              <p:cNvSpPr>
                <a:spLocks noChangeArrowheads="1"/>
              </p:cNvSpPr>
              <p:nvPr/>
            </p:nvSpPr>
            <p:spPr bwMode="auto">
              <a:xfrm>
                <a:off x="518" y="2164"/>
                <a:ext cx="109" cy="149"/>
              </a:xfrm>
              <a:prstGeom prst="rect">
                <a:avLst/>
              </a:prstGeom>
              <a:solidFill>
                <a:srgbClr val="FF6600"/>
              </a:solidFill>
              <a:ln w="28575">
                <a:solidFill>
                  <a:schemeClr val="tx1"/>
                </a:solidFill>
                <a:miter lim="800000"/>
                <a:headEnd/>
                <a:tailEnd/>
              </a:ln>
            </p:spPr>
            <p:txBody>
              <a:bodyPr wrap="none" lIns="0" tIns="0" rIns="0" bIns="0">
                <a:spAutoFit/>
              </a:bodyPr>
              <a:lstStyle/>
              <a:p>
                <a:r>
                  <a:rPr lang="en-US" sz="1200">
                    <a:latin typeface="Calibri" pitchFamily="34" charset="0"/>
                  </a:rPr>
                  <a:t>PJK</a:t>
                </a:r>
                <a:endParaRPr lang="en-US">
                  <a:latin typeface="Calibri" pitchFamily="34" charset="0"/>
                </a:endParaRPr>
              </a:p>
            </p:txBody>
          </p:sp>
        </p:grpSp>
      </p:grpSp>
      <p:sp>
        <p:nvSpPr>
          <p:cNvPr id="31749" name="AutoShape 27"/>
          <p:cNvSpPr>
            <a:spLocks noChangeArrowheads="1"/>
          </p:cNvSpPr>
          <p:nvPr/>
        </p:nvSpPr>
        <p:spPr bwMode="auto">
          <a:xfrm>
            <a:off x="2971800" y="2971800"/>
            <a:ext cx="3429000" cy="3352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r>
              <a:rPr lang="en-US" sz="1400">
                <a:solidFill>
                  <a:srgbClr val="000000"/>
                </a:solidFill>
                <a:latin typeface="Calibri" pitchFamily="34" charset="0"/>
              </a:rPr>
              <a:t>Penundaan Transaksi</a:t>
            </a:r>
            <a:r>
              <a:rPr lang="id-ID" sz="1400">
                <a:solidFill>
                  <a:srgbClr val="000000"/>
                </a:solidFill>
                <a:latin typeface="Calibri" pitchFamily="34" charset="0"/>
              </a:rPr>
              <a:t> </a:t>
            </a:r>
            <a:endParaRPr lang="en-US" sz="1400">
              <a:solidFill>
                <a:srgbClr val="000000"/>
              </a:solidFill>
              <a:latin typeface="Calibri" pitchFamily="34" charset="0"/>
            </a:endParaRPr>
          </a:p>
          <a:p>
            <a:r>
              <a:rPr lang="id-ID" sz="1400">
                <a:solidFill>
                  <a:srgbClr val="000000"/>
                </a:solidFill>
                <a:latin typeface="Calibri" pitchFamily="34" charset="0"/>
              </a:rPr>
              <a:t>t</a:t>
            </a:r>
            <a:r>
              <a:rPr lang="en-US" sz="1400">
                <a:solidFill>
                  <a:srgbClr val="000000"/>
                </a:solidFill>
                <a:latin typeface="Calibri" pitchFamily="34" charset="0"/>
              </a:rPr>
              <a:t>er</a:t>
            </a:r>
            <a:r>
              <a:rPr lang="id-ID" sz="1400">
                <a:solidFill>
                  <a:srgbClr val="000000"/>
                </a:solidFill>
                <a:latin typeface="Calibri" pitchFamily="34" charset="0"/>
              </a:rPr>
              <a:t>h</a:t>
            </a:r>
            <a:r>
              <a:rPr lang="en-US" sz="1400">
                <a:solidFill>
                  <a:srgbClr val="000000"/>
                </a:solidFill>
                <a:latin typeface="Calibri" pitchFamily="34" charset="0"/>
              </a:rPr>
              <a:t>a</a:t>
            </a:r>
            <a:r>
              <a:rPr lang="id-ID" sz="1400">
                <a:solidFill>
                  <a:srgbClr val="000000"/>
                </a:solidFill>
                <a:latin typeface="Calibri" pitchFamily="34" charset="0"/>
              </a:rPr>
              <a:t>d</a:t>
            </a:r>
            <a:r>
              <a:rPr lang="en-US" sz="1400">
                <a:solidFill>
                  <a:srgbClr val="000000"/>
                </a:solidFill>
                <a:latin typeface="Calibri" pitchFamily="34" charset="0"/>
              </a:rPr>
              <a:t>ap</a:t>
            </a:r>
            <a:r>
              <a:rPr lang="id-ID" sz="1400">
                <a:solidFill>
                  <a:srgbClr val="000000"/>
                </a:solidFill>
                <a:latin typeface="Calibri" pitchFamily="34" charset="0"/>
              </a:rPr>
              <a:t> Harta Kekayaan yang diketahui atau patut diduga merupakan hasil tindak pidana harus dilakukan secara tertulis dengan menyebutkan secara jelas mengenai:</a:t>
            </a:r>
            <a:r>
              <a:rPr lang="en-US" sz="1400">
                <a:solidFill>
                  <a:srgbClr val="000000"/>
                </a:solidFill>
                <a:latin typeface="Calibri" pitchFamily="34" charset="0"/>
              </a:rPr>
              <a:t> </a:t>
            </a:r>
          </a:p>
          <a:p>
            <a:pPr marL="285750" lvl="1" indent="-171450">
              <a:buFontTx/>
              <a:buAutoNum type="alphaLcPeriod"/>
            </a:pPr>
            <a:r>
              <a:rPr lang="fi-FI" sz="1400">
                <a:solidFill>
                  <a:srgbClr val="000000"/>
                </a:solidFill>
                <a:latin typeface="Calibri" pitchFamily="34" charset="0"/>
              </a:rPr>
              <a:t>nama dan jabatan yang meminta penundaan Transaksi; </a:t>
            </a:r>
          </a:p>
          <a:p>
            <a:pPr marL="285750" lvl="1" indent="-171450">
              <a:buFontTx/>
              <a:buAutoNum type="alphaLcPeriod"/>
            </a:pPr>
            <a:r>
              <a:rPr lang="fi-FI" sz="1400">
                <a:solidFill>
                  <a:srgbClr val="000000"/>
                </a:solidFill>
                <a:latin typeface="Calibri" pitchFamily="34" charset="0"/>
              </a:rPr>
              <a:t>identitas setiap orang yang Transaksinya akan dilakukan penundaan; </a:t>
            </a:r>
            <a:endParaRPr lang="en-US" sz="1400">
              <a:solidFill>
                <a:srgbClr val="000000"/>
              </a:solidFill>
              <a:latin typeface="Calibri" pitchFamily="34" charset="0"/>
            </a:endParaRPr>
          </a:p>
          <a:p>
            <a:pPr marL="285750" lvl="1" indent="-171450">
              <a:buFontTx/>
              <a:buAutoNum type="alphaLcPeriod"/>
            </a:pPr>
            <a:r>
              <a:rPr lang="en-US" sz="1400">
                <a:solidFill>
                  <a:srgbClr val="000000"/>
                </a:solidFill>
                <a:latin typeface="Calibri" pitchFamily="34" charset="0"/>
              </a:rPr>
              <a:t>alasan penundaan Transaksi; dan</a:t>
            </a:r>
          </a:p>
          <a:p>
            <a:pPr marL="285750" lvl="1" indent="-171450">
              <a:buFontTx/>
              <a:buAutoNum type="alphaLcPeriod"/>
            </a:pPr>
            <a:r>
              <a:rPr lang="en-US" sz="1400">
                <a:solidFill>
                  <a:srgbClr val="000000"/>
                </a:solidFill>
                <a:latin typeface="Calibri" pitchFamily="34" charset="0"/>
              </a:rPr>
              <a:t>tempat Harta Kekayaan berada.</a:t>
            </a:r>
            <a:r>
              <a:rPr lang="en-US" sz="1400">
                <a:solidFill>
                  <a:srgbClr val="000000"/>
                </a:solidFill>
              </a:rPr>
              <a:t>    </a:t>
            </a:r>
          </a:p>
        </p:txBody>
      </p:sp>
      <p:sp>
        <p:nvSpPr>
          <p:cNvPr id="31750" name="Rectangle 28"/>
          <p:cNvSpPr>
            <a:spLocks noChangeArrowheads="1"/>
          </p:cNvSpPr>
          <p:nvPr/>
        </p:nvSpPr>
        <p:spPr bwMode="auto">
          <a:xfrm>
            <a:off x="304800" y="3881438"/>
            <a:ext cx="25146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42900" indent="-342900"/>
            <a:r>
              <a:rPr lang="en-US" sz="1200" b="1">
                <a:solidFill>
                  <a:srgbClr val="000000"/>
                </a:solidFill>
                <a:latin typeface="Calibri" pitchFamily="34" charset="0"/>
              </a:rPr>
              <a:t>PENYIDIK TINDAK ASAL :</a:t>
            </a:r>
          </a:p>
          <a:p>
            <a:pPr marL="342900" indent="-342900">
              <a:buFontTx/>
              <a:buAutoNum type="arabicPeriod"/>
            </a:pPr>
            <a:r>
              <a:rPr lang="en-US" sz="1200" b="1">
                <a:solidFill>
                  <a:srgbClr val="000000"/>
                </a:solidFill>
                <a:latin typeface="Calibri" pitchFamily="34" charset="0"/>
              </a:rPr>
              <a:t>KEPOLISIAN</a:t>
            </a:r>
          </a:p>
          <a:p>
            <a:pPr marL="342900" indent="-342900">
              <a:buFontTx/>
              <a:buAutoNum type="arabicPeriod"/>
            </a:pPr>
            <a:r>
              <a:rPr lang="en-US" sz="1200" b="1">
                <a:solidFill>
                  <a:srgbClr val="000000"/>
                </a:solidFill>
                <a:latin typeface="Calibri" pitchFamily="34" charset="0"/>
              </a:rPr>
              <a:t>KEJAKSAAN</a:t>
            </a:r>
          </a:p>
          <a:p>
            <a:pPr marL="342900" indent="-342900">
              <a:buFontTx/>
              <a:buAutoNum type="arabicPeriod"/>
            </a:pPr>
            <a:r>
              <a:rPr lang="en-US" sz="1200" b="1">
                <a:solidFill>
                  <a:srgbClr val="000000"/>
                </a:solidFill>
                <a:latin typeface="Calibri" pitchFamily="34" charset="0"/>
              </a:rPr>
              <a:t>KPK</a:t>
            </a:r>
          </a:p>
          <a:p>
            <a:pPr marL="342900" indent="-342900">
              <a:buFontTx/>
              <a:buAutoNum type="arabicPeriod"/>
            </a:pPr>
            <a:r>
              <a:rPr lang="en-US" sz="1200" b="1">
                <a:solidFill>
                  <a:srgbClr val="000000"/>
                </a:solidFill>
                <a:latin typeface="Calibri" pitchFamily="34" charset="0"/>
              </a:rPr>
              <a:t>BNN</a:t>
            </a:r>
          </a:p>
          <a:p>
            <a:pPr marL="342900" indent="-342900">
              <a:buFontTx/>
              <a:buAutoNum type="arabicPeriod"/>
            </a:pPr>
            <a:r>
              <a:rPr lang="en-US" sz="1200" b="1">
                <a:solidFill>
                  <a:srgbClr val="000000"/>
                </a:solidFill>
                <a:latin typeface="Calibri" pitchFamily="34" charset="0"/>
              </a:rPr>
              <a:t>DITJEN PAJAK</a:t>
            </a:r>
          </a:p>
          <a:p>
            <a:pPr marL="342900" indent="-342900">
              <a:buFontTx/>
              <a:buAutoNum type="arabicPeriod"/>
            </a:pPr>
            <a:r>
              <a:rPr lang="en-US" sz="1200" b="1">
                <a:solidFill>
                  <a:srgbClr val="000000"/>
                </a:solidFill>
                <a:latin typeface="Calibri" pitchFamily="34" charset="0"/>
              </a:rPr>
              <a:t>DITJEN BEA CUKAI </a:t>
            </a:r>
          </a:p>
        </p:txBody>
      </p:sp>
      <p:sp>
        <p:nvSpPr>
          <p:cNvPr id="31751" name="Rectangle 29"/>
          <p:cNvSpPr>
            <a:spLocks noChangeArrowheads="1"/>
          </p:cNvSpPr>
          <p:nvPr/>
        </p:nvSpPr>
        <p:spPr bwMode="auto">
          <a:xfrm>
            <a:off x="304800" y="5486400"/>
            <a:ext cx="25146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US" sz="1200" b="1">
                <a:solidFill>
                  <a:srgbClr val="000000"/>
                </a:solidFill>
                <a:latin typeface="Calibri" pitchFamily="34" charset="0"/>
              </a:rPr>
              <a:t>PENUNTUT UMUM </a:t>
            </a:r>
          </a:p>
        </p:txBody>
      </p:sp>
      <p:sp>
        <p:nvSpPr>
          <p:cNvPr id="31752" name="Rectangle 30"/>
          <p:cNvSpPr>
            <a:spLocks noChangeArrowheads="1"/>
          </p:cNvSpPr>
          <p:nvPr/>
        </p:nvSpPr>
        <p:spPr bwMode="auto">
          <a:xfrm>
            <a:off x="304800" y="5867400"/>
            <a:ext cx="25146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US" sz="1200" b="1">
                <a:solidFill>
                  <a:srgbClr val="000000"/>
                </a:solidFill>
                <a:latin typeface="Calibri" pitchFamily="34" charset="0"/>
              </a:rPr>
              <a:t>HAKIM </a:t>
            </a:r>
          </a:p>
        </p:txBody>
      </p:sp>
      <p:sp>
        <p:nvSpPr>
          <p:cNvPr id="31753" name="Line 31"/>
          <p:cNvSpPr>
            <a:spLocks noChangeShapeType="1"/>
          </p:cNvSpPr>
          <p:nvPr/>
        </p:nvSpPr>
        <p:spPr bwMode="auto">
          <a:xfrm>
            <a:off x="1447800" y="3438525"/>
            <a:ext cx="0" cy="38100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4" name="Line 32"/>
          <p:cNvSpPr>
            <a:spLocks noChangeShapeType="1"/>
          </p:cNvSpPr>
          <p:nvPr/>
        </p:nvSpPr>
        <p:spPr bwMode="auto">
          <a:xfrm>
            <a:off x="4648200" y="2362200"/>
            <a:ext cx="0" cy="60960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5" name="AutoShape 33"/>
          <p:cNvSpPr>
            <a:spLocks noChangeArrowheads="1"/>
          </p:cNvSpPr>
          <p:nvPr/>
        </p:nvSpPr>
        <p:spPr bwMode="auto">
          <a:xfrm>
            <a:off x="6477000" y="2971800"/>
            <a:ext cx="2514600" cy="3581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r>
              <a:rPr lang="fi-FI" sz="1400">
                <a:solidFill>
                  <a:srgbClr val="000000"/>
                </a:solidFill>
                <a:latin typeface="Calibri" pitchFamily="34" charset="0"/>
              </a:rPr>
              <a:t>Pihak Pelapor melaksanakan penundaan Transaksi sesaat setelah surat perintah/permintaan penundaan Transaksi diterima, dan wajib menyerahkan berita acara pelaksanaan penundaan Transaksi kepada penyidik, penuntut umum, atau hakim yang meminta penundaan Transaksi paling lama 1 (satu) hari kerja sejak tanggal pelaksanaan penundaan Transaksi.</a:t>
            </a:r>
            <a:endParaRPr lang="en-US" sz="1400">
              <a:solidFill>
                <a:srgbClr val="000000"/>
              </a:solidFill>
              <a:latin typeface="Calibri" pitchFamily="34" charset="0"/>
            </a:endParaRPr>
          </a:p>
        </p:txBody>
      </p:sp>
      <p:sp>
        <p:nvSpPr>
          <p:cNvPr id="31756" name="Line 34"/>
          <p:cNvSpPr>
            <a:spLocks noChangeShapeType="1"/>
          </p:cNvSpPr>
          <p:nvPr/>
        </p:nvSpPr>
        <p:spPr bwMode="auto">
          <a:xfrm>
            <a:off x="7696200" y="2552700"/>
            <a:ext cx="0" cy="38100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7" name="Title 1"/>
          <p:cNvSpPr>
            <a:spLocks/>
          </p:cNvSpPr>
          <p:nvPr/>
        </p:nvSpPr>
        <p:spPr bwMode="auto">
          <a:xfrm>
            <a:off x="381000" y="304800"/>
            <a:ext cx="8229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75000"/>
              </a:lnSpc>
            </a:pPr>
            <a:r>
              <a:rPr lang="en-AU" sz="3200" b="1">
                <a:latin typeface="Calibri" pitchFamily="34" charset="0"/>
              </a:rPr>
              <a:t>PENUNDAAN TRANSAKSI OLEH</a:t>
            </a:r>
            <a:br>
              <a:rPr lang="en-AU" sz="3200" b="1">
                <a:latin typeface="Calibri" pitchFamily="34" charset="0"/>
              </a:rPr>
            </a:br>
            <a:r>
              <a:rPr lang="en-AU" sz="3200" b="1">
                <a:latin typeface="Calibri" pitchFamily="34" charset="0"/>
              </a:rPr>
              <a:t>PENEGAK HUKUM</a:t>
            </a:r>
            <a:br>
              <a:rPr lang="en-AU" sz="3200" b="1">
                <a:latin typeface="Calibri" pitchFamily="34" charset="0"/>
              </a:rPr>
            </a:br>
            <a:r>
              <a:rPr lang="en-AU" sz="2000" b="1">
                <a:latin typeface="Calibri" pitchFamily="34" charset="0"/>
              </a:rPr>
              <a:t>PASAL 70 UU NO. 8 TAHUN 2010</a:t>
            </a:r>
            <a:endParaRPr lang="id-ID" sz="3200" b="1">
              <a:latin typeface="Calibri" pitchFamily="34" charset="0"/>
            </a:endParaRPr>
          </a:p>
        </p:txBody>
      </p:sp>
      <p:sp>
        <p:nvSpPr>
          <p:cNvPr id="2" name="Slide Number Placeholder 1"/>
          <p:cNvSpPr>
            <a:spLocks noGrp="1"/>
          </p:cNvSpPr>
          <p:nvPr>
            <p:ph type="sldNum" sz="quarter" idx="12"/>
          </p:nvPr>
        </p:nvSpPr>
        <p:spPr/>
        <p:txBody>
          <a:bodyPr/>
          <a:lstStyle/>
          <a:p>
            <a:fld id="{92992E1A-4E3E-46AB-B513-10B9179FFE5C}" type="slidenum">
              <a:rPr lang="en-US" smtClean="0"/>
              <a:t>12</a:t>
            </a:fld>
            <a:endParaRPr lang="en-US"/>
          </a:p>
        </p:txBody>
      </p:sp>
    </p:spTree>
    <p:extLst>
      <p:ext uri="{BB962C8B-B14F-4D97-AF65-F5344CB8AC3E}">
        <p14:creationId xmlns:p14="http://schemas.microsoft.com/office/powerpoint/2010/main" val="613679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p:cNvSpPr>
          <p:nvPr/>
        </p:nvSpPr>
        <p:spPr bwMode="auto">
          <a:xfrm>
            <a:off x="381000" y="304800"/>
            <a:ext cx="8229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75000"/>
              </a:lnSpc>
            </a:pPr>
            <a:r>
              <a:rPr lang="en-AU" sz="3200" b="1">
                <a:latin typeface="Calibri" pitchFamily="34" charset="0"/>
              </a:rPr>
              <a:t>PEMBLOKIRAN</a:t>
            </a:r>
            <a:endParaRPr lang="id-ID" sz="3200" b="1">
              <a:latin typeface="Calibri" pitchFamily="34" charset="0"/>
            </a:endParaRPr>
          </a:p>
        </p:txBody>
      </p:sp>
      <p:sp>
        <p:nvSpPr>
          <p:cNvPr id="32771" name="AutoShape 3"/>
          <p:cNvSpPr>
            <a:spLocks noChangeArrowheads="1"/>
          </p:cNvSpPr>
          <p:nvPr/>
        </p:nvSpPr>
        <p:spPr bwMode="auto">
          <a:xfrm>
            <a:off x="228600" y="1524000"/>
            <a:ext cx="8539163" cy="31242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marL="52388" indent="-52388" eaLnBrk="0" hangingPunct="0">
              <a:lnSpc>
                <a:spcPct val="85000"/>
              </a:lnSpc>
              <a:spcBef>
                <a:spcPct val="25000"/>
              </a:spcBef>
              <a:tabLst>
                <a:tab pos="0" algn="l"/>
              </a:tabLst>
            </a:pPr>
            <a:r>
              <a:rPr lang="en-US" sz="2600" b="1">
                <a:latin typeface="Calibri" pitchFamily="34" charset="0"/>
              </a:rPr>
              <a:t>P</a:t>
            </a:r>
            <a:r>
              <a:rPr lang="id-ID" sz="2600" b="1">
                <a:latin typeface="Calibri" pitchFamily="34" charset="0"/>
              </a:rPr>
              <a:t>erintah </a:t>
            </a:r>
            <a:r>
              <a:rPr lang="en-US" sz="2600" b="1">
                <a:latin typeface="Calibri" pitchFamily="34" charset="0"/>
              </a:rPr>
              <a:t>kepada </a:t>
            </a:r>
            <a:r>
              <a:rPr lang="id-ID" sz="2600" b="1">
                <a:latin typeface="Calibri" pitchFamily="34" charset="0"/>
              </a:rPr>
              <a:t>Pihak Pelapor untuk melakukan pemblokiran Harta Kekayaan yang diketahui atau patut diduga merupakan hasil tindak pidana dari:</a:t>
            </a:r>
            <a:endParaRPr lang="en-US" sz="2600" b="1">
              <a:latin typeface="Calibri" pitchFamily="34" charset="0"/>
            </a:endParaRPr>
          </a:p>
          <a:p>
            <a:pPr marL="1030288" lvl="1" indent="-519113" eaLnBrk="0" hangingPunct="0">
              <a:lnSpc>
                <a:spcPct val="85000"/>
              </a:lnSpc>
              <a:spcBef>
                <a:spcPct val="25000"/>
              </a:spcBef>
              <a:buFontTx/>
              <a:buChar char="•"/>
              <a:tabLst>
                <a:tab pos="0" algn="l"/>
              </a:tabLst>
            </a:pPr>
            <a:r>
              <a:rPr lang="id-ID" sz="2600" b="1">
                <a:latin typeface="Calibri" pitchFamily="34" charset="0"/>
              </a:rPr>
              <a:t>orang yang telah dilaporkan oleh PPATK kepada penyidik;</a:t>
            </a:r>
            <a:endParaRPr lang="en-US" sz="2600" b="1">
              <a:latin typeface="Calibri" pitchFamily="34" charset="0"/>
            </a:endParaRPr>
          </a:p>
          <a:p>
            <a:pPr marL="1030288" lvl="1" indent="-519113" eaLnBrk="0" hangingPunct="0">
              <a:lnSpc>
                <a:spcPct val="85000"/>
              </a:lnSpc>
              <a:spcBef>
                <a:spcPct val="25000"/>
              </a:spcBef>
              <a:buFontTx/>
              <a:buChar char="•"/>
              <a:tabLst>
                <a:tab pos="0" algn="l"/>
              </a:tabLst>
            </a:pPr>
            <a:r>
              <a:rPr lang="en-US" sz="2600" b="1">
                <a:latin typeface="Calibri" pitchFamily="34" charset="0"/>
              </a:rPr>
              <a:t>tersangka; atau </a:t>
            </a:r>
          </a:p>
          <a:p>
            <a:pPr marL="1030288" lvl="1" indent="-519113" eaLnBrk="0" hangingPunct="0">
              <a:lnSpc>
                <a:spcPct val="85000"/>
              </a:lnSpc>
              <a:spcBef>
                <a:spcPct val="25000"/>
              </a:spcBef>
              <a:buFontTx/>
              <a:buChar char="•"/>
              <a:tabLst>
                <a:tab pos="0" algn="l"/>
              </a:tabLst>
            </a:pPr>
            <a:r>
              <a:rPr lang="en-US" sz="2600" b="1">
                <a:latin typeface="Calibri" pitchFamily="34" charset="0"/>
              </a:rPr>
              <a:t>terdakwa. </a:t>
            </a:r>
          </a:p>
        </p:txBody>
      </p:sp>
      <p:sp>
        <p:nvSpPr>
          <p:cNvPr id="32772" name="AutoShape 4"/>
          <p:cNvSpPr>
            <a:spLocks noChangeArrowheads="1"/>
          </p:cNvSpPr>
          <p:nvPr/>
        </p:nvSpPr>
        <p:spPr bwMode="auto">
          <a:xfrm>
            <a:off x="352425" y="838200"/>
            <a:ext cx="8610600" cy="7620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r>
              <a:rPr lang="en-US" sz="2600" b="1">
                <a:latin typeface="Calibri" pitchFamily="34" charset="0"/>
              </a:rPr>
              <a:t>P</a:t>
            </a:r>
            <a:r>
              <a:rPr lang="id-ID" sz="2600" b="1">
                <a:latin typeface="Calibri" pitchFamily="34" charset="0"/>
              </a:rPr>
              <a:t>aling lama </a:t>
            </a:r>
            <a:r>
              <a:rPr lang="en-US" sz="2600" b="1">
                <a:latin typeface="Calibri" pitchFamily="34" charset="0"/>
              </a:rPr>
              <a:t>30</a:t>
            </a:r>
            <a:r>
              <a:rPr lang="id-ID" sz="2600" b="1">
                <a:latin typeface="Calibri" pitchFamily="34" charset="0"/>
              </a:rPr>
              <a:t> (</a:t>
            </a:r>
            <a:r>
              <a:rPr lang="en-US" sz="2600" b="1">
                <a:latin typeface="Calibri" pitchFamily="34" charset="0"/>
              </a:rPr>
              <a:t>tiga puluh</a:t>
            </a:r>
            <a:r>
              <a:rPr lang="id-ID" sz="2600" b="1">
                <a:latin typeface="Calibri" pitchFamily="34" charset="0"/>
              </a:rPr>
              <a:t>) hari kerja</a:t>
            </a:r>
            <a:endParaRPr lang="en-US" sz="2600" b="1">
              <a:latin typeface="Calibri" pitchFamily="34" charset="0"/>
            </a:endParaRPr>
          </a:p>
        </p:txBody>
      </p:sp>
      <p:sp>
        <p:nvSpPr>
          <p:cNvPr id="32773" name="AutoShape 5"/>
          <p:cNvSpPr>
            <a:spLocks noChangeArrowheads="1"/>
          </p:cNvSpPr>
          <p:nvPr/>
        </p:nvSpPr>
        <p:spPr bwMode="auto">
          <a:xfrm>
            <a:off x="271463" y="4548188"/>
            <a:ext cx="8539162" cy="2057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eaLnBrk="0" hangingPunct="0">
              <a:lnSpc>
                <a:spcPct val="85000"/>
              </a:lnSpc>
              <a:spcBef>
                <a:spcPct val="25000"/>
              </a:spcBef>
              <a:tabLst>
                <a:tab pos="285750" algn="l"/>
              </a:tabLst>
            </a:pPr>
            <a:r>
              <a:rPr lang="en-US" sz="2600" b="1">
                <a:latin typeface="Calibri" pitchFamily="34" charset="0"/>
              </a:rPr>
              <a:t>Yang </a:t>
            </a:r>
            <a:r>
              <a:rPr lang="id-ID" sz="2600" b="1">
                <a:latin typeface="Calibri" pitchFamily="34" charset="0"/>
              </a:rPr>
              <a:t>berwenang memerintahkan</a:t>
            </a:r>
            <a:r>
              <a:rPr lang="en-US" sz="2600" b="1">
                <a:latin typeface="Calibri" pitchFamily="34" charset="0"/>
              </a:rPr>
              <a:t>:</a:t>
            </a:r>
            <a:r>
              <a:rPr lang="id-ID" sz="2600" b="1">
                <a:latin typeface="Calibri" pitchFamily="34" charset="0"/>
              </a:rPr>
              <a:t> </a:t>
            </a:r>
            <a:endParaRPr lang="en-US" sz="2600" b="1">
              <a:latin typeface="Calibri" pitchFamily="34" charset="0"/>
            </a:endParaRPr>
          </a:p>
          <a:p>
            <a:pPr marL="800100" lvl="1" indent="-519113" eaLnBrk="0" hangingPunct="0">
              <a:lnSpc>
                <a:spcPct val="85000"/>
              </a:lnSpc>
              <a:spcBef>
                <a:spcPct val="25000"/>
              </a:spcBef>
              <a:buFontTx/>
              <a:buChar char="•"/>
              <a:tabLst>
                <a:tab pos="285750" algn="l"/>
              </a:tabLst>
            </a:pPr>
            <a:r>
              <a:rPr lang="en-US" sz="2600" b="1">
                <a:latin typeface="Calibri" pitchFamily="34" charset="0"/>
              </a:rPr>
              <a:t>P</a:t>
            </a:r>
            <a:r>
              <a:rPr lang="id-ID" sz="2600" b="1">
                <a:latin typeface="Calibri" pitchFamily="34" charset="0"/>
              </a:rPr>
              <a:t>enyidik, </a:t>
            </a:r>
            <a:endParaRPr lang="en-US" sz="2600" b="1">
              <a:latin typeface="Calibri" pitchFamily="34" charset="0"/>
            </a:endParaRPr>
          </a:p>
          <a:p>
            <a:pPr marL="800100" lvl="1" indent="-519113" eaLnBrk="0" hangingPunct="0">
              <a:lnSpc>
                <a:spcPct val="85000"/>
              </a:lnSpc>
              <a:spcBef>
                <a:spcPct val="25000"/>
              </a:spcBef>
              <a:buFontTx/>
              <a:buChar char="•"/>
              <a:tabLst>
                <a:tab pos="285750" algn="l"/>
              </a:tabLst>
            </a:pPr>
            <a:r>
              <a:rPr lang="en-US" sz="2600" b="1">
                <a:latin typeface="Calibri" pitchFamily="34" charset="0"/>
              </a:rPr>
              <a:t>P</a:t>
            </a:r>
            <a:r>
              <a:rPr lang="id-ID" sz="2600" b="1">
                <a:latin typeface="Calibri" pitchFamily="34" charset="0"/>
              </a:rPr>
              <a:t>enuntut umum, </a:t>
            </a:r>
            <a:r>
              <a:rPr lang="en-US" sz="2600" b="1">
                <a:latin typeface="Calibri" pitchFamily="34" charset="0"/>
              </a:rPr>
              <a:t>atau </a:t>
            </a:r>
          </a:p>
          <a:p>
            <a:pPr marL="800100" lvl="1" indent="-519113" eaLnBrk="0" hangingPunct="0">
              <a:lnSpc>
                <a:spcPct val="85000"/>
              </a:lnSpc>
              <a:spcBef>
                <a:spcPct val="25000"/>
              </a:spcBef>
              <a:buFontTx/>
              <a:buChar char="•"/>
              <a:tabLst>
                <a:tab pos="285750" algn="l"/>
              </a:tabLst>
            </a:pPr>
            <a:r>
              <a:rPr lang="en-US" sz="2600" b="1">
                <a:latin typeface="Calibri" pitchFamily="34" charset="0"/>
              </a:rPr>
              <a:t>H</a:t>
            </a:r>
            <a:r>
              <a:rPr lang="id-ID" sz="2600" b="1">
                <a:latin typeface="Calibri" pitchFamily="34" charset="0"/>
              </a:rPr>
              <a:t>akim</a:t>
            </a:r>
            <a:r>
              <a:rPr lang="en-US" sz="2600" b="1">
                <a:latin typeface="Calibri" pitchFamily="34" charset="0"/>
              </a:rPr>
              <a:t>.</a:t>
            </a:r>
          </a:p>
        </p:txBody>
      </p:sp>
      <p:sp>
        <p:nvSpPr>
          <p:cNvPr id="2" name="Slide Number Placeholder 1"/>
          <p:cNvSpPr>
            <a:spLocks noGrp="1"/>
          </p:cNvSpPr>
          <p:nvPr>
            <p:ph type="sldNum" sz="quarter" idx="12"/>
          </p:nvPr>
        </p:nvSpPr>
        <p:spPr/>
        <p:txBody>
          <a:bodyPr/>
          <a:lstStyle/>
          <a:p>
            <a:fld id="{92992E1A-4E3E-46AB-B513-10B9179FFE5C}" type="slidenum">
              <a:rPr lang="en-US" smtClean="0"/>
              <a:t>13</a:t>
            </a:fld>
            <a:endParaRPr lang="en-US"/>
          </a:p>
        </p:txBody>
      </p:sp>
    </p:spTree>
    <p:extLst>
      <p:ext uri="{BB962C8B-B14F-4D97-AF65-F5344CB8AC3E}">
        <p14:creationId xmlns:p14="http://schemas.microsoft.com/office/powerpoint/2010/main" val="2887371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228600" y="1066800"/>
            <a:ext cx="8610600" cy="3352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eaLnBrk="0" hangingPunct="0">
              <a:lnSpc>
                <a:spcPct val="95000"/>
              </a:lnSpc>
              <a:tabLst>
                <a:tab pos="517525" algn="l"/>
              </a:tabLst>
            </a:pPr>
            <a:r>
              <a:rPr lang="en-US" sz="2800" b="1">
                <a:latin typeface="Calibri" pitchFamily="34" charset="0"/>
              </a:rPr>
              <a:t>P</a:t>
            </a:r>
            <a:r>
              <a:rPr lang="id-ID" sz="2800" b="1">
                <a:latin typeface="Calibri" pitchFamily="34" charset="0"/>
              </a:rPr>
              <a:t>enyidik, penuntut umum, atau hakim berwenang meminta Pihak Pelapor untuk memberikan keterangan secara tertulis mengenai Harta Kekayaan dari:</a:t>
            </a:r>
            <a:endParaRPr lang="en-US" sz="2800" b="1">
              <a:latin typeface="Calibri" pitchFamily="34" charset="0"/>
            </a:endParaRPr>
          </a:p>
          <a:p>
            <a:pPr marL="342900" lvl="1" eaLnBrk="0" hangingPunct="0">
              <a:lnSpc>
                <a:spcPct val="95000"/>
              </a:lnSpc>
              <a:spcBef>
                <a:spcPct val="25000"/>
              </a:spcBef>
              <a:buFontTx/>
              <a:buChar char="•"/>
              <a:tabLst>
                <a:tab pos="517525" algn="l"/>
              </a:tabLst>
            </a:pPr>
            <a:r>
              <a:rPr lang="id-ID" sz="2800" b="1">
                <a:latin typeface="Calibri" pitchFamily="34" charset="0"/>
              </a:rPr>
              <a:t>orang yang telah dilaporkan oleh PPATK kepada </a:t>
            </a:r>
            <a:r>
              <a:rPr lang="en-US" sz="2800" b="1">
                <a:latin typeface="Calibri" pitchFamily="34" charset="0"/>
              </a:rPr>
              <a:t>	p</a:t>
            </a:r>
            <a:r>
              <a:rPr lang="id-ID" sz="2800" b="1">
                <a:latin typeface="Calibri" pitchFamily="34" charset="0"/>
              </a:rPr>
              <a:t>enyidik;</a:t>
            </a:r>
            <a:endParaRPr lang="en-US" sz="2800" b="1">
              <a:latin typeface="Calibri" pitchFamily="34" charset="0"/>
            </a:endParaRPr>
          </a:p>
          <a:p>
            <a:pPr marL="342900" lvl="1" eaLnBrk="0" hangingPunct="0">
              <a:lnSpc>
                <a:spcPct val="95000"/>
              </a:lnSpc>
              <a:spcBef>
                <a:spcPct val="25000"/>
              </a:spcBef>
              <a:buFontTx/>
              <a:buChar char="•"/>
              <a:tabLst>
                <a:tab pos="517525" algn="l"/>
              </a:tabLst>
            </a:pPr>
            <a:r>
              <a:rPr lang="en-US" sz="2800" b="1">
                <a:latin typeface="Calibri" pitchFamily="34" charset="0"/>
              </a:rPr>
              <a:t>tersangka; atau </a:t>
            </a:r>
          </a:p>
          <a:p>
            <a:pPr marL="342900" lvl="1" eaLnBrk="0" hangingPunct="0">
              <a:lnSpc>
                <a:spcPct val="95000"/>
              </a:lnSpc>
              <a:spcBef>
                <a:spcPct val="25000"/>
              </a:spcBef>
              <a:buFontTx/>
              <a:buChar char="•"/>
              <a:tabLst>
                <a:tab pos="517525" algn="l"/>
              </a:tabLst>
            </a:pPr>
            <a:r>
              <a:rPr lang="en-US" sz="2800" b="1">
                <a:latin typeface="Calibri" pitchFamily="34" charset="0"/>
              </a:rPr>
              <a:t>terdakwa. </a:t>
            </a:r>
          </a:p>
        </p:txBody>
      </p:sp>
      <p:sp>
        <p:nvSpPr>
          <p:cNvPr id="33795" name="AutoShape 3"/>
          <p:cNvSpPr>
            <a:spLocks noChangeArrowheads="1"/>
          </p:cNvSpPr>
          <p:nvPr/>
        </p:nvSpPr>
        <p:spPr bwMode="auto">
          <a:xfrm>
            <a:off x="4572000" y="4648200"/>
            <a:ext cx="4343400" cy="1524000"/>
          </a:xfrm>
          <a:prstGeom prst="roundRect">
            <a:avLst>
              <a:gd name="adj" fmla="val 16667"/>
            </a:avLst>
          </a:prstGeom>
          <a:solidFill>
            <a:schemeClr val="tx2"/>
          </a:solidFill>
          <a:ln>
            <a:noFill/>
          </a:ln>
          <a:effectLst>
            <a:prstShdw prst="shdw13" dist="260582" dir="13618496">
              <a:schemeClr val="bg2">
                <a:alpha val="50000"/>
              </a:schemeClr>
            </a:prstShdw>
          </a:effectLst>
          <a:extLst>
            <a:ext uri="{91240B29-F687-4F45-9708-019B960494DF}">
              <a14:hiddenLine xmlns:a14="http://schemas.microsoft.com/office/drawing/2010/main" w="9525">
                <a:solidFill>
                  <a:srgbClr val="000000"/>
                </a:solidFill>
                <a:round/>
                <a:headEnd/>
                <a:tailEnd/>
              </a14:hiddenLine>
            </a:ext>
          </a:extLst>
        </p:spPr>
        <p:txBody>
          <a:bodyPr anchor="ctr"/>
          <a:lstStyle/>
          <a:p>
            <a:r>
              <a:rPr lang="en-US" sz="2000">
                <a:solidFill>
                  <a:schemeClr val="bg1"/>
                </a:solidFill>
                <a:latin typeface="Calibri" pitchFamily="34" charset="0"/>
              </a:rPr>
              <a:t>Tidak berlaku ketentuan peraturan perundang-undangan yang mengatur rahasia bank dan kerahasiaan Transaksi Keuangan lain. </a:t>
            </a:r>
          </a:p>
        </p:txBody>
      </p:sp>
      <p:sp>
        <p:nvSpPr>
          <p:cNvPr id="33796" name="Title 1"/>
          <p:cNvSpPr>
            <a:spLocks/>
          </p:cNvSpPr>
          <p:nvPr/>
        </p:nvSpPr>
        <p:spPr bwMode="auto">
          <a:xfrm>
            <a:off x="381000" y="304800"/>
            <a:ext cx="8229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75000"/>
              </a:lnSpc>
            </a:pPr>
            <a:r>
              <a:rPr lang="en-AU" sz="3200" b="1">
                <a:latin typeface="Calibri" pitchFamily="34" charset="0"/>
              </a:rPr>
              <a:t>PERMINTAAN KETERANGAN OLEH</a:t>
            </a:r>
            <a:br>
              <a:rPr lang="en-AU" sz="3200" b="1">
                <a:latin typeface="Calibri" pitchFamily="34" charset="0"/>
              </a:rPr>
            </a:br>
            <a:r>
              <a:rPr lang="en-AU" sz="3200" b="1">
                <a:latin typeface="Calibri" pitchFamily="34" charset="0"/>
              </a:rPr>
              <a:t>PENEGAK HUKUM</a:t>
            </a:r>
            <a:endParaRPr lang="id-ID" sz="3200" b="1">
              <a:latin typeface="Calibri" pitchFamily="34" charset="0"/>
            </a:endParaRPr>
          </a:p>
        </p:txBody>
      </p:sp>
      <p:sp>
        <p:nvSpPr>
          <p:cNvPr id="2" name="Slide Number Placeholder 1"/>
          <p:cNvSpPr>
            <a:spLocks noGrp="1"/>
          </p:cNvSpPr>
          <p:nvPr>
            <p:ph type="sldNum" sz="quarter" idx="12"/>
          </p:nvPr>
        </p:nvSpPr>
        <p:spPr/>
        <p:txBody>
          <a:bodyPr/>
          <a:lstStyle/>
          <a:p>
            <a:fld id="{92992E1A-4E3E-46AB-B513-10B9179FFE5C}" type="slidenum">
              <a:rPr lang="en-US" smtClean="0"/>
              <a:t>14</a:t>
            </a:fld>
            <a:endParaRPr lang="en-US"/>
          </a:p>
        </p:txBody>
      </p:sp>
    </p:spTree>
    <p:extLst>
      <p:ext uri="{BB962C8B-B14F-4D97-AF65-F5344CB8AC3E}">
        <p14:creationId xmlns:p14="http://schemas.microsoft.com/office/powerpoint/2010/main" val="2915169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7"/>
          <p:cNvSpPr>
            <a:spLocks noChangeArrowheads="1"/>
          </p:cNvSpPr>
          <p:nvPr/>
        </p:nvSpPr>
        <p:spPr bwMode="auto">
          <a:xfrm>
            <a:off x="381000" y="838200"/>
            <a:ext cx="8458200" cy="21336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0000"/>
              </a:lnSpc>
              <a:spcBef>
                <a:spcPct val="35000"/>
              </a:spcBef>
              <a:buFont typeface="Wingdings" pitchFamily="2" charset="2"/>
              <a:buNone/>
            </a:pPr>
            <a:r>
              <a:rPr lang="es-ES" sz="2400">
                <a:latin typeface="Calibri" pitchFamily="34" charset="0"/>
              </a:rPr>
              <a:t>Permintaan keterangan harus disertai dengan:</a:t>
            </a:r>
          </a:p>
          <a:p>
            <a:pPr marL="685800" lvl="1" indent="-400050">
              <a:lnSpc>
                <a:spcPct val="90000"/>
              </a:lnSpc>
              <a:spcBef>
                <a:spcPct val="25000"/>
              </a:spcBef>
              <a:buFont typeface="Wingdings" pitchFamily="2" charset="2"/>
              <a:buAutoNum type="alphaLcPeriod"/>
            </a:pPr>
            <a:r>
              <a:rPr lang="fi-FI" sz="2400">
                <a:solidFill>
                  <a:srgbClr val="FF0000"/>
                </a:solidFill>
                <a:latin typeface="Calibri" pitchFamily="34" charset="0"/>
              </a:rPr>
              <a:t>laporan polisi dan surat perintah penyidikan;</a:t>
            </a:r>
          </a:p>
          <a:p>
            <a:pPr marL="685800" lvl="1" indent="-400050">
              <a:lnSpc>
                <a:spcPct val="90000"/>
              </a:lnSpc>
              <a:spcBef>
                <a:spcPct val="25000"/>
              </a:spcBef>
              <a:buFont typeface="Wingdings" pitchFamily="2" charset="2"/>
              <a:buAutoNum type="alphaLcPeriod"/>
            </a:pPr>
            <a:r>
              <a:rPr lang="fi-FI" sz="2400">
                <a:solidFill>
                  <a:srgbClr val="FF0000"/>
                </a:solidFill>
                <a:latin typeface="Calibri" pitchFamily="34" charset="0"/>
              </a:rPr>
              <a:t>surat penunjukan sebagai penuntut umum; atau</a:t>
            </a:r>
            <a:endParaRPr lang="en-US" sz="2400">
              <a:solidFill>
                <a:srgbClr val="FF0000"/>
              </a:solidFill>
              <a:latin typeface="Calibri" pitchFamily="34" charset="0"/>
            </a:endParaRPr>
          </a:p>
          <a:p>
            <a:pPr marL="685800" lvl="1" indent="-400050">
              <a:lnSpc>
                <a:spcPct val="90000"/>
              </a:lnSpc>
              <a:spcBef>
                <a:spcPct val="25000"/>
              </a:spcBef>
              <a:buFont typeface="Wingdings" pitchFamily="2" charset="2"/>
              <a:buAutoNum type="alphaLcPeriod"/>
            </a:pPr>
            <a:r>
              <a:rPr lang="en-US" sz="2400">
                <a:solidFill>
                  <a:srgbClr val="FF0000"/>
                </a:solidFill>
                <a:latin typeface="Calibri" pitchFamily="34" charset="0"/>
              </a:rPr>
              <a:t>surat penetapan majelis hakim </a:t>
            </a:r>
          </a:p>
          <a:p>
            <a:pPr>
              <a:lnSpc>
                <a:spcPct val="90000"/>
              </a:lnSpc>
              <a:spcBef>
                <a:spcPct val="35000"/>
              </a:spcBef>
            </a:pPr>
            <a:r>
              <a:rPr lang="en-US" sz="2200">
                <a:latin typeface="Calibri" pitchFamily="34" charset="0"/>
              </a:rPr>
              <a:t>(Pasal 72 ayat (4) UU TPPU)</a:t>
            </a:r>
          </a:p>
        </p:txBody>
      </p:sp>
      <p:sp>
        <p:nvSpPr>
          <p:cNvPr id="34819" name="Title 1"/>
          <p:cNvSpPr>
            <a:spLocks/>
          </p:cNvSpPr>
          <p:nvPr/>
        </p:nvSpPr>
        <p:spPr bwMode="auto">
          <a:xfrm>
            <a:off x="381000" y="304800"/>
            <a:ext cx="8229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75000"/>
              </a:lnSpc>
            </a:pPr>
            <a:r>
              <a:rPr lang="en-AU" sz="3200" b="1">
                <a:latin typeface="Calibri" pitchFamily="34" charset="0"/>
              </a:rPr>
              <a:t>TATA CARA PERMINTAAN KETERANGAN</a:t>
            </a:r>
            <a:endParaRPr lang="id-ID" sz="3200" b="1">
              <a:latin typeface="Calibri" pitchFamily="34" charset="0"/>
            </a:endParaRPr>
          </a:p>
        </p:txBody>
      </p:sp>
      <p:sp>
        <p:nvSpPr>
          <p:cNvPr id="34820" name="AutoShape 11"/>
          <p:cNvSpPr>
            <a:spLocks noChangeArrowheads="1"/>
          </p:cNvSpPr>
          <p:nvPr/>
        </p:nvSpPr>
        <p:spPr bwMode="auto">
          <a:xfrm>
            <a:off x="304800" y="3276600"/>
            <a:ext cx="8686800" cy="35052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0000"/>
              </a:lnSpc>
              <a:spcBef>
                <a:spcPct val="35000"/>
              </a:spcBef>
              <a:buFont typeface="Wingdings" pitchFamily="2" charset="2"/>
              <a:buNone/>
            </a:pPr>
            <a:r>
              <a:rPr lang="es-ES" sz="2400">
                <a:latin typeface="Calibri" pitchFamily="34" charset="0"/>
              </a:rPr>
              <a:t>Surat permintaan keterangan harus ditandatangani oleh:</a:t>
            </a:r>
          </a:p>
          <a:p>
            <a:pPr marL="685800" lvl="1" indent="-571500">
              <a:lnSpc>
                <a:spcPct val="90000"/>
              </a:lnSpc>
              <a:spcBef>
                <a:spcPct val="20000"/>
              </a:spcBef>
              <a:buFont typeface="Wingdings" pitchFamily="2" charset="2"/>
              <a:buAutoNum type="alphaLcPeriod"/>
            </a:pPr>
            <a:r>
              <a:rPr lang="fi-FI" sz="2400">
                <a:solidFill>
                  <a:srgbClr val="FF0000"/>
                </a:solidFill>
                <a:latin typeface="Calibri" pitchFamily="34" charset="0"/>
              </a:rPr>
              <a:t>Kapolri atau kapolda ... dst;</a:t>
            </a:r>
          </a:p>
          <a:p>
            <a:pPr marL="685800" lvl="1" indent="-571500">
              <a:lnSpc>
                <a:spcPct val="90000"/>
              </a:lnSpc>
              <a:spcBef>
                <a:spcPct val="20000"/>
              </a:spcBef>
              <a:buFont typeface="Wingdings" pitchFamily="2" charset="2"/>
              <a:buAutoNum type="alphaLcPeriod"/>
            </a:pPr>
            <a:r>
              <a:rPr lang="fi-FI" sz="2400">
                <a:solidFill>
                  <a:srgbClr val="FF0000"/>
                </a:solidFill>
                <a:latin typeface="Calibri" pitchFamily="34" charset="0"/>
              </a:rPr>
              <a:t>Pimpinan instansi/lembaga/komisi ... dst; </a:t>
            </a:r>
            <a:endParaRPr lang="en-US" sz="2400">
              <a:solidFill>
                <a:srgbClr val="FF0000"/>
              </a:solidFill>
              <a:latin typeface="Calibri" pitchFamily="34" charset="0"/>
            </a:endParaRPr>
          </a:p>
          <a:p>
            <a:pPr marL="685800" lvl="1" indent="-571500">
              <a:lnSpc>
                <a:spcPct val="90000"/>
              </a:lnSpc>
              <a:spcBef>
                <a:spcPct val="35000"/>
              </a:spcBef>
              <a:buFont typeface="Wingdings" pitchFamily="2" charset="2"/>
              <a:buAutoNum type="alphaLcPeriod"/>
            </a:pPr>
            <a:r>
              <a:rPr lang="en-US" sz="2400">
                <a:solidFill>
                  <a:srgbClr val="FF0000"/>
                </a:solidFill>
                <a:latin typeface="Calibri" pitchFamily="34" charset="0"/>
              </a:rPr>
              <a:t>Jaksa Agung atau kepala kejaksaan tinggi … dst; </a:t>
            </a:r>
          </a:p>
          <a:p>
            <a:pPr marL="685800" lvl="1" indent="-571500">
              <a:lnSpc>
                <a:spcPct val="90000"/>
              </a:lnSpc>
              <a:spcBef>
                <a:spcPct val="35000"/>
              </a:spcBef>
              <a:buFont typeface="Wingdings" pitchFamily="2" charset="2"/>
              <a:buAutoNum type="alphaLcPeriod"/>
            </a:pPr>
            <a:r>
              <a:rPr lang="en-US" sz="2400">
                <a:solidFill>
                  <a:srgbClr val="FF0000"/>
                </a:solidFill>
                <a:latin typeface="Calibri" pitchFamily="34" charset="0"/>
              </a:rPr>
              <a:t>Hakim ketua majelis yang memeriksa perkara.</a:t>
            </a:r>
          </a:p>
          <a:p>
            <a:pPr>
              <a:lnSpc>
                <a:spcPct val="90000"/>
              </a:lnSpc>
              <a:spcBef>
                <a:spcPct val="35000"/>
              </a:spcBef>
            </a:pPr>
            <a:r>
              <a:rPr lang="en-US" sz="2200">
                <a:latin typeface="Calibri" pitchFamily="34" charset="0"/>
              </a:rPr>
              <a:t>(Pasal 72 ayat (5) UU TPPU)</a:t>
            </a:r>
          </a:p>
        </p:txBody>
      </p:sp>
      <p:sp>
        <p:nvSpPr>
          <p:cNvPr id="2" name="Slide Number Placeholder 1"/>
          <p:cNvSpPr>
            <a:spLocks noGrp="1"/>
          </p:cNvSpPr>
          <p:nvPr>
            <p:ph type="sldNum" sz="quarter" idx="12"/>
          </p:nvPr>
        </p:nvSpPr>
        <p:spPr/>
        <p:txBody>
          <a:bodyPr/>
          <a:lstStyle/>
          <a:p>
            <a:fld id="{92992E1A-4E3E-46AB-B513-10B9179FFE5C}" type="slidenum">
              <a:rPr lang="en-US" smtClean="0"/>
              <a:t>15</a:t>
            </a:fld>
            <a:endParaRPr lang="en-US"/>
          </a:p>
        </p:txBody>
      </p:sp>
    </p:spTree>
    <p:extLst>
      <p:ext uri="{BB962C8B-B14F-4D97-AF65-F5344CB8AC3E}">
        <p14:creationId xmlns:p14="http://schemas.microsoft.com/office/powerpoint/2010/main" val="432266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p:cNvSpPr>
          <p:nvPr>
            <p:ph type="ctrTitle" idx="4294967295"/>
          </p:nvPr>
        </p:nvSpPr>
        <p:spPr>
          <a:xfrm>
            <a:off x="152400" y="-46037"/>
            <a:ext cx="8839200" cy="2057400"/>
          </a:xfrm>
          <a:prstGeom prst="rect">
            <a:avLst/>
          </a:prstGeom>
        </p:spPr>
        <p:txBody>
          <a:bodyPr anchor="ctr">
            <a:normAutofit fontScale="90000"/>
          </a:bodyPr>
          <a:lstStyle/>
          <a:p>
            <a:pPr algn="ctr" eaLnBrk="1" fontAlgn="auto" hangingPunct="1">
              <a:spcAft>
                <a:spcPts val="0"/>
              </a:spcAft>
              <a:defRPr/>
            </a:pPr>
            <a:r>
              <a:rPr lang="en-US" sz="8000" spc="100" dirty="0" smtClean="0">
                <a:ln w="18000">
                  <a:solidFill>
                    <a:schemeClr val="accent1">
                      <a:satMod val="200000"/>
                      <a:tint val="72000"/>
                    </a:schemeClr>
                  </a:solidFill>
                  <a:prstDash val="solid"/>
                </a:ln>
                <a:solidFill>
                  <a:schemeClr val="accent1">
                    <a:lumMod val="75000"/>
                  </a:schemeClr>
                </a:solidFill>
                <a:effectLst>
                  <a:outerShdw blurRad="25000" dist="20000" dir="16020000" algn="tl">
                    <a:schemeClr val="accent1">
                      <a:satMod val="200000"/>
                      <a:shade val="1000"/>
                      <a:alpha val="60000"/>
                    </a:schemeClr>
                  </a:outerShdw>
                </a:effectLst>
              </a:rPr>
              <a:t>PPATK</a:t>
            </a:r>
            <a:br>
              <a:rPr lang="en-US" sz="8000" spc="100" dirty="0" smtClean="0">
                <a:ln w="18000">
                  <a:solidFill>
                    <a:schemeClr val="accent1">
                      <a:satMod val="200000"/>
                      <a:tint val="72000"/>
                    </a:schemeClr>
                  </a:solidFill>
                  <a:prstDash val="solid"/>
                </a:ln>
                <a:solidFill>
                  <a:schemeClr val="accent1">
                    <a:lumMod val="75000"/>
                  </a:schemeClr>
                </a:solidFill>
                <a:effectLst>
                  <a:outerShdw blurRad="25000" dist="20000" dir="16020000" algn="tl">
                    <a:schemeClr val="accent1">
                      <a:satMod val="200000"/>
                      <a:shade val="1000"/>
                      <a:alpha val="60000"/>
                    </a:schemeClr>
                  </a:outerShdw>
                </a:effectLst>
              </a:rPr>
            </a:br>
            <a:r>
              <a:rPr lang="en-US" spc="100" dirty="0" smtClean="0">
                <a:ln w="18000">
                  <a:solidFill>
                    <a:schemeClr val="accent1">
                      <a:satMod val="200000"/>
                      <a:tint val="72000"/>
                    </a:schemeClr>
                  </a:solidFill>
                  <a:prstDash val="solid"/>
                </a:ln>
                <a:solidFill>
                  <a:schemeClr val="accent1">
                    <a:lumMod val="75000"/>
                  </a:schemeClr>
                </a:solidFill>
                <a:effectLst>
                  <a:outerShdw blurRad="25000" dist="20000" dir="16020000" algn="tl">
                    <a:schemeClr val="accent1">
                      <a:satMod val="200000"/>
                      <a:shade val="1000"/>
                      <a:alpha val="60000"/>
                    </a:schemeClr>
                  </a:outerShdw>
                </a:effectLst>
              </a:rPr>
              <a:t>PUSAT PELAPORAN DAN ANALISIS TRANSAKSI KEAUNGAN</a:t>
            </a:r>
          </a:p>
        </p:txBody>
      </p:sp>
      <p:pic>
        <p:nvPicPr>
          <p:cNvPr id="3" name="Picture 2" descr="LOGO PPATK2 copy.png"/>
          <p:cNvPicPr>
            <a:picLocks noChangeAspect="1"/>
          </p:cNvPicPr>
          <p:nvPr/>
        </p:nvPicPr>
        <p:blipFill>
          <a:blip r:embed="rId2" cstate="print"/>
          <a:stretch>
            <a:fillRect/>
          </a:stretch>
        </p:blipFill>
        <p:spPr>
          <a:xfrm>
            <a:off x="2490850" y="2337034"/>
            <a:ext cx="4191000" cy="392501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p:cNvSpPr>
            <a:spLocks noGrp="1"/>
          </p:cNvSpPr>
          <p:nvPr>
            <p:ph type="sldNum" sz="quarter" idx="12"/>
          </p:nvPr>
        </p:nvSpPr>
        <p:spPr/>
        <p:txBody>
          <a:bodyPr/>
          <a:lstStyle/>
          <a:p>
            <a:fld id="{92992E1A-4E3E-46AB-B513-10B9179FFE5C}" type="slidenum">
              <a:rPr lang="en-US" smtClean="0"/>
              <a:t>16</a:t>
            </a:fld>
            <a:endParaRPr lang="en-US"/>
          </a:p>
        </p:txBody>
      </p:sp>
    </p:spTree>
    <p:extLst>
      <p:ext uri="{BB962C8B-B14F-4D97-AF65-F5344CB8AC3E}">
        <p14:creationId xmlns:p14="http://schemas.microsoft.com/office/powerpoint/2010/main" val="2628899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81000" y="1676400"/>
          <a:ext cx="8534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F973E0D-C444-416E-A9BD-5B7B16433333}" type="slidenum">
              <a:rPr lang="fr-CA" sz="1200">
                <a:solidFill>
                  <a:schemeClr val="tx1">
                    <a:tint val="75000"/>
                  </a:schemeClr>
                </a:solidFill>
                <a:latin typeface="+mn-lt"/>
                <a:cs typeface="+mn-cs"/>
              </a:rPr>
              <a:pPr algn="r" fontAlgn="auto">
                <a:spcBef>
                  <a:spcPts val="0"/>
                </a:spcBef>
                <a:spcAft>
                  <a:spcPts val="0"/>
                </a:spcAft>
                <a:defRPr/>
              </a:pPr>
              <a:t>17</a:t>
            </a:fld>
            <a:endParaRPr lang="fr-CA" sz="1200">
              <a:solidFill>
                <a:schemeClr val="tx1">
                  <a:tint val="75000"/>
                </a:schemeClr>
              </a:solidFill>
              <a:latin typeface="+mn-lt"/>
              <a:cs typeface="+mn-cs"/>
            </a:endParaRPr>
          </a:p>
        </p:txBody>
      </p:sp>
      <p:sp>
        <p:nvSpPr>
          <p:cNvPr id="63492" name="Title 1"/>
          <p:cNvSpPr>
            <a:spLocks/>
          </p:cNvSpPr>
          <p:nvPr/>
        </p:nvSpPr>
        <p:spPr bwMode="auto">
          <a:xfrm>
            <a:off x="457200" y="304800"/>
            <a:ext cx="8229600" cy="454025"/>
          </a:xfrm>
          <a:prstGeom prst="rect">
            <a:avLst/>
          </a:prstGeom>
          <a:noFill/>
          <a:ln w="9525">
            <a:noFill/>
            <a:miter lim="800000"/>
            <a:headEnd/>
            <a:tailEnd/>
          </a:ln>
        </p:spPr>
        <p:txBody>
          <a:bodyPr anchor="ctr"/>
          <a:lstStyle/>
          <a:p>
            <a:pPr eaLnBrk="0" hangingPunct="0">
              <a:lnSpc>
                <a:spcPct val="90000"/>
              </a:lnSpc>
              <a:defRPr/>
            </a:pPr>
            <a:r>
              <a:rPr lang="en-AU" sz="3600" b="1" i="1">
                <a:effectLst>
                  <a:outerShdw blurRad="38100" dist="38100" dir="2700000" algn="tl">
                    <a:srgbClr val="C0C0C0"/>
                  </a:outerShdw>
                </a:effectLst>
                <a:latin typeface="Calibri" pitchFamily="34" charset="0"/>
                <a:cs typeface="+mn-cs"/>
              </a:rPr>
              <a:t>FIU CORE BUSINESS</a:t>
            </a:r>
            <a:endParaRPr lang="id-ID" sz="3600" b="1" i="1">
              <a:solidFill>
                <a:schemeClr val="tx2"/>
              </a:solidFill>
              <a:effectLst>
                <a:outerShdw blurRad="38100" dist="38100" dir="2700000" algn="tl">
                  <a:srgbClr val="C0C0C0"/>
                </a:outerShdw>
              </a:effectLst>
              <a:cs typeface="+mn-cs"/>
            </a:endParaRPr>
          </a:p>
        </p:txBody>
      </p:sp>
      <p:sp>
        <p:nvSpPr>
          <p:cNvPr id="2" name="Slide Number Placeholder 1"/>
          <p:cNvSpPr>
            <a:spLocks noGrp="1"/>
          </p:cNvSpPr>
          <p:nvPr>
            <p:ph type="sldNum" sz="quarter" idx="12"/>
          </p:nvPr>
        </p:nvSpPr>
        <p:spPr/>
        <p:txBody>
          <a:bodyPr/>
          <a:lstStyle/>
          <a:p>
            <a:fld id="{92992E1A-4E3E-46AB-B513-10B9179FFE5C}" type="slidenum">
              <a:rPr lang="en-US" smtClean="0"/>
              <a:t>17</a:t>
            </a:fld>
            <a:endParaRPr lang="en-US"/>
          </a:p>
        </p:txBody>
      </p:sp>
    </p:spTree>
    <p:extLst>
      <p:ext uri="{BB962C8B-B14F-4D97-AF65-F5344CB8AC3E}">
        <p14:creationId xmlns:p14="http://schemas.microsoft.com/office/powerpoint/2010/main" val="4090460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nvPr>
        </p:nvGraphicFramePr>
        <p:xfrm>
          <a:off x="838200" y="1600200"/>
          <a:ext cx="7848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1237099200530014082Peileppe_Magic_Shield_svg_med.png"/>
          <p:cNvPicPr>
            <a:picLocks noChangeAspect="1"/>
          </p:cNvPicPr>
          <p:nvPr/>
        </p:nvPicPr>
        <p:blipFill>
          <a:blip r:embed="rId7" cstate="print"/>
          <a:stretch>
            <a:fillRect/>
          </a:stretch>
        </p:blipFill>
        <p:spPr>
          <a:xfrm>
            <a:off x="2066827" y="2143027"/>
            <a:ext cx="914400" cy="826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swords.jpg"/>
          <p:cNvPicPr>
            <a:picLocks noChangeAspect="1"/>
          </p:cNvPicPr>
          <p:nvPr/>
        </p:nvPicPr>
        <p:blipFill>
          <a:blip r:embed="rId8" cstate="print"/>
          <a:stretch>
            <a:fillRect/>
          </a:stretch>
        </p:blipFill>
        <p:spPr>
          <a:xfrm>
            <a:off x="2066827" y="5162746"/>
            <a:ext cx="914400"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MoneyLaunder.jpg"/>
          <p:cNvPicPr>
            <a:picLocks noChangeAspect="1"/>
          </p:cNvPicPr>
          <p:nvPr/>
        </p:nvPicPr>
        <p:blipFill>
          <a:blip r:embed="rId9" cstate="print"/>
          <a:stretch>
            <a:fillRect/>
          </a:stretch>
        </p:blipFill>
        <p:spPr>
          <a:xfrm>
            <a:off x="5257801" y="3352800"/>
            <a:ext cx="17526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4518" name="Title 1"/>
          <p:cNvSpPr>
            <a:spLocks/>
          </p:cNvSpPr>
          <p:nvPr/>
        </p:nvSpPr>
        <p:spPr bwMode="auto">
          <a:xfrm>
            <a:off x="381000" y="304800"/>
            <a:ext cx="8229600" cy="454025"/>
          </a:xfrm>
          <a:prstGeom prst="rect">
            <a:avLst/>
          </a:prstGeom>
          <a:noFill/>
          <a:ln w="9525">
            <a:noFill/>
            <a:miter lim="800000"/>
            <a:headEnd/>
            <a:tailEnd/>
          </a:ln>
        </p:spPr>
        <p:txBody>
          <a:bodyPr anchor="ctr"/>
          <a:lstStyle/>
          <a:p>
            <a:pPr algn="ctr" eaLnBrk="0" hangingPunct="0">
              <a:lnSpc>
                <a:spcPct val="75000"/>
              </a:lnSpc>
              <a:defRPr/>
            </a:pPr>
            <a:r>
              <a:rPr lang="en-US" sz="3600" b="1">
                <a:effectLst>
                  <a:outerShdw blurRad="38100" dist="38100" dir="2700000" algn="tl">
                    <a:srgbClr val="C0C0C0"/>
                  </a:outerShdw>
                </a:effectLst>
                <a:latin typeface="Calibri" pitchFamily="34" charset="0"/>
                <a:cs typeface="+mn-cs"/>
              </a:rPr>
              <a:t>TUGAS</a:t>
            </a:r>
            <a:endParaRPr lang="id-ID" sz="3600" b="1">
              <a:effectLst>
                <a:outerShdw blurRad="38100" dist="38100" dir="2700000" algn="tl">
                  <a:srgbClr val="C0C0C0"/>
                </a:outerShdw>
              </a:effectLst>
              <a:latin typeface="Calibri" pitchFamily="34" charset="0"/>
              <a:cs typeface="+mn-cs"/>
            </a:endParaRPr>
          </a:p>
        </p:txBody>
      </p:sp>
      <p:sp>
        <p:nvSpPr>
          <p:cNvPr id="2" name="Slide Number Placeholder 1"/>
          <p:cNvSpPr>
            <a:spLocks noGrp="1"/>
          </p:cNvSpPr>
          <p:nvPr>
            <p:ph type="sldNum" sz="quarter" idx="12"/>
          </p:nvPr>
        </p:nvSpPr>
        <p:spPr/>
        <p:txBody>
          <a:bodyPr/>
          <a:lstStyle/>
          <a:p>
            <a:fld id="{92992E1A-4E3E-46AB-B513-10B9179FFE5C}" type="slidenum">
              <a:rPr lang="en-US" smtClean="0"/>
              <a:t>18</a:t>
            </a:fld>
            <a:endParaRPr lang="en-US"/>
          </a:p>
        </p:txBody>
      </p:sp>
    </p:spTree>
    <p:extLst>
      <p:ext uri="{BB962C8B-B14F-4D97-AF65-F5344CB8AC3E}">
        <p14:creationId xmlns:p14="http://schemas.microsoft.com/office/powerpoint/2010/main" val="379572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nvPr>
        </p:nvGraphicFramePr>
        <p:xfrm>
          <a:off x="762000" y="460215"/>
          <a:ext cx="8153400" cy="5644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5539" name="Title 1"/>
          <p:cNvSpPr>
            <a:spLocks/>
          </p:cNvSpPr>
          <p:nvPr/>
        </p:nvSpPr>
        <p:spPr bwMode="auto">
          <a:xfrm>
            <a:off x="381000" y="304800"/>
            <a:ext cx="8229600" cy="454025"/>
          </a:xfrm>
          <a:prstGeom prst="rect">
            <a:avLst/>
          </a:prstGeom>
          <a:noFill/>
          <a:ln w="9525">
            <a:noFill/>
            <a:miter lim="800000"/>
            <a:headEnd/>
            <a:tailEnd/>
          </a:ln>
        </p:spPr>
        <p:txBody>
          <a:bodyPr anchor="ctr"/>
          <a:lstStyle/>
          <a:p>
            <a:pPr algn="ctr" eaLnBrk="0" hangingPunct="0">
              <a:lnSpc>
                <a:spcPct val="75000"/>
              </a:lnSpc>
              <a:defRPr/>
            </a:pPr>
            <a:r>
              <a:rPr lang="en-US" sz="3600" b="1">
                <a:effectLst>
                  <a:outerShdw blurRad="38100" dist="38100" dir="2700000" algn="tl">
                    <a:srgbClr val="C0C0C0"/>
                  </a:outerShdw>
                </a:effectLst>
                <a:latin typeface="Calibri" pitchFamily="34" charset="0"/>
                <a:cs typeface="+mn-cs"/>
              </a:rPr>
              <a:t>FUNGSI</a:t>
            </a:r>
            <a:endParaRPr lang="id-ID" sz="3600" b="1">
              <a:effectLst>
                <a:outerShdw blurRad="38100" dist="38100" dir="2700000" algn="tl">
                  <a:srgbClr val="C0C0C0"/>
                </a:outerShdw>
              </a:effectLst>
              <a:latin typeface="Calibri" pitchFamily="34" charset="0"/>
              <a:cs typeface="+mn-cs"/>
            </a:endParaRPr>
          </a:p>
        </p:txBody>
      </p:sp>
      <p:sp>
        <p:nvSpPr>
          <p:cNvPr id="2" name="Slide Number Placeholder 1"/>
          <p:cNvSpPr>
            <a:spLocks noGrp="1"/>
          </p:cNvSpPr>
          <p:nvPr>
            <p:ph type="sldNum" sz="quarter" idx="12"/>
          </p:nvPr>
        </p:nvSpPr>
        <p:spPr/>
        <p:txBody>
          <a:bodyPr/>
          <a:lstStyle/>
          <a:p>
            <a:fld id="{92992E1A-4E3E-46AB-B513-10B9179FFE5C}" type="slidenum">
              <a:rPr lang="en-US" smtClean="0"/>
              <a:t>19</a:t>
            </a:fld>
            <a:endParaRPr lang="en-US"/>
          </a:p>
        </p:txBody>
      </p:sp>
    </p:spTree>
    <p:extLst>
      <p:ext uri="{BB962C8B-B14F-4D97-AF65-F5344CB8AC3E}">
        <p14:creationId xmlns:p14="http://schemas.microsoft.com/office/powerpoint/2010/main" val="2766625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609600" y="1143000"/>
            <a:ext cx="8077200" cy="5029200"/>
          </a:xfrm>
        </p:spPr>
        <p:txBody>
          <a:bodyPr/>
          <a:lstStyle/>
          <a:p>
            <a:pPr marL="0" indent="0" algn="just">
              <a:lnSpc>
                <a:spcPct val="110000"/>
              </a:lnSpc>
              <a:buFont typeface="Wingdings" pitchFamily="2" charset="2"/>
              <a:buNone/>
            </a:pPr>
            <a:r>
              <a:rPr lang="en-AU" sz="2400" smtClean="0">
                <a:latin typeface="Calibri" pitchFamily="34" charset="0"/>
              </a:rPr>
              <a:t>“Penyidikan, penuntutan, dan pemeriksaan di sidang pengadilan serta pelaksanaan putusan yang telah memperoleh kekuatan hukum tetap terhadap tindak pidana sebagaimana dimaksud dalam Undang-Undang ini dilakukan sesuai dengan ketentuan peraturan perundang-undangan, kecuali ditentukan lain dalam Undang-Undang ini.” (Pasal 68 UU TPPU)</a:t>
            </a:r>
          </a:p>
          <a:p>
            <a:pPr marL="0" indent="0" algn="just">
              <a:lnSpc>
                <a:spcPct val="110000"/>
              </a:lnSpc>
              <a:buFont typeface="Wingdings" pitchFamily="2" charset="2"/>
              <a:buNone/>
            </a:pPr>
            <a:endParaRPr lang="en-AU" sz="2400" smtClean="0">
              <a:latin typeface="Calibri" pitchFamily="34" charset="0"/>
            </a:endParaRPr>
          </a:p>
          <a:p>
            <a:pPr marL="0" indent="0" algn="just">
              <a:lnSpc>
                <a:spcPct val="110000"/>
              </a:lnSpc>
              <a:buFont typeface="Wingdings" pitchFamily="2" charset="2"/>
              <a:buNone/>
            </a:pPr>
            <a:r>
              <a:rPr lang="en-US" sz="1800" b="1" smtClean="0">
                <a:latin typeface="Trebuchet MS" pitchFamily="34" charset="0"/>
              </a:rPr>
              <a:t>	</a:t>
            </a:r>
          </a:p>
        </p:txBody>
      </p:sp>
      <p:sp>
        <p:nvSpPr>
          <p:cNvPr id="21507" name="Rectangle 3"/>
          <p:cNvSpPr>
            <a:spLocks noChangeArrowheads="1"/>
          </p:cNvSpPr>
          <p:nvPr/>
        </p:nvSpPr>
        <p:spPr bwMode="auto">
          <a:xfrm>
            <a:off x="304800" y="-12700"/>
            <a:ext cx="746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a:latin typeface="Calibri" pitchFamily="34" charset="0"/>
              </a:rPr>
              <a:t>HUKUM ACARA PENANGANAN </a:t>
            </a:r>
            <a:r>
              <a:rPr lang="en-US" sz="3200" b="1" noProof="1">
                <a:latin typeface="Calibri" pitchFamily="34" charset="0"/>
              </a:rPr>
              <a:t>TPPU</a:t>
            </a:r>
            <a:endParaRPr lang="en-US" sz="3200" b="1">
              <a:latin typeface="Calibri" pitchFamily="34" charset="0"/>
            </a:endParaRPr>
          </a:p>
        </p:txBody>
      </p:sp>
      <p:sp>
        <p:nvSpPr>
          <p:cNvPr id="2" name="Slide Number Placeholder 1"/>
          <p:cNvSpPr>
            <a:spLocks noGrp="1"/>
          </p:cNvSpPr>
          <p:nvPr>
            <p:ph type="sldNum" sz="quarter" idx="12"/>
          </p:nvPr>
        </p:nvSpPr>
        <p:spPr/>
        <p:txBody>
          <a:bodyPr/>
          <a:lstStyle/>
          <a:p>
            <a:fld id="{92992E1A-4E3E-46AB-B513-10B9179FFE5C}" type="slidenum">
              <a:rPr lang="en-US" smtClean="0"/>
              <a:t>2</a:t>
            </a:fld>
            <a:endParaRPr lang="en-US"/>
          </a:p>
        </p:txBody>
      </p:sp>
    </p:spTree>
    <p:extLst>
      <p:ext uri="{BB962C8B-B14F-4D97-AF65-F5344CB8AC3E}">
        <p14:creationId xmlns:p14="http://schemas.microsoft.com/office/powerpoint/2010/main" val="338165374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nvPr>
        </p:nvGraphicFramePr>
        <p:xfrm>
          <a:off x="228600" y="1676400"/>
          <a:ext cx="8686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6563" name="Title 1"/>
          <p:cNvSpPr>
            <a:spLocks/>
          </p:cNvSpPr>
          <p:nvPr/>
        </p:nvSpPr>
        <p:spPr bwMode="auto">
          <a:xfrm>
            <a:off x="76200" y="304800"/>
            <a:ext cx="8229600" cy="454025"/>
          </a:xfrm>
          <a:prstGeom prst="rect">
            <a:avLst/>
          </a:prstGeom>
          <a:noFill/>
          <a:ln w="9525">
            <a:noFill/>
            <a:miter lim="800000"/>
            <a:headEnd/>
            <a:tailEnd/>
          </a:ln>
        </p:spPr>
        <p:txBody>
          <a:bodyPr anchor="ctr"/>
          <a:lstStyle/>
          <a:p>
            <a:pPr algn="ctr" eaLnBrk="0" hangingPunct="0">
              <a:lnSpc>
                <a:spcPct val="75000"/>
              </a:lnSpc>
              <a:defRPr/>
            </a:pPr>
            <a:r>
              <a:rPr lang="en-US" sz="3200" b="1">
                <a:effectLst>
                  <a:outerShdw blurRad="38100" dist="38100" dir="2700000" algn="tl">
                    <a:srgbClr val="C0C0C0"/>
                  </a:outerShdw>
                </a:effectLst>
                <a:latin typeface="Calibri" pitchFamily="34" charset="0"/>
                <a:cs typeface="+mn-cs"/>
              </a:rPr>
              <a:t>KEWENANGAN DALAM PENCEGAHAN DAN PEMBERANTASAN</a:t>
            </a:r>
            <a:endParaRPr lang="id-ID" sz="3200" b="1">
              <a:effectLst>
                <a:outerShdw blurRad="38100" dist="38100" dir="2700000" algn="tl">
                  <a:srgbClr val="C0C0C0"/>
                </a:outerShdw>
              </a:effectLst>
              <a:latin typeface="Calibri" pitchFamily="34" charset="0"/>
              <a:cs typeface="+mn-cs"/>
            </a:endParaRPr>
          </a:p>
        </p:txBody>
      </p:sp>
      <p:sp>
        <p:nvSpPr>
          <p:cNvPr id="2" name="Slide Number Placeholder 1"/>
          <p:cNvSpPr>
            <a:spLocks noGrp="1"/>
          </p:cNvSpPr>
          <p:nvPr>
            <p:ph type="sldNum" sz="quarter" idx="12"/>
          </p:nvPr>
        </p:nvSpPr>
        <p:spPr/>
        <p:txBody>
          <a:bodyPr/>
          <a:lstStyle/>
          <a:p>
            <a:fld id="{92992E1A-4E3E-46AB-B513-10B9179FFE5C}" type="slidenum">
              <a:rPr lang="en-US" smtClean="0"/>
              <a:t>20</a:t>
            </a:fld>
            <a:endParaRPr lang="en-US"/>
          </a:p>
        </p:txBody>
      </p:sp>
    </p:spTree>
    <p:extLst>
      <p:ext uri="{BB962C8B-B14F-4D97-AF65-F5344CB8AC3E}">
        <p14:creationId xmlns:p14="http://schemas.microsoft.com/office/powerpoint/2010/main" val="3295743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4294967295"/>
          </p:nvPr>
        </p:nvGraphicFramePr>
        <p:xfrm>
          <a:off x="301625" y="1676400"/>
          <a:ext cx="8504238" cy="464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587" name="Title 1"/>
          <p:cNvSpPr>
            <a:spLocks/>
          </p:cNvSpPr>
          <p:nvPr/>
        </p:nvSpPr>
        <p:spPr bwMode="auto">
          <a:xfrm>
            <a:off x="228600" y="304800"/>
            <a:ext cx="8229600" cy="454025"/>
          </a:xfrm>
          <a:prstGeom prst="rect">
            <a:avLst/>
          </a:prstGeom>
          <a:noFill/>
          <a:ln w="9525">
            <a:noFill/>
            <a:miter lim="800000"/>
            <a:headEnd/>
            <a:tailEnd/>
          </a:ln>
        </p:spPr>
        <p:txBody>
          <a:bodyPr anchor="ctr"/>
          <a:lstStyle/>
          <a:p>
            <a:pPr algn="ctr" eaLnBrk="0" hangingPunct="0">
              <a:lnSpc>
                <a:spcPct val="75000"/>
              </a:lnSpc>
              <a:defRPr/>
            </a:pPr>
            <a:r>
              <a:rPr lang="en-US" sz="3200" b="1">
                <a:effectLst>
                  <a:outerShdw blurRad="38100" dist="38100" dir="2700000" algn="tl">
                    <a:srgbClr val="C0C0C0"/>
                  </a:outerShdw>
                </a:effectLst>
                <a:latin typeface="Calibri" pitchFamily="34" charset="0"/>
                <a:cs typeface="+mn-cs"/>
              </a:rPr>
              <a:t>KEWENANGAN DALAM PENGAWASAN KEPATUHAN PIHAK PELAPOR</a:t>
            </a:r>
            <a:endParaRPr lang="id-ID" sz="3200" b="1">
              <a:effectLst>
                <a:outerShdw blurRad="38100" dist="38100" dir="2700000" algn="tl">
                  <a:srgbClr val="C0C0C0"/>
                </a:outerShdw>
              </a:effectLst>
              <a:latin typeface="Calibri" pitchFamily="34" charset="0"/>
              <a:cs typeface="+mn-cs"/>
            </a:endParaRPr>
          </a:p>
        </p:txBody>
      </p:sp>
      <p:sp>
        <p:nvSpPr>
          <p:cNvPr id="2" name="Slide Number Placeholder 1"/>
          <p:cNvSpPr>
            <a:spLocks noGrp="1"/>
          </p:cNvSpPr>
          <p:nvPr>
            <p:ph type="sldNum" sz="quarter" idx="12"/>
          </p:nvPr>
        </p:nvSpPr>
        <p:spPr/>
        <p:txBody>
          <a:bodyPr/>
          <a:lstStyle/>
          <a:p>
            <a:fld id="{92992E1A-4E3E-46AB-B513-10B9179FFE5C}" type="slidenum">
              <a:rPr lang="en-US" smtClean="0"/>
              <a:t>21</a:t>
            </a:fld>
            <a:endParaRPr lang="en-US"/>
          </a:p>
        </p:txBody>
      </p:sp>
    </p:spTree>
    <p:extLst>
      <p:ext uri="{BB962C8B-B14F-4D97-AF65-F5344CB8AC3E}">
        <p14:creationId xmlns:p14="http://schemas.microsoft.com/office/powerpoint/2010/main" val="2869769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nvPr>
        </p:nvGraphicFramePr>
        <p:xfrm>
          <a:off x="228600" y="1676400"/>
          <a:ext cx="8686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8611" name="Title 1"/>
          <p:cNvSpPr>
            <a:spLocks/>
          </p:cNvSpPr>
          <p:nvPr/>
        </p:nvSpPr>
        <p:spPr bwMode="auto">
          <a:xfrm>
            <a:off x="0" y="304800"/>
            <a:ext cx="8229600" cy="454025"/>
          </a:xfrm>
          <a:prstGeom prst="rect">
            <a:avLst/>
          </a:prstGeom>
          <a:noFill/>
          <a:ln w="9525">
            <a:noFill/>
            <a:miter lim="800000"/>
            <a:headEnd/>
            <a:tailEnd/>
          </a:ln>
        </p:spPr>
        <p:txBody>
          <a:bodyPr anchor="ctr"/>
          <a:lstStyle/>
          <a:p>
            <a:pPr algn="ctr" eaLnBrk="0" hangingPunct="0">
              <a:lnSpc>
                <a:spcPct val="75000"/>
              </a:lnSpc>
              <a:defRPr/>
            </a:pPr>
            <a:r>
              <a:rPr lang="en-US" sz="3200" b="1">
                <a:effectLst>
                  <a:outerShdw blurRad="38100" dist="38100" dir="2700000" algn="tl">
                    <a:srgbClr val="C0C0C0"/>
                  </a:outerShdw>
                </a:effectLst>
                <a:latin typeface="Calibri" pitchFamily="34" charset="0"/>
                <a:cs typeface="+mn-cs"/>
              </a:rPr>
              <a:t>KEWENANGAN DALAM ANALISIS DAN PEMERIKSAAN LAPORAN DAN INFORMASI</a:t>
            </a:r>
            <a:endParaRPr lang="id-ID" sz="3200" b="1">
              <a:effectLst>
                <a:outerShdw blurRad="38100" dist="38100" dir="2700000" algn="tl">
                  <a:srgbClr val="C0C0C0"/>
                </a:outerShdw>
              </a:effectLst>
              <a:latin typeface="Calibri" pitchFamily="34" charset="0"/>
              <a:cs typeface="+mn-cs"/>
            </a:endParaRPr>
          </a:p>
        </p:txBody>
      </p:sp>
      <p:sp>
        <p:nvSpPr>
          <p:cNvPr id="2" name="Slide Number Placeholder 1"/>
          <p:cNvSpPr>
            <a:spLocks noGrp="1"/>
          </p:cNvSpPr>
          <p:nvPr>
            <p:ph type="sldNum" sz="quarter" idx="12"/>
          </p:nvPr>
        </p:nvSpPr>
        <p:spPr/>
        <p:txBody>
          <a:bodyPr/>
          <a:lstStyle/>
          <a:p>
            <a:fld id="{92992E1A-4E3E-46AB-B513-10B9179FFE5C}" type="slidenum">
              <a:rPr lang="en-US" smtClean="0"/>
              <a:t>22</a:t>
            </a:fld>
            <a:endParaRPr lang="en-US"/>
          </a:p>
        </p:txBody>
      </p:sp>
    </p:spTree>
    <p:extLst>
      <p:ext uri="{BB962C8B-B14F-4D97-AF65-F5344CB8AC3E}">
        <p14:creationId xmlns:p14="http://schemas.microsoft.com/office/powerpoint/2010/main" val="2551909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p:cNvSpPr>
          <p:nvPr>
            <p:ph sz="quarter" idx="4294967295"/>
          </p:nvPr>
        </p:nvSpPr>
        <p:spPr>
          <a:xfrm>
            <a:off x="301625" y="1676400"/>
            <a:ext cx="8504238" cy="4572000"/>
          </a:xfrm>
        </p:spPr>
        <p:txBody>
          <a:bodyPr/>
          <a:lstStyle/>
          <a:p>
            <a:pPr>
              <a:buFont typeface="Arial" charset="0"/>
              <a:buNone/>
              <a:defRPr/>
            </a:pPr>
            <a:r>
              <a:rPr lang="en-US" noProof="1" smtClean="0"/>
              <a:t>	Dalam melaksanakan fungsi pengelolaan data dan informasi sebagaimana dimaksud dalam Pasal 40 huruf b, PPATK berwenang menyelenggarakan </a:t>
            </a:r>
            <a:r>
              <a:rPr lang="en-US" b="1" noProof="1" smtClean="0">
                <a:solidFill>
                  <a:schemeClr val="tx2">
                    <a:lumMod val="75000"/>
                  </a:schemeClr>
                </a:solidFill>
              </a:rPr>
              <a:t>sistem informasi</a:t>
            </a:r>
            <a:r>
              <a:rPr lang="en-US" noProof="1" smtClean="0"/>
              <a:t>.</a:t>
            </a:r>
          </a:p>
        </p:txBody>
      </p:sp>
      <p:sp>
        <p:nvSpPr>
          <p:cNvPr id="69635" name="Title 1"/>
          <p:cNvSpPr>
            <a:spLocks/>
          </p:cNvSpPr>
          <p:nvPr/>
        </p:nvSpPr>
        <p:spPr bwMode="auto">
          <a:xfrm>
            <a:off x="0" y="304800"/>
            <a:ext cx="8229600" cy="454025"/>
          </a:xfrm>
          <a:prstGeom prst="rect">
            <a:avLst/>
          </a:prstGeom>
          <a:noFill/>
          <a:ln w="9525">
            <a:noFill/>
            <a:miter lim="800000"/>
            <a:headEnd/>
            <a:tailEnd/>
          </a:ln>
        </p:spPr>
        <p:txBody>
          <a:bodyPr anchor="ctr"/>
          <a:lstStyle/>
          <a:p>
            <a:pPr algn="ctr" eaLnBrk="0" hangingPunct="0">
              <a:lnSpc>
                <a:spcPct val="75000"/>
              </a:lnSpc>
              <a:defRPr/>
            </a:pPr>
            <a:r>
              <a:rPr lang="en-US" sz="3200" b="1">
                <a:effectLst>
                  <a:outerShdw blurRad="38100" dist="38100" dir="2700000" algn="tl">
                    <a:srgbClr val="C0C0C0"/>
                  </a:outerShdw>
                </a:effectLst>
                <a:latin typeface="Calibri" pitchFamily="34" charset="0"/>
                <a:cs typeface="+mn-cs"/>
              </a:rPr>
              <a:t>KEWENANGAN DALAM PENGELOLAAN DATA DAN INFORMASI</a:t>
            </a:r>
            <a:endParaRPr lang="id-ID" sz="3200" b="1">
              <a:effectLst>
                <a:outerShdw blurRad="38100" dist="38100" dir="2700000" algn="tl">
                  <a:srgbClr val="C0C0C0"/>
                </a:outerShdw>
              </a:effectLst>
              <a:latin typeface="Calibri" pitchFamily="34" charset="0"/>
              <a:cs typeface="+mn-cs"/>
            </a:endParaRPr>
          </a:p>
        </p:txBody>
      </p:sp>
      <p:sp>
        <p:nvSpPr>
          <p:cNvPr id="2" name="Slide Number Placeholder 1"/>
          <p:cNvSpPr>
            <a:spLocks noGrp="1"/>
          </p:cNvSpPr>
          <p:nvPr>
            <p:ph type="sldNum" sz="quarter" idx="12"/>
          </p:nvPr>
        </p:nvSpPr>
        <p:spPr/>
        <p:txBody>
          <a:bodyPr/>
          <a:lstStyle/>
          <a:p>
            <a:fld id="{92992E1A-4E3E-46AB-B513-10B9179FFE5C}" type="slidenum">
              <a:rPr lang="en-US" smtClean="0"/>
              <a:t>23</a:t>
            </a:fld>
            <a:endParaRPr lang="en-US"/>
          </a:p>
        </p:txBody>
      </p:sp>
    </p:spTree>
    <p:extLst>
      <p:ext uri="{BB962C8B-B14F-4D97-AF65-F5344CB8AC3E}">
        <p14:creationId xmlns:p14="http://schemas.microsoft.com/office/powerpoint/2010/main" val="315109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nvPr>
        </p:nvGraphicFramePr>
        <p:xfrm>
          <a:off x="1905000" y="1951037"/>
          <a:ext cx="6781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152400" y="1447800"/>
          <a:ext cx="43434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0660" name="Title 1"/>
          <p:cNvSpPr>
            <a:spLocks/>
          </p:cNvSpPr>
          <p:nvPr/>
        </p:nvSpPr>
        <p:spPr bwMode="auto">
          <a:xfrm>
            <a:off x="0" y="304800"/>
            <a:ext cx="8229600" cy="454025"/>
          </a:xfrm>
          <a:prstGeom prst="rect">
            <a:avLst/>
          </a:prstGeom>
          <a:noFill/>
          <a:ln w="9525">
            <a:noFill/>
            <a:miter lim="800000"/>
            <a:headEnd/>
            <a:tailEnd/>
          </a:ln>
        </p:spPr>
        <p:txBody>
          <a:bodyPr anchor="ctr"/>
          <a:lstStyle/>
          <a:p>
            <a:pPr algn="ctr" eaLnBrk="0" hangingPunct="0">
              <a:lnSpc>
                <a:spcPct val="75000"/>
              </a:lnSpc>
              <a:defRPr/>
            </a:pPr>
            <a:r>
              <a:rPr lang="en-US" sz="3200" b="1">
                <a:effectLst>
                  <a:outerShdw blurRad="38100" dist="38100" dir="2700000" algn="tl">
                    <a:srgbClr val="C0C0C0"/>
                  </a:outerShdw>
                </a:effectLst>
                <a:latin typeface="Calibri" pitchFamily="34" charset="0"/>
                <a:cs typeface="+mn-cs"/>
              </a:rPr>
              <a:t>SUMBER LAPORAN DAN INFORMASI</a:t>
            </a:r>
            <a:endParaRPr lang="id-ID" sz="3200" b="1">
              <a:effectLst>
                <a:outerShdw blurRad="38100" dist="38100" dir="2700000" algn="tl">
                  <a:srgbClr val="C0C0C0"/>
                </a:outerShdw>
              </a:effectLst>
              <a:latin typeface="Calibri" pitchFamily="34" charset="0"/>
              <a:cs typeface="+mn-cs"/>
            </a:endParaRPr>
          </a:p>
        </p:txBody>
      </p:sp>
      <p:sp>
        <p:nvSpPr>
          <p:cNvPr id="2" name="Slide Number Placeholder 1"/>
          <p:cNvSpPr>
            <a:spLocks noGrp="1"/>
          </p:cNvSpPr>
          <p:nvPr>
            <p:ph type="sldNum" sz="quarter" idx="12"/>
          </p:nvPr>
        </p:nvSpPr>
        <p:spPr/>
        <p:txBody>
          <a:bodyPr/>
          <a:lstStyle/>
          <a:p>
            <a:fld id="{92992E1A-4E3E-46AB-B513-10B9179FFE5C}" type="slidenum">
              <a:rPr lang="en-US" smtClean="0"/>
              <a:t>24</a:t>
            </a:fld>
            <a:endParaRPr lang="en-US"/>
          </a:p>
        </p:txBody>
      </p:sp>
    </p:spTree>
    <p:extLst>
      <p:ext uri="{BB962C8B-B14F-4D97-AF65-F5344CB8AC3E}">
        <p14:creationId xmlns:p14="http://schemas.microsoft.com/office/powerpoint/2010/main" val="819114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a:off x="4343400" y="1066800"/>
            <a:ext cx="0" cy="480060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8917" name="AutoShape 5"/>
          <p:cNvSpPr>
            <a:spLocks noChangeArrowheads="1"/>
          </p:cNvSpPr>
          <p:nvPr/>
        </p:nvSpPr>
        <p:spPr bwMode="auto">
          <a:xfrm>
            <a:off x="5410200" y="4038600"/>
            <a:ext cx="1371600" cy="1828800"/>
          </a:xfrm>
          <a:prstGeom prst="curvedLeftArrow">
            <a:avLst>
              <a:gd name="adj1" fmla="val 12333"/>
              <a:gd name="adj2" fmla="val 48556"/>
              <a:gd name="adj3" fmla="val 36574"/>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id-ID"/>
          </a:p>
        </p:txBody>
      </p:sp>
      <p:sp>
        <p:nvSpPr>
          <p:cNvPr id="38918" name="AutoShape 6"/>
          <p:cNvSpPr>
            <a:spLocks noChangeArrowheads="1"/>
          </p:cNvSpPr>
          <p:nvPr/>
        </p:nvSpPr>
        <p:spPr bwMode="auto">
          <a:xfrm rot="10800000">
            <a:off x="2057400" y="3962400"/>
            <a:ext cx="1295400" cy="1905000"/>
          </a:xfrm>
          <a:prstGeom prst="curvedLeftArrow">
            <a:avLst>
              <a:gd name="adj1" fmla="val 12255"/>
              <a:gd name="adj2" fmla="val 55147"/>
              <a:gd name="adj3" fmla="val 26593"/>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id-ID"/>
          </a:p>
        </p:txBody>
      </p:sp>
      <p:sp>
        <p:nvSpPr>
          <p:cNvPr id="45065" name="Text Box 7"/>
          <p:cNvSpPr txBox="1">
            <a:spLocks noChangeArrowheads="1"/>
          </p:cNvSpPr>
          <p:nvPr/>
        </p:nvSpPr>
        <p:spPr bwMode="auto">
          <a:xfrm>
            <a:off x="4648200" y="298608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id-ID" b="1"/>
              <a:t>INQUIRY</a:t>
            </a:r>
            <a:endParaRPr lang="id-ID" b="1" noProof="1"/>
          </a:p>
        </p:txBody>
      </p:sp>
      <p:sp>
        <p:nvSpPr>
          <p:cNvPr id="38920" name="Text Box 8"/>
          <p:cNvSpPr txBox="1">
            <a:spLocks noChangeArrowheads="1"/>
          </p:cNvSpPr>
          <p:nvPr/>
        </p:nvSpPr>
        <p:spPr bwMode="auto">
          <a:xfrm>
            <a:off x="6705600" y="4419600"/>
            <a:ext cx="1981200" cy="400110"/>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id-ID" sz="2000" b="1" dirty="0">
                <a:ln w="11430"/>
                <a:solidFill>
                  <a:srgbClr val="C00000"/>
                </a:solidFill>
                <a:effectLst>
                  <a:outerShdw blurRad="50800" dist="39000" dir="5460000" algn="tl">
                    <a:srgbClr val="000000">
                      <a:alpha val="38000"/>
                    </a:srgbClr>
                  </a:outerShdw>
                </a:effectLst>
              </a:rPr>
              <a:t>TOP DOWN</a:t>
            </a:r>
          </a:p>
        </p:txBody>
      </p:sp>
      <p:sp>
        <p:nvSpPr>
          <p:cNvPr id="38921" name="Text Box 9"/>
          <p:cNvSpPr txBox="1">
            <a:spLocks noChangeArrowheads="1"/>
          </p:cNvSpPr>
          <p:nvPr/>
        </p:nvSpPr>
        <p:spPr bwMode="auto">
          <a:xfrm>
            <a:off x="533400" y="4419600"/>
            <a:ext cx="2133600" cy="400110"/>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id-ID" sz="2000" b="1" dirty="0">
                <a:ln w="11430"/>
                <a:solidFill>
                  <a:srgbClr val="C00000"/>
                </a:solidFill>
                <a:effectLst>
                  <a:outerShdw blurRad="50800" dist="39000" dir="5460000" algn="tl">
                    <a:srgbClr val="000000">
                      <a:alpha val="38000"/>
                    </a:srgbClr>
                  </a:outerShdw>
                </a:effectLst>
              </a:rPr>
              <a:t>BOTTOM UP</a:t>
            </a:r>
          </a:p>
        </p:txBody>
      </p:sp>
      <p:sp>
        <p:nvSpPr>
          <p:cNvPr id="45068" name="Text Box 10"/>
          <p:cNvSpPr txBox="1">
            <a:spLocks noChangeArrowheads="1"/>
          </p:cNvSpPr>
          <p:nvPr/>
        </p:nvSpPr>
        <p:spPr bwMode="auto">
          <a:xfrm>
            <a:off x="4953000" y="48006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id-ID" b="1"/>
              <a:t>STR</a:t>
            </a:r>
          </a:p>
        </p:txBody>
      </p:sp>
      <p:sp>
        <p:nvSpPr>
          <p:cNvPr id="45069" name="Text Box 11"/>
          <p:cNvSpPr txBox="1">
            <a:spLocks noChangeArrowheads="1"/>
          </p:cNvSpPr>
          <p:nvPr/>
        </p:nvSpPr>
        <p:spPr bwMode="auto">
          <a:xfrm>
            <a:off x="2209800" y="4800600"/>
            <a:ext cx="762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50000"/>
              </a:spcBef>
            </a:pPr>
            <a:r>
              <a:rPr lang="id-ID" b="1"/>
              <a:t>STR/CTR</a:t>
            </a:r>
          </a:p>
        </p:txBody>
      </p:sp>
      <p:sp>
        <p:nvSpPr>
          <p:cNvPr id="38924" name="AutoShape 12"/>
          <p:cNvSpPr>
            <a:spLocks noChangeArrowheads="1"/>
          </p:cNvSpPr>
          <p:nvPr/>
        </p:nvSpPr>
        <p:spPr bwMode="auto">
          <a:xfrm rot="10800000">
            <a:off x="1219201" y="1981200"/>
            <a:ext cx="1904999" cy="1905000"/>
          </a:xfrm>
          <a:prstGeom prst="curvedLeftArrow">
            <a:avLst>
              <a:gd name="adj1" fmla="val 7213"/>
              <a:gd name="adj2" fmla="val 36380"/>
              <a:gd name="adj3" fmla="val 25999"/>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id-ID"/>
          </a:p>
        </p:txBody>
      </p:sp>
      <p:pic>
        <p:nvPicPr>
          <p:cNvPr id="45073" name="Picture 13" descr="3267729791921712760"/>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505200" y="5334000"/>
            <a:ext cx="1981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7" name="AutoShape 15"/>
          <p:cNvSpPr>
            <a:spLocks noChangeArrowheads="1"/>
          </p:cNvSpPr>
          <p:nvPr/>
        </p:nvSpPr>
        <p:spPr bwMode="auto">
          <a:xfrm rot="10800000">
            <a:off x="5102225" y="4343400"/>
            <a:ext cx="536575" cy="1143000"/>
          </a:xfrm>
          <a:prstGeom prst="curvedRightArrow">
            <a:avLst>
              <a:gd name="adj1" fmla="val 24103"/>
              <a:gd name="adj2" fmla="val 76252"/>
              <a:gd name="adj3" fmla="val 38167"/>
            </a:avLst>
          </a:prstGeom>
          <a:ln>
            <a:headEnd/>
            <a:tailEnd/>
          </a:ln>
        </p:spPr>
        <p:style>
          <a:lnRef idx="0">
            <a:schemeClr val="accent2"/>
          </a:lnRef>
          <a:fillRef idx="3">
            <a:schemeClr val="accent2"/>
          </a:fillRef>
          <a:effectRef idx="3">
            <a:schemeClr val="accent2"/>
          </a:effectRef>
          <a:fontRef idx="minor">
            <a:schemeClr val="lt1"/>
          </a:fontRef>
        </p:style>
        <p:txBody>
          <a:bodyPr rot="10800000" wrap="none" anchor="ctr"/>
          <a:lstStyle/>
          <a:p>
            <a:pPr algn="ctr">
              <a:defRPr/>
            </a:pPr>
            <a:endParaRPr lang="id-ID" b="1">
              <a:cs typeface="Arial" charset="0"/>
            </a:endParaRPr>
          </a:p>
        </p:txBody>
      </p:sp>
      <p:sp>
        <p:nvSpPr>
          <p:cNvPr id="38928" name="AutoShape 16"/>
          <p:cNvSpPr>
            <a:spLocks noChangeArrowheads="1"/>
          </p:cNvSpPr>
          <p:nvPr/>
        </p:nvSpPr>
        <p:spPr bwMode="auto">
          <a:xfrm>
            <a:off x="5181600" y="2590800"/>
            <a:ext cx="609600" cy="1219200"/>
          </a:xfrm>
          <a:prstGeom prst="curvedLeftArrow">
            <a:avLst>
              <a:gd name="adj1" fmla="val 18352"/>
              <a:gd name="adj2" fmla="val 73037"/>
              <a:gd name="adj3" fmla="val 33333"/>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id-ID"/>
          </a:p>
        </p:txBody>
      </p:sp>
      <p:sp>
        <p:nvSpPr>
          <p:cNvPr id="38929" name="AutoShape 17"/>
          <p:cNvSpPr>
            <a:spLocks noChangeArrowheads="1"/>
          </p:cNvSpPr>
          <p:nvPr/>
        </p:nvSpPr>
        <p:spPr bwMode="auto">
          <a:xfrm rot="10800000">
            <a:off x="5638800" y="1981200"/>
            <a:ext cx="2209800" cy="1905000"/>
          </a:xfrm>
          <a:prstGeom prst="curvedRightArrow">
            <a:avLst>
              <a:gd name="adj1" fmla="val 8250"/>
              <a:gd name="adj2" fmla="val 36417"/>
              <a:gd name="adj3" fmla="val 29422"/>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id-ID"/>
          </a:p>
        </p:txBody>
      </p:sp>
      <p:sp>
        <p:nvSpPr>
          <p:cNvPr id="38930" name="AutoShape 18"/>
          <p:cNvSpPr>
            <a:spLocks noChangeArrowheads="1"/>
          </p:cNvSpPr>
          <p:nvPr/>
        </p:nvSpPr>
        <p:spPr bwMode="auto">
          <a:xfrm rot="-219336">
            <a:off x="3124200" y="4495800"/>
            <a:ext cx="533400" cy="1143000"/>
          </a:xfrm>
          <a:prstGeom prst="curvedRightArrow">
            <a:avLst>
              <a:gd name="adj1" fmla="val 20754"/>
              <a:gd name="adj2" fmla="val 75595"/>
              <a:gd name="adj3" fmla="val 39583"/>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id-ID"/>
          </a:p>
        </p:txBody>
      </p:sp>
      <p:sp>
        <p:nvSpPr>
          <p:cNvPr id="45086" name="Text Box 19"/>
          <p:cNvSpPr txBox="1">
            <a:spLocks noChangeArrowheads="1"/>
          </p:cNvSpPr>
          <p:nvPr/>
        </p:nvSpPr>
        <p:spPr bwMode="auto">
          <a:xfrm>
            <a:off x="3581400" y="48148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id-ID" b="1"/>
              <a:t>STR</a:t>
            </a:r>
          </a:p>
        </p:txBody>
      </p:sp>
      <p:sp>
        <p:nvSpPr>
          <p:cNvPr id="38932" name="AutoShape 20"/>
          <p:cNvSpPr>
            <a:spLocks noChangeArrowheads="1"/>
          </p:cNvSpPr>
          <p:nvPr/>
        </p:nvSpPr>
        <p:spPr bwMode="auto">
          <a:xfrm rot="10675893">
            <a:off x="3733800" y="4343400"/>
            <a:ext cx="533400" cy="1143000"/>
          </a:xfrm>
          <a:prstGeom prst="curvedRightArrow">
            <a:avLst>
              <a:gd name="adj1" fmla="val 22550"/>
              <a:gd name="adj2" fmla="val 77391"/>
              <a:gd name="adj3" fmla="val 38106"/>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id-ID"/>
          </a:p>
        </p:txBody>
      </p:sp>
      <p:pic>
        <p:nvPicPr>
          <p:cNvPr id="45090" name="Picture 21" descr="1194984441230882097papers_francesco_rolland__svg_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590800"/>
            <a:ext cx="91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1" name="Picture 23" descr="1194984441230882097papers_francesco_rolland__svg_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91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2" name="Text Box 30"/>
          <p:cNvSpPr txBox="1">
            <a:spLocks noChangeArrowheads="1"/>
          </p:cNvSpPr>
          <p:nvPr/>
        </p:nvSpPr>
        <p:spPr bwMode="auto">
          <a:xfrm>
            <a:off x="3581400" y="3352800"/>
            <a:ext cx="1447800" cy="52322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gn="ctr">
              <a:spcBef>
                <a:spcPct val="50000"/>
              </a:spcBef>
              <a:defRPr/>
            </a:pPr>
            <a:r>
              <a:rPr lang="id-ID" sz="2800">
                <a:ln w="18415" cmpd="sng">
                  <a:solidFill>
                    <a:srgbClr val="FFFFFF"/>
                  </a:solidFill>
                  <a:prstDash val="solid"/>
                </a:ln>
                <a:solidFill>
                  <a:srgbClr val="0070C0"/>
                </a:solidFill>
                <a:effectLst>
                  <a:outerShdw blurRad="63500" dir="3600000" algn="tl" rotWithShape="0">
                    <a:srgbClr val="000000">
                      <a:alpha val="70000"/>
                    </a:srgbClr>
                  </a:outerShdw>
                </a:effectLst>
                <a:latin typeface="Aharoni" pitchFamily="2" charset="-79"/>
                <a:cs typeface="Aharoni" pitchFamily="2" charset="-79"/>
              </a:rPr>
              <a:t>PPATK</a:t>
            </a:r>
            <a:endParaRPr lang="id-ID" sz="2800" dirty="0">
              <a:ln w="18415" cmpd="sng">
                <a:solidFill>
                  <a:srgbClr val="FFFFFF"/>
                </a:solidFill>
                <a:prstDash val="solid"/>
              </a:ln>
              <a:solidFill>
                <a:srgbClr val="0070C0"/>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38943" name="Text Box 31"/>
          <p:cNvSpPr txBox="1">
            <a:spLocks noChangeArrowheads="1"/>
          </p:cNvSpPr>
          <p:nvPr/>
        </p:nvSpPr>
        <p:spPr bwMode="auto">
          <a:xfrm>
            <a:off x="0" y="1447800"/>
            <a:ext cx="4343400" cy="33855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lnSpc>
                <a:spcPct val="80000"/>
              </a:lnSpc>
              <a:spcBef>
                <a:spcPct val="50000"/>
              </a:spcBef>
              <a:defRPr/>
            </a:pPr>
            <a:r>
              <a:rPr lang="id-ID" sz="2000" dirty="0">
                <a:solidFill>
                  <a:srgbClr val="002060"/>
                </a:solidFill>
              </a:rPr>
              <a:t>Ini</a:t>
            </a:r>
            <a:r>
              <a:rPr lang="en-US" sz="2000" dirty="0">
                <a:solidFill>
                  <a:srgbClr val="002060"/>
                </a:solidFill>
              </a:rPr>
              <a:t>s</a:t>
            </a:r>
            <a:r>
              <a:rPr lang="id-ID" sz="2000" dirty="0">
                <a:solidFill>
                  <a:srgbClr val="002060"/>
                </a:solidFill>
              </a:rPr>
              <a:t>iatif oleh Pihak Pelapor</a:t>
            </a:r>
          </a:p>
        </p:txBody>
      </p:sp>
      <p:sp>
        <p:nvSpPr>
          <p:cNvPr id="38944" name="Text Box 32"/>
          <p:cNvSpPr txBox="1">
            <a:spLocks noChangeArrowheads="1"/>
          </p:cNvSpPr>
          <p:nvPr/>
        </p:nvSpPr>
        <p:spPr bwMode="auto">
          <a:xfrm>
            <a:off x="4343400" y="1447800"/>
            <a:ext cx="4800600" cy="33855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lnSpc>
                <a:spcPct val="80000"/>
              </a:lnSpc>
              <a:spcBef>
                <a:spcPct val="50000"/>
              </a:spcBef>
              <a:defRPr/>
            </a:pPr>
            <a:r>
              <a:rPr lang="id-ID" sz="2000" dirty="0">
                <a:solidFill>
                  <a:srgbClr val="002060"/>
                </a:solidFill>
              </a:rPr>
              <a:t>Inisiatif oleh Peminta Informasi</a:t>
            </a:r>
          </a:p>
        </p:txBody>
      </p:sp>
      <p:sp>
        <p:nvSpPr>
          <p:cNvPr id="45099" name="Text Box 33"/>
          <p:cNvSpPr txBox="1">
            <a:spLocks noChangeArrowheads="1"/>
          </p:cNvSpPr>
          <p:nvPr/>
        </p:nvSpPr>
        <p:spPr bwMode="auto">
          <a:xfrm>
            <a:off x="2819400" y="6448425"/>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d-ID" sz="2000" b="1"/>
              <a:t>identifikasi</a:t>
            </a:r>
          </a:p>
        </p:txBody>
      </p:sp>
      <p:sp>
        <p:nvSpPr>
          <p:cNvPr id="26" name="TextBox 25"/>
          <p:cNvSpPr txBox="1"/>
          <p:nvPr/>
        </p:nvSpPr>
        <p:spPr>
          <a:xfrm rot="20444929">
            <a:off x="773177" y="2685787"/>
            <a:ext cx="685800" cy="646331"/>
          </a:xfrm>
          <a:prstGeom prst="rect">
            <a:avLst/>
          </a:prstGeom>
          <a:noFill/>
        </p:spPr>
        <p:txBody>
          <a:bodyPr>
            <a:spAutoFit/>
            <a:scene3d>
              <a:camera prst="perspectiveAbove"/>
              <a:lightRig rig="threePt" dir="t"/>
            </a:scene3d>
          </a:bodyPr>
          <a:lstStyle/>
          <a:p>
            <a:pPr algn="ctr">
              <a:defRPr/>
            </a:pPr>
            <a:r>
              <a:rPr lang="id-ID" sz="1200">
                <a:cs typeface="+mn-cs"/>
              </a:rPr>
              <a:t>HA atau HP</a:t>
            </a:r>
            <a:endParaRPr lang="id-ID" sz="1200" dirty="0">
              <a:cs typeface="+mn-cs"/>
            </a:endParaRPr>
          </a:p>
        </p:txBody>
      </p:sp>
      <p:sp>
        <p:nvSpPr>
          <p:cNvPr id="27" name="TextBox 26"/>
          <p:cNvSpPr txBox="1"/>
          <p:nvPr/>
        </p:nvSpPr>
        <p:spPr>
          <a:xfrm rot="20444929">
            <a:off x="7608823" y="2685787"/>
            <a:ext cx="685800" cy="646331"/>
          </a:xfrm>
          <a:prstGeom prst="rect">
            <a:avLst/>
          </a:prstGeom>
          <a:noFill/>
        </p:spPr>
        <p:txBody>
          <a:bodyPr>
            <a:spAutoFit/>
            <a:scene3d>
              <a:camera prst="perspectiveAbove"/>
              <a:lightRig rig="threePt" dir="t"/>
            </a:scene3d>
          </a:bodyPr>
          <a:lstStyle/>
          <a:p>
            <a:pPr algn="ctr">
              <a:defRPr/>
            </a:pPr>
            <a:r>
              <a:rPr lang="id-ID" sz="1200">
                <a:cs typeface="+mn-cs"/>
              </a:rPr>
              <a:t>HA atau HP</a:t>
            </a:r>
            <a:endParaRPr lang="id-ID" sz="1200" dirty="0">
              <a:cs typeface="+mn-cs"/>
            </a:endParaRPr>
          </a:p>
        </p:txBody>
      </p:sp>
      <p:sp>
        <p:nvSpPr>
          <p:cNvPr id="28" name="Text Box 4"/>
          <p:cNvSpPr txBox="1">
            <a:spLocks noChangeArrowheads="1"/>
          </p:cNvSpPr>
          <p:nvPr/>
        </p:nvSpPr>
        <p:spPr bwMode="auto">
          <a:xfrm>
            <a:off x="4343400" y="2057400"/>
            <a:ext cx="121920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spcBef>
                <a:spcPct val="50000"/>
              </a:spcBef>
              <a:defRPr/>
            </a:pPr>
            <a:r>
              <a:rPr lang="id-ID" sz="1200" b="1" dirty="0">
                <a:solidFill>
                  <a:srgbClr val="002060"/>
                </a:solidFill>
                <a:cs typeface="Arial" charset="0"/>
              </a:rPr>
              <a:t>PEMINTA INFORMASI</a:t>
            </a:r>
          </a:p>
        </p:txBody>
      </p:sp>
      <p:sp>
        <p:nvSpPr>
          <p:cNvPr id="30" name="Text Box 4"/>
          <p:cNvSpPr txBox="1">
            <a:spLocks noChangeArrowheads="1"/>
          </p:cNvSpPr>
          <p:nvPr/>
        </p:nvSpPr>
        <p:spPr bwMode="auto">
          <a:xfrm>
            <a:off x="3124200" y="2057400"/>
            <a:ext cx="1219200" cy="4616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eaLnBrk="0" hangingPunct="0">
              <a:spcBef>
                <a:spcPct val="50000"/>
              </a:spcBef>
              <a:defRPr/>
            </a:pPr>
            <a:r>
              <a:rPr lang="id-ID" sz="1200" b="1" dirty="0">
                <a:solidFill>
                  <a:srgbClr val="002060"/>
                </a:solidFill>
                <a:cs typeface="Arial" charset="0"/>
              </a:rPr>
              <a:t>PENYIDIK/ APGAKKUM</a:t>
            </a:r>
          </a:p>
        </p:txBody>
      </p:sp>
      <p:sp>
        <p:nvSpPr>
          <p:cNvPr id="71732" name="Title 1"/>
          <p:cNvSpPr>
            <a:spLocks/>
          </p:cNvSpPr>
          <p:nvPr/>
        </p:nvSpPr>
        <p:spPr bwMode="auto">
          <a:xfrm>
            <a:off x="0" y="304800"/>
            <a:ext cx="8229600" cy="454025"/>
          </a:xfrm>
          <a:prstGeom prst="rect">
            <a:avLst/>
          </a:prstGeom>
          <a:noFill/>
          <a:ln w="9525">
            <a:noFill/>
            <a:miter lim="800000"/>
            <a:headEnd/>
            <a:tailEnd/>
          </a:ln>
        </p:spPr>
        <p:txBody>
          <a:bodyPr anchor="ctr"/>
          <a:lstStyle/>
          <a:p>
            <a:pPr algn="ctr" eaLnBrk="0" hangingPunct="0">
              <a:lnSpc>
                <a:spcPct val="75000"/>
              </a:lnSpc>
              <a:defRPr/>
            </a:pPr>
            <a:r>
              <a:rPr lang="en-US" sz="3200" b="1">
                <a:effectLst>
                  <a:outerShdw blurRad="38100" dist="38100" dir="2700000" algn="tl">
                    <a:srgbClr val="C0C0C0"/>
                  </a:outerShdw>
                </a:effectLst>
                <a:latin typeface="Calibri" pitchFamily="34" charset="0"/>
                <a:cs typeface="+mn-cs"/>
              </a:rPr>
              <a:t>BAGAIMANA PROSES ANALISIS DIMULAI?</a:t>
            </a:r>
            <a:endParaRPr lang="id-ID" sz="3200" b="1">
              <a:effectLst>
                <a:outerShdw blurRad="38100" dist="38100" dir="2700000" algn="tl">
                  <a:srgbClr val="C0C0C0"/>
                </a:outerShdw>
              </a:effectLst>
              <a:latin typeface="Calibri" pitchFamily="34" charset="0"/>
              <a:cs typeface="+mn-cs"/>
            </a:endParaRPr>
          </a:p>
        </p:txBody>
      </p:sp>
      <p:sp>
        <p:nvSpPr>
          <p:cNvPr id="2" name="Text Box 4"/>
          <p:cNvSpPr txBox="1">
            <a:spLocks noChangeArrowheads="1"/>
          </p:cNvSpPr>
          <p:nvPr/>
        </p:nvSpPr>
        <p:spPr bwMode="auto">
          <a:xfrm>
            <a:off x="3616643" y="3392487"/>
            <a:ext cx="1463040" cy="46166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spcBef>
                <a:spcPct val="50000"/>
              </a:spcBef>
              <a:defRPr/>
            </a:pPr>
            <a:r>
              <a:rPr lang="en-US" sz="2400" b="1">
                <a:solidFill>
                  <a:srgbClr val="002060"/>
                </a:solidFill>
                <a:latin typeface="Arial Rounded MT Bold" pitchFamily="34" charset="0"/>
                <a:cs typeface="Arial" charset="0"/>
              </a:rPr>
              <a:t>PPATK</a:t>
            </a:r>
            <a:endParaRPr lang="id-ID" sz="2400" b="1">
              <a:solidFill>
                <a:srgbClr val="002060"/>
              </a:solidFill>
              <a:latin typeface="Arial Rounded MT Bold" pitchFamily="34" charset="0"/>
              <a:cs typeface="Arial" charset="0"/>
            </a:endParaRPr>
          </a:p>
        </p:txBody>
      </p:sp>
      <p:sp>
        <p:nvSpPr>
          <p:cNvPr id="3" name="Slide Number Placeholder 2"/>
          <p:cNvSpPr>
            <a:spLocks noGrp="1"/>
          </p:cNvSpPr>
          <p:nvPr>
            <p:ph type="sldNum" sz="quarter" idx="12"/>
          </p:nvPr>
        </p:nvSpPr>
        <p:spPr/>
        <p:txBody>
          <a:bodyPr/>
          <a:lstStyle/>
          <a:p>
            <a:fld id="{92992E1A-4E3E-46AB-B513-10B9179FFE5C}" type="slidenum">
              <a:rPr lang="en-US" smtClean="0"/>
              <a:t>25</a:t>
            </a:fld>
            <a:endParaRPr lang="en-US"/>
          </a:p>
        </p:txBody>
      </p:sp>
    </p:spTree>
    <p:extLst>
      <p:ext uri="{BB962C8B-B14F-4D97-AF65-F5344CB8AC3E}">
        <p14:creationId xmlns:p14="http://schemas.microsoft.com/office/powerpoint/2010/main" val="375511204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logo new"/>
          <p:cNvPicPr>
            <a:picLocks noChangeAspect="1" noChangeArrowheads="1"/>
          </p:cNvPicPr>
          <p:nvPr/>
        </p:nvPicPr>
        <p:blipFill>
          <a:blip r:embed="rId3">
            <a:lum bright="70000" contrast="-70000"/>
            <a:grayscl/>
            <a:extLst>
              <a:ext uri="{28A0092B-C50C-407E-A947-70E740481C1C}">
                <a14:useLocalDpi xmlns:a14="http://schemas.microsoft.com/office/drawing/2010/main" val="0"/>
              </a:ext>
            </a:extLst>
          </a:blip>
          <a:srcRect/>
          <a:stretch>
            <a:fillRect/>
          </a:stretch>
        </p:blipFill>
        <p:spPr bwMode="auto">
          <a:xfrm>
            <a:off x="990600" y="914400"/>
            <a:ext cx="7162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Line 4"/>
          <p:cNvSpPr>
            <a:spLocks noChangeShapeType="1"/>
          </p:cNvSpPr>
          <p:nvPr/>
        </p:nvSpPr>
        <p:spPr bwMode="auto">
          <a:xfrm>
            <a:off x="1905000" y="3581400"/>
            <a:ext cx="54102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4" name="Sous-titre 2"/>
          <p:cNvSpPr>
            <a:spLocks noGrp="1"/>
          </p:cNvSpPr>
          <p:nvPr>
            <p:ph type="subTitle" idx="4294967295"/>
          </p:nvPr>
        </p:nvSpPr>
        <p:spPr>
          <a:xfrm>
            <a:off x="1550988" y="3603625"/>
            <a:ext cx="6297612" cy="1606550"/>
          </a:xfrm>
        </p:spPr>
        <p:txBody>
          <a:bodyPr/>
          <a:lstStyle/>
          <a:p>
            <a:pPr marL="0" indent="0" algn="r">
              <a:lnSpc>
                <a:spcPct val="60000"/>
              </a:lnSpc>
              <a:buFont typeface="Wingdings" pitchFamily="2" charset="2"/>
              <a:buNone/>
            </a:pPr>
            <a:endParaRPr lang="en-US" b="1" i="1" smtClean="0">
              <a:solidFill>
                <a:schemeClr val="tx2"/>
              </a:solidFill>
              <a:latin typeface="Stencil" pitchFamily="82" charset="0"/>
            </a:endParaRPr>
          </a:p>
          <a:p>
            <a:pPr marL="0" indent="0" algn="ctr">
              <a:lnSpc>
                <a:spcPct val="80000"/>
              </a:lnSpc>
              <a:buFont typeface="Wingdings" pitchFamily="2" charset="2"/>
              <a:buNone/>
            </a:pPr>
            <a:r>
              <a:rPr lang="en-US" sz="3000" i="1" smtClean="0">
                <a:solidFill>
                  <a:srgbClr val="FF0000"/>
                </a:solidFill>
                <a:latin typeface="Stencil" pitchFamily="82" charset="0"/>
              </a:rPr>
              <a:t>STATISTIK per Oktober 2011</a:t>
            </a:r>
            <a:endParaRPr lang="en-US" sz="3000" b="1" i="1" smtClean="0">
              <a:solidFill>
                <a:srgbClr val="FF0000"/>
              </a:solidFill>
              <a:latin typeface="Stencil" pitchFamily="82" charset="0"/>
            </a:endParaRPr>
          </a:p>
          <a:p>
            <a:pPr marL="0" indent="0" algn="r">
              <a:lnSpc>
                <a:spcPct val="60000"/>
              </a:lnSpc>
              <a:buFont typeface="Wingdings" pitchFamily="2" charset="2"/>
              <a:buNone/>
            </a:pPr>
            <a:endParaRPr lang="en-US" sz="1400" b="1" i="1" smtClean="0">
              <a:solidFill>
                <a:srgbClr val="000000"/>
              </a:solidFill>
              <a:latin typeface="Stencil" pitchFamily="82" charset="0"/>
            </a:endParaRPr>
          </a:p>
          <a:p>
            <a:pPr marL="0" indent="0" algn="r">
              <a:lnSpc>
                <a:spcPct val="60000"/>
              </a:lnSpc>
              <a:buFont typeface="Wingdings" pitchFamily="2" charset="2"/>
              <a:buNone/>
            </a:pPr>
            <a:endParaRPr lang="fr-CA" sz="1400" b="1" i="1" smtClean="0">
              <a:solidFill>
                <a:srgbClr val="000000"/>
              </a:solidFill>
              <a:latin typeface="Stencil" pitchFamily="82" charset="0"/>
            </a:endParaRPr>
          </a:p>
        </p:txBody>
      </p:sp>
      <p:graphicFrame>
        <p:nvGraphicFramePr>
          <p:cNvPr id="46085" name="Object 5"/>
          <p:cNvGraphicFramePr>
            <a:graphicFrameLocks noChangeAspect="1"/>
          </p:cNvGraphicFramePr>
          <p:nvPr/>
        </p:nvGraphicFramePr>
        <p:xfrm>
          <a:off x="3352800" y="1905000"/>
          <a:ext cx="2438400" cy="1554163"/>
        </p:xfrm>
        <a:graphic>
          <a:graphicData uri="http://schemas.openxmlformats.org/presentationml/2006/ole">
            <mc:AlternateContent xmlns:mc="http://schemas.openxmlformats.org/markup-compatibility/2006">
              <mc:Choice xmlns:v="urn:schemas-microsoft-com:vml" Requires="v">
                <p:oleObj spid="_x0000_s1026" name="Photo Editor Photo" r:id="rId4" imgW="1571844" imgH="1343212" progId="">
                  <p:embed/>
                </p:oleObj>
              </mc:Choice>
              <mc:Fallback>
                <p:oleObj name="Photo Editor Photo" r:id="rId4" imgW="1571844" imgH="134321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905000"/>
                        <a:ext cx="24384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92992E1A-4E3E-46AB-B513-10B9179FFE5C}" type="slidenum">
              <a:rPr lang="en-US" smtClean="0"/>
              <a:t>26</a:t>
            </a:fld>
            <a:endParaRPr lang="en-US"/>
          </a:p>
        </p:txBody>
      </p:sp>
    </p:spTree>
    <p:extLst>
      <p:ext uri="{BB962C8B-B14F-4D97-AF65-F5344CB8AC3E}">
        <p14:creationId xmlns:p14="http://schemas.microsoft.com/office/powerpoint/2010/main" val="259202617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4"/>
          <p:cNvSpPr>
            <a:spLocks noChangeArrowheads="1"/>
          </p:cNvSpPr>
          <p:nvPr/>
        </p:nvSpPr>
        <p:spPr bwMode="auto">
          <a:xfrm>
            <a:off x="580231" y="304800"/>
            <a:ext cx="7983538" cy="9159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err="1"/>
              <a:t>Jumlah</a:t>
            </a:r>
            <a:r>
              <a:rPr lang="en-US" b="1" dirty="0"/>
              <a:t> </a:t>
            </a:r>
            <a:r>
              <a:rPr lang="en-US" b="1" dirty="0" err="1"/>
              <a:t>Kumulatif</a:t>
            </a:r>
            <a:r>
              <a:rPr lang="en-US" b="1" dirty="0"/>
              <a:t> </a:t>
            </a:r>
            <a:r>
              <a:rPr lang="en-US" b="1" dirty="0" err="1"/>
              <a:t>Hasil</a:t>
            </a:r>
            <a:r>
              <a:rPr lang="en-US" b="1" dirty="0"/>
              <a:t> </a:t>
            </a:r>
            <a:r>
              <a:rPr lang="en-US" b="1" dirty="0" err="1"/>
              <a:t>Analisis</a:t>
            </a:r>
            <a:r>
              <a:rPr lang="en-US" b="1" dirty="0"/>
              <a:t> ***) yang </a:t>
            </a:r>
            <a:r>
              <a:rPr lang="en-US" b="1" dirty="0" err="1"/>
              <a:t>Disampaikan</a:t>
            </a:r>
            <a:r>
              <a:rPr lang="en-US" b="1" dirty="0"/>
              <a:t> </a:t>
            </a:r>
            <a:r>
              <a:rPr lang="en-US" b="1" dirty="0" err="1"/>
              <a:t>ke</a:t>
            </a:r>
            <a:r>
              <a:rPr lang="en-US" b="1" dirty="0"/>
              <a:t> </a:t>
            </a:r>
            <a:r>
              <a:rPr lang="en-US" b="1" dirty="0" err="1"/>
              <a:t>Penyidik</a:t>
            </a:r>
            <a:r>
              <a:rPr lang="en-US" b="1" dirty="0"/>
              <a:t> </a:t>
            </a:r>
            <a:r>
              <a:rPr lang="en-US" b="1" dirty="0" err="1"/>
              <a:t>dan</a:t>
            </a:r>
            <a:r>
              <a:rPr lang="en-US" b="1" dirty="0"/>
              <a:t/>
            </a:r>
            <a:br>
              <a:rPr lang="en-US" b="1" dirty="0"/>
            </a:br>
            <a:r>
              <a:rPr lang="en-US" b="1" dirty="0" err="1"/>
              <a:t>Laporan</a:t>
            </a:r>
            <a:r>
              <a:rPr lang="en-US" b="1" dirty="0"/>
              <a:t> </a:t>
            </a:r>
            <a:r>
              <a:rPr lang="en-US" b="1" dirty="0" err="1"/>
              <a:t>Transaksi</a:t>
            </a:r>
            <a:r>
              <a:rPr lang="en-US" b="1" dirty="0"/>
              <a:t> </a:t>
            </a:r>
            <a:r>
              <a:rPr lang="en-US" b="1" dirty="0" err="1"/>
              <a:t>Keuangan</a:t>
            </a:r>
            <a:r>
              <a:rPr lang="en-US" b="1" dirty="0"/>
              <a:t> </a:t>
            </a:r>
            <a:r>
              <a:rPr lang="en-US" b="1" dirty="0" err="1"/>
              <a:t>Mencurigakan</a:t>
            </a:r>
            <a:r>
              <a:rPr lang="en-US" b="1" dirty="0"/>
              <a:t> </a:t>
            </a:r>
            <a:r>
              <a:rPr lang="en-US" b="1" dirty="0" err="1"/>
              <a:t>Terkait</a:t>
            </a:r>
            <a:r>
              <a:rPr lang="en-US" b="1" dirty="0"/>
              <a:t/>
            </a:r>
            <a:br>
              <a:rPr lang="en-US" b="1" dirty="0"/>
            </a:br>
            <a:r>
              <a:rPr lang="en-US" b="1" dirty="0" err="1"/>
              <a:t>Tahun</a:t>
            </a:r>
            <a:r>
              <a:rPr lang="en-US" b="1" dirty="0"/>
              <a:t> 2003 – 2011*)</a:t>
            </a:r>
          </a:p>
        </p:txBody>
      </p:sp>
      <p:sp>
        <p:nvSpPr>
          <p:cNvPr id="2" name="Slide Number Placeholder 1"/>
          <p:cNvSpPr>
            <a:spLocks noGrp="1"/>
          </p:cNvSpPr>
          <p:nvPr>
            <p:ph type="sldNum" sz="quarter" idx="12"/>
          </p:nvPr>
        </p:nvSpPr>
        <p:spPr/>
        <p:txBody>
          <a:bodyPr/>
          <a:lstStyle/>
          <a:p>
            <a:fld id="{92992E1A-4E3E-46AB-B513-10B9179FFE5C}" type="slidenum">
              <a:rPr lang="en-US" smtClean="0"/>
              <a:t>27</a:t>
            </a:fld>
            <a:endParaRPr lang="en-US"/>
          </a:p>
        </p:txBody>
      </p:sp>
    </p:spTree>
    <p:extLst>
      <p:ext uri="{BB962C8B-B14F-4D97-AF65-F5344CB8AC3E}">
        <p14:creationId xmlns:p14="http://schemas.microsoft.com/office/powerpoint/2010/main" val="927511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03238"/>
            <a:ext cx="7086600" cy="868362"/>
          </a:xfrm>
        </p:spPr>
        <p:style>
          <a:lnRef idx="3">
            <a:schemeClr val="lt1"/>
          </a:lnRef>
          <a:fillRef idx="1">
            <a:schemeClr val="accent1"/>
          </a:fillRef>
          <a:effectRef idx="1">
            <a:schemeClr val="accent1"/>
          </a:effectRef>
          <a:fontRef idx="minor">
            <a:schemeClr val="lt1"/>
          </a:fontRef>
        </p:style>
        <p:txBody>
          <a:bodyPr anchor="ctr">
            <a:normAutofit/>
          </a:bodyPr>
          <a:lstStyle/>
          <a:p>
            <a:pPr>
              <a:defRPr/>
            </a:pPr>
            <a:r>
              <a:rPr lang="en-US" sz="1400" smtClean="0">
                <a:solidFill>
                  <a:schemeClr val="tx1"/>
                </a:solidFill>
              </a:rPr>
              <a:t>Jumlah Kumulatif Hasil Analisis yang Disampaikan ke Penyidik </a:t>
            </a:r>
            <a:br>
              <a:rPr lang="en-US" sz="1400" smtClean="0">
                <a:solidFill>
                  <a:schemeClr val="tx1"/>
                </a:solidFill>
              </a:rPr>
            </a:br>
            <a:r>
              <a:rPr lang="en-US" sz="1400" smtClean="0">
                <a:solidFill>
                  <a:schemeClr val="tx1"/>
                </a:solidFill>
              </a:rPr>
              <a:t>Sampai 2011*)</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92992E1A-4E3E-46AB-B513-10B9179FFE5C}" type="slidenum">
              <a:rPr lang="en-US" smtClean="0"/>
              <a:t>28</a:t>
            </a:fld>
            <a:endParaRPr lang="en-US"/>
          </a:p>
        </p:txBody>
      </p:sp>
    </p:spTree>
    <p:extLst>
      <p:ext uri="{BB962C8B-B14F-4D97-AF65-F5344CB8AC3E}">
        <p14:creationId xmlns:p14="http://schemas.microsoft.com/office/powerpoint/2010/main" val="1334162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457200"/>
            <a:ext cx="6858000" cy="990600"/>
          </a:xfrm>
        </p:spPr>
        <p:style>
          <a:lnRef idx="3">
            <a:schemeClr val="lt1"/>
          </a:lnRef>
          <a:fillRef idx="1">
            <a:schemeClr val="accent1"/>
          </a:fillRef>
          <a:effectRef idx="1">
            <a:schemeClr val="accent1"/>
          </a:effectRef>
          <a:fontRef idx="minor">
            <a:schemeClr val="lt1"/>
          </a:fontRef>
        </p:style>
        <p:txBody>
          <a:bodyPr anchor="ctr"/>
          <a:lstStyle/>
          <a:p>
            <a:pPr>
              <a:defRPr/>
            </a:pPr>
            <a:r>
              <a:rPr lang="en-US" sz="1400" smtClean="0">
                <a:solidFill>
                  <a:schemeClr val="tx1"/>
                </a:solidFill>
              </a:rPr>
              <a:t>Jumlah Hasil Analisis yang Disampaikan ke Penyidik </a:t>
            </a:r>
            <a:br>
              <a:rPr lang="en-US" sz="1400" smtClean="0">
                <a:solidFill>
                  <a:schemeClr val="tx1"/>
                </a:solidFill>
              </a:rPr>
            </a:br>
            <a:r>
              <a:rPr lang="en-US" sz="1400" smtClean="0">
                <a:solidFill>
                  <a:schemeClr val="tx1"/>
                </a:solidFill>
              </a:rPr>
              <a:t>Menurut Dugaan Tindak Pidana Asal</a:t>
            </a:r>
            <a:br>
              <a:rPr lang="en-US" sz="1400" smtClean="0">
                <a:solidFill>
                  <a:schemeClr val="tx1"/>
                </a:solidFill>
              </a:rPr>
            </a:br>
            <a:r>
              <a:rPr lang="en-US" sz="1400" smtClean="0">
                <a:solidFill>
                  <a:schemeClr val="tx1"/>
                </a:solidFill>
              </a:rPr>
              <a:t>Tahun 2003 - 2011*)</a:t>
            </a:r>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92992E1A-4E3E-46AB-B513-10B9179FFE5C}" type="slidenum">
              <a:rPr lang="en-US" smtClean="0"/>
              <a:t>29</a:t>
            </a:fld>
            <a:endParaRPr lang="en-US"/>
          </a:p>
        </p:txBody>
      </p:sp>
    </p:spTree>
    <p:extLst>
      <p:ext uri="{BB962C8B-B14F-4D97-AF65-F5344CB8AC3E}">
        <p14:creationId xmlns:p14="http://schemas.microsoft.com/office/powerpoint/2010/main" val="130187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609600" y="1143000"/>
            <a:ext cx="8077200" cy="5029200"/>
          </a:xfrm>
        </p:spPr>
        <p:txBody>
          <a:bodyPr/>
          <a:lstStyle/>
          <a:p>
            <a:pPr marL="0" indent="0" algn="just">
              <a:lnSpc>
                <a:spcPct val="110000"/>
              </a:lnSpc>
              <a:buFont typeface="Wingdings" pitchFamily="2" charset="2"/>
              <a:buNone/>
            </a:pPr>
            <a:r>
              <a:rPr lang="en-AU" sz="2400" smtClean="0">
                <a:latin typeface="Calibri" pitchFamily="34" charset="0"/>
              </a:rPr>
              <a:t>“Untuk dapat dilakukan penyidikan, penuntutan, dan pemeriksaan di sidang pengadilan terhadap TPPU tidak wajib dibuktikan terlebih dahulu tindak pidana asalnya.” (Pasal 69 UU TPPU)</a:t>
            </a:r>
          </a:p>
          <a:p>
            <a:pPr marL="0" indent="0" algn="just">
              <a:lnSpc>
                <a:spcPct val="110000"/>
              </a:lnSpc>
              <a:buFont typeface="Wingdings" pitchFamily="2" charset="2"/>
              <a:buNone/>
            </a:pPr>
            <a:endParaRPr lang="en-AU" sz="2400" smtClean="0">
              <a:latin typeface="Calibri" pitchFamily="34" charset="0"/>
            </a:endParaRPr>
          </a:p>
          <a:p>
            <a:pPr marL="0" indent="0" algn="just">
              <a:lnSpc>
                <a:spcPct val="110000"/>
              </a:lnSpc>
              <a:buFont typeface="Wingdings" pitchFamily="2" charset="2"/>
              <a:buNone/>
            </a:pPr>
            <a:r>
              <a:rPr lang="en-US" sz="1800" b="1" smtClean="0">
                <a:latin typeface="Trebuchet MS" pitchFamily="34" charset="0"/>
              </a:rPr>
              <a:t>	</a:t>
            </a:r>
          </a:p>
        </p:txBody>
      </p:sp>
      <p:sp>
        <p:nvSpPr>
          <p:cNvPr id="22531" name="Rectangle 3"/>
          <p:cNvSpPr>
            <a:spLocks noChangeArrowheads="1"/>
          </p:cNvSpPr>
          <p:nvPr/>
        </p:nvSpPr>
        <p:spPr bwMode="auto">
          <a:xfrm>
            <a:off x="304800" y="-12700"/>
            <a:ext cx="746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a:latin typeface="Calibri" pitchFamily="34" charset="0"/>
              </a:rPr>
              <a:t>HUKUM ACARA … </a:t>
            </a:r>
            <a:r>
              <a:rPr lang="en-US" sz="3200" b="1" i="1">
                <a:latin typeface="Calibri" pitchFamily="34" charset="0"/>
              </a:rPr>
              <a:t>(lanjutan)</a:t>
            </a:r>
            <a:endParaRPr lang="en-US" sz="3200" b="1">
              <a:latin typeface="Calibri" pitchFamily="34" charset="0"/>
            </a:endParaRPr>
          </a:p>
        </p:txBody>
      </p:sp>
      <p:sp>
        <p:nvSpPr>
          <p:cNvPr id="2" name="Slide Number Placeholder 1"/>
          <p:cNvSpPr>
            <a:spLocks noGrp="1"/>
          </p:cNvSpPr>
          <p:nvPr>
            <p:ph type="sldNum" sz="quarter" idx="12"/>
          </p:nvPr>
        </p:nvSpPr>
        <p:spPr/>
        <p:txBody>
          <a:bodyPr/>
          <a:lstStyle/>
          <a:p>
            <a:fld id="{92992E1A-4E3E-46AB-B513-10B9179FFE5C}" type="slidenum">
              <a:rPr lang="en-US" smtClean="0"/>
              <a:t>3</a:t>
            </a:fld>
            <a:endParaRPr lang="en-US"/>
          </a:p>
        </p:txBody>
      </p:sp>
    </p:spTree>
    <p:extLst>
      <p:ext uri="{BB962C8B-B14F-4D97-AF65-F5344CB8AC3E}">
        <p14:creationId xmlns:p14="http://schemas.microsoft.com/office/powerpoint/2010/main" val="186933045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4294967295"/>
          </p:nvPr>
        </p:nvSpPr>
        <p:spPr/>
        <p:txBody>
          <a:bodyPr/>
          <a:lstStyle/>
          <a:p>
            <a:endParaRPr lang="en-US" smtClean="0"/>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2992E1A-4E3E-46AB-B513-10B9179FFE5C}" type="slidenum">
              <a:rPr lang="en-US" smtClean="0"/>
              <a:t>30</a:t>
            </a:fld>
            <a:endParaRPr lang="en-US"/>
          </a:p>
        </p:txBody>
      </p:sp>
    </p:spTree>
    <p:extLst>
      <p:ext uri="{BB962C8B-B14F-4D97-AF65-F5344CB8AC3E}">
        <p14:creationId xmlns:p14="http://schemas.microsoft.com/office/powerpoint/2010/main" val="204236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p:cNvSpPr>
          <p:nvPr>
            <p:ph type="body" idx="4294967295"/>
          </p:nvPr>
        </p:nvSpPr>
        <p:spPr>
          <a:xfrm>
            <a:off x="838200" y="2424113"/>
            <a:ext cx="7693025" cy="3449637"/>
          </a:xfrm>
        </p:spPr>
        <p:txBody>
          <a:bodyPr/>
          <a:lstStyle/>
          <a:p>
            <a:pPr marL="0" indent="0" algn="just">
              <a:buFont typeface="Wingdings" pitchFamily="2" charset="2"/>
              <a:buNone/>
            </a:pPr>
            <a:r>
              <a:rPr lang="en-US" smtClean="0"/>
              <a:t>Sampai saat ini terdapat 42 putusan Tindak Pidana Pencucian Uang di Indonesia. </a:t>
            </a:r>
          </a:p>
        </p:txBody>
      </p:sp>
      <p:pic>
        <p:nvPicPr>
          <p:cNvPr id="51204" name="Picture 3" descr="TaxRead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3248025"/>
            <a:ext cx="26416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257003794ZPCd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86200"/>
            <a:ext cx="19812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7" descr="26916-Clipart-Illustration-Of-A-White-Character-Police-Officer-Holding-A-Monadnock-Control-Baton-And-Standing-By-A-Handcuffed-Crim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86200"/>
            <a:ext cx="2438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txBox="1">
            <a:spLocks noGrp="1"/>
          </p:cNvSpPr>
          <p:nvPr/>
        </p:nvSpPr>
        <p:spPr>
          <a:xfrm>
            <a:off x="6553200" y="6356350"/>
            <a:ext cx="2133600" cy="365125"/>
          </a:xfrm>
          <a:prstGeom prst="rect">
            <a:avLst/>
          </a:prstGeom>
          <a:noFill/>
        </p:spPr>
        <p:txBody>
          <a:bodyPr anchor="ctr"/>
          <a:lstStyle/>
          <a:p>
            <a:pPr algn="r" eaLnBrk="0" hangingPunct="0">
              <a:defRPr/>
            </a:pPr>
            <a:fld id="{5E56B7E3-CAE0-472D-9496-8C197C1B825C}" type="slidenum">
              <a:rPr lang="fr-CA" sz="1200">
                <a:solidFill>
                  <a:schemeClr val="tx1">
                    <a:tint val="75000"/>
                  </a:schemeClr>
                </a:solidFill>
                <a:latin typeface="Arial" pitchFamily="34" charset="0"/>
                <a:cs typeface="+mn-cs"/>
              </a:rPr>
              <a:pPr algn="r" eaLnBrk="0" hangingPunct="0">
                <a:defRPr/>
              </a:pPr>
              <a:t>31</a:t>
            </a:fld>
            <a:endParaRPr lang="fr-CA" sz="1200">
              <a:solidFill>
                <a:schemeClr val="tx1">
                  <a:tint val="75000"/>
                </a:schemeClr>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92992E1A-4E3E-46AB-B513-10B9179FFE5C}" type="slidenum">
              <a:rPr lang="en-US" smtClean="0"/>
              <a:t>31</a:t>
            </a:fld>
            <a:endParaRPr lang="en-US"/>
          </a:p>
        </p:txBody>
      </p:sp>
    </p:spTree>
    <p:extLst>
      <p:ext uri="{BB962C8B-B14F-4D97-AF65-F5344CB8AC3E}">
        <p14:creationId xmlns:p14="http://schemas.microsoft.com/office/powerpoint/2010/main" val="4225895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par>
                          <p:cTn id="8" fill="hold" nodeType="afterGroup">
                            <p:stCondLst>
                              <p:cond delay="500"/>
                            </p:stCondLst>
                            <p:childTnLst>
                              <p:par>
                                <p:cTn id="9" presetID="1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To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519113" y="1143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75000"/>
              </a:lnSpc>
              <a:spcBef>
                <a:spcPct val="20000"/>
              </a:spcBef>
              <a:buClr>
                <a:schemeClr val="tx1"/>
              </a:buClr>
              <a:buSzPct val="90000"/>
            </a:pPr>
            <a:r>
              <a:rPr lang="id-ID" sz="2000">
                <a:latin typeface="Calibri" pitchFamily="34" charset="0"/>
              </a:rPr>
              <a:t>Alat bukti yang sah dalam pembuktian tindak pidana pencucian uang ialah:</a:t>
            </a:r>
            <a:r>
              <a:rPr lang="en-US" sz="2000">
                <a:latin typeface="Calibri" pitchFamily="34" charset="0"/>
              </a:rPr>
              <a:t> </a:t>
            </a:r>
          </a:p>
        </p:txBody>
      </p:sp>
      <p:sp>
        <p:nvSpPr>
          <p:cNvPr id="23555" name="Rectangle 4"/>
          <p:cNvSpPr>
            <a:spLocks noChangeArrowheads="1"/>
          </p:cNvSpPr>
          <p:nvPr/>
        </p:nvSpPr>
        <p:spPr bwMode="auto">
          <a:xfrm>
            <a:off x="533400" y="1524000"/>
            <a:ext cx="8153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75000"/>
              </a:lnSpc>
              <a:spcBef>
                <a:spcPct val="40000"/>
              </a:spcBef>
              <a:buClr>
                <a:schemeClr val="tx1"/>
              </a:buClr>
              <a:buSzPct val="90000"/>
              <a:buFontTx/>
              <a:buAutoNum type="alphaLcPeriod"/>
            </a:pPr>
            <a:r>
              <a:rPr lang="en-US" sz="2000">
                <a:latin typeface="Calibri" pitchFamily="34" charset="0"/>
              </a:rPr>
              <a:t>alat bukti sebagaimana dimaksud dalam Hukum Acara Pidana; dan/atau</a:t>
            </a:r>
            <a:r>
              <a:rPr lang="fi-FI" sz="2000">
                <a:latin typeface="Calibri" pitchFamily="34" charset="0"/>
              </a:rPr>
              <a:t>; </a:t>
            </a:r>
          </a:p>
          <a:p>
            <a:pPr marL="342900" indent="-342900" eaLnBrk="0" hangingPunct="0">
              <a:lnSpc>
                <a:spcPct val="75000"/>
              </a:lnSpc>
              <a:spcBef>
                <a:spcPct val="40000"/>
              </a:spcBef>
              <a:buClr>
                <a:schemeClr val="tx1"/>
              </a:buClr>
              <a:buSzPct val="90000"/>
              <a:buFontTx/>
              <a:buAutoNum type="alphaLcPeriod"/>
            </a:pPr>
            <a:r>
              <a:rPr lang="en-US" sz="2000">
                <a:latin typeface="Calibri" pitchFamily="34" charset="0"/>
              </a:rPr>
              <a:t>alat bukti lain berupa informasi yang diucapkan, dikirimkan, diterima, atau disimpan secara elektronik dengan alat optik atau alat yang serupa optik dan Dokumen.</a:t>
            </a:r>
          </a:p>
          <a:p>
            <a:pPr marL="342900" indent="-342900" eaLnBrk="0" hangingPunct="0">
              <a:lnSpc>
                <a:spcPct val="75000"/>
              </a:lnSpc>
              <a:spcBef>
                <a:spcPct val="40000"/>
              </a:spcBef>
              <a:buClr>
                <a:schemeClr val="tx1"/>
              </a:buClr>
              <a:buSzPct val="90000"/>
            </a:pPr>
            <a:r>
              <a:rPr lang="en-US" sz="2000">
                <a:latin typeface="Calibri" pitchFamily="34" charset="0"/>
              </a:rPr>
              <a:t>(Pasal 73 UU TPPU)</a:t>
            </a:r>
          </a:p>
        </p:txBody>
      </p:sp>
      <p:sp>
        <p:nvSpPr>
          <p:cNvPr id="23556" name="Rectangle 5"/>
          <p:cNvSpPr>
            <a:spLocks noChangeArrowheads="1"/>
          </p:cNvSpPr>
          <p:nvPr/>
        </p:nvSpPr>
        <p:spPr bwMode="auto">
          <a:xfrm>
            <a:off x="547688" y="33528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75000"/>
              </a:lnSpc>
              <a:spcBef>
                <a:spcPct val="20000"/>
              </a:spcBef>
              <a:buClr>
                <a:schemeClr val="tx1"/>
              </a:buClr>
              <a:buSzPct val="90000"/>
            </a:pPr>
            <a:r>
              <a:rPr lang="id-ID" sz="2000">
                <a:latin typeface="Calibri" pitchFamily="34" charset="0"/>
              </a:rPr>
              <a:t>Dokumen adalah data, rekaman, atau informasi yang dapat  dilihat,  dibaca,  dan/atau didengar, yang dapat dikeluarkan dengan atau tanpa bantuan suatu sarana, baik yang tertuang di atas kertas atau benda fisik apa pun selain kertas maupun yang terekam secara elektronik, termasuk tetapi tidak terbatas pada:</a:t>
            </a:r>
            <a:r>
              <a:rPr lang="en-US" sz="2000">
                <a:latin typeface="Calibri" pitchFamily="34" charset="0"/>
              </a:rPr>
              <a:t> </a:t>
            </a:r>
          </a:p>
        </p:txBody>
      </p:sp>
      <p:sp>
        <p:nvSpPr>
          <p:cNvPr id="23557" name="Rectangle 6"/>
          <p:cNvSpPr>
            <a:spLocks noChangeArrowheads="1"/>
          </p:cNvSpPr>
          <p:nvPr/>
        </p:nvSpPr>
        <p:spPr bwMode="auto">
          <a:xfrm>
            <a:off x="457200" y="4419600"/>
            <a:ext cx="8305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342900" eaLnBrk="0" hangingPunct="0">
              <a:lnSpc>
                <a:spcPct val="75000"/>
              </a:lnSpc>
              <a:spcBef>
                <a:spcPct val="20000"/>
              </a:spcBef>
              <a:buClr>
                <a:schemeClr val="tx1"/>
              </a:buClr>
              <a:buSzPct val="90000"/>
              <a:buFontTx/>
              <a:buAutoNum type="alphaLcPeriod"/>
            </a:pPr>
            <a:r>
              <a:rPr lang="id-ID" sz="2000">
                <a:latin typeface="Calibri" pitchFamily="34" charset="0"/>
              </a:rPr>
              <a:t>tulisan, suara, atau gambar;</a:t>
            </a:r>
            <a:r>
              <a:rPr lang="en-US" sz="2000">
                <a:latin typeface="Calibri" pitchFamily="34" charset="0"/>
              </a:rPr>
              <a:t> </a:t>
            </a:r>
            <a:endParaRPr lang="fi-FI" sz="2000">
              <a:latin typeface="Calibri" pitchFamily="34" charset="0"/>
            </a:endParaRPr>
          </a:p>
          <a:p>
            <a:pPr marL="457200" indent="-342900" eaLnBrk="0" hangingPunct="0">
              <a:lnSpc>
                <a:spcPct val="75000"/>
              </a:lnSpc>
              <a:spcBef>
                <a:spcPct val="20000"/>
              </a:spcBef>
              <a:buClr>
                <a:schemeClr val="tx1"/>
              </a:buClr>
              <a:buSzPct val="90000"/>
              <a:buFontTx/>
              <a:buAutoNum type="alphaLcPeriod"/>
            </a:pPr>
            <a:r>
              <a:rPr lang="id-ID" sz="2000">
                <a:latin typeface="Calibri" pitchFamily="34" charset="0"/>
              </a:rPr>
              <a:t>peta, rancangan, foto, atau sejenisnya;</a:t>
            </a:r>
            <a:r>
              <a:rPr lang="en-US" sz="2000">
                <a:latin typeface="Calibri" pitchFamily="34" charset="0"/>
              </a:rPr>
              <a:t> </a:t>
            </a:r>
          </a:p>
          <a:p>
            <a:pPr marL="457200" indent="-342900" eaLnBrk="0" hangingPunct="0">
              <a:lnSpc>
                <a:spcPct val="75000"/>
              </a:lnSpc>
              <a:spcBef>
                <a:spcPct val="20000"/>
              </a:spcBef>
              <a:buClr>
                <a:schemeClr val="tx1"/>
              </a:buClr>
              <a:buSzPct val="90000"/>
              <a:buFontTx/>
              <a:buAutoNum type="alphaLcPeriod"/>
            </a:pPr>
            <a:r>
              <a:rPr lang="id-ID" sz="2000">
                <a:latin typeface="Calibri" pitchFamily="34" charset="0"/>
              </a:rPr>
              <a:t>huruf, tanda, angka, simbol, atau perforasi yang memiliki makna atau dapat dipahami oleh orang yang mampu membaca atau memahaminya.</a:t>
            </a:r>
            <a:endParaRPr lang="en-US" sz="2000">
              <a:latin typeface="Calibri" pitchFamily="34" charset="0"/>
            </a:endParaRPr>
          </a:p>
          <a:p>
            <a:pPr marL="457200" indent="-342900" eaLnBrk="0" hangingPunct="0">
              <a:lnSpc>
                <a:spcPct val="75000"/>
              </a:lnSpc>
              <a:spcBef>
                <a:spcPct val="20000"/>
              </a:spcBef>
              <a:buClr>
                <a:schemeClr val="tx1"/>
              </a:buClr>
              <a:buSzPct val="90000"/>
            </a:pPr>
            <a:r>
              <a:rPr lang="en-US" sz="2000">
                <a:latin typeface="Calibri" pitchFamily="34" charset="0"/>
              </a:rPr>
              <a:t>(Pasal 1 Angka 16 UU TPPU)</a:t>
            </a:r>
          </a:p>
        </p:txBody>
      </p:sp>
      <p:sp>
        <p:nvSpPr>
          <p:cNvPr id="23558" name="Rectangle 8"/>
          <p:cNvSpPr>
            <a:spLocks noChangeArrowheads="1"/>
          </p:cNvSpPr>
          <p:nvPr/>
        </p:nvSpPr>
        <p:spPr bwMode="auto">
          <a:xfrm>
            <a:off x="304800" y="-12700"/>
            <a:ext cx="746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a:latin typeface="Calibri" pitchFamily="34" charset="0"/>
              </a:rPr>
              <a:t>ALAT BUKTI</a:t>
            </a:r>
          </a:p>
        </p:txBody>
      </p:sp>
      <p:sp>
        <p:nvSpPr>
          <p:cNvPr id="2" name="Slide Number Placeholder 1"/>
          <p:cNvSpPr>
            <a:spLocks noGrp="1"/>
          </p:cNvSpPr>
          <p:nvPr>
            <p:ph type="sldNum" sz="quarter" idx="12"/>
          </p:nvPr>
        </p:nvSpPr>
        <p:spPr/>
        <p:txBody>
          <a:bodyPr/>
          <a:lstStyle/>
          <a:p>
            <a:fld id="{92992E1A-4E3E-46AB-B513-10B9179FFE5C}" type="slidenum">
              <a:rPr lang="en-US" smtClean="0"/>
              <a:t>4</a:t>
            </a:fld>
            <a:endParaRPr lang="en-US"/>
          </a:p>
        </p:txBody>
      </p:sp>
    </p:spTree>
    <p:extLst>
      <p:ext uri="{BB962C8B-B14F-4D97-AF65-F5344CB8AC3E}">
        <p14:creationId xmlns:p14="http://schemas.microsoft.com/office/powerpoint/2010/main" val="1146352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609600" y="914400"/>
            <a:ext cx="8077200" cy="5715000"/>
          </a:xfrm>
        </p:spPr>
        <p:txBody>
          <a:bodyPr/>
          <a:lstStyle/>
          <a:p>
            <a:pPr marL="0" indent="0" algn="just">
              <a:lnSpc>
                <a:spcPct val="110000"/>
              </a:lnSpc>
              <a:buFont typeface="Wingdings" pitchFamily="2" charset="2"/>
              <a:buNone/>
            </a:pPr>
            <a:r>
              <a:rPr lang="en-AU" sz="2200" smtClean="0">
                <a:latin typeface="Calibri" pitchFamily="34" charset="0"/>
              </a:rPr>
              <a:t>“Penyidikan TPPU dilakukan oleh penyidik tindak pidana asal sesuai dengan ketentuan hukum acara dan ketentuan peraturan perundang-undangan, kecuali ditentukan lain menurut UU ini.” (Pasal 74 UU TPPU)</a:t>
            </a:r>
          </a:p>
          <a:p>
            <a:pPr marL="0" indent="0" algn="just">
              <a:lnSpc>
                <a:spcPct val="110000"/>
              </a:lnSpc>
              <a:buFont typeface="Wingdings" pitchFamily="2" charset="2"/>
              <a:buNone/>
            </a:pPr>
            <a:endParaRPr lang="en-AU" sz="2000" smtClean="0">
              <a:latin typeface="Calibri" pitchFamily="34" charset="0"/>
            </a:endParaRPr>
          </a:p>
          <a:p>
            <a:pPr marL="0" indent="0" algn="just">
              <a:lnSpc>
                <a:spcPct val="110000"/>
              </a:lnSpc>
              <a:buFont typeface="Wingdings" pitchFamily="2" charset="2"/>
              <a:buNone/>
            </a:pPr>
            <a:r>
              <a:rPr lang="en-AU" sz="2000" smtClean="0">
                <a:latin typeface="Calibri" pitchFamily="34" charset="0"/>
              </a:rPr>
              <a:t>Penjelasan Pasal 74 UU TPPU:</a:t>
            </a:r>
            <a:endParaRPr lang="en-AU" sz="2200" smtClean="0">
              <a:latin typeface="Calibri" pitchFamily="34" charset="0"/>
            </a:endParaRPr>
          </a:p>
          <a:p>
            <a:pPr marL="0" indent="0" algn="just">
              <a:lnSpc>
                <a:spcPct val="110000"/>
              </a:lnSpc>
              <a:buFont typeface="Wingdings" pitchFamily="2" charset="2"/>
              <a:buNone/>
            </a:pPr>
            <a:r>
              <a:rPr lang="en-AU" sz="2000" smtClean="0">
                <a:latin typeface="Calibri" pitchFamily="34" charset="0"/>
              </a:rPr>
              <a:t>Penyidik Tindak Pidana Asal adalah pejabat dari instansi yang oleh undang-undang diberi kewenangan untuk melakukan penyidikan, yaitu:</a:t>
            </a:r>
          </a:p>
          <a:p>
            <a:pPr marL="0" indent="0" algn="just">
              <a:lnSpc>
                <a:spcPct val="110000"/>
              </a:lnSpc>
              <a:buFontTx/>
              <a:buChar char="-"/>
            </a:pPr>
            <a:r>
              <a:rPr lang="en-AU" sz="2000" smtClean="0">
                <a:latin typeface="Calibri" pitchFamily="34" charset="0"/>
              </a:rPr>
              <a:t>Polri</a:t>
            </a:r>
          </a:p>
          <a:p>
            <a:pPr marL="0" indent="0" algn="just">
              <a:lnSpc>
                <a:spcPct val="110000"/>
              </a:lnSpc>
              <a:buFontTx/>
              <a:buChar char="-"/>
            </a:pPr>
            <a:r>
              <a:rPr lang="en-AU" sz="2000" smtClean="0">
                <a:latin typeface="Calibri" pitchFamily="34" charset="0"/>
              </a:rPr>
              <a:t>Kejaksaan </a:t>
            </a:r>
          </a:p>
          <a:p>
            <a:pPr marL="0" indent="0" algn="just">
              <a:lnSpc>
                <a:spcPct val="110000"/>
              </a:lnSpc>
              <a:buFontTx/>
              <a:buChar char="-"/>
            </a:pPr>
            <a:r>
              <a:rPr lang="en-AU" sz="2000" smtClean="0">
                <a:latin typeface="Calibri" pitchFamily="34" charset="0"/>
              </a:rPr>
              <a:t>KPK</a:t>
            </a:r>
          </a:p>
          <a:p>
            <a:pPr marL="0" indent="0" algn="just">
              <a:lnSpc>
                <a:spcPct val="110000"/>
              </a:lnSpc>
              <a:buFontTx/>
              <a:buChar char="-"/>
            </a:pPr>
            <a:r>
              <a:rPr lang="en-AU" sz="2000" smtClean="0">
                <a:latin typeface="Calibri" pitchFamily="34" charset="0"/>
              </a:rPr>
              <a:t>BNN</a:t>
            </a:r>
          </a:p>
          <a:p>
            <a:pPr marL="0" indent="0" algn="just">
              <a:lnSpc>
                <a:spcPct val="110000"/>
              </a:lnSpc>
              <a:buFontTx/>
              <a:buChar char="-"/>
            </a:pPr>
            <a:r>
              <a:rPr lang="en-AU" sz="2000" smtClean="0">
                <a:latin typeface="Calibri" pitchFamily="34" charset="0"/>
              </a:rPr>
              <a:t>Ditjen Pajak</a:t>
            </a:r>
          </a:p>
          <a:p>
            <a:pPr marL="0" indent="0" algn="just">
              <a:lnSpc>
                <a:spcPct val="110000"/>
              </a:lnSpc>
              <a:buFontTx/>
              <a:buChar char="-"/>
            </a:pPr>
            <a:r>
              <a:rPr lang="en-AU" sz="2000" smtClean="0">
                <a:latin typeface="Calibri" pitchFamily="34" charset="0"/>
              </a:rPr>
              <a:t>Ditjen Bea dan Cukai</a:t>
            </a:r>
            <a:endParaRPr lang="en-US" sz="2000" smtClean="0">
              <a:latin typeface="Calibri" pitchFamily="34" charset="0"/>
            </a:endParaRPr>
          </a:p>
        </p:txBody>
      </p:sp>
      <p:sp>
        <p:nvSpPr>
          <p:cNvPr id="24579" name="Rectangle 3"/>
          <p:cNvSpPr>
            <a:spLocks noChangeArrowheads="1"/>
          </p:cNvSpPr>
          <p:nvPr/>
        </p:nvSpPr>
        <p:spPr bwMode="auto">
          <a:xfrm>
            <a:off x="304800" y="-12700"/>
            <a:ext cx="746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a:latin typeface="Calibri" pitchFamily="34" charset="0"/>
              </a:rPr>
              <a:t>PENYIDIKAN</a:t>
            </a:r>
          </a:p>
        </p:txBody>
      </p:sp>
      <p:sp>
        <p:nvSpPr>
          <p:cNvPr id="2" name="Slide Number Placeholder 1"/>
          <p:cNvSpPr>
            <a:spLocks noGrp="1"/>
          </p:cNvSpPr>
          <p:nvPr>
            <p:ph type="sldNum" sz="quarter" idx="12"/>
          </p:nvPr>
        </p:nvSpPr>
        <p:spPr/>
        <p:txBody>
          <a:bodyPr/>
          <a:lstStyle/>
          <a:p>
            <a:fld id="{92992E1A-4E3E-46AB-B513-10B9179FFE5C}" type="slidenum">
              <a:rPr lang="en-US" smtClean="0"/>
              <a:t>5</a:t>
            </a:fld>
            <a:endParaRPr lang="en-US"/>
          </a:p>
        </p:txBody>
      </p:sp>
    </p:spTree>
    <p:extLst>
      <p:ext uri="{BB962C8B-B14F-4D97-AF65-F5344CB8AC3E}">
        <p14:creationId xmlns:p14="http://schemas.microsoft.com/office/powerpoint/2010/main" val="163566883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609600" y="914400"/>
            <a:ext cx="8077200" cy="5715000"/>
          </a:xfrm>
        </p:spPr>
        <p:txBody>
          <a:bodyPr/>
          <a:lstStyle/>
          <a:p>
            <a:pPr marL="0" indent="0" algn="just">
              <a:lnSpc>
                <a:spcPct val="110000"/>
              </a:lnSpc>
              <a:buFont typeface="Wingdings" pitchFamily="2" charset="2"/>
              <a:buNone/>
            </a:pPr>
            <a:r>
              <a:rPr lang="en-AU" sz="2400" smtClean="0">
                <a:latin typeface="Calibri" pitchFamily="34" charset="0"/>
              </a:rPr>
              <a:t>“Dalam hal penyidik menemukan bukti permulaan yang cukup terjadinya TPPU dan tindak pidana asal, penyidik menggabungkan penyidikan tindak pidana asal dengan penyidikan TPPU dan memberitahukannya kepada PPATK”. (Pasal 75 UU TPPU)</a:t>
            </a:r>
          </a:p>
          <a:p>
            <a:pPr marL="0" indent="0" algn="just">
              <a:lnSpc>
                <a:spcPct val="110000"/>
              </a:lnSpc>
              <a:buFont typeface="Wingdings" pitchFamily="2" charset="2"/>
              <a:buNone/>
            </a:pPr>
            <a:endParaRPr lang="en-AU" sz="2400" smtClean="0">
              <a:latin typeface="Calibri" pitchFamily="34" charset="0"/>
            </a:endParaRPr>
          </a:p>
        </p:txBody>
      </p:sp>
      <p:sp>
        <p:nvSpPr>
          <p:cNvPr id="25603" name="Rectangle 3"/>
          <p:cNvSpPr>
            <a:spLocks noChangeArrowheads="1"/>
          </p:cNvSpPr>
          <p:nvPr/>
        </p:nvSpPr>
        <p:spPr bwMode="auto">
          <a:xfrm>
            <a:off x="304800" y="-12700"/>
            <a:ext cx="746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a:latin typeface="Calibri" pitchFamily="34" charset="0"/>
              </a:rPr>
              <a:t>PENYIDIKAN</a:t>
            </a:r>
          </a:p>
        </p:txBody>
      </p:sp>
      <p:sp>
        <p:nvSpPr>
          <p:cNvPr id="2" name="Slide Number Placeholder 1"/>
          <p:cNvSpPr>
            <a:spLocks noGrp="1"/>
          </p:cNvSpPr>
          <p:nvPr>
            <p:ph type="sldNum" sz="quarter" idx="12"/>
          </p:nvPr>
        </p:nvSpPr>
        <p:spPr/>
        <p:txBody>
          <a:bodyPr/>
          <a:lstStyle/>
          <a:p>
            <a:fld id="{92992E1A-4E3E-46AB-B513-10B9179FFE5C}" type="slidenum">
              <a:rPr lang="en-US" smtClean="0"/>
              <a:t>6</a:t>
            </a:fld>
            <a:endParaRPr lang="en-US"/>
          </a:p>
        </p:txBody>
      </p:sp>
    </p:spTree>
    <p:extLst>
      <p:ext uri="{BB962C8B-B14F-4D97-AF65-F5344CB8AC3E}">
        <p14:creationId xmlns:p14="http://schemas.microsoft.com/office/powerpoint/2010/main" val="312949336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609600" y="914400"/>
            <a:ext cx="8077200" cy="5715000"/>
          </a:xfrm>
        </p:spPr>
        <p:txBody>
          <a:bodyPr/>
          <a:lstStyle/>
          <a:p>
            <a:pPr marL="0" indent="0" algn="just">
              <a:lnSpc>
                <a:spcPct val="110000"/>
              </a:lnSpc>
              <a:buFont typeface="Wingdings" pitchFamily="2" charset="2"/>
              <a:buNone/>
            </a:pPr>
            <a:r>
              <a:rPr lang="en-AU" sz="2400" smtClean="0">
                <a:latin typeface="Calibri" pitchFamily="34" charset="0"/>
              </a:rPr>
              <a:t>“Penuntut umum wajib menyerahkan berkas perkara TPPU kepada pengadilan negeri paling lama 30 (tiga puluh) hari kerja terhitung sejak tanggal diterimanya berkas perkara yang telah dinyatakan lengkap.” (Pasal 76 ayat (1) UU TPPU)</a:t>
            </a:r>
          </a:p>
          <a:p>
            <a:pPr marL="0" indent="0" algn="just">
              <a:lnSpc>
                <a:spcPct val="110000"/>
              </a:lnSpc>
              <a:spcBef>
                <a:spcPct val="0"/>
              </a:spcBef>
              <a:buFont typeface="Wingdings" pitchFamily="2" charset="2"/>
              <a:buNone/>
            </a:pPr>
            <a:endParaRPr lang="en-AU" sz="2400" smtClean="0">
              <a:latin typeface="Calibri" pitchFamily="34" charset="0"/>
            </a:endParaRPr>
          </a:p>
          <a:p>
            <a:pPr marL="0" indent="0" algn="just">
              <a:lnSpc>
                <a:spcPct val="110000"/>
              </a:lnSpc>
              <a:spcBef>
                <a:spcPct val="0"/>
              </a:spcBef>
              <a:buFont typeface="Wingdings" pitchFamily="2" charset="2"/>
              <a:buNone/>
            </a:pPr>
            <a:endParaRPr lang="en-AU" sz="2400" smtClean="0">
              <a:latin typeface="Calibri" pitchFamily="34" charset="0"/>
            </a:endParaRPr>
          </a:p>
          <a:p>
            <a:pPr marL="0" indent="0" algn="just">
              <a:lnSpc>
                <a:spcPct val="110000"/>
              </a:lnSpc>
              <a:spcBef>
                <a:spcPct val="0"/>
              </a:spcBef>
              <a:buFont typeface="Wingdings" pitchFamily="2" charset="2"/>
              <a:buNone/>
            </a:pPr>
            <a:r>
              <a:rPr lang="en-AU" sz="2400" smtClean="0">
                <a:latin typeface="Calibri" pitchFamily="34" charset="0"/>
              </a:rPr>
              <a:t>“Dalam hal penuntut umum telah menyerahkan berkas perkara kepada pengadilan negeri sebagaimana dimaksud pada ayat (1), ketua pengadilan negeri wajib membentuk majelis hakim perkara tersebut paling lama 3 (tiga) hari kerja sejak diterimanya berkas perkara tersebut”. (Pasal 76 ayat (2) UU TPPU)</a:t>
            </a:r>
          </a:p>
          <a:p>
            <a:pPr marL="0" indent="0" algn="just">
              <a:lnSpc>
                <a:spcPct val="110000"/>
              </a:lnSpc>
              <a:buFont typeface="Wingdings" pitchFamily="2" charset="2"/>
              <a:buNone/>
            </a:pPr>
            <a:endParaRPr lang="en-AU" sz="2400" smtClean="0">
              <a:latin typeface="Calibri" pitchFamily="34" charset="0"/>
            </a:endParaRPr>
          </a:p>
        </p:txBody>
      </p:sp>
      <p:sp>
        <p:nvSpPr>
          <p:cNvPr id="26627" name="Rectangle 3"/>
          <p:cNvSpPr>
            <a:spLocks noChangeArrowheads="1"/>
          </p:cNvSpPr>
          <p:nvPr/>
        </p:nvSpPr>
        <p:spPr bwMode="auto">
          <a:xfrm>
            <a:off x="304800" y="-12700"/>
            <a:ext cx="746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a:latin typeface="Calibri" pitchFamily="34" charset="0"/>
              </a:rPr>
              <a:t>PENUNTUTAN</a:t>
            </a:r>
          </a:p>
        </p:txBody>
      </p:sp>
      <p:sp>
        <p:nvSpPr>
          <p:cNvPr id="2" name="Slide Number Placeholder 1"/>
          <p:cNvSpPr>
            <a:spLocks noGrp="1"/>
          </p:cNvSpPr>
          <p:nvPr>
            <p:ph type="sldNum" sz="quarter" idx="12"/>
          </p:nvPr>
        </p:nvSpPr>
        <p:spPr/>
        <p:txBody>
          <a:bodyPr/>
          <a:lstStyle/>
          <a:p>
            <a:fld id="{92992E1A-4E3E-46AB-B513-10B9179FFE5C}" type="slidenum">
              <a:rPr lang="en-US" smtClean="0"/>
              <a:t>7</a:t>
            </a:fld>
            <a:endParaRPr lang="en-US"/>
          </a:p>
        </p:txBody>
      </p:sp>
    </p:spTree>
    <p:extLst>
      <p:ext uri="{BB962C8B-B14F-4D97-AF65-F5344CB8AC3E}">
        <p14:creationId xmlns:p14="http://schemas.microsoft.com/office/powerpoint/2010/main" val="307307441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609600" y="1143000"/>
            <a:ext cx="8077200" cy="5029200"/>
          </a:xfrm>
        </p:spPr>
        <p:txBody>
          <a:bodyPr/>
          <a:lstStyle/>
          <a:p>
            <a:pPr marL="0" indent="0">
              <a:lnSpc>
                <a:spcPct val="90000"/>
              </a:lnSpc>
              <a:buFont typeface="Wingdings" pitchFamily="2" charset="2"/>
              <a:buNone/>
            </a:pPr>
            <a:r>
              <a:rPr lang="de-DE" sz="2200" b="1" smtClean="0">
                <a:latin typeface="Calibri" pitchFamily="34" charset="0"/>
              </a:rPr>
              <a:t>“Untuk kepentingan pemeriksaan di sidang pengadilan, terdakwa wajib membuktikan bahwa harta kekayaannya bukan merupakan hasil tindak pidana.“ (Pasal 77 UU TPPU)</a:t>
            </a:r>
          </a:p>
          <a:p>
            <a:pPr marL="0" indent="0">
              <a:lnSpc>
                <a:spcPct val="90000"/>
              </a:lnSpc>
              <a:buFont typeface="Wingdings" pitchFamily="2" charset="2"/>
              <a:buNone/>
            </a:pPr>
            <a:endParaRPr lang="en-AU" sz="2200" b="1" smtClean="0">
              <a:latin typeface="Calibri" pitchFamily="34" charset="0"/>
            </a:endParaRPr>
          </a:p>
          <a:p>
            <a:pPr marL="0" indent="0" algn="just">
              <a:lnSpc>
                <a:spcPct val="110000"/>
              </a:lnSpc>
              <a:buFont typeface="Wingdings" pitchFamily="2" charset="2"/>
              <a:buNone/>
            </a:pPr>
            <a:endParaRPr lang="en-AU" sz="2200" b="1" smtClean="0">
              <a:latin typeface="Calibri" pitchFamily="34" charset="0"/>
            </a:endParaRPr>
          </a:p>
        </p:txBody>
      </p:sp>
      <p:sp>
        <p:nvSpPr>
          <p:cNvPr id="27651" name="Rectangle 3"/>
          <p:cNvSpPr>
            <a:spLocks noChangeArrowheads="1"/>
          </p:cNvSpPr>
          <p:nvPr/>
        </p:nvSpPr>
        <p:spPr bwMode="auto">
          <a:xfrm>
            <a:off x="304800" y="-12700"/>
            <a:ext cx="7772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a:latin typeface="Calibri" pitchFamily="34" charset="0"/>
              </a:rPr>
              <a:t>‘PEMBUKTIAN TERBALIK’</a:t>
            </a:r>
          </a:p>
          <a:p>
            <a:pPr eaLnBrk="0" hangingPunct="0">
              <a:lnSpc>
                <a:spcPct val="75000"/>
              </a:lnSpc>
            </a:pPr>
            <a:endParaRPr lang="en-US" sz="3200" b="1">
              <a:latin typeface="Calibri" pitchFamily="34" charset="0"/>
            </a:endParaRPr>
          </a:p>
        </p:txBody>
      </p:sp>
      <p:sp>
        <p:nvSpPr>
          <p:cNvPr id="27652" name="Rectangle 4"/>
          <p:cNvSpPr>
            <a:spLocks noChangeArrowheads="1"/>
          </p:cNvSpPr>
          <p:nvPr/>
        </p:nvSpPr>
        <p:spPr bwMode="auto">
          <a:xfrm>
            <a:off x="587375" y="2743200"/>
            <a:ext cx="8077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tx1"/>
              </a:buClr>
              <a:buSzPct val="75000"/>
              <a:buFont typeface="Wingdings" pitchFamily="2" charset="2"/>
              <a:buNone/>
            </a:pPr>
            <a:r>
              <a:rPr lang="de-DE" sz="2200" b="1">
                <a:latin typeface="Calibri" pitchFamily="34" charset="0"/>
              </a:rPr>
              <a:t>“Dalam pemeriksaan di sidang pengadilan sebagaimana dimaksud dalam Pasal 77, hakim memerintahkan terdakwa agar membuktikan bahwa harta kekayaan yang terkait dengan perkara bukan berasal atau terkait dengan tindak pidana sebagaimana dimaksud dalam Pasal 2 ayat (1).“ (Pasal 78 ayat (1) UU TPPU)</a:t>
            </a:r>
          </a:p>
          <a:p>
            <a:pPr eaLnBrk="0" hangingPunct="0">
              <a:spcBef>
                <a:spcPct val="20000"/>
              </a:spcBef>
              <a:buClr>
                <a:schemeClr val="tx1"/>
              </a:buClr>
              <a:buSzPct val="75000"/>
              <a:buFont typeface="Wingdings" pitchFamily="2" charset="2"/>
              <a:buNone/>
            </a:pPr>
            <a:endParaRPr lang="en-US" sz="2200" b="1">
              <a:latin typeface="Calibri" pitchFamily="34" charset="0"/>
            </a:endParaRPr>
          </a:p>
        </p:txBody>
      </p:sp>
      <p:sp>
        <p:nvSpPr>
          <p:cNvPr id="2" name="Slide Number Placeholder 1"/>
          <p:cNvSpPr>
            <a:spLocks noGrp="1"/>
          </p:cNvSpPr>
          <p:nvPr>
            <p:ph type="sldNum" sz="quarter" idx="12"/>
          </p:nvPr>
        </p:nvSpPr>
        <p:spPr/>
        <p:txBody>
          <a:bodyPr/>
          <a:lstStyle/>
          <a:p>
            <a:fld id="{92992E1A-4E3E-46AB-B513-10B9179FFE5C}" type="slidenum">
              <a:rPr lang="en-US" smtClean="0"/>
              <a:t>8</a:t>
            </a:fld>
            <a:endParaRPr lang="en-US"/>
          </a:p>
        </p:txBody>
      </p:sp>
    </p:spTree>
    <p:extLst>
      <p:ext uri="{BB962C8B-B14F-4D97-AF65-F5344CB8AC3E}">
        <p14:creationId xmlns:p14="http://schemas.microsoft.com/office/powerpoint/2010/main" val="5850245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685800" y="1295400"/>
            <a:ext cx="8001000" cy="4191000"/>
          </a:xfrm>
        </p:spPr>
        <p:txBody>
          <a:bodyPr/>
          <a:lstStyle/>
          <a:p>
            <a:pPr algn="just">
              <a:lnSpc>
                <a:spcPct val="95000"/>
              </a:lnSpc>
              <a:spcBef>
                <a:spcPct val="60000"/>
              </a:spcBef>
            </a:pPr>
            <a:r>
              <a:rPr lang="en-US" sz="2400" smtClean="0">
                <a:latin typeface="Calibri" pitchFamily="34" charset="0"/>
              </a:rPr>
              <a:t>Adanya pembebanan pembuktian pada terdakwa mengenai harta benda/kekayaannya</a:t>
            </a:r>
          </a:p>
          <a:p>
            <a:pPr algn="just">
              <a:lnSpc>
                <a:spcPct val="95000"/>
              </a:lnSpc>
              <a:spcBef>
                <a:spcPct val="60000"/>
              </a:spcBef>
            </a:pPr>
            <a:r>
              <a:rPr lang="en-US" sz="2400" smtClean="0">
                <a:latin typeface="Calibri" pitchFamily="34" charset="0"/>
              </a:rPr>
              <a:t>Namun pada dasarnya beban pembuktian tetap berada pada penuntut umum – JPU tidak dapat mengajukan dakwaan tanpa disertai dengan pengajuan bukti-bukti</a:t>
            </a:r>
          </a:p>
          <a:p>
            <a:pPr algn="just">
              <a:lnSpc>
                <a:spcPct val="95000"/>
              </a:lnSpc>
              <a:spcBef>
                <a:spcPct val="60000"/>
              </a:spcBef>
            </a:pPr>
            <a:r>
              <a:rPr lang="en-US" sz="2400" smtClean="0">
                <a:latin typeface="Calibri" pitchFamily="34" charset="0"/>
              </a:rPr>
              <a:t>Hanya unsur ‘Harta Benda/Kekayaan’ yang wajib dibuktikan terdakwa</a:t>
            </a:r>
          </a:p>
        </p:txBody>
      </p:sp>
      <p:sp>
        <p:nvSpPr>
          <p:cNvPr id="28675" name="Rectangle 3"/>
          <p:cNvSpPr>
            <a:spLocks noChangeArrowheads="1"/>
          </p:cNvSpPr>
          <p:nvPr/>
        </p:nvSpPr>
        <p:spPr bwMode="auto">
          <a:xfrm>
            <a:off x="304800" y="-12700"/>
            <a:ext cx="7772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a:latin typeface="Calibri" pitchFamily="34" charset="0"/>
              </a:rPr>
              <a:t>‘PEMBUKTIAN TERBALIK’</a:t>
            </a:r>
          </a:p>
          <a:p>
            <a:pPr eaLnBrk="0" hangingPunct="0">
              <a:lnSpc>
                <a:spcPct val="75000"/>
              </a:lnSpc>
            </a:pPr>
            <a:endParaRPr lang="en-US" sz="3200" b="1">
              <a:latin typeface="Calibri" pitchFamily="34" charset="0"/>
            </a:endParaRPr>
          </a:p>
        </p:txBody>
      </p:sp>
      <p:sp>
        <p:nvSpPr>
          <p:cNvPr id="2" name="Slide Number Placeholder 1"/>
          <p:cNvSpPr>
            <a:spLocks noGrp="1"/>
          </p:cNvSpPr>
          <p:nvPr>
            <p:ph type="sldNum" sz="quarter" idx="12"/>
          </p:nvPr>
        </p:nvSpPr>
        <p:spPr/>
        <p:txBody>
          <a:bodyPr/>
          <a:lstStyle/>
          <a:p>
            <a:fld id="{92992E1A-4E3E-46AB-B513-10B9179FFE5C}" type="slidenum">
              <a:rPr lang="en-US" smtClean="0"/>
              <a:t>9</a:t>
            </a:fld>
            <a:endParaRPr lang="en-US"/>
          </a:p>
        </p:txBody>
      </p:sp>
    </p:spTree>
    <p:extLst>
      <p:ext uri="{BB962C8B-B14F-4D97-AF65-F5344CB8AC3E}">
        <p14:creationId xmlns:p14="http://schemas.microsoft.com/office/powerpoint/2010/main" val="259710851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1299</Words>
  <Application>Microsoft Office PowerPoint</Application>
  <PresentationFormat>On-screen Show (4:3)</PresentationFormat>
  <Paragraphs>216</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Photo Editor Photo</vt:lpstr>
      <vt:lpstr>Bahasan ke-12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PPATK PUSAT PELAPORAN DAN ANALISIS TRANSAKSI KEAUNGAN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Jumlah Kumulatif Hasil Analisis yang Disampaikan ke Penyidik  Sampai 2011*)</vt:lpstr>
      <vt:lpstr>Jumlah Hasil Analisis yang Disampaikan ke Penyidik  Menurut Dugaan Tindak Pidana Asal Tahun 2003 - 2011*)</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Bahasan ke-12</dc:title>
  <dc:creator>Windows User</dc:creator>
  <cp:lastModifiedBy>Windows User</cp:lastModifiedBy>
  <cp:revision>1</cp:revision>
  <dcterms:created xsi:type="dcterms:W3CDTF">2019-03-25T03:59:04Z</dcterms:created>
  <dcterms:modified xsi:type="dcterms:W3CDTF">2019-03-25T04:01:13Z</dcterms:modified>
</cp:coreProperties>
</file>