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5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7048" y="1632330"/>
            <a:ext cx="708990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33400" y="4114800"/>
            <a:ext cx="8077200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1198" y="151967"/>
            <a:ext cx="8461603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0316" y="1949323"/>
            <a:ext cx="8455025" cy="399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ntian@esaunggul.ac.i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9788" y="5943600"/>
            <a:ext cx="242138" cy="292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82685" y="5973876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1F1F1"/>
                </a:solidFill>
                <a:latin typeface="Calisto MT"/>
                <a:cs typeface="Calisto MT"/>
              </a:rPr>
              <a:t>1</a:t>
            </a:r>
            <a:endParaRPr sz="1000">
              <a:latin typeface="Calisto MT"/>
              <a:cs typeface="Calisto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4114800"/>
            <a:ext cx="8077200" cy="114300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143510" rIns="0" bIns="0" rtlCol="0">
            <a:spAutoFit/>
          </a:bodyPr>
          <a:lstStyle/>
          <a:p>
            <a:pPr marL="379730" marR="349250" indent="-24765">
              <a:lnSpc>
                <a:spcPct val="100000"/>
              </a:lnSpc>
              <a:spcBef>
                <a:spcPts val="1130"/>
              </a:spcBef>
            </a:pPr>
            <a:r>
              <a:rPr sz="2800" spc="-130" dirty="0">
                <a:solidFill>
                  <a:srgbClr val="FFFFFF"/>
                </a:solidFill>
                <a:latin typeface="Tahoma"/>
                <a:cs typeface="Tahoma"/>
              </a:rPr>
              <a:t>Dr. Ir.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H.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Fontian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Munzil, </a:t>
            </a:r>
            <a:r>
              <a:rPr sz="2800" spc="-45" dirty="0">
                <a:solidFill>
                  <a:srgbClr val="FFFFFF"/>
                </a:solidFill>
                <a:latin typeface="Tahoma"/>
                <a:cs typeface="Tahoma"/>
              </a:rPr>
              <a:t>S.H., </a:t>
            </a:r>
            <a:r>
              <a:rPr sz="2800" spc="-40" dirty="0">
                <a:solidFill>
                  <a:srgbClr val="FFFFFF"/>
                </a:solidFill>
                <a:latin typeface="Tahoma"/>
                <a:cs typeface="Tahoma"/>
              </a:rPr>
              <a:t>M.H.,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M.E. M.Ak.  CFrA, 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CFP,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QWP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8592" y="449326"/>
            <a:ext cx="471678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HUKUM</a:t>
            </a:r>
            <a:r>
              <a:rPr sz="32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PERBANKAN</a:t>
            </a:r>
            <a:endParaRPr sz="3200">
              <a:latin typeface="Tahoma"/>
              <a:cs typeface="Tahoma"/>
            </a:endParaRPr>
          </a:p>
          <a:p>
            <a:pPr marL="12700" marR="5080" indent="-7620" algn="ctr">
              <a:lnSpc>
                <a:spcPct val="100000"/>
              </a:lnSpc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Prodi Magister Hukum 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Universitas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Esa</a:t>
            </a:r>
            <a:r>
              <a:rPr sz="32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Unggul  Maret</a:t>
            </a:r>
            <a:r>
              <a:rPr sz="32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2019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4600" y="6065520"/>
            <a:ext cx="4343400" cy="46228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38100" rIns="0" bIns="0" rtlCol="0">
            <a:spAutoFit/>
          </a:bodyPr>
          <a:lstStyle/>
          <a:p>
            <a:pPr marL="487045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  <a:hlinkClick r:id="rId3"/>
              </a:rPr>
              <a:t>Fontian@esaunggul.ac.id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6620" y="527304"/>
            <a:ext cx="2670175" cy="58547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32384" rIns="0" bIns="0" rtlCol="0">
            <a:spAutoFit/>
          </a:bodyPr>
          <a:lstStyle/>
          <a:p>
            <a:pPr marL="304165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ahoma"/>
                <a:cs typeface="Tahoma"/>
              </a:rPr>
              <a:t>RPS ke</a:t>
            </a:r>
            <a:r>
              <a:rPr sz="3200" b="1" spc="-80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10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152400"/>
            <a:ext cx="2525395" cy="52324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3815" rIns="0" bIns="0" rtlCol="0">
            <a:spAutoFit/>
          </a:bodyPr>
          <a:lstStyle/>
          <a:p>
            <a:pPr marL="129539">
              <a:lnSpc>
                <a:spcPct val="100000"/>
              </a:lnSpc>
              <a:spcBef>
                <a:spcPts val="345"/>
              </a:spcBef>
            </a:pP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CLASS KE</a:t>
            </a:r>
            <a:r>
              <a:rPr sz="28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10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" y="3287267"/>
            <a:ext cx="8458200" cy="138557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5085" rIns="0" bIns="0" rtlCol="0">
            <a:spAutoFit/>
          </a:bodyPr>
          <a:lstStyle/>
          <a:p>
            <a:pPr marL="91440" marR="81915" algn="just">
              <a:lnSpc>
                <a:spcPct val="100000"/>
              </a:lnSpc>
              <a:spcBef>
                <a:spcPts val="355"/>
              </a:spcBef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Aspek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E-Money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(UU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Perbankan,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UU BI, UU  OJK, UU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Mata Uang-kaitkan dengan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PSAK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&amp; UU  </a:t>
            </a:r>
            <a:r>
              <a:rPr sz="2800" spc="-15" dirty="0">
                <a:solidFill>
                  <a:srgbClr val="FFFFFF"/>
                </a:solidFill>
                <a:latin typeface="Tahoma"/>
                <a:cs typeface="Tahoma"/>
              </a:rPr>
              <a:t>Perlindungan</a:t>
            </a:r>
            <a:r>
              <a:rPr sz="2800" spc="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Konsumen)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9596" y="2029967"/>
            <a:ext cx="6464935" cy="58420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Diskusi</a:t>
            </a:r>
            <a:r>
              <a:rPr sz="32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Grup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RPS ke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2  KERAHASIAAN BANK   ADVIS HUKUM BAGI PEGAWAI BANK PERMATA</dc:title>
  <dc:creator>EVO</dc:creator>
  <cp:lastModifiedBy>BPISTI2008</cp:lastModifiedBy>
  <cp:revision>1</cp:revision>
  <dcterms:created xsi:type="dcterms:W3CDTF">2019-04-10T04:37:27Z</dcterms:created>
  <dcterms:modified xsi:type="dcterms:W3CDTF">2019-04-10T07:25:30Z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2019-04-10T00:00:00Z</vt:filetime>
  </property>
</Properties>
</file>