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6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048" y="1632330"/>
            <a:ext cx="70899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4114800"/>
            <a:ext cx="80772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198" y="151967"/>
            <a:ext cx="846160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316" y="1949323"/>
            <a:ext cx="8455025" cy="399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ntian@esaunggul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5943600"/>
            <a:ext cx="24213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2685" y="5973876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1F1F1"/>
                </a:solidFill>
                <a:latin typeface="Calisto MT"/>
                <a:cs typeface="Calisto MT"/>
              </a:rPr>
              <a:t>1</a:t>
            </a:r>
            <a:endParaRPr sz="1000">
              <a:latin typeface="Calisto MT"/>
              <a:cs typeface="Calisto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114800"/>
            <a:ext cx="8077200" cy="114300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143510" rIns="0" bIns="0" rtlCol="0">
            <a:spAutoFit/>
          </a:bodyPr>
          <a:lstStyle/>
          <a:p>
            <a:pPr marL="379730" marR="349250" indent="-24765">
              <a:lnSpc>
                <a:spcPct val="100000"/>
              </a:lnSpc>
              <a:spcBef>
                <a:spcPts val="1130"/>
              </a:spcBef>
            </a:pP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Dr. Ir.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H.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Fontian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Munzil, 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S.H., 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M.H.,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M.E. M.Ak.  CFrA, 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CFP,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QWP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8592" y="449326"/>
            <a:ext cx="47167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32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  <a:p>
            <a:pPr marL="12700" marR="5080" indent="-762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Prodi Magister Hukum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Universitas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Unggul  Maret</a:t>
            </a:r>
            <a:r>
              <a:rPr sz="32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2019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6065520"/>
            <a:ext cx="4343400" cy="462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Fontian@esaunggul.ac.id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6620" y="527304"/>
            <a:ext cx="2670175" cy="5854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2384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ahoma"/>
                <a:cs typeface="Tahoma"/>
              </a:rPr>
              <a:t>RPS ke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11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252539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CLASS KE</a:t>
            </a:r>
            <a:r>
              <a:rPr sz="2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11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596" y="2029967"/>
            <a:ext cx="6464935" cy="5842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Diskusi</a:t>
            </a:r>
            <a:r>
              <a:rPr sz="32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Grup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2967227"/>
            <a:ext cx="8610600" cy="1569720"/>
          </a:xfrm>
          <a:custGeom>
            <a:avLst/>
            <a:gdLst/>
            <a:ahLst/>
            <a:cxnLst/>
            <a:rect l="l" t="t" r="r" b="b"/>
            <a:pathLst>
              <a:path w="8610600" h="1569720">
                <a:moveTo>
                  <a:pt x="0" y="1569720"/>
                </a:moveTo>
                <a:lnTo>
                  <a:pt x="8610600" y="1569720"/>
                </a:lnTo>
                <a:lnTo>
                  <a:pt x="861060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6240" y="2999613"/>
            <a:ext cx="84416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Produk Financial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Technology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dikaitkan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chanelling (UU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Perbankan,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UU OJK, UU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kaitkan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prudentiality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Banking,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Money Laundring,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KYC,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pelaporan 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PPATK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Transfer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Dana)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RPS ke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 KERAHASIAAN BANK   ADVIS HUKUM BAGI PEGAWAI BANK PERMATA</dc:title>
  <dc:creator>EVO</dc:creator>
  <cp:lastModifiedBy>BPISTI2008</cp:lastModifiedBy>
  <cp:revision>1</cp:revision>
  <dcterms:created xsi:type="dcterms:W3CDTF">2019-04-10T04:37:27Z</dcterms:created>
  <dcterms:modified xsi:type="dcterms:W3CDTF">2019-04-10T07:26:32Z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