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9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RPS ke</a:t>
            </a:r>
            <a:r>
              <a:rPr sz="32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252539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CLASS KE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596" y="2029967"/>
            <a:ext cx="6464935" cy="107759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2733675" marR="575945" indent="-2155190">
              <a:lnSpc>
                <a:spcPct val="100000"/>
              </a:lnSpc>
              <a:spcBef>
                <a:spcPts val="34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Summary Teori dan</a:t>
            </a:r>
            <a:r>
              <a:rPr sz="3200" b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Kasus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Grup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