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7048" y="1632330"/>
            <a:ext cx="708990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33400" y="4114800"/>
            <a:ext cx="80772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198" y="151967"/>
            <a:ext cx="8461603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0316" y="1949323"/>
            <a:ext cx="8455025" cy="399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ontian@esaunggul.ac.i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9" Type="http://schemas.openxmlformats.org/officeDocument/2006/relationships/image" Target="../media/image98.png"/><Relationship Id="rId3" Type="http://schemas.openxmlformats.org/officeDocument/2006/relationships/image" Target="../media/image63.png"/><Relationship Id="rId21" Type="http://schemas.openxmlformats.org/officeDocument/2006/relationships/image" Target="../media/image80.png"/><Relationship Id="rId34" Type="http://schemas.openxmlformats.org/officeDocument/2006/relationships/image" Target="../media/image93.png"/><Relationship Id="rId42" Type="http://schemas.openxmlformats.org/officeDocument/2006/relationships/image" Target="../media/image101.png"/><Relationship Id="rId47" Type="http://schemas.openxmlformats.org/officeDocument/2006/relationships/image" Target="../media/image106.png"/><Relationship Id="rId50" Type="http://schemas.openxmlformats.org/officeDocument/2006/relationships/image" Target="../media/image109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33" Type="http://schemas.openxmlformats.org/officeDocument/2006/relationships/image" Target="../media/image92.png"/><Relationship Id="rId38" Type="http://schemas.openxmlformats.org/officeDocument/2006/relationships/image" Target="../media/image97.png"/><Relationship Id="rId46" Type="http://schemas.openxmlformats.org/officeDocument/2006/relationships/image" Target="../media/image105.png"/><Relationship Id="rId2" Type="http://schemas.openxmlformats.org/officeDocument/2006/relationships/image" Target="../media/image62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29" Type="http://schemas.openxmlformats.org/officeDocument/2006/relationships/image" Target="../media/image88.png"/><Relationship Id="rId41" Type="http://schemas.openxmlformats.org/officeDocument/2006/relationships/image" Target="../media/image100.png"/><Relationship Id="rId54" Type="http://schemas.openxmlformats.org/officeDocument/2006/relationships/image" Target="../media/image1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83.png"/><Relationship Id="rId32" Type="http://schemas.openxmlformats.org/officeDocument/2006/relationships/image" Target="../media/image91.png"/><Relationship Id="rId37" Type="http://schemas.openxmlformats.org/officeDocument/2006/relationships/image" Target="../media/image96.png"/><Relationship Id="rId40" Type="http://schemas.openxmlformats.org/officeDocument/2006/relationships/image" Target="../media/image99.png"/><Relationship Id="rId45" Type="http://schemas.openxmlformats.org/officeDocument/2006/relationships/image" Target="../media/image104.png"/><Relationship Id="rId53" Type="http://schemas.openxmlformats.org/officeDocument/2006/relationships/image" Target="../media/image112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36" Type="http://schemas.openxmlformats.org/officeDocument/2006/relationships/image" Target="../media/image95.png"/><Relationship Id="rId49" Type="http://schemas.openxmlformats.org/officeDocument/2006/relationships/image" Target="../media/image108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31" Type="http://schemas.openxmlformats.org/officeDocument/2006/relationships/image" Target="../media/image90.png"/><Relationship Id="rId44" Type="http://schemas.openxmlformats.org/officeDocument/2006/relationships/image" Target="../media/image103.png"/><Relationship Id="rId52" Type="http://schemas.openxmlformats.org/officeDocument/2006/relationships/image" Target="../media/image111.png"/><Relationship Id="rId4" Type="http://schemas.openxmlformats.org/officeDocument/2006/relationships/image" Target="../media/image35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png"/><Relationship Id="rId30" Type="http://schemas.openxmlformats.org/officeDocument/2006/relationships/image" Target="../media/image89.png"/><Relationship Id="rId35" Type="http://schemas.openxmlformats.org/officeDocument/2006/relationships/image" Target="../media/image94.png"/><Relationship Id="rId43" Type="http://schemas.openxmlformats.org/officeDocument/2006/relationships/image" Target="../media/image102.png"/><Relationship Id="rId48" Type="http://schemas.openxmlformats.org/officeDocument/2006/relationships/image" Target="../media/image107.png"/><Relationship Id="rId8" Type="http://schemas.openxmlformats.org/officeDocument/2006/relationships/image" Target="../media/image67.png"/><Relationship Id="rId51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118.png"/><Relationship Id="rId21" Type="http://schemas.openxmlformats.org/officeDocument/2006/relationships/image" Target="../media/image136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5" Type="http://schemas.openxmlformats.org/officeDocument/2006/relationships/image" Target="../media/image140.png"/><Relationship Id="rId2" Type="http://schemas.openxmlformats.org/officeDocument/2006/relationships/image" Target="../media/image117.png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24" Type="http://schemas.openxmlformats.org/officeDocument/2006/relationships/image" Target="../media/image139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23" Type="http://schemas.openxmlformats.org/officeDocument/2006/relationships/image" Target="../media/image138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Relationship Id="rId22" Type="http://schemas.openxmlformats.org/officeDocument/2006/relationships/image" Target="../media/image1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9788" y="5943600"/>
            <a:ext cx="242138" cy="292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82685" y="5973876"/>
            <a:ext cx="901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1F1F1"/>
                </a:solidFill>
                <a:latin typeface="Calisto MT"/>
                <a:cs typeface="Calisto MT"/>
              </a:rPr>
              <a:t>1</a:t>
            </a:r>
            <a:endParaRPr sz="1000">
              <a:latin typeface="Calisto MT"/>
              <a:cs typeface="Calisto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4114800"/>
            <a:ext cx="8077200" cy="11430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143510" rIns="0" bIns="0" rtlCol="0">
            <a:spAutoFit/>
          </a:bodyPr>
          <a:lstStyle/>
          <a:p>
            <a:pPr marL="379730" marR="349250" indent="-24765">
              <a:lnSpc>
                <a:spcPct val="100000"/>
              </a:lnSpc>
              <a:spcBef>
                <a:spcPts val="1130"/>
              </a:spcBef>
            </a:pPr>
            <a:r>
              <a:rPr sz="2800" spc="-130" dirty="0">
                <a:solidFill>
                  <a:srgbClr val="FFFFFF"/>
                </a:solidFill>
                <a:latin typeface="Tahoma"/>
                <a:cs typeface="Tahoma"/>
              </a:rPr>
              <a:t>Dr. Ir.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H.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Fontian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Munzil, </a:t>
            </a:r>
            <a:r>
              <a:rPr sz="2800" spc="-45" dirty="0">
                <a:solidFill>
                  <a:srgbClr val="FFFFFF"/>
                </a:solidFill>
                <a:latin typeface="Tahoma"/>
                <a:cs typeface="Tahoma"/>
              </a:rPr>
              <a:t>S.H., 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M.H.,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M.E. M.Ak.  CFrA, </a:t>
            </a:r>
            <a:r>
              <a:rPr sz="2800" spc="-100" dirty="0">
                <a:solidFill>
                  <a:srgbClr val="FFFFFF"/>
                </a:solidFill>
                <a:latin typeface="Tahoma"/>
                <a:cs typeface="Tahoma"/>
              </a:rPr>
              <a:t>CFP,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QWP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8592" y="449326"/>
            <a:ext cx="471678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HUKUM</a:t>
            </a:r>
            <a:r>
              <a:rPr sz="3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PERBANKAN</a:t>
            </a:r>
            <a:endParaRPr sz="3200">
              <a:latin typeface="Tahoma"/>
              <a:cs typeface="Tahoma"/>
            </a:endParaRPr>
          </a:p>
          <a:p>
            <a:pPr marL="12700" marR="5080" indent="-7620" algn="ctr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Prodi Magister Hukum 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Universitas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Esa</a:t>
            </a:r>
            <a:r>
              <a:rPr sz="32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Unggul  Maret</a:t>
            </a:r>
            <a:r>
              <a:rPr sz="3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2019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4600" y="6065520"/>
            <a:ext cx="4343400" cy="46228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487045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Fontian@esaunggul.ac.id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392" y="5900928"/>
            <a:ext cx="379247" cy="348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79054" y="5943396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21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4047" y="487743"/>
            <a:ext cx="8369554" cy="5437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8014" y="515619"/>
            <a:ext cx="4349623" cy="3522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76854" y="1550924"/>
            <a:ext cx="1426210" cy="268605"/>
          </a:xfrm>
          <a:custGeom>
            <a:avLst/>
            <a:gdLst/>
            <a:ahLst/>
            <a:cxnLst/>
            <a:rect l="l" t="t" r="r" b="b"/>
            <a:pathLst>
              <a:path w="1426210" h="268605">
                <a:moveTo>
                  <a:pt x="383031" y="5079"/>
                </a:moveTo>
                <a:lnTo>
                  <a:pt x="312293" y="5079"/>
                </a:lnTo>
                <a:lnTo>
                  <a:pt x="225170" y="263143"/>
                </a:lnTo>
                <a:lnTo>
                  <a:pt x="290194" y="263143"/>
                </a:lnTo>
                <a:lnTo>
                  <a:pt x="306196" y="210438"/>
                </a:lnTo>
                <a:lnTo>
                  <a:pt x="452461" y="210438"/>
                </a:lnTo>
                <a:lnTo>
                  <a:pt x="436660" y="163702"/>
                </a:lnTo>
                <a:lnTo>
                  <a:pt x="320420" y="163702"/>
                </a:lnTo>
                <a:lnTo>
                  <a:pt x="346837" y="78612"/>
                </a:lnTo>
                <a:lnTo>
                  <a:pt x="407892" y="78612"/>
                </a:lnTo>
                <a:lnTo>
                  <a:pt x="383031" y="5079"/>
                </a:lnTo>
                <a:close/>
              </a:path>
              <a:path w="1426210" h="268605">
                <a:moveTo>
                  <a:pt x="452461" y="210438"/>
                </a:moveTo>
                <a:lnTo>
                  <a:pt x="387350" y="210438"/>
                </a:lnTo>
                <a:lnTo>
                  <a:pt x="403478" y="263143"/>
                </a:lnTo>
                <a:lnTo>
                  <a:pt x="470281" y="263143"/>
                </a:lnTo>
                <a:lnTo>
                  <a:pt x="452461" y="210438"/>
                </a:lnTo>
                <a:close/>
              </a:path>
              <a:path w="1426210" h="268605">
                <a:moveTo>
                  <a:pt x="407892" y="78612"/>
                </a:moveTo>
                <a:lnTo>
                  <a:pt x="346837" y="78612"/>
                </a:lnTo>
                <a:lnTo>
                  <a:pt x="373125" y="163702"/>
                </a:lnTo>
                <a:lnTo>
                  <a:pt x="436660" y="163702"/>
                </a:lnTo>
                <a:lnTo>
                  <a:pt x="407892" y="78612"/>
                </a:lnTo>
                <a:close/>
              </a:path>
              <a:path w="1426210" h="268605">
                <a:moveTo>
                  <a:pt x="1096518" y="5079"/>
                </a:moveTo>
                <a:lnTo>
                  <a:pt x="1031620" y="5079"/>
                </a:lnTo>
                <a:lnTo>
                  <a:pt x="1031620" y="263143"/>
                </a:lnTo>
                <a:lnTo>
                  <a:pt x="1203959" y="263143"/>
                </a:lnTo>
                <a:lnTo>
                  <a:pt x="1203959" y="213995"/>
                </a:lnTo>
                <a:lnTo>
                  <a:pt x="1096518" y="213995"/>
                </a:lnTo>
                <a:lnTo>
                  <a:pt x="1096518" y="5079"/>
                </a:lnTo>
                <a:close/>
              </a:path>
              <a:path w="1426210" h="268605">
                <a:moveTo>
                  <a:pt x="988314" y="5079"/>
                </a:moveTo>
                <a:lnTo>
                  <a:pt x="813689" y="5079"/>
                </a:lnTo>
                <a:lnTo>
                  <a:pt x="813689" y="263143"/>
                </a:lnTo>
                <a:lnTo>
                  <a:pt x="988314" y="263143"/>
                </a:lnTo>
                <a:lnTo>
                  <a:pt x="988314" y="213995"/>
                </a:lnTo>
                <a:lnTo>
                  <a:pt x="878205" y="213995"/>
                </a:lnTo>
                <a:lnTo>
                  <a:pt x="878205" y="148716"/>
                </a:lnTo>
                <a:lnTo>
                  <a:pt x="979678" y="148716"/>
                </a:lnTo>
                <a:lnTo>
                  <a:pt x="979678" y="99567"/>
                </a:lnTo>
                <a:lnTo>
                  <a:pt x="878205" y="99567"/>
                </a:lnTo>
                <a:lnTo>
                  <a:pt x="878205" y="54228"/>
                </a:lnTo>
                <a:lnTo>
                  <a:pt x="988314" y="54228"/>
                </a:lnTo>
                <a:lnTo>
                  <a:pt x="988314" y="5079"/>
                </a:lnTo>
                <a:close/>
              </a:path>
              <a:path w="1426210" h="268605">
                <a:moveTo>
                  <a:pt x="571372" y="5079"/>
                </a:moveTo>
                <a:lnTo>
                  <a:pt x="496696" y="5079"/>
                </a:lnTo>
                <a:lnTo>
                  <a:pt x="496696" y="263143"/>
                </a:lnTo>
                <a:lnTo>
                  <a:pt x="557783" y="263143"/>
                </a:lnTo>
                <a:lnTo>
                  <a:pt x="557783" y="92075"/>
                </a:lnTo>
                <a:lnTo>
                  <a:pt x="610490" y="92075"/>
                </a:lnTo>
                <a:lnTo>
                  <a:pt x="571372" y="5079"/>
                </a:lnTo>
                <a:close/>
              </a:path>
              <a:path w="1426210" h="268605">
                <a:moveTo>
                  <a:pt x="760475" y="92075"/>
                </a:moveTo>
                <a:lnTo>
                  <a:pt x="695959" y="92075"/>
                </a:lnTo>
                <a:lnTo>
                  <a:pt x="695959" y="263143"/>
                </a:lnTo>
                <a:lnTo>
                  <a:pt x="760475" y="263143"/>
                </a:lnTo>
                <a:lnTo>
                  <a:pt x="760475" y="92075"/>
                </a:lnTo>
                <a:close/>
              </a:path>
              <a:path w="1426210" h="268605">
                <a:moveTo>
                  <a:pt x="610490" y="92075"/>
                </a:moveTo>
                <a:lnTo>
                  <a:pt x="557783" y="92075"/>
                </a:lnTo>
                <a:lnTo>
                  <a:pt x="604773" y="202564"/>
                </a:lnTo>
                <a:lnTo>
                  <a:pt x="648969" y="202564"/>
                </a:lnTo>
                <a:lnTo>
                  <a:pt x="678784" y="132461"/>
                </a:lnTo>
                <a:lnTo>
                  <a:pt x="628649" y="132461"/>
                </a:lnTo>
                <a:lnTo>
                  <a:pt x="610490" y="92075"/>
                </a:lnTo>
                <a:close/>
              </a:path>
              <a:path w="1426210" h="268605">
                <a:moveTo>
                  <a:pt x="760475" y="5079"/>
                </a:moveTo>
                <a:lnTo>
                  <a:pt x="685672" y="5079"/>
                </a:lnTo>
                <a:lnTo>
                  <a:pt x="628649" y="132461"/>
                </a:lnTo>
                <a:lnTo>
                  <a:pt x="678784" y="132461"/>
                </a:lnTo>
                <a:lnTo>
                  <a:pt x="695959" y="92075"/>
                </a:lnTo>
                <a:lnTo>
                  <a:pt x="760475" y="92075"/>
                </a:lnTo>
                <a:lnTo>
                  <a:pt x="760475" y="5079"/>
                </a:lnTo>
                <a:close/>
              </a:path>
              <a:path w="1426210" h="268605">
                <a:moveTo>
                  <a:pt x="1226184" y="186562"/>
                </a:moveTo>
                <a:lnTo>
                  <a:pt x="1220216" y="186562"/>
                </a:lnTo>
                <a:lnTo>
                  <a:pt x="1220216" y="247903"/>
                </a:lnTo>
                <a:lnTo>
                  <a:pt x="1261998" y="262127"/>
                </a:lnTo>
                <a:lnTo>
                  <a:pt x="1314069" y="267842"/>
                </a:lnTo>
                <a:lnTo>
                  <a:pt x="1338474" y="266388"/>
                </a:lnTo>
                <a:lnTo>
                  <a:pt x="1379380" y="254716"/>
                </a:lnTo>
                <a:lnTo>
                  <a:pt x="1416321" y="220725"/>
                </a:lnTo>
                <a:lnTo>
                  <a:pt x="1314449" y="220725"/>
                </a:lnTo>
                <a:lnTo>
                  <a:pt x="1303327" y="220176"/>
                </a:lnTo>
                <a:lnTo>
                  <a:pt x="1257528" y="206976"/>
                </a:lnTo>
                <a:lnTo>
                  <a:pt x="1236140" y="194351"/>
                </a:lnTo>
                <a:lnTo>
                  <a:pt x="1226184" y="186562"/>
                </a:lnTo>
                <a:close/>
              </a:path>
              <a:path w="1426210" h="268605">
                <a:moveTo>
                  <a:pt x="1329182" y="380"/>
                </a:moveTo>
                <a:lnTo>
                  <a:pt x="1287018" y="6000"/>
                </a:lnTo>
                <a:lnTo>
                  <a:pt x="1252473" y="22860"/>
                </a:lnTo>
                <a:lnTo>
                  <a:pt x="1223773" y="64275"/>
                </a:lnTo>
                <a:lnTo>
                  <a:pt x="1221867" y="81534"/>
                </a:lnTo>
                <a:lnTo>
                  <a:pt x="1222676" y="94394"/>
                </a:lnTo>
                <a:lnTo>
                  <a:pt x="1242369" y="134719"/>
                </a:lnTo>
                <a:lnTo>
                  <a:pt x="1277873" y="154686"/>
                </a:lnTo>
                <a:lnTo>
                  <a:pt x="1313219" y="163873"/>
                </a:lnTo>
                <a:lnTo>
                  <a:pt x="1320387" y="165512"/>
                </a:lnTo>
                <a:lnTo>
                  <a:pt x="1357248" y="181737"/>
                </a:lnTo>
                <a:lnTo>
                  <a:pt x="1359789" y="187071"/>
                </a:lnTo>
                <a:lnTo>
                  <a:pt x="1359789" y="199262"/>
                </a:lnTo>
                <a:lnTo>
                  <a:pt x="1343659" y="215646"/>
                </a:lnTo>
                <a:lnTo>
                  <a:pt x="1339977" y="217424"/>
                </a:lnTo>
                <a:lnTo>
                  <a:pt x="1335150" y="218693"/>
                </a:lnTo>
                <a:lnTo>
                  <a:pt x="1329055" y="219455"/>
                </a:lnTo>
                <a:lnTo>
                  <a:pt x="1322958" y="220345"/>
                </a:lnTo>
                <a:lnTo>
                  <a:pt x="1318133" y="220725"/>
                </a:lnTo>
                <a:lnTo>
                  <a:pt x="1416321" y="220725"/>
                </a:lnTo>
                <a:lnTo>
                  <a:pt x="1418542" y="217312"/>
                </a:lnTo>
                <a:lnTo>
                  <a:pt x="1424199" y="200915"/>
                </a:lnTo>
                <a:lnTo>
                  <a:pt x="1426083" y="182625"/>
                </a:lnTo>
                <a:lnTo>
                  <a:pt x="1425271" y="169840"/>
                </a:lnTo>
                <a:lnTo>
                  <a:pt x="1405572" y="131554"/>
                </a:lnTo>
                <a:lnTo>
                  <a:pt x="1366254" y="110948"/>
                </a:lnTo>
                <a:lnTo>
                  <a:pt x="1322196" y="99822"/>
                </a:lnTo>
                <a:lnTo>
                  <a:pt x="1312987" y="97444"/>
                </a:lnTo>
                <a:lnTo>
                  <a:pt x="1288033" y="80263"/>
                </a:lnTo>
                <a:lnTo>
                  <a:pt x="1288033" y="69214"/>
                </a:lnTo>
                <a:lnTo>
                  <a:pt x="1321689" y="47751"/>
                </a:lnTo>
                <a:lnTo>
                  <a:pt x="1326769" y="47371"/>
                </a:lnTo>
                <a:lnTo>
                  <a:pt x="1415795" y="47371"/>
                </a:lnTo>
                <a:lnTo>
                  <a:pt x="1415795" y="17652"/>
                </a:lnTo>
                <a:lnTo>
                  <a:pt x="1375029" y="5079"/>
                </a:lnTo>
                <a:lnTo>
                  <a:pt x="1340685" y="668"/>
                </a:lnTo>
                <a:lnTo>
                  <a:pt x="1329182" y="380"/>
                </a:lnTo>
                <a:close/>
              </a:path>
              <a:path w="1426210" h="268605">
                <a:moveTo>
                  <a:pt x="1415795" y="47371"/>
                </a:moveTo>
                <a:lnTo>
                  <a:pt x="1332483" y="47371"/>
                </a:lnTo>
                <a:lnTo>
                  <a:pt x="1343292" y="47896"/>
                </a:lnTo>
                <a:lnTo>
                  <a:pt x="1353994" y="49482"/>
                </a:lnTo>
                <a:lnTo>
                  <a:pt x="1394174" y="65293"/>
                </a:lnTo>
                <a:lnTo>
                  <a:pt x="1410081" y="76708"/>
                </a:lnTo>
                <a:lnTo>
                  <a:pt x="1415795" y="76708"/>
                </a:lnTo>
                <a:lnTo>
                  <a:pt x="1415795" y="47371"/>
                </a:lnTo>
                <a:close/>
              </a:path>
              <a:path w="1426210" h="268605">
                <a:moveTo>
                  <a:pt x="126618" y="0"/>
                </a:moveTo>
                <a:lnTo>
                  <a:pt x="74501" y="9128"/>
                </a:lnTo>
                <a:lnTo>
                  <a:pt x="34289" y="36449"/>
                </a:lnTo>
                <a:lnTo>
                  <a:pt x="8572" y="79216"/>
                </a:lnTo>
                <a:lnTo>
                  <a:pt x="0" y="134365"/>
                </a:lnTo>
                <a:lnTo>
                  <a:pt x="2141" y="164395"/>
                </a:lnTo>
                <a:lnTo>
                  <a:pt x="19234" y="213786"/>
                </a:lnTo>
                <a:lnTo>
                  <a:pt x="52730" y="248507"/>
                </a:lnTo>
                <a:lnTo>
                  <a:pt x="98867" y="266033"/>
                </a:lnTo>
                <a:lnTo>
                  <a:pt x="126364" y="268224"/>
                </a:lnTo>
                <a:lnTo>
                  <a:pt x="135179" y="268104"/>
                </a:lnTo>
                <a:lnTo>
                  <a:pt x="184912" y="258825"/>
                </a:lnTo>
                <a:lnTo>
                  <a:pt x="203707" y="250698"/>
                </a:lnTo>
                <a:lnTo>
                  <a:pt x="209295" y="248285"/>
                </a:lnTo>
                <a:lnTo>
                  <a:pt x="213994" y="245999"/>
                </a:lnTo>
                <a:lnTo>
                  <a:pt x="213994" y="219837"/>
                </a:lnTo>
                <a:lnTo>
                  <a:pt x="129158" y="219837"/>
                </a:lnTo>
                <a:lnTo>
                  <a:pt x="120903" y="218439"/>
                </a:lnTo>
                <a:lnTo>
                  <a:pt x="85246" y="196044"/>
                </a:lnTo>
                <a:lnTo>
                  <a:pt x="68548" y="156702"/>
                </a:lnTo>
                <a:lnTo>
                  <a:pt x="66933" y="134365"/>
                </a:lnTo>
                <a:lnTo>
                  <a:pt x="67311" y="123443"/>
                </a:lnTo>
                <a:lnTo>
                  <a:pt x="80184" y="79771"/>
                </a:lnTo>
                <a:lnTo>
                  <a:pt x="111251" y="52831"/>
                </a:lnTo>
                <a:lnTo>
                  <a:pt x="137032" y="48387"/>
                </a:lnTo>
                <a:lnTo>
                  <a:pt x="213994" y="48387"/>
                </a:lnTo>
                <a:lnTo>
                  <a:pt x="213994" y="21462"/>
                </a:lnTo>
                <a:lnTo>
                  <a:pt x="177926" y="6603"/>
                </a:lnTo>
                <a:lnTo>
                  <a:pt x="134141" y="117"/>
                </a:lnTo>
                <a:lnTo>
                  <a:pt x="126618" y="0"/>
                </a:lnTo>
                <a:close/>
              </a:path>
              <a:path w="1426210" h="268605">
                <a:moveTo>
                  <a:pt x="213994" y="185420"/>
                </a:moveTo>
                <a:lnTo>
                  <a:pt x="208025" y="185420"/>
                </a:lnTo>
                <a:lnTo>
                  <a:pt x="204850" y="188213"/>
                </a:lnTo>
                <a:lnTo>
                  <a:pt x="201040" y="191515"/>
                </a:lnTo>
                <a:lnTo>
                  <a:pt x="196595" y="195199"/>
                </a:lnTo>
                <a:lnTo>
                  <a:pt x="192277" y="198881"/>
                </a:lnTo>
                <a:lnTo>
                  <a:pt x="187197" y="202564"/>
                </a:lnTo>
                <a:lnTo>
                  <a:pt x="181356" y="206121"/>
                </a:lnTo>
                <a:lnTo>
                  <a:pt x="176021" y="209676"/>
                </a:lnTo>
                <a:lnTo>
                  <a:pt x="169544" y="212725"/>
                </a:lnTo>
                <a:lnTo>
                  <a:pt x="161797" y="215646"/>
                </a:lnTo>
                <a:lnTo>
                  <a:pt x="154050" y="218439"/>
                </a:lnTo>
                <a:lnTo>
                  <a:pt x="145922" y="219837"/>
                </a:lnTo>
                <a:lnTo>
                  <a:pt x="213994" y="219837"/>
                </a:lnTo>
                <a:lnTo>
                  <a:pt x="213994" y="185420"/>
                </a:lnTo>
                <a:close/>
              </a:path>
              <a:path w="1426210" h="268605">
                <a:moveTo>
                  <a:pt x="213994" y="48387"/>
                </a:moveTo>
                <a:lnTo>
                  <a:pt x="144906" y="48387"/>
                </a:lnTo>
                <a:lnTo>
                  <a:pt x="152400" y="49656"/>
                </a:lnTo>
                <a:lnTo>
                  <a:pt x="159638" y="52324"/>
                </a:lnTo>
                <a:lnTo>
                  <a:pt x="166877" y="54863"/>
                </a:lnTo>
                <a:lnTo>
                  <a:pt x="173481" y="58038"/>
                </a:lnTo>
                <a:lnTo>
                  <a:pt x="179450" y="61722"/>
                </a:lnTo>
                <a:lnTo>
                  <a:pt x="185546" y="65404"/>
                </a:lnTo>
                <a:lnTo>
                  <a:pt x="190881" y="69214"/>
                </a:lnTo>
                <a:lnTo>
                  <a:pt x="195580" y="73151"/>
                </a:lnTo>
                <a:lnTo>
                  <a:pt x="200406" y="76962"/>
                </a:lnTo>
                <a:lnTo>
                  <a:pt x="204215" y="80263"/>
                </a:lnTo>
                <a:lnTo>
                  <a:pt x="207390" y="83058"/>
                </a:lnTo>
                <a:lnTo>
                  <a:pt x="213994" y="83058"/>
                </a:lnTo>
                <a:lnTo>
                  <a:pt x="213994" y="483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7276" y="1629536"/>
            <a:ext cx="52705" cy="85090"/>
          </a:xfrm>
          <a:custGeom>
            <a:avLst/>
            <a:gdLst/>
            <a:ahLst/>
            <a:cxnLst/>
            <a:rect l="l" t="t" r="r" b="b"/>
            <a:pathLst>
              <a:path w="52705" h="85089">
                <a:moveTo>
                  <a:pt x="26416" y="0"/>
                </a:moveTo>
                <a:lnTo>
                  <a:pt x="0" y="85089"/>
                </a:lnTo>
                <a:lnTo>
                  <a:pt x="52705" y="85089"/>
                </a:lnTo>
                <a:lnTo>
                  <a:pt x="2641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08476" y="1556003"/>
            <a:ext cx="172720" cy="258445"/>
          </a:xfrm>
          <a:custGeom>
            <a:avLst/>
            <a:gdLst/>
            <a:ahLst/>
            <a:cxnLst/>
            <a:rect l="l" t="t" r="r" b="b"/>
            <a:pathLst>
              <a:path w="172720" h="258444">
                <a:moveTo>
                  <a:pt x="0" y="0"/>
                </a:moveTo>
                <a:lnTo>
                  <a:pt x="64897" y="0"/>
                </a:lnTo>
                <a:lnTo>
                  <a:pt x="64897" y="208915"/>
                </a:lnTo>
                <a:lnTo>
                  <a:pt x="172338" y="208915"/>
                </a:lnTo>
                <a:lnTo>
                  <a:pt x="172338" y="258063"/>
                </a:lnTo>
                <a:lnTo>
                  <a:pt x="0" y="2580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90544" y="1556003"/>
            <a:ext cx="174625" cy="258445"/>
          </a:xfrm>
          <a:custGeom>
            <a:avLst/>
            <a:gdLst/>
            <a:ahLst/>
            <a:cxnLst/>
            <a:rect l="l" t="t" r="r" b="b"/>
            <a:pathLst>
              <a:path w="174625" h="258444">
                <a:moveTo>
                  <a:pt x="0" y="0"/>
                </a:moveTo>
                <a:lnTo>
                  <a:pt x="174625" y="0"/>
                </a:lnTo>
                <a:lnTo>
                  <a:pt x="174625" y="49149"/>
                </a:lnTo>
                <a:lnTo>
                  <a:pt x="64515" y="49149"/>
                </a:lnTo>
                <a:lnTo>
                  <a:pt x="64515" y="94487"/>
                </a:lnTo>
                <a:lnTo>
                  <a:pt x="165988" y="94487"/>
                </a:lnTo>
                <a:lnTo>
                  <a:pt x="165988" y="143637"/>
                </a:lnTo>
                <a:lnTo>
                  <a:pt x="64515" y="143637"/>
                </a:lnTo>
                <a:lnTo>
                  <a:pt x="64515" y="208915"/>
                </a:lnTo>
                <a:lnTo>
                  <a:pt x="174625" y="208915"/>
                </a:lnTo>
                <a:lnTo>
                  <a:pt x="174625" y="258063"/>
                </a:lnTo>
                <a:lnTo>
                  <a:pt x="0" y="2580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73552" y="1556003"/>
            <a:ext cx="264160" cy="258445"/>
          </a:xfrm>
          <a:custGeom>
            <a:avLst/>
            <a:gdLst/>
            <a:ahLst/>
            <a:cxnLst/>
            <a:rect l="l" t="t" r="r" b="b"/>
            <a:pathLst>
              <a:path w="264160" h="258444">
                <a:moveTo>
                  <a:pt x="0" y="0"/>
                </a:moveTo>
                <a:lnTo>
                  <a:pt x="74675" y="0"/>
                </a:lnTo>
                <a:lnTo>
                  <a:pt x="131952" y="127381"/>
                </a:lnTo>
                <a:lnTo>
                  <a:pt x="188975" y="0"/>
                </a:lnTo>
                <a:lnTo>
                  <a:pt x="263778" y="0"/>
                </a:lnTo>
                <a:lnTo>
                  <a:pt x="263778" y="258063"/>
                </a:lnTo>
                <a:lnTo>
                  <a:pt x="199262" y="258063"/>
                </a:lnTo>
                <a:lnTo>
                  <a:pt x="199262" y="86995"/>
                </a:lnTo>
                <a:lnTo>
                  <a:pt x="152273" y="197485"/>
                </a:lnTo>
                <a:lnTo>
                  <a:pt x="108076" y="197485"/>
                </a:lnTo>
                <a:lnTo>
                  <a:pt x="61087" y="86995"/>
                </a:lnTo>
                <a:lnTo>
                  <a:pt x="61087" y="258063"/>
                </a:lnTo>
                <a:lnTo>
                  <a:pt x="0" y="2580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2026" y="1556003"/>
            <a:ext cx="245110" cy="258445"/>
          </a:xfrm>
          <a:custGeom>
            <a:avLst/>
            <a:gdLst/>
            <a:ahLst/>
            <a:cxnLst/>
            <a:rect l="l" t="t" r="r" b="b"/>
            <a:pathLst>
              <a:path w="245110" h="258444">
                <a:moveTo>
                  <a:pt x="87122" y="0"/>
                </a:moveTo>
                <a:lnTo>
                  <a:pt x="157861" y="0"/>
                </a:lnTo>
                <a:lnTo>
                  <a:pt x="245110" y="258063"/>
                </a:lnTo>
                <a:lnTo>
                  <a:pt x="178307" y="258063"/>
                </a:lnTo>
                <a:lnTo>
                  <a:pt x="162179" y="205359"/>
                </a:lnTo>
                <a:lnTo>
                  <a:pt x="81025" y="205359"/>
                </a:lnTo>
                <a:lnTo>
                  <a:pt x="65024" y="258063"/>
                </a:lnTo>
                <a:lnTo>
                  <a:pt x="0" y="258063"/>
                </a:lnTo>
                <a:lnTo>
                  <a:pt x="8712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97071" y="1551305"/>
            <a:ext cx="206375" cy="267970"/>
          </a:xfrm>
          <a:custGeom>
            <a:avLst/>
            <a:gdLst/>
            <a:ahLst/>
            <a:cxnLst/>
            <a:rect l="l" t="t" r="r" b="b"/>
            <a:pathLst>
              <a:path w="206375" h="267969">
                <a:moveTo>
                  <a:pt x="108965" y="0"/>
                </a:moveTo>
                <a:lnTo>
                  <a:pt x="154812" y="4699"/>
                </a:lnTo>
                <a:lnTo>
                  <a:pt x="195579" y="17272"/>
                </a:lnTo>
                <a:lnTo>
                  <a:pt x="195579" y="76327"/>
                </a:lnTo>
                <a:lnTo>
                  <a:pt x="189864" y="76327"/>
                </a:lnTo>
                <a:lnTo>
                  <a:pt x="182316" y="70375"/>
                </a:lnTo>
                <a:lnTo>
                  <a:pt x="173958" y="64912"/>
                </a:lnTo>
                <a:lnTo>
                  <a:pt x="133778" y="49101"/>
                </a:lnTo>
                <a:lnTo>
                  <a:pt x="112267" y="46990"/>
                </a:lnTo>
                <a:lnTo>
                  <a:pt x="106552" y="46990"/>
                </a:lnTo>
                <a:lnTo>
                  <a:pt x="72262" y="61087"/>
                </a:lnTo>
                <a:lnTo>
                  <a:pt x="69341" y="64770"/>
                </a:lnTo>
                <a:lnTo>
                  <a:pt x="67817" y="68834"/>
                </a:lnTo>
                <a:lnTo>
                  <a:pt x="67817" y="73279"/>
                </a:lnTo>
                <a:lnTo>
                  <a:pt x="67817" y="79883"/>
                </a:lnTo>
                <a:lnTo>
                  <a:pt x="101980" y="99441"/>
                </a:lnTo>
                <a:lnTo>
                  <a:pt x="127000" y="105156"/>
                </a:lnTo>
                <a:lnTo>
                  <a:pt x="133171" y="106705"/>
                </a:lnTo>
                <a:lnTo>
                  <a:pt x="176212" y="124253"/>
                </a:lnTo>
                <a:lnTo>
                  <a:pt x="202612" y="157972"/>
                </a:lnTo>
                <a:lnTo>
                  <a:pt x="205866" y="182245"/>
                </a:lnTo>
                <a:lnTo>
                  <a:pt x="203983" y="200534"/>
                </a:lnTo>
                <a:lnTo>
                  <a:pt x="175640" y="244094"/>
                </a:lnTo>
                <a:lnTo>
                  <a:pt x="140033" y="261635"/>
                </a:lnTo>
                <a:lnTo>
                  <a:pt x="93852" y="267462"/>
                </a:lnTo>
                <a:lnTo>
                  <a:pt x="79466" y="267104"/>
                </a:lnTo>
                <a:lnTo>
                  <a:pt x="30735" y="258720"/>
                </a:lnTo>
                <a:lnTo>
                  <a:pt x="0" y="247523"/>
                </a:lnTo>
                <a:lnTo>
                  <a:pt x="0" y="186182"/>
                </a:lnTo>
                <a:lnTo>
                  <a:pt x="5968" y="186182"/>
                </a:lnTo>
                <a:lnTo>
                  <a:pt x="15924" y="193970"/>
                </a:lnTo>
                <a:lnTo>
                  <a:pt x="26368" y="200771"/>
                </a:lnTo>
                <a:lnTo>
                  <a:pt x="71834" y="218138"/>
                </a:lnTo>
                <a:lnTo>
                  <a:pt x="94233" y="220345"/>
                </a:lnTo>
                <a:lnTo>
                  <a:pt x="97916" y="220345"/>
                </a:lnTo>
                <a:lnTo>
                  <a:pt x="102742" y="219964"/>
                </a:lnTo>
                <a:lnTo>
                  <a:pt x="108838" y="219075"/>
                </a:lnTo>
                <a:lnTo>
                  <a:pt x="114934" y="218312"/>
                </a:lnTo>
                <a:lnTo>
                  <a:pt x="119761" y="217043"/>
                </a:lnTo>
                <a:lnTo>
                  <a:pt x="123443" y="215265"/>
                </a:lnTo>
                <a:lnTo>
                  <a:pt x="128015" y="213360"/>
                </a:lnTo>
                <a:lnTo>
                  <a:pt x="131825" y="210566"/>
                </a:lnTo>
                <a:lnTo>
                  <a:pt x="135000" y="207137"/>
                </a:lnTo>
                <a:lnTo>
                  <a:pt x="138049" y="203581"/>
                </a:lnTo>
                <a:lnTo>
                  <a:pt x="139573" y="198882"/>
                </a:lnTo>
                <a:lnTo>
                  <a:pt x="139573" y="193167"/>
                </a:lnTo>
                <a:lnTo>
                  <a:pt x="139573" y="186690"/>
                </a:lnTo>
                <a:lnTo>
                  <a:pt x="113791" y="168529"/>
                </a:lnTo>
                <a:lnTo>
                  <a:pt x="107100" y="166818"/>
                </a:lnTo>
                <a:lnTo>
                  <a:pt x="100171" y="165131"/>
                </a:lnTo>
                <a:lnTo>
                  <a:pt x="93003" y="163492"/>
                </a:lnTo>
                <a:lnTo>
                  <a:pt x="85598" y="161925"/>
                </a:lnTo>
                <a:lnTo>
                  <a:pt x="78214" y="160305"/>
                </a:lnTo>
                <a:lnTo>
                  <a:pt x="31845" y="141890"/>
                </a:lnTo>
                <a:lnTo>
                  <a:pt x="4889" y="105743"/>
                </a:lnTo>
                <a:lnTo>
                  <a:pt x="1650" y="81153"/>
                </a:lnTo>
                <a:lnTo>
                  <a:pt x="3557" y="63894"/>
                </a:lnTo>
                <a:lnTo>
                  <a:pt x="32257" y="22479"/>
                </a:lnTo>
                <a:lnTo>
                  <a:pt x="66801" y="5619"/>
                </a:lnTo>
                <a:lnTo>
                  <a:pt x="86943" y="1404"/>
                </a:lnTo>
                <a:lnTo>
                  <a:pt x="10896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6854" y="1550924"/>
            <a:ext cx="213995" cy="268605"/>
          </a:xfrm>
          <a:custGeom>
            <a:avLst/>
            <a:gdLst/>
            <a:ahLst/>
            <a:cxnLst/>
            <a:rect l="l" t="t" r="r" b="b"/>
            <a:pathLst>
              <a:path w="213994" h="268605">
                <a:moveTo>
                  <a:pt x="126618" y="0"/>
                </a:moveTo>
                <a:lnTo>
                  <a:pt x="170433" y="4572"/>
                </a:lnTo>
                <a:lnTo>
                  <a:pt x="197103" y="13715"/>
                </a:lnTo>
                <a:lnTo>
                  <a:pt x="204088" y="16763"/>
                </a:lnTo>
                <a:lnTo>
                  <a:pt x="209676" y="19303"/>
                </a:lnTo>
                <a:lnTo>
                  <a:pt x="213994" y="21462"/>
                </a:lnTo>
                <a:lnTo>
                  <a:pt x="213994" y="83058"/>
                </a:lnTo>
                <a:lnTo>
                  <a:pt x="207390" y="83058"/>
                </a:lnTo>
                <a:lnTo>
                  <a:pt x="204215" y="80263"/>
                </a:lnTo>
                <a:lnTo>
                  <a:pt x="200406" y="76962"/>
                </a:lnTo>
                <a:lnTo>
                  <a:pt x="195580" y="73151"/>
                </a:lnTo>
                <a:lnTo>
                  <a:pt x="190881" y="69214"/>
                </a:lnTo>
                <a:lnTo>
                  <a:pt x="185546" y="65404"/>
                </a:lnTo>
                <a:lnTo>
                  <a:pt x="179450" y="61722"/>
                </a:lnTo>
                <a:lnTo>
                  <a:pt x="173481" y="58038"/>
                </a:lnTo>
                <a:lnTo>
                  <a:pt x="166877" y="54863"/>
                </a:lnTo>
                <a:lnTo>
                  <a:pt x="159638" y="52324"/>
                </a:lnTo>
                <a:lnTo>
                  <a:pt x="152400" y="49656"/>
                </a:lnTo>
                <a:lnTo>
                  <a:pt x="144906" y="48387"/>
                </a:lnTo>
                <a:lnTo>
                  <a:pt x="137032" y="48387"/>
                </a:lnTo>
                <a:lnTo>
                  <a:pt x="130129" y="48670"/>
                </a:lnTo>
                <a:lnTo>
                  <a:pt x="94357" y="63101"/>
                </a:lnTo>
                <a:lnTo>
                  <a:pt x="73151" y="94868"/>
                </a:lnTo>
                <a:lnTo>
                  <a:pt x="66928" y="134492"/>
                </a:lnTo>
                <a:lnTo>
                  <a:pt x="67333" y="146091"/>
                </a:lnTo>
                <a:lnTo>
                  <a:pt x="80787" y="189833"/>
                </a:lnTo>
                <a:lnTo>
                  <a:pt x="112649" y="215518"/>
                </a:lnTo>
                <a:lnTo>
                  <a:pt x="129158" y="219837"/>
                </a:lnTo>
                <a:lnTo>
                  <a:pt x="137287" y="219837"/>
                </a:lnTo>
                <a:lnTo>
                  <a:pt x="145922" y="219837"/>
                </a:lnTo>
                <a:lnTo>
                  <a:pt x="181356" y="206121"/>
                </a:lnTo>
                <a:lnTo>
                  <a:pt x="187197" y="202564"/>
                </a:lnTo>
                <a:lnTo>
                  <a:pt x="192277" y="198881"/>
                </a:lnTo>
                <a:lnTo>
                  <a:pt x="196595" y="195199"/>
                </a:lnTo>
                <a:lnTo>
                  <a:pt x="201040" y="191515"/>
                </a:lnTo>
                <a:lnTo>
                  <a:pt x="204850" y="188213"/>
                </a:lnTo>
                <a:lnTo>
                  <a:pt x="208025" y="185420"/>
                </a:lnTo>
                <a:lnTo>
                  <a:pt x="213994" y="185420"/>
                </a:lnTo>
                <a:lnTo>
                  <a:pt x="213994" y="245999"/>
                </a:lnTo>
                <a:lnTo>
                  <a:pt x="209295" y="248285"/>
                </a:lnTo>
                <a:lnTo>
                  <a:pt x="203707" y="250698"/>
                </a:lnTo>
                <a:lnTo>
                  <a:pt x="197484" y="253618"/>
                </a:lnTo>
                <a:lnTo>
                  <a:pt x="191262" y="256412"/>
                </a:lnTo>
                <a:lnTo>
                  <a:pt x="184912" y="258825"/>
                </a:lnTo>
                <a:lnTo>
                  <a:pt x="178307" y="260730"/>
                </a:lnTo>
                <a:lnTo>
                  <a:pt x="170180" y="263143"/>
                </a:lnTo>
                <a:lnTo>
                  <a:pt x="126364" y="268224"/>
                </a:lnTo>
                <a:lnTo>
                  <a:pt x="98867" y="266033"/>
                </a:lnTo>
                <a:lnTo>
                  <a:pt x="52730" y="248507"/>
                </a:lnTo>
                <a:lnTo>
                  <a:pt x="19234" y="213786"/>
                </a:lnTo>
                <a:lnTo>
                  <a:pt x="2141" y="164395"/>
                </a:lnTo>
                <a:lnTo>
                  <a:pt x="0" y="134365"/>
                </a:lnTo>
                <a:lnTo>
                  <a:pt x="2143" y="105243"/>
                </a:lnTo>
                <a:lnTo>
                  <a:pt x="19288" y="56284"/>
                </a:lnTo>
                <a:lnTo>
                  <a:pt x="52913" y="20520"/>
                </a:lnTo>
                <a:lnTo>
                  <a:pt x="99065" y="2284"/>
                </a:lnTo>
                <a:lnTo>
                  <a:pt x="126618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31208" y="1539747"/>
            <a:ext cx="2029460" cy="3503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433" y="2712541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71807"/>
                </a:moveTo>
                <a:lnTo>
                  <a:pt x="71807" y="71807"/>
                </a:lnTo>
                <a:lnTo>
                  <a:pt x="71807" y="0"/>
                </a:lnTo>
                <a:lnTo>
                  <a:pt x="0" y="0"/>
                </a:lnTo>
                <a:lnTo>
                  <a:pt x="0" y="71807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433" y="2712541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71807"/>
                </a:moveTo>
                <a:lnTo>
                  <a:pt x="71807" y="71807"/>
                </a:lnTo>
                <a:lnTo>
                  <a:pt x="71807" y="0"/>
                </a:lnTo>
                <a:lnTo>
                  <a:pt x="0" y="0"/>
                </a:lnTo>
                <a:lnTo>
                  <a:pt x="0" y="71807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0295" y="2575432"/>
            <a:ext cx="196215" cy="267970"/>
          </a:xfrm>
          <a:custGeom>
            <a:avLst/>
            <a:gdLst/>
            <a:ahLst/>
            <a:cxnLst/>
            <a:rect l="l" t="t" r="r" b="b"/>
            <a:pathLst>
              <a:path w="196215" h="267969">
                <a:moveTo>
                  <a:pt x="124828" y="0"/>
                </a:moveTo>
                <a:lnTo>
                  <a:pt x="116166" y="0"/>
                </a:lnTo>
                <a:lnTo>
                  <a:pt x="103386" y="569"/>
                </a:lnTo>
                <a:lnTo>
                  <a:pt x="58611" y="14110"/>
                </a:lnTo>
                <a:lnTo>
                  <a:pt x="24828" y="44840"/>
                </a:lnTo>
                <a:lnTo>
                  <a:pt x="4629" y="90068"/>
                </a:lnTo>
                <a:lnTo>
                  <a:pt x="0" y="133984"/>
                </a:lnTo>
                <a:lnTo>
                  <a:pt x="531" y="149818"/>
                </a:lnTo>
                <a:lnTo>
                  <a:pt x="8496" y="191769"/>
                </a:lnTo>
                <a:lnTo>
                  <a:pt x="32423" y="233679"/>
                </a:lnTo>
                <a:lnTo>
                  <a:pt x="69087" y="258952"/>
                </a:lnTo>
                <a:lnTo>
                  <a:pt x="115646" y="267462"/>
                </a:lnTo>
                <a:lnTo>
                  <a:pt x="125933" y="267462"/>
                </a:lnTo>
                <a:lnTo>
                  <a:pt x="168757" y="257682"/>
                </a:lnTo>
                <a:lnTo>
                  <a:pt x="195922" y="245363"/>
                </a:lnTo>
                <a:lnTo>
                  <a:pt x="195922" y="237870"/>
                </a:lnTo>
                <a:lnTo>
                  <a:pt x="115811" y="237870"/>
                </a:lnTo>
                <a:lnTo>
                  <a:pt x="107774" y="237466"/>
                </a:lnTo>
                <a:lnTo>
                  <a:pt x="71342" y="223297"/>
                </a:lnTo>
                <a:lnTo>
                  <a:pt x="45626" y="188870"/>
                </a:lnTo>
                <a:lnTo>
                  <a:pt x="36112" y="146772"/>
                </a:lnTo>
                <a:lnTo>
                  <a:pt x="35712" y="133984"/>
                </a:lnTo>
                <a:lnTo>
                  <a:pt x="36091" y="121818"/>
                </a:lnTo>
                <a:lnTo>
                  <a:pt x="45116" y="79581"/>
                </a:lnTo>
                <a:lnTo>
                  <a:pt x="70777" y="44418"/>
                </a:lnTo>
                <a:lnTo>
                  <a:pt x="107688" y="29745"/>
                </a:lnTo>
                <a:lnTo>
                  <a:pt x="115811" y="29337"/>
                </a:lnTo>
                <a:lnTo>
                  <a:pt x="195922" y="29337"/>
                </a:lnTo>
                <a:lnTo>
                  <a:pt x="195922" y="21843"/>
                </a:lnTo>
                <a:lnTo>
                  <a:pt x="155117" y="4825"/>
                </a:lnTo>
                <a:lnTo>
                  <a:pt x="132956" y="634"/>
                </a:lnTo>
                <a:lnTo>
                  <a:pt x="124828" y="0"/>
                </a:lnTo>
                <a:close/>
              </a:path>
              <a:path w="196215" h="267969">
                <a:moveTo>
                  <a:pt x="195922" y="204342"/>
                </a:moveTo>
                <a:lnTo>
                  <a:pt x="193319" y="204342"/>
                </a:lnTo>
                <a:lnTo>
                  <a:pt x="190665" y="207009"/>
                </a:lnTo>
                <a:lnTo>
                  <a:pt x="187020" y="210312"/>
                </a:lnTo>
                <a:lnTo>
                  <a:pt x="182397" y="213994"/>
                </a:lnTo>
                <a:lnTo>
                  <a:pt x="177774" y="217804"/>
                </a:lnTo>
                <a:lnTo>
                  <a:pt x="172275" y="221487"/>
                </a:lnTo>
                <a:lnTo>
                  <a:pt x="136915" y="235781"/>
                </a:lnTo>
                <a:lnTo>
                  <a:pt x="115811" y="237870"/>
                </a:lnTo>
                <a:lnTo>
                  <a:pt x="195922" y="237870"/>
                </a:lnTo>
                <a:lnTo>
                  <a:pt x="195922" y="204342"/>
                </a:lnTo>
                <a:close/>
              </a:path>
              <a:path w="196215" h="267969">
                <a:moveTo>
                  <a:pt x="195922" y="29337"/>
                </a:moveTo>
                <a:lnTo>
                  <a:pt x="115811" y="29337"/>
                </a:lnTo>
                <a:lnTo>
                  <a:pt x="123214" y="29551"/>
                </a:lnTo>
                <a:lnTo>
                  <a:pt x="130162" y="30194"/>
                </a:lnTo>
                <a:lnTo>
                  <a:pt x="171005" y="45338"/>
                </a:lnTo>
                <a:lnTo>
                  <a:pt x="193141" y="63245"/>
                </a:lnTo>
                <a:lnTo>
                  <a:pt x="195922" y="63245"/>
                </a:lnTo>
                <a:lnTo>
                  <a:pt x="195922" y="293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0295" y="2575432"/>
            <a:ext cx="196215" cy="267970"/>
          </a:xfrm>
          <a:custGeom>
            <a:avLst/>
            <a:gdLst/>
            <a:ahLst/>
            <a:cxnLst/>
            <a:rect l="l" t="t" r="r" b="b"/>
            <a:pathLst>
              <a:path w="196215" h="267969">
                <a:moveTo>
                  <a:pt x="116166" y="0"/>
                </a:moveTo>
                <a:lnTo>
                  <a:pt x="124828" y="0"/>
                </a:lnTo>
                <a:lnTo>
                  <a:pt x="132956" y="634"/>
                </a:lnTo>
                <a:lnTo>
                  <a:pt x="140525" y="1904"/>
                </a:lnTo>
                <a:lnTo>
                  <a:pt x="148094" y="3175"/>
                </a:lnTo>
                <a:lnTo>
                  <a:pt x="184505" y="15875"/>
                </a:lnTo>
                <a:lnTo>
                  <a:pt x="195922" y="21843"/>
                </a:lnTo>
                <a:lnTo>
                  <a:pt x="195922" y="63245"/>
                </a:lnTo>
                <a:lnTo>
                  <a:pt x="193141" y="63245"/>
                </a:lnTo>
                <a:lnTo>
                  <a:pt x="190144" y="60451"/>
                </a:lnTo>
                <a:lnTo>
                  <a:pt x="186270" y="57150"/>
                </a:lnTo>
                <a:lnTo>
                  <a:pt x="150431" y="35051"/>
                </a:lnTo>
                <a:lnTo>
                  <a:pt x="115811" y="29337"/>
                </a:lnTo>
                <a:lnTo>
                  <a:pt x="107688" y="29745"/>
                </a:lnTo>
                <a:lnTo>
                  <a:pt x="70777" y="44418"/>
                </a:lnTo>
                <a:lnTo>
                  <a:pt x="45116" y="79581"/>
                </a:lnTo>
                <a:lnTo>
                  <a:pt x="36091" y="121818"/>
                </a:lnTo>
                <a:lnTo>
                  <a:pt x="35712" y="133984"/>
                </a:lnTo>
                <a:lnTo>
                  <a:pt x="36112" y="146772"/>
                </a:lnTo>
                <a:lnTo>
                  <a:pt x="45626" y="188870"/>
                </a:lnTo>
                <a:lnTo>
                  <a:pt x="71342" y="223297"/>
                </a:lnTo>
                <a:lnTo>
                  <a:pt x="107774" y="237466"/>
                </a:lnTo>
                <a:lnTo>
                  <a:pt x="115811" y="237870"/>
                </a:lnTo>
                <a:lnTo>
                  <a:pt x="123128" y="237634"/>
                </a:lnTo>
                <a:lnTo>
                  <a:pt x="165925" y="225043"/>
                </a:lnTo>
                <a:lnTo>
                  <a:pt x="182397" y="213994"/>
                </a:lnTo>
                <a:lnTo>
                  <a:pt x="187020" y="210312"/>
                </a:lnTo>
                <a:lnTo>
                  <a:pt x="190665" y="207009"/>
                </a:lnTo>
                <a:lnTo>
                  <a:pt x="193319" y="204342"/>
                </a:lnTo>
                <a:lnTo>
                  <a:pt x="195922" y="204342"/>
                </a:lnTo>
                <a:lnTo>
                  <a:pt x="195922" y="245363"/>
                </a:lnTo>
                <a:lnTo>
                  <a:pt x="190258" y="248030"/>
                </a:lnTo>
                <a:lnTo>
                  <a:pt x="184912" y="250570"/>
                </a:lnTo>
                <a:lnTo>
                  <a:pt x="179882" y="252983"/>
                </a:lnTo>
                <a:lnTo>
                  <a:pt x="174853" y="255396"/>
                </a:lnTo>
                <a:lnTo>
                  <a:pt x="168757" y="257682"/>
                </a:lnTo>
                <a:lnTo>
                  <a:pt x="161594" y="260095"/>
                </a:lnTo>
                <a:lnTo>
                  <a:pt x="154076" y="262508"/>
                </a:lnTo>
                <a:lnTo>
                  <a:pt x="147116" y="264287"/>
                </a:lnTo>
                <a:lnTo>
                  <a:pt x="140690" y="265556"/>
                </a:lnTo>
                <a:lnTo>
                  <a:pt x="134277" y="266826"/>
                </a:lnTo>
                <a:lnTo>
                  <a:pt x="125933" y="267462"/>
                </a:lnTo>
                <a:lnTo>
                  <a:pt x="115646" y="267462"/>
                </a:lnTo>
                <a:lnTo>
                  <a:pt x="69087" y="258952"/>
                </a:lnTo>
                <a:lnTo>
                  <a:pt x="32423" y="233679"/>
                </a:lnTo>
                <a:lnTo>
                  <a:pt x="8496" y="191769"/>
                </a:lnTo>
                <a:lnTo>
                  <a:pt x="531" y="149818"/>
                </a:lnTo>
                <a:lnTo>
                  <a:pt x="0" y="133984"/>
                </a:lnTo>
                <a:lnTo>
                  <a:pt x="514" y="118314"/>
                </a:lnTo>
                <a:lnTo>
                  <a:pt x="8229" y="77469"/>
                </a:lnTo>
                <a:lnTo>
                  <a:pt x="32245" y="35559"/>
                </a:lnTo>
                <a:lnTo>
                  <a:pt x="68834" y="9016"/>
                </a:lnTo>
                <a:lnTo>
                  <a:pt x="103386" y="569"/>
                </a:lnTo>
                <a:lnTo>
                  <a:pt x="11616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88288" y="2761614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276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88288" y="2688780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27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88288" y="2747772"/>
            <a:ext cx="191770" cy="27940"/>
          </a:xfrm>
          <a:custGeom>
            <a:avLst/>
            <a:gdLst/>
            <a:ahLst/>
            <a:cxnLst/>
            <a:rect l="l" t="t" r="r" b="b"/>
            <a:pathLst>
              <a:path w="191769" h="27939">
                <a:moveTo>
                  <a:pt x="0" y="0"/>
                </a:moveTo>
                <a:lnTo>
                  <a:pt x="191770" y="0"/>
                </a:lnTo>
                <a:lnTo>
                  <a:pt x="191770" y="27686"/>
                </a:lnTo>
                <a:lnTo>
                  <a:pt x="0" y="2768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88288" y="2674873"/>
            <a:ext cx="191770" cy="27940"/>
          </a:xfrm>
          <a:custGeom>
            <a:avLst/>
            <a:gdLst/>
            <a:ahLst/>
            <a:cxnLst/>
            <a:rect l="l" t="t" r="r" b="b"/>
            <a:pathLst>
              <a:path w="191769" h="27939">
                <a:moveTo>
                  <a:pt x="0" y="0"/>
                </a:moveTo>
                <a:lnTo>
                  <a:pt x="191770" y="0"/>
                </a:lnTo>
                <a:lnTo>
                  <a:pt x="191770" y="27812"/>
                </a:lnTo>
                <a:lnTo>
                  <a:pt x="0" y="278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63319" y="2563876"/>
            <a:ext cx="1094994" cy="3503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28747" y="2563876"/>
            <a:ext cx="891032" cy="3503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6433" y="3224604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71807"/>
                </a:moveTo>
                <a:lnTo>
                  <a:pt x="71807" y="71807"/>
                </a:lnTo>
                <a:lnTo>
                  <a:pt x="71807" y="0"/>
                </a:lnTo>
                <a:lnTo>
                  <a:pt x="0" y="0"/>
                </a:lnTo>
                <a:lnTo>
                  <a:pt x="0" y="71807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6433" y="3224604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71807"/>
                </a:moveTo>
                <a:lnTo>
                  <a:pt x="71807" y="71807"/>
                </a:lnTo>
                <a:lnTo>
                  <a:pt x="71807" y="0"/>
                </a:lnTo>
                <a:lnTo>
                  <a:pt x="0" y="0"/>
                </a:lnTo>
                <a:lnTo>
                  <a:pt x="0" y="71807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7112" y="3092195"/>
            <a:ext cx="217170" cy="258445"/>
          </a:xfrm>
          <a:custGeom>
            <a:avLst/>
            <a:gdLst/>
            <a:ahLst/>
            <a:cxnLst/>
            <a:rect l="l" t="t" r="r" b="b"/>
            <a:pathLst>
              <a:path w="217169" h="258445">
                <a:moveTo>
                  <a:pt x="217081" y="0"/>
                </a:moveTo>
                <a:lnTo>
                  <a:pt x="174777" y="0"/>
                </a:lnTo>
                <a:lnTo>
                  <a:pt x="0" y="258063"/>
                </a:lnTo>
                <a:lnTo>
                  <a:pt x="34670" y="258063"/>
                </a:lnTo>
                <a:lnTo>
                  <a:pt x="82600" y="186054"/>
                </a:lnTo>
                <a:lnTo>
                  <a:pt x="216577" y="186054"/>
                </a:lnTo>
                <a:lnTo>
                  <a:pt x="216656" y="156717"/>
                </a:lnTo>
                <a:lnTo>
                  <a:pt x="102095" y="156717"/>
                </a:lnTo>
                <a:lnTo>
                  <a:pt x="183159" y="34925"/>
                </a:lnTo>
                <a:lnTo>
                  <a:pt x="216986" y="34925"/>
                </a:lnTo>
                <a:lnTo>
                  <a:pt x="217081" y="0"/>
                </a:lnTo>
                <a:close/>
              </a:path>
              <a:path w="217169" h="258445">
                <a:moveTo>
                  <a:pt x="216577" y="186054"/>
                </a:moveTo>
                <a:lnTo>
                  <a:pt x="181254" y="186054"/>
                </a:lnTo>
                <a:lnTo>
                  <a:pt x="180149" y="258063"/>
                </a:lnTo>
                <a:lnTo>
                  <a:pt x="216382" y="258063"/>
                </a:lnTo>
                <a:lnTo>
                  <a:pt x="216577" y="186054"/>
                </a:lnTo>
                <a:close/>
              </a:path>
              <a:path w="217169" h="258445">
                <a:moveTo>
                  <a:pt x="216986" y="34925"/>
                </a:moveTo>
                <a:lnTo>
                  <a:pt x="183159" y="34925"/>
                </a:lnTo>
                <a:lnTo>
                  <a:pt x="181673" y="156717"/>
                </a:lnTo>
                <a:lnTo>
                  <a:pt x="216656" y="156717"/>
                </a:lnTo>
                <a:lnTo>
                  <a:pt x="216986" y="34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9208" y="3127120"/>
            <a:ext cx="81280" cy="121920"/>
          </a:xfrm>
          <a:custGeom>
            <a:avLst/>
            <a:gdLst/>
            <a:ahLst/>
            <a:cxnLst/>
            <a:rect l="l" t="t" r="r" b="b"/>
            <a:pathLst>
              <a:path w="81280" h="121919">
                <a:moveTo>
                  <a:pt x="81064" y="0"/>
                </a:moveTo>
                <a:lnTo>
                  <a:pt x="0" y="121792"/>
                </a:lnTo>
                <a:lnTo>
                  <a:pt x="79578" y="121792"/>
                </a:lnTo>
                <a:lnTo>
                  <a:pt x="81064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7112" y="3092195"/>
            <a:ext cx="217170" cy="258445"/>
          </a:xfrm>
          <a:custGeom>
            <a:avLst/>
            <a:gdLst/>
            <a:ahLst/>
            <a:cxnLst/>
            <a:rect l="l" t="t" r="r" b="b"/>
            <a:pathLst>
              <a:path w="217169" h="258445">
                <a:moveTo>
                  <a:pt x="174777" y="0"/>
                </a:moveTo>
                <a:lnTo>
                  <a:pt x="217081" y="0"/>
                </a:lnTo>
                <a:lnTo>
                  <a:pt x="216382" y="258063"/>
                </a:lnTo>
                <a:lnTo>
                  <a:pt x="180149" y="258063"/>
                </a:lnTo>
                <a:lnTo>
                  <a:pt x="181254" y="186054"/>
                </a:lnTo>
                <a:lnTo>
                  <a:pt x="82600" y="186054"/>
                </a:lnTo>
                <a:lnTo>
                  <a:pt x="34670" y="258063"/>
                </a:lnTo>
                <a:lnTo>
                  <a:pt x="0" y="258063"/>
                </a:lnTo>
                <a:lnTo>
                  <a:pt x="174777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02003" y="3182366"/>
            <a:ext cx="235077" cy="1097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15947" y="3075939"/>
            <a:ext cx="2297684" cy="3503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40251" y="3075939"/>
            <a:ext cx="896366" cy="2843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88509" y="3074289"/>
            <a:ext cx="1520190" cy="3520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6433" y="3736668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71807"/>
                </a:moveTo>
                <a:lnTo>
                  <a:pt x="71807" y="71807"/>
                </a:lnTo>
                <a:lnTo>
                  <a:pt x="71807" y="0"/>
                </a:lnTo>
                <a:lnTo>
                  <a:pt x="0" y="0"/>
                </a:lnTo>
                <a:lnTo>
                  <a:pt x="0" y="71807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6433" y="3736668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71807"/>
                </a:moveTo>
                <a:lnTo>
                  <a:pt x="71807" y="71807"/>
                </a:lnTo>
                <a:lnTo>
                  <a:pt x="71807" y="0"/>
                </a:lnTo>
                <a:lnTo>
                  <a:pt x="0" y="0"/>
                </a:lnTo>
                <a:lnTo>
                  <a:pt x="0" y="71807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5027" y="3604259"/>
            <a:ext cx="221615" cy="258445"/>
          </a:xfrm>
          <a:custGeom>
            <a:avLst/>
            <a:gdLst/>
            <a:ahLst/>
            <a:cxnLst/>
            <a:rect l="l" t="t" r="r" b="b"/>
            <a:pathLst>
              <a:path w="221615" h="258445">
                <a:moveTo>
                  <a:pt x="46812" y="0"/>
                </a:moveTo>
                <a:lnTo>
                  <a:pt x="0" y="0"/>
                </a:lnTo>
                <a:lnTo>
                  <a:pt x="0" y="258063"/>
                </a:lnTo>
                <a:lnTo>
                  <a:pt x="32080" y="258063"/>
                </a:lnTo>
                <a:lnTo>
                  <a:pt x="32080" y="35687"/>
                </a:lnTo>
                <a:lnTo>
                  <a:pt x="62838" y="35687"/>
                </a:lnTo>
                <a:lnTo>
                  <a:pt x="46812" y="0"/>
                </a:lnTo>
                <a:close/>
              </a:path>
              <a:path w="221615" h="258445">
                <a:moveTo>
                  <a:pt x="221234" y="35687"/>
                </a:moveTo>
                <a:lnTo>
                  <a:pt x="186905" y="35687"/>
                </a:lnTo>
                <a:lnTo>
                  <a:pt x="186905" y="258063"/>
                </a:lnTo>
                <a:lnTo>
                  <a:pt x="221234" y="258063"/>
                </a:lnTo>
                <a:lnTo>
                  <a:pt x="221234" y="35687"/>
                </a:lnTo>
                <a:close/>
              </a:path>
              <a:path w="221615" h="258445">
                <a:moveTo>
                  <a:pt x="62838" y="35687"/>
                </a:moveTo>
                <a:lnTo>
                  <a:pt x="32080" y="35687"/>
                </a:lnTo>
                <a:lnTo>
                  <a:pt x="98831" y="187070"/>
                </a:lnTo>
                <a:lnTo>
                  <a:pt x="119634" y="187070"/>
                </a:lnTo>
                <a:lnTo>
                  <a:pt x="138935" y="143637"/>
                </a:lnTo>
                <a:lnTo>
                  <a:pt x="111315" y="143637"/>
                </a:lnTo>
                <a:lnTo>
                  <a:pt x="62838" y="35687"/>
                </a:lnTo>
                <a:close/>
              </a:path>
              <a:path w="221615" h="258445">
                <a:moveTo>
                  <a:pt x="221234" y="0"/>
                </a:moveTo>
                <a:lnTo>
                  <a:pt x="173558" y="0"/>
                </a:lnTo>
                <a:lnTo>
                  <a:pt x="111315" y="143637"/>
                </a:lnTo>
                <a:lnTo>
                  <a:pt x="138935" y="143637"/>
                </a:lnTo>
                <a:lnTo>
                  <a:pt x="186905" y="35687"/>
                </a:lnTo>
                <a:lnTo>
                  <a:pt x="221234" y="35687"/>
                </a:lnTo>
                <a:lnTo>
                  <a:pt x="2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55027" y="3604259"/>
            <a:ext cx="221615" cy="258445"/>
          </a:xfrm>
          <a:custGeom>
            <a:avLst/>
            <a:gdLst/>
            <a:ahLst/>
            <a:cxnLst/>
            <a:rect l="l" t="t" r="r" b="b"/>
            <a:pathLst>
              <a:path w="221615" h="258445">
                <a:moveTo>
                  <a:pt x="0" y="0"/>
                </a:moveTo>
                <a:lnTo>
                  <a:pt x="46812" y="0"/>
                </a:lnTo>
                <a:lnTo>
                  <a:pt x="111315" y="143637"/>
                </a:lnTo>
                <a:lnTo>
                  <a:pt x="173558" y="0"/>
                </a:lnTo>
                <a:lnTo>
                  <a:pt x="221234" y="0"/>
                </a:lnTo>
                <a:lnTo>
                  <a:pt x="221234" y="258063"/>
                </a:lnTo>
                <a:lnTo>
                  <a:pt x="186905" y="258063"/>
                </a:lnTo>
                <a:lnTo>
                  <a:pt x="186905" y="35687"/>
                </a:lnTo>
                <a:lnTo>
                  <a:pt x="119634" y="187070"/>
                </a:lnTo>
                <a:lnTo>
                  <a:pt x="98831" y="187070"/>
                </a:lnTo>
                <a:lnTo>
                  <a:pt x="32080" y="35687"/>
                </a:lnTo>
                <a:lnTo>
                  <a:pt x="32080" y="258063"/>
                </a:lnTo>
                <a:lnTo>
                  <a:pt x="0" y="2580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47724" y="3785742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769" y="0"/>
                </a:lnTo>
              </a:path>
            </a:pathLst>
          </a:custGeom>
          <a:ln w="276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47724" y="3712908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769" y="0"/>
                </a:lnTo>
              </a:path>
            </a:pathLst>
          </a:custGeom>
          <a:ln w="27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47724" y="3771900"/>
            <a:ext cx="191770" cy="27940"/>
          </a:xfrm>
          <a:custGeom>
            <a:avLst/>
            <a:gdLst/>
            <a:ahLst/>
            <a:cxnLst/>
            <a:rect l="l" t="t" r="r" b="b"/>
            <a:pathLst>
              <a:path w="191769" h="27939">
                <a:moveTo>
                  <a:pt x="0" y="0"/>
                </a:moveTo>
                <a:lnTo>
                  <a:pt x="191769" y="0"/>
                </a:lnTo>
                <a:lnTo>
                  <a:pt x="191769" y="27686"/>
                </a:lnTo>
                <a:lnTo>
                  <a:pt x="0" y="2768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47724" y="3699002"/>
            <a:ext cx="191770" cy="27940"/>
          </a:xfrm>
          <a:custGeom>
            <a:avLst/>
            <a:gdLst/>
            <a:ahLst/>
            <a:cxnLst/>
            <a:rect l="l" t="t" r="r" b="b"/>
            <a:pathLst>
              <a:path w="191769" h="27939">
                <a:moveTo>
                  <a:pt x="0" y="0"/>
                </a:moveTo>
                <a:lnTo>
                  <a:pt x="191769" y="0"/>
                </a:lnTo>
                <a:lnTo>
                  <a:pt x="191769" y="27812"/>
                </a:lnTo>
                <a:lnTo>
                  <a:pt x="0" y="278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06372" y="3599688"/>
            <a:ext cx="2079625" cy="3406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55922" y="3588003"/>
            <a:ext cx="901573" cy="3503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12309" y="3592576"/>
            <a:ext cx="582930" cy="274955"/>
          </a:xfrm>
          <a:custGeom>
            <a:avLst/>
            <a:gdLst/>
            <a:ahLst/>
            <a:cxnLst/>
            <a:rect l="l" t="t" r="r" b="b"/>
            <a:pathLst>
              <a:path w="582929" h="274954">
                <a:moveTo>
                  <a:pt x="215011" y="221615"/>
                </a:moveTo>
                <a:lnTo>
                  <a:pt x="213232" y="221615"/>
                </a:lnTo>
                <a:lnTo>
                  <a:pt x="200787" y="258191"/>
                </a:lnTo>
                <a:lnTo>
                  <a:pt x="241268" y="273177"/>
                </a:lnTo>
                <a:lnTo>
                  <a:pt x="259587" y="274447"/>
                </a:lnTo>
                <a:lnTo>
                  <a:pt x="269162" y="274181"/>
                </a:lnTo>
                <a:lnTo>
                  <a:pt x="308308" y="264445"/>
                </a:lnTo>
                <a:lnTo>
                  <a:pt x="334504" y="246887"/>
                </a:lnTo>
                <a:lnTo>
                  <a:pt x="263016" y="246887"/>
                </a:lnTo>
                <a:lnTo>
                  <a:pt x="256412" y="245999"/>
                </a:lnTo>
                <a:lnTo>
                  <a:pt x="250443" y="243967"/>
                </a:lnTo>
                <a:lnTo>
                  <a:pt x="244475" y="242062"/>
                </a:lnTo>
                <a:lnTo>
                  <a:pt x="239140" y="239775"/>
                </a:lnTo>
                <a:lnTo>
                  <a:pt x="217042" y="223774"/>
                </a:lnTo>
                <a:lnTo>
                  <a:pt x="215011" y="221615"/>
                </a:lnTo>
                <a:close/>
              </a:path>
              <a:path w="582929" h="274954">
                <a:moveTo>
                  <a:pt x="98425" y="76200"/>
                </a:moveTo>
                <a:lnTo>
                  <a:pt x="65912" y="76200"/>
                </a:lnTo>
                <a:lnTo>
                  <a:pt x="0" y="269748"/>
                </a:lnTo>
                <a:lnTo>
                  <a:pt x="32638" y="269748"/>
                </a:lnTo>
                <a:lnTo>
                  <a:pt x="79375" y="132334"/>
                </a:lnTo>
                <a:lnTo>
                  <a:pt x="87064" y="127049"/>
                </a:lnTo>
                <a:lnTo>
                  <a:pt x="124301" y="111029"/>
                </a:lnTo>
                <a:lnTo>
                  <a:pt x="137921" y="109600"/>
                </a:lnTo>
                <a:lnTo>
                  <a:pt x="157110" y="109600"/>
                </a:lnTo>
                <a:lnTo>
                  <a:pt x="158711" y="104901"/>
                </a:lnTo>
                <a:lnTo>
                  <a:pt x="88645" y="104901"/>
                </a:lnTo>
                <a:lnTo>
                  <a:pt x="98425" y="76200"/>
                </a:lnTo>
                <a:close/>
              </a:path>
              <a:path w="582929" h="274954">
                <a:moveTo>
                  <a:pt x="227202" y="76200"/>
                </a:moveTo>
                <a:lnTo>
                  <a:pt x="194563" y="76200"/>
                </a:lnTo>
                <a:lnTo>
                  <a:pt x="128777" y="269748"/>
                </a:lnTo>
                <a:lnTo>
                  <a:pt x="161416" y="269748"/>
                </a:lnTo>
                <a:lnTo>
                  <a:pt x="227202" y="76200"/>
                </a:lnTo>
                <a:close/>
              </a:path>
              <a:path w="582929" h="274954">
                <a:moveTo>
                  <a:pt x="491616" y="0"/>
                </a:moveTo>
                <a:lnTo>
                  <a:pt x="458977" y="0"/>
                </a:lnTo>
                <a:lnTo>
                  <a:pt x="367283" y="269748"/>
                </a:lnTo>
                <a:lnTo>
                  <a:pt x="399923" y="269748"/>
                </a:lnTo>
                <a:lnTo>
                  <a:pt x="427481" y="188849"/>
                </a:lnTo>
                <a:lnTo>
                  <a:pt x="444500" y="176403"/>
                </a:lnTo>
                <a:lnTo>
                  <a:pt x="484791" y="176403"/>
                </a:lnTo>
                <a:lnTo>
                  <a:pt x="476279" y="157987"/>
                </a:lnTo>
                <a:lnTo>
                  <a:pt x="437895" y="157987"/>
                </a:lnTo>
                <a:lnTo>
                  <a:pt x="491616" y="0"/>
                </a:lnTo>
                <a:close/>
              </a:path>
              <a:path w="582929" h="274954">
                <a:moveTo>
                  <a:pt x="484791" y="176403"/>
                </a:moveTo>
                <a:lnTo>
                  <a:pt x="444500" y="176403"/>
                </a:lnTo>
                <a:lnTo>
                  <a:pt x="485013" y="269748"/>
                </a:lnTo>
                <a:lnTo>
                  <a:pt x="527938" y="269748"/>
                </a:lnTo>
                <a:lnTo>
                  <a:pt x="484791" y="176403"/>
                </a:lnTo>
                <a:close/>
              </a:path>
              <a:path w="582929" h="274954">
                <a:moveTo>
                  <a:pt x="337438" y="71500"/>
                </a:moveTo>
                <a:lnTo>
                  <a:pt x="292469" y="80716"/>
                </a:lnTo>
                <a:lnTo>
                  <a:pt x="258048" y="106838"/>
                </a:lnTo>
                <a:lnTo>
                  <a:pt x="241601" y="148240"/>
                </a:lnTo>
                <a:lnTo>
                  <a:pt x="242091" y="156023"/>
                </a:lnTo>
                <a:lnTo>
                  <a:pt x="269620" y="183006"/>
                </a:lnTo>
                <a:lnTo>
                  <a:pt x="297814" y="189992"/>
                </a:lnTo>
                <a:lnTo>
                  <a:pt x="301625" y="191135"/>
                </a:lnTo>
                <a:lnTo>
                  <a:pt x="323723" y="210693"/>
                </a:lnTo>
                <a:lnTo>
                  <a:pt x="321182" y="218440"/>
                </a:lnTo>
                <a:lnTo>
                  <a:pt x="281177" y="246380"/>
                </a:lnTo>
                <a:lnTo>
                  <a:pt x="275336" y="246887"/>
                </a:lnTo>
                <a:lnTo>
                  <a:pt x="334504" y="246887"/>
                </a:lnTo>
                <a:lnTo>
                  <a:pt x="355980" y="213994"/>
                </a:lnTo>
                <a:lnTo>
                  <a:pt x="359775" y="194738"/>
                </a:lnTo>
                <a:lnTo>
                  <a:pt x="359070" y="186795"/>
                </a:lnTo>
                <a:lnTo>
                  <a:pt x="324357" y="160528"/>
                </a:lnTo>
                <a:lnTo>
                  <a:pt x="307466" y="156718"/>
                </a:lnTo>
                <a:lnTo>
                  <a:pt x="302513" y="155448"/>
                </a:lnTo>
                <a:lnTo>
                  <a:pt x="277113" y="134366"/>
                </a:lnTo>
                <a:lnTo>
                  <a:pt x="279780" y="126237"/>
                </a:lnTo>
                <a:lnTo>
                  <a:pt x="311943" y="100711"/>
                </a:lnTo>
                <a:lnTo>
                  <a:pt x="327405" y="99060"/>
                </a:lnTo>
                <a:lnTo>
                  <a:pt x="387912" y="99060"/>
                </a:lnTo>
                <a:lnTo>
                  <a:pt x="392556" y="85471"/>
                </a:lnTo>
                <a:lnTo>
                  <a:pt x="353282" y="72469"/>
                </a:lnTo>
                <a:lnTo>
                  <a:pt x="345443" y="71741"/>
                </a:lnTo>
                <a:lnTo>
                  <a:pt x="337438" y="71500"/>
                </a:lnTo>
                <a:close/>
              </a:path>
              <a:path w="582929" h="274954">
                <a:moveTo>
                  <a:pt x="582929" y="76200"/>
                </a:moveTo>
                <a:lnTo>
                  <a:pt x="542416" y="76200"/>
                </a:lnTo>
                <a:lnTo>
                  <a:pt x="437895" y="157987"/>
                </a:lnTo>
                <a:lnTo>
                  <a:pt x="476279" y="157987"/>
                </a:lnTo>
                <a:lnTo>
                  <a:pt x="475868" y="157099"/>
                </a:lnTo>
                <a:lnTo>
                  <a:pt x="582929" y="76200"/>
                </a:lnTo>
                <a:close/>
              </a:path>
              <a:path w="582929" h="274954">
                <a:moveTo>
                  <a:pt x="387912" y="99060"/>
                </a:moveTo>
                <a:lnTo>
                  <a:pt x="327405" y="99060"/>
                </a:lnTo>
                <a:lnTo>
                  <a:pt x="335073" y="99417"/>
                </a:lnTo>
                <a:lnTo>
                  <a:pt x="342455" y="100488"/>
                </a:lnTo>
                <a:lnTo>
                  <a:pt x="378967" y="120396"/>
                </a:lnTo>
                <a:lnTo>
                  <a:pt x="380618" y="120396"/>
                </a:lnTo>
                <a:lnTo>
                  <a:pt x="387912" y="99060"/>
                </a:lnTo>
                <a:close/>
              </a:path>
              <a:path w="582929" h="274954">
                <a:moveTo>
                  <a:pt x="157110" y="109600"/>
                </a:moveTo>
                <a:lnTo>
                  <a:pt x="141731" y="109600"/>
                </a:lnTo>
                <a:lnTo>
                  <a:pt x="150240" y="109981"/>
                </a:lnTo>
                <a:lnTo>
                  <a:pt x="152653" y="110490"/>
                </a:lnTo>
                <a:lnTo>
                  <a:pt x="154939" y="111125"/>
                </a:lnTo>
                <a:lnTo>
                  <a:pt x="156590" y="111125"/>
                </a:lnTo>
                <a:lnTo>
                  <a:pt x="157110" y="109600"/>
                </a:lnTo>
                <a:close/>
              </a:path>
              <a:path w="582929" h="274954">
                <a:moveTo>
                  <a:pt x="161162" y="76200"/>
                </a:moveTo>
                <a:lnTo>
                  <a:pt x="155320" y="76200"/>
                </a:lnTo>
                <a:lnTo>
                  <a:pt x="148919" y="76604"/>
                </a:lnTo>
                <a:lnTo>
                  <a:pt x="109966" y="91455"/>
                </a:lnTo>
                <a:lnTo>
                  <a:pt x="88645" y="104901"/>
                </a:lnTo>
                <a:lnTo>
                  <a:pt x="158711" y="104901"/>
                </a:lnTo>
                <a:lnTo>
                  <a:pt x="168148" y="77216"/>
                </a:lnTo>
                <a:lnTo>
                  <a:pt x="166242" y="76835"/>
                </a:lnTo>
                <a:lnTo>
                  <a:pt x="164464" y="76581"/>
                </a:lnTo>
                <a:lnTo>
                  <a:pt x="162813" y="76454"/>
                </a:lnTo>
                <a:lnTo>
                  <a:pt x="161162" y="76200"/>
                </a:lnTo>
                <a:close/>
              </a:path>
              <a:path w="582929" h="274954">
                <a:moveTo>
                  <a:pt x="251967" y="9906"/>
                </a:moveTo>
                <a:lnTo>
                  <a:pt x="214883" y="9906"/>
                </a:lnTo>
                <a:lnTo>
                  <a:pt x="203326" y="43687"/>
                </a:lnTo>
                <a:lnTo>
                  <a:pt x="240411" y="43687"/>
                </a:lnTo>
                <a:lnTo>
                  <a:pt x="251967" y="9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07736" y="3597909"/>
            <a:ext cx="401700" cy="2736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79592" y="3592576"/>
            <a:ext cx="215900" cy="269875"/>
          </a:xfrm>
          <a:custGeom>
            <a:avLst/>
            <a:gdLst/>
            <a:ahLst/>
            <a:cxnLst/>
            <a:rect l="l" t="t" r="r" b="b"/>
            <a:pathLst>
              <a:path w="215900" h="269875">
                <a:moveTo>
                  <a:pt x="91694" y="0"/>
                </a:moveTo>
                <a:lnTo>
                  <a:pt x="124333" y="0"/>
                </a:lnTo>
                <a:lnTo>
                  <a:pt x="70612" y="157987"/>
                </a:lnTo>
                <a:lnTo>
                  <a:pt x="175133" y="76200"/>
                </a:lnTo>
                <a:lnTo>
                  <a:pt x="215646" y="76200"/>
                </a:lnTo>
                <a:lnTo>
                  <a:pt x="108585" y="157099"/>
                </a:lnTo>
                <a:lnTo>
                  <a:pt x="160655" y="269748"/>
                </a:lnTo>
                <a:lnTo>
                  <a:pt x="117729" y="269748"/>
                </a:lnTo>
                <a:lnTo>
                  <a:pt x="77216" y="176403"/>
                </a:lnTo>
                <a:lnTo>
                  <a:pt x="60198" y="188849"/>
                </a:lnTo>
                <a:lnTo>
                  <a:pt x="32639" y="269748"/>
                </a:lnTo>
                <a:lnTo>
                  <a:pt x="0" y="269748"/>
                </a:lnTo>
                <a:lnTo>
                  <a:pt x="91694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64580" y="3588003"/>
            <a:ext cx="2158746" cy="3522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6433" y="4248732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71807"/>
                </a:moveTo>
                <a:lnTo>
                  <a:pt x="71807" y="71807"/>
                </a:lnTo>
                <a:lnTo>
                  <a:pt x="71807" y="0"/>
                </a:lnTo>
                <a:lnTo>
                  <a:pt x="0" y="0"/>
                </a:lnTo>
                <a:lnTo>
                  <a:pt x="0" y="71807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6433" y="4248732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71807"/>
                </a:moveTo>
                <a:lnTo>
                  <a:pt x="71807" y="71807"/>
                </a:lnTo>
                <a:lnTo>
                  <a:pt x="71807" y="0"/>
                </a:lnTo>
                <a:lnTo>
                  <a:pt x="0" y="0"/>
                </a:lnTo>
                <a:lnTo>
                  <a:pt x="0" y="71807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5027" y="4358640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417" y="0"/>
                </a:lnTo>
              </a:path>
            </a:pathLst>
          </a:custGeom>
          <a:ln w="30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72191" y="424815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43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5027" y="4232909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4">
                <a:moveTo>
                  <a:pt x="0" y="0"/>
                </a:moveTo>
                <a:lnTo>
                  <a:pt x="152755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5027" y="4146550"/>
            <a:ext cx="34925" cy="71120"/>
          </a:xfrm>
          <a:custGeom>
            <a:avLst/>
            <a:gdLst/>
            <a:ahLst/>
            <a:cxnLst/>
            <a:rect l="l" t="t" r="r" b="b"/>
            <a:pathLst>
              <a:path w="34925" h="71120">
                <a:moveTo>
                  <a:pt x="0" y="71119"/>
                </a:moveTo>
                <a:lnTo>
                  <a:pt x="34328" y="71119"/>
                </a:lnTo>
                <a:lnTo>
                  <a:pt x="34328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55027" y="4131309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417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55027" y="4116323"/>
            <a:ext cx="161925" cy="258445"/>
          </a:xfrm>
          <a:custGeom>
            <a:avLst/>
            <a:gdLst/>
            <a:ahLst/>
            <a:cxnLst/>
            <a:rect l="l" t="t" r="r" b="b"/>
            <a:pathLst>
              <a:path w="161925" h="258445">
                <a:moveTo>
                  <a:pt x="0" y="0"/>
                </a:moveTo>
                <a:lnTo>
                  <a:pt x="161417" y="0"/>
                </a:lnTo>
                <a:lnTo>
                  <a:pt x="161417" y="30480"/>
                </a:lnTo>
                <a:lnTo>
                  <a:pt x="34328" y="30480"/>
                </a:lnTo>
                <a:lnTo>
                  <a:pt x="34328" y="101218"/>
                </a:lnTo>
                <a:lnTo>
                  <a:pt x="152755" y="101218"/>
                </a:lnTo>
                <a:lnTo>
                  <a:pt x="152755" y="131699"/>
                </a:lnTo>
                <a:lnTo>
                  <a:pt x="34328" y="131699"/>
                </a:lnTo>
                <a:lnTo>
                  <a:pt x="34328" y="227583"/>
                </a:lnTo>
                <a:lnTo>
                  <a:pt x="161417" y="227583"/>
                </a:lnTo>
                <a:lnTo>
                  <a:pt x="161417" y="258063"/>
                </a:lnTo>
                <a:lnTo>
                  <a:pt x="0" y="2580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73047" y="4297807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276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73047" y="4224972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27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73047" y="4283964"/>
            <a:ext cx="191770" cy="27940"/>
          </a:xfrm>
          <a:custGeom>
            <a:avLst/>
            <a:gdLst/>
            <a:ahLst/>
            <a:cxnLst/>
            <a:rect l="l" t="t" r="r" b="b"/>
            <a:pathLst>
              <a:path w="191769" h="27939">
                <a:moveTo>
                  <a:pt x="0" y="0"/>
                </a:moveTo>
                <a:lnTo>
                  <a:pt x="191770" y="0"/>
                </a:lnTo>
                <a:lnTo>
                  <a:pt x="191770" y="27686"/>
                </a:lnTo>
                <a:lnTo>
                  <a:pt x="0" y="2768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73047" y="4211065"/>
            <a:ext cx="191770" cy="27940"/>
          </a:xfrm>
          <a:custGeom>
            <a:avLst/>
            <a:gdLst/>
            <a:ahLst/>
            <a:cxnLst/>
            <a:rect l="l" t="t" r="r" b="b"/>
            <a:pathLst>
              <a:path w="191769" h="27939">
                <a:moveTo>
                  <a:pt x="0" y="0"/>
                </a:moveTo>
                <a:lnTo>
                  <a:pt x="191770" y="0"/>
                </a:lnTo>
                <a:lnTo>
                  <a:pt x="191770" y="27812"/>
                </a:lnTo>
                <a:lnTo>
                  <a:pt x="0" y="278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31695" y="4109973"/>
            <a:ext cx="1212088" cy="3423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30270" y="4104640"/>
            <a:ext cx="104775" cy="341630"/>
          </a:xfrm>
          <a:custGeom>
            <a:avLst/>
            <a:gdLst/>
            <a:ahLst/>
            <a:cxnLst/>
            <a:rect l="l" t="t" r="r" b="b"/>
            <a:pathLst>
              <a:path w="104775" h="341629">
                <a:moveTo>
                  <a:pt x="104393" y="0"/>
                </a:moveTo>
                <a:lnTo>
                  <a:pt x="64643" y="0"/>
                </a:lnTo>
                <a:lnTo>
                  <a:pt x="50238" y="18287"/>
                </a:lnTo>
                <a:lnTo>
                  <a:pt x="26477" y="56578"/>
                </a:lnTo>
                <a:lnTo>
                  <a:pt x="9644" y="97678"/>
                </a:lnTo>
                <a:lnTo>
                  <a:pt x="1071" y="144732"/>
                </a:lnTo>
                <a:lnTo>
                  <a:pt x="0" y="170687"/>
                </a:lnTo>
                <a:lnTo>
                  <a:pt x="1073" y="197044"/>
                </a:lnTo>
                <a:lnTo>
                  <a:pt x="9697" y="244375"/>
                </a:lnTo>
                <a:lnTo>
                  <a:pt x="26727" y="285063"/>
                </a:lnTo>
                <a:lnTo>
                  <a:pt x="50401" y="323060"/>
                </a:lnTo>
                <a:lnTo>
                  <a:pt x="64643" y="341249"/>
                </a:lnTo>
                <a:lnTo>
                  <a:pt x="104393" y="341249"/>
                </a:lnTo>
                <a:lnTo>
                  <a:pt x="104393" y="339471"/>
                </a:lnTo>
                <a:lnTo>
                  <a:pt x="97726" y="333210"/>
                </a:lnTo>
                <a:lnTo>
                  <a:pt x="91059" y="326247"/>
                </a:lnTo>
                <a:lnTo>
                  <a:pt x="65087" y="292020"/>
                </a:lnTo>
                <a:lnTo>
                  <a:pt x="44307" y="248920"/>
                </a:lnTo>
                <a:lnTo>
                  <a:pt x="32083" y="199040"/>
                </a:lnTo>
                <a:lnTo>
                  <a:pt x="30480" y="170687"/>
                </a:lnTo>
                <a:lnTo>
                  <a:pt x="30904" y="156590"/>
                </a:lnTo>
                <a:lnTo>
                  <a:pt x="37084" y="116586"/>
                </a:lnTo>
                <a:lnTo>
                  <a:pt x="53975" y="69596"/>
                </a:lnTo>
                <a:lnTo>
                  <a:pt x="77597" y="30987"/>
                </a:lnTo>
                <a:lnTo>
                  <a:pt x="104393" y="1778"/>
                </a:lnTo>
                <a:lnTo>
                  <a:pt x="1043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30270" y="4104640"/>
            <a:ext cx="104775" cy="341630"/>
          </a:xfrm>
          <a:custGeom>
            <a:avLst/>
            <a:gdLst/>
            <a:ahLst/>
            <a:cxnLst/>
            <a:rect l="l" t="t" r="r" b="b"/>
            <a:pathLst>
              <a:path w="104775" h="341629">
                <a:moveTo>
                  <a:pt x="64643" y="0"/>
                </a:moveTo>
                <a:lnTo>
                  <a:pt x="104393" y="0"/>
                </a:lnTo>
                <a:lnTo>
                  <a:pt x="104393" y="1778"/>
                </a:lnTo>
                <a:lnTo>
                  <a:pt x="97438" y="8324"/>
                </a:lnTo>
                <a:lnTo>
                  <a:pt x="90662" y="15382"/>
                </a:lnTo>
                <a:lnTo>
                  <a:pt x="65309" y="48910"/>
                </a:lnTo>
                <a:lnTo>
                  <a:pt x="44529" y="91995"/>
                </a:lnTo>
                <a:lnTo>
                  <a:pt x="34230" y="129540"/>
                </a:lnTo>
                <a:lnTo>
                  <a:pt x="30480" y="170687"/>
                </a:lnTo>
                <a:lnTo>
                  <a:pt x="30882" y="185162"/>
                </a:lnTo>
                <a:lnTo>
                  <a:pt x="36830" y="224917"/>
                </a:lnTo>
                <a:lnTo>
                  <a:pt x="53975" y="271780"/>
                </a:lnTo>
                <a:lnTo>
                  <a:pt x="77724" y="310261"/>
                </a:lnTo>
                <a:lnTo>
                  <a:pt x="104393" y="339471"/>
                </a:lnTo>
                <a:lnTo>
                  <a:pt x="104393" y="341249"/>
                </a:lnTo>
                <a:lnTo>
                  <a:pt x="64643" y="341249"/>
                </a:lnTo>
                <a:lnTo>
                  <a:pt x="50401" y="323060"/>
                </a:lnTo>
                <a:lnTo>
                  <a:pt x="26727" y="285063"/>
                </a:lnTo>
                <a:lnTo>
                  <a:pt x="9697" y="244375"/>
                </a:lnTo>
                <a:lnTo>
                  <a:pt x="1073" y="197044"/>
                </a:lnTo>
                <a:lnTo>
                  <a:pt x="0" y="170687"/>
                </a:lnTo>
                <a:lnTo>
                  <a:pt x="1071" y="144732"/>
                </a:lnTo>
                <a:lnTo>
                  <a:pt x="9644" y="97678"/>
                </a:lnTo>
                <a:lnTo>
                  <a:pt x="26477" y="56578"/>
                </a:lnTo>
                <a:lnTo>
                  <a:pt x="50238" y="18287"/>
                </a:lnTo>
                <a:lnTo>
                  <a:pt x="64643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86176" y="4110863"/>
            <a:ext cx="746760" cy="328295"/>
          </a:xfrm>
          <a:custGeom>
            <a:avLst/>
            <a:gdLst/>
            <a:ahLst/>
            <a:cxnLst/>
            <a:rect l="l" t="t" r="r" b="b"/>
            <a:pathLst>
              <a:path w="746760" h="328295">
                <a:moveTo>
                  <a:pt x="746251" y="214122"/>
                </a:moveTo>
                <a:lnTo>
                  <a:pt x="702945" y="214122"/>
                </a:lnTo>
                <a:lnTo>
                  <a:pt x="672464" y="327787"/>
                </a:lnTo>
                <a:lnTo>
                  <a:pt x="697738" y="327787"/>
                </a:lnTo>
                <a:lnTo>
                  <a:pt x="746251" y="214122"/>
                </a:lnTo>
                <a:close/>
              </a:path>
              <a:path w="746760" h="328295">
                <a:moveTo>
                  <a:pt x="573913" y="5461"/>
                </a:moveTo>
                <a:lnTo>
                  <a:pt x="531495" y="5461"/>
                </a:lnTo>
                <a:lnTo>
                  <a:pt x="444500" y="263525"/>
                </a:lnTo>
                <a:lnTo>
                  <a:pt x="479171" y="263525"/>
                </a:lnTo>
                <a:lnTo>
                  <a:pt x="502538" y="191516"/>
                </a:lnTo>
                <a:lnTo>
                  <a:pt x="636633" y="191516"/>
                </a:lnTo>
                <a:lnTo>
                  <a:pt x="626743" y="162179"/>
                </a:lnTo>
                <a:lnTo>
                  <a:pt x="512190" y="162179"/>
                </a:lnTo>
                <a:lnTo>
                  <a:pt x="551814" y="40386"/>
                </a:lnTo>
                <a:lnTo>
                  <a:pt x="585686" y="40386"/>
                </a:lnTo>
                <a:lnTo>
                  <a:pt x="573913" y="5461"/>
                </a:lnTo>
                <a:close/>
              </a:path>
              <a:path w="746760" h="328295">
                <a:moveTo>
                  <a:pt x="636633" y="191516"/>
                </a:moveTo>
                <a:lnTo>
                  <a:pt x="601218" y="191516"/>
                </a:lnTo>
                <a:lnTo>
                  <a:pt x="624713" y="263525"/>
                </a:lnTo>
                <a:lnTo>
                  <a:pt x="660908" y="263525"/>
                </a:lnTo>
                <a:lnTo>
                  <a:pt x="636633" y="191516"/>
                </a:lnTo>
                <a:close/>
              </a:path>
              <a:path w="746760" h="328295">
                <a:moveTo>
                  <a:pt x="585686" y="40386"/>
                </a:moveTo>
                <a:lnTo>
                  <a:pt x="551814" y="40386"/>
                </a:lnTo>
                <a:lnTo>
                  <a:pt x="591693" y="162179"/>
                </a:lnTo>
                <a:lnTo>
                  <a:pt x="626743" y="162179"/>
                </a:lnTo>
                <a:lnTo>
                  <a:pt x="585686" y="40386"/>
                </a:lnTo>
                <a:close/>
              </a:path>
              <a:path w="746760" h="328295">
                <a:moveTo>
                  <a:pt x="66548" y="5461"/>
                </a:moveTo>
                <a:lnTo>
                  <a:pt x="0" y="5461"/>
                </a:lnTo>
                <a:lnTo>
                  <a:pt x="0" y="263525"/>
                </a:lnTo>
                <a:lnTo>
                  <a:pt x="34290" y="263525"/>
                </a:lnTo>
                <a:lnTo>
                  <a:pt x="34290" y="160909"/>
                </a:lnTo>
                <a:lnTo>
                  <a:pt x="115855" y="160909"/>
                </a:lnTo>
                <a:lnTo>
                  <a:pt x="107950" y="151256"/>
                </a:lnTo>
                <a:lnTo>
                  <a:pt x="119743" y="146046"/>
                </a:lnTo>
                <a:lnTo>
                  <a:pt x="130190" y="139573"/>
                </a:lnTo>
                <a:lnTo>
                  <a:pt x="138769" y="132334"/>
                </a:lnTo>
                <a:lnTo>
                  <a:pt x="34290" y="132334"/>
                </a:lnTo>
                <a:lnTo>
                  <a:pt x="34290" y="34925"/>
                </a:lnTo>
                <a:lnTo>
                  <a:pt x="149359" y="34925"/>
                </a:lnTo>
                <a:lnTo>
                  <a:pt x="144430" y="29067"/>
                </a:lnTo>
                <a:lnTo>
                  <a:pt x="111188" y="9497"/>
                </a:lnTo>
                <a:lnTo>
                  <a:pt x="77219" y="5605"/>
                </a:lnTo>
                <a:lnTo>
                  <a:pt x="66548" y="5461"/>
                </a:lnTo>
                <a:close/>
              </a:path>
              <a:path w="746760" h="328295">
                <a:moveTo>
                  <a:pt x="115855" y="160909"/>
                </a:moveTo>
                <a:lnTo>
                  <a:pt x="73533" y="160909"/>
                </a:lnTo>
                <a:lnTo>
                  <a:pt x="155321" y="263525"/>
                </a:lnTo>
                <a:lnTo>
                  <a:pt x="199898" y="263525"/>
                </a:lnTo>
                <a:lnTo>
                  <a:pt x="115855" y="160909"/>
                </a:lnTo>
                <a:close/>
              </a:path>
              <a:path w="746760" h="328295">
                <a:moveTo>
                  <a:pt x="149359" y="34925"/>
                </a:moveTo>
                <a:lnTo>
                  <a:pt x="77850" y="34925"/>
                </a:lnTo>
                <a:lnTo>
                  <a:pt x="85978" y="35560"/>
                </a:lnTo>
                <a:lnTo>
                  <a:pt x="92456" y="36830"/>
                </a:lnTo>
                <a:lnTo>
                  <a:pt x="124333" y="63881"/>
                </a:lnTo>
                <a:lnTo>
                  <a:pt x="125729" y="70612"/>
                </a:lnTo>
                <a:lnTo>
                  <a:pt x="125729" y="87122"/>
                </a:lnTo>
                <a:lnTo>
                  <a:pt x="105537" y="124460"/>
                </a:lnTo>
                <a:lnTo>
                  <a:pt x="64516" y="132334"/>
                </a:lnTo>
                <a:lnTo>
                  <a:pt x="138769" y="132334"/>
                </a:lnTo>
                <a:lnTo>
                  <a:pt x="160658" y="89056"/>
                </a:lnTo>
                <a:lnTo>
                  <a:pt x="161544" y="75437"/>
                </a:lnTo>
                <a:lnTo>
                  <a:pt x="161063" y="65746"/>
                </a:lnTo>
                <a:lnTo>
                  <a:pt x="159607" y="56864"/>
                </a:lnTo>
                <a:lnTo>
                  <a:pt x="157150" y="48791"/>
                </a:lnTo>
                <a:lnTo>
                  <a:pt x="153670" y="41529"/>
                </a:lnTo>
                <a:lnTo>
                  <a:pt x="149359" y="34925"/>
                </a:lnTo>
                <a:close/>
              </a:path>
              <a:path w="746760" h="328295">
                <a:moveTo>
                  <a:pt x="320294" y="0"/>
                </a:moveTo>
                <a:lnTo>
                  <a:pt x="273303" y="9017"/>
                </a:lnTo>
                <a:lnTo>
                  <a:pt x="237236" y="35051"/>
                </a:lnTo>
                <a:lnTo>
                  <a:pt x="214249" y="77343"/>
                </a:lnTo>
                <a:lnTo>
                  <a:pt x="206748" y="118812"/>
                </a:lnTo>
                <a:lnTo>
                  <a:pt x="206248" y="134619"/>
                </a:lnTo>
                <a:lnTo>
                  <a:pt x="206748" y="150046"/>
                </a:lnTo>
                <a:lnTo>
                  <a:pt x="214249" y="191516"/>
                </a:lnTo>
                <a:lnTo>
                  <a:pt x="237109" y="233806"/>
                </a:lnTo>
                <a:lnTo>
                  <a:pt x="273176" y="260095"/>
                </a:lnTo>
                <a:lnTo>
                  <a:pt x="320294" y="268986"/>
                </a:lnTo>
                <a:lnTo>
                  <a:pt x="332727" y="268436"/>
                </a:lnTo>
                <a:lnTo>
                  <a:pt x="376886" y="255470"/>
                </a:lnTo>
                <a:lnTo>
                  <a:pt x="398157" y="239268"/>
                </a:lnTo>
                <a:lnTo>
                  <a:pt x="320548" y="239268"/>
                </a:lnTo>
                <a:lnTo>
                  <a:pt x="303472" y="237597"/>
                </a:lnTo>
                <a:lnTo>
                  <a:pt x="263271" y="212344"/>
                </a:lnTo>
                <a:lnTo>
                  <a:pt x="243268" y="158497"/>
                </a:lnTo>
                <a:lnTo>
                  <a:pt x="241935" y="134619"/>
                </a:lnTo>
                <a:lnTo>
                  <a:pt x="242270" y="122360"/>
                </a:lnTo>
                <a:lnTo>
                  <a:pt x="250445" y="79962"/>
                </a:lnTo>
                <a:lnTo>
                  <a:pt x="274653" y="44481"/>
                </a:lnTo>
                <a:lnTo>
                  <a:pt x="311427" y="30122"/>
                </a:lnTo>
                <a:lnTo>
                  <a:pt x="320548" y="29718"/>
                </a:lnTo>
                <a:lnTo>
                  <a:pt x="398258" y="29718"/>
                </a:lnTo>
                <a:lnTo>
                  <a:pt x="395813" y="27219"/>
                </a:lnTo>
                <a:lnTo>
                  <a:pt x="356905" y="5197"/>
                </a:lnTo>
                <a:lnTo>
                  <a:pt x="333091" y="569"/>
                </a:lnTo>
                <a:lnTo>
                  <a:pt x="320294" y="0"/>
                </a:lnTo>
                <a:close/>
              </a:path>
              <a:path w="746760" h="328295">
                <a:moveTo>
                  <a:pt x="398258" y="29718"/>
                </a:moveTo>
                <a:lnTo>
                  <a:pt x="320548" y="29718"/>
                </a:lnTo>
                <a:lnTo>
                  <a:pt x="329307" y="30124"/>
                </a:lnTo>
                <a:lnTo>
                  <a:pt x="337661" y="31353"/>
                </a:lnTo>
                <a:lnTo>
                  <a:pt x="372312" y="50127"/>
                </a:lnTo>
                <a:lnTo>
                  <a:pt x="393319" y="89154"/>
                </a:lnTo>
                <a:lnTo>
                  <a:pt x="398907" y="134619"/>
                </a:lnTo>
                <a:lnTo>
                  <a:pt x="397573" y="158497"/>
                </a:lnTo>
                <a:lnTo>
                  <a:pt x="386905" y="197395"/>
                </a:lnTo>
                <a:lnTo>
                  <a:pt x="352726" y="232568"/>
                </a:lnTo>
                <a:lnTo>
                  <a:pt x="320548" y="239268"/>
                </a:lnTo>
                <a:lnTo>
                  <a:pt x="398157" y="239268"/>
                </a:lnTo>
                <a:lnTo>
                  <a:pt x="422159" y="203428"/>
                </a:lnTo>
                <a:lnTo>
                  <a:pt x="432593" y="164417"/>
                </a:lnTo>
                <a:lnTo>
                  <a:pt x="434594" y="134619"/>
                </a:lnTo>
                <a:lnTo>
                  <a:pt x="434064" y="118812"/>
                </a:lnTo>
                <a:lnTo>
                  <a:pt x="426465" y="77216"/>
                </a:lnTo>
                <a:lnTo>
                  <a:pt x="403478" y="35051"/>
                </a:lnTo>
                <a:lnTo>
                  <a:pt x="398258" y="297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58640" y="4324984"/>
            <a:ext cx="74295" cy="113664"/>
          </a:xfrm>
          <a:custGeom>
            <a:avLst/>
            <a:gdLst/>
            <a:ahLst/>
            <a:cxnLst/>
            <a:rect l="l" t="t" r="r" b="b"/>
            <a:pathLst>
              <a:path w="74295" h="113664">
                <a:moveTo>
                  <a:pt x="30480" y="0"/>
                </a:moveTo>
                <a:lnTo>
                  <a:pt x="73787" y="0"/>
                </a:lnTo>
                <a:lnTo>
                  <a:pt x="25273" y="113664"/>
                </a:lnTo>
                <a:lnTo>
                  <a:pt x="0" y="113664"/>
                </a:lnTo>
                <a:lnTo>
                  <a:pt x="3048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98366" y="4151248"/>
            <a:ext cx="80010" cy="121920"/>
          </a:xfrm>
          <a:custGeom>
            <a:avLst/>
            <a:gdLst/>
            <a:ahLst/>
            <a:cxnLst/>
            <a:rect l="l" t="t" r="r" b="b"/>
            <a:pathLst>
              <a:path w="80010" h="121920">
                <a:moveTo>
                  <a:pt x="39624" y="0"/>
                </a:moveTo>
                <a:lnTo>
                  <a:pt x="0" y="121793"/>
                </a:lnTo>
                <a:lnTo>
                  <a:pt x="79502" y="121793"/>
                </a:lnTo>
                <a:lnTo>
                  <a:pt x="39624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15894" y="4141215"/>
            <a:ext cx="100583" cy="1065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23539" y="4136009"/>
            <a:ext cx="166116" cy="21869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30676" y="4116323"/>
            <a:ext cx="216535" cy="258445"/>
          </a:xfrm>
          <a:custGeom>
            <a:avLst/>
            <a:gdLst/>
            <a:ahLst/>
            <a:cxnLst/>
            <a:rect l="l" t="t" r="r" b="b"/>
            <a:pathLst>
              <a:path w="216535" h="258445">
                <a:moveTo>
                  <a:pt x="86995" y="0"/>
                </a:moveTo>
                <a:lnTo>
                  <a:pt x="129412" y="0"/>
                </a:lnTo>
                <a:lnTo>
                  <a:pt x="216408" y="258063"/>
                </a:lnTo>
                <a:lnTo>
                  <a:pt x="180212" y="258063"/>
                </a:lnTo>
                <a:lnTo>
                  <a:pt x="156718" y="186055"/>
                </a:lnTo>
                <a:lnTo>
                  <a:pt x="58038" y="186055"/>
                </a:lnTo>
                <a:lnTo>
                  <a:pt x="34671" y="258063"/>
                </a:lnTo>
                <a:lnTo>
                  <a:pt x="0" y="258063"/>
                </a:lnTo>
                <a:lnTo>
                  <a:pt x="8699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86176" y="4116323"/>
            <a:ext cx="200025" cy="258445"/>
          </a:xfrm>
          <a:custGeom>
            <a:avLst/>
            <a:gdLst/>
            <a:ahLst/>
            <a:cxnLst/>
            <a:rect l="l" t="t" r="r" b="b"/>
            <a:pathLst>
              <a:path w="200025" h="258445">
                <a:moveTo>
                  <a:pt x="0" y="0"/>
                </a:moveTo>
                <a:lnTo>
                  <a:pt x="66548" y="0"/>
                </a:lnTo>
                <a:lnTo>
                  <a:pt x="77219" y="144"/>
                </a:lnTo>
                <a:lnTo>
                  <a:pt x="118427" y="6445"/>
                </a:lnTo>
                <a:lnTo>
                  <a:pt x="149407" y="29521"/>
                </a:lnTo>
                <a:lnTo>
                  <a:pt x="161544" y="69976"/>
                </a:lnTo>
                <a:lnTo>
                  <a:pt x="160658" y="83595"/>
                </a:lnTo>
                <a:lnTo>
                  <a:pt x="139328" y="126400"/>
                </a:lnTo>
                <a:lnTo>
                  <a:pt x="107950" y="145795"/>
                </a:lnTo>
                <a:lnTo>
                  <a:pt x="199898" y="258063"/>
                </a:lnTo>
                <a:lnTo>
                  <a:pt x="155321" y="258063"/>
                </a:lnTo>
                <a:lnTo>
                  <a:pt x="73533" y="155448"/>
                </a:lnTo>
                <a:lnTo>
                  <a:pt x="34290" y="155448"/>
                </a:lnTo>
                <a:lnTo>
                  <a:pt x="34290" y="258063"/>
                </a:lnTo>
                <a:lnTo>
                  <a:pt x="0" y="2580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92423" y="4110863"/>
            <a:ext cx="228600" cy="269240"/>
          </a:xfrm>
          <a:custGeom>
            <a:avLst/>
            <a:gdLst/>
            <a:ahLst/>
            <a:cxnLst/>
            <a:rect l="l" t="t" r="r" b="b"/>
            <a:pathLst>
              <a:path w="228600" h="269239">
                <a:moveTo>
                  <a:pt x="114046" y="0"/>
                </a:moveTo>
                <a:lnTo>
                  <a:pt x="161543" y="9270"/>
                </a:lnTo>
                <a:lnTo>
                  <a:pt x="197230" y="35051"/>
                </a:lnTo>
                <a:lnTo>
                  <a:pt x="220217" y="77216"/>
                </a:lnTo>
                <a:lnTo>
                  <a:pt x="227826" y="118899"/>
                </a:lnTo>
                <a:lnTo>
                  <a:pt x="228346" y="134619"/>
                </a:lnTo>
                <a:lnTo>
                  <a:pt x="227845" y="149881"/>
                </a:lnTo>
                <a:lnTo>
                  <a:pt x="220345" y="191262"/>
                </a:lnTo>
                <a:lnTo>
                  <a:pt x="197230" y="233806"/>
                </a:lnTo>
                <a:lnTo>
                  <a:pt x="160400" y="260350"/>
                </a:lnTo>
                <a:lnTo>
                  <a:pt x="114046" y="268986"/>
                </a:lnTo>
                <a:lnTo>
                  <a:pt x="101308" y="268436"/>
                </a:lnTo>
                <a:lnTo>
                  <a:pt x="56810" y="255166"/>
                </a:lnTo>
                <a:lnTo>
                  <a:pt x="23860" y="224734"/>
                </a:lnTo>
                <a:lnTo>
                  <a:pt x="4500" y="178518"/>
                </a:lnTo>
                <a:lnTo>
                  <a:pt x="0" y="134619"/>
                </a:lnTo>
                <a:lnTo>
                  <a:pt x="500" y="118812"/>
                </a:lnTo>
                <a:lnTo>
                  <a:pt x="8000" y="77343"/>
                </a:lnTo>
                <a:lnTo>
                  <a:pt x="30987" y="35051"/>
                </a:lnTo>
                <a:lnTo>
                  <a:pt x="67055" y="9017"/>
                </a:lnTo>
                <a:lnTo>
                  <a:pt x="114046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88384" y="4116323"/>
            <a:ext cx="591820" cy="258445"/>
          </a:xfrm>
          <a:custGeom>
            <a:avLst/>
            <a:gdLst/>
            <a:ahLst/>
            <a:cxnLst/>
            <a:rect l="l" t="t" r="r" b="b"/>
            <a:pathLst>
              <a:path w="591820" h="258445">
                <a:moveTo>
                  <a:pt x="417194" y="0"/>
                </a:moveTo>
                <a:lnTo>
                  <a:pt x="370331" y="0"/>
                </a:lnTo>
                <a:lnTo>
                  <a:pt x="370331" y="258063"/>
                </a:lnTo>
                <a:lnTo>
                  <a:pt x="402336" y="258063"/>
                </a:lnTo>
                <a:lnTo>
                  <a:pt x="402336" y="35687"/>
                </a:lnTo>
                <a:lnTo>
                  <a:pt x="433192" y="35687"/>
                </a:lnTo>
                <a:lnTo>
                  <a:pt x="417194" y="0"/>
                </a:lnTo>
                <a:close/>
              </a:path>
              <a:path w="591820" h="258445">
                <a:moveTo>
                  <a:pt x="591565" y="35687"/>
                </a:moveTo>
                <a:lnTo>
                  <a:pt x="557276" y="35687"/>
                </a:lnTo>
                <a:lnTo>
                  <a:pt x="557276" y="258063"/>
                </a:lnTo>
                <a:lnTo>
                  <a:pt x="591565" y="258063"/>
                </a:lnTo>
                <a:lnTo>
                  <a:pt x="591565" y="35687"/>
                </a:lnTo>
                <a:close/>
              </a:path>
              <a:path w="591820" h="258445">
                <a:moveTo>
                  <a:pt x="433192" y="35687"/>
                </a:moveTo>
                <a:lnTo>
                  <a:pt x="402336" y="35687"/>
                </a:lnTo>
                <a:lnTo>
                  <a:pt x="469138" y="187070"/>
                </a:lnTo>
                <a:lnTo>
                  <a:pt x="489965" y="187070"/>
                </a:lnTo>
                <a:lnTo>
                  <a:pt x="509278" y="143637"/>
                </a:lnTo>
                <a:lnTo>
                  <a:pt x="481583" y="143637"/>
                </a:lnTo>
                <a:lnTo>
                  <a:pt x="433192" y="35687"/>
                </a:lnTo>
                <a:close/>
              </a:path>
              <a:path w="591820" h="258445">
                <a:moveTo>
                  <a:pt x="591565" y="0"/>
                </a:moveTo>
                <a:lnTo>
                  <a:pt x="543813" y="0"/>
                </a:lnTo>
                <a:lnTo>
                  <a:pt x="481583" y="143637"/>
                </a:lnTo>
                <a:lnTo>
                  <a:pt x="509278" y="143637"/>
                </a:lnTo>
                <a:lnTo>
                  <a:pt x="557276" y="35687"/>
                </a:lnTo>
                <a:lnTo>
                  <a:pt x="591565" y="35687"/>
                </a:lnTo>
                <a:lnTo>
                  <a:pt x="591565" y="0"/>
                </a:lnTo>
                <a:close/>
              </a:path>
              <a:path w="591820" h="258445">
                <a:moveTo>
                  <a:pt x="327913" y="231775"/>
                </a:moveTo>
                <a:lnTo>
                  <a:pt x="227711" y="231775"/>
                </a:lnTo>
                <a:lnTo>
                  <a:pt x="227711" y="258063"/>
                </a:lnTo>
                <a:lnTo>
                  <a:pt x="327913" y="258063"/>
                </a:lnTo>
                <a:lnTo>
                  <a:pt x="327913" y="231775"/>
                </a:lnTo>
                <a:close/>
              </a:path>
              <a:path w="591820" h="258445">
                <a:moveTo>
                  <a:pt x="294893" y="26288"/>
                </a:moveTo>
                <a:lnTo>
                  <a:pt x="260603" y="26288"/>
                </a:lnTo>
                <a:lnTo>
                  <a:pt x="260603" y="231775"/>
                </a:lnTo>
                <a:lnTo>
                  <a:pt x="294893" y="231775"/>
                </a:lnTo>
                <a:lnTo>
                  <a:pt x="294893" y="26288"/>
                </a:lnTo>
                <a:close/>
              </a:path>
              <a:path w="591820" h="258445">
                <a:moveTo>
                  <a:pt x="327913" y="0"/>
                </a:moveTo>
                <a:lnTo>
                  <a:pt x="227711" y="0"/>
                </a:lnTo>
                <a:lnTo>
                  <a:pt x="227711" y="26288"/>
                </a:lnTo>
                <a:lnTo>
                  <a:pt x="327913" y="26288"/>
                </a:lnTo>
                <a:lnTo>
                  <a:pt x="327913" y="0"/>
                </a:lnTo>
                <a:close/>
              </a:path>
              <a:path w="591820" h="258445">
                <a:moveTo>
                  <a:pt x="48767" y="0"/>
                </a:moveTo>
                <a:lnTo>
                  <a:pt x="0" y="0"/>
                </a:lnTo>
                <a:lnTo>
                  <a:pt x="0" y="258063"/>
                </a:lnTo>
                <a:lnTo>
                  <a:pt x="32003" y="258063"/>
                </a:lnTo>
                <a:lnTo>
                  <a:pt x="32003" y="35559"/>
                </a:lnTo>
                <a:lnTo>
                  <a:pt x="66824" y="35559"/>
                </a:lnTo>
                <a:lnTo>
                  <a:pt x="48767" y="0"/>
                </a:lnTo>
                <a:close/>
              </a:path>
              <a:path w="591820" h="258445">
                <a:moveTo>
                  <a:pt x="66824" y="35559"/>
                </a:moveTo>
                <a:lnTo>
                  <a:pt x="32003" y="35559"/>
                </a:lnTo>
                <a:lnTo>
                  <a:pt x="146176" y="258063"/>
                </a:lnTo>
                <a:lnTo>
                  <a:pt x="184657" y="258063"/>
                </a:lnTo>
                <a:lnTo>
                  <a:pt x="184657" y="204343"/>
                </a:lnTo>
                <a:lnTo>
                  <a:pt x="152526" y="204343"/>
                </a:lnTo>
                <a:lnTo>
                  <a:pt x="66824" y="35559"/>
                </a:lnTo>
                <a:close/>
              </a:path>
              <a:path w="591820" h="258445">
                <a:moveTo>
                  <a:pt x="184657" y="0"/>
                </a:moveTo>
                <a:lnTo>
                  <a:pt x="152526" y="0"/>
                </a:lnTo>
                <a:lnTo>
                  <a:pt x="152526" y="204343"/>
                </a:lnTo>
                <a:lnTo>
                  <a:pt x="184657" y="204343"/>
                </a:lnTo>
                <a:lnTo>
                  <a:pt x="184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58715" y="4116323"/>
            <a:ext cx="221615" cy="258445"/>
          </a:xfrm>
          <a:custGeom>
            <a:avLst/>
            <a:gdLst/>
            <a:ahLst/>
            <a:cxnLst/>
            <a:rect l="l" t="t" r="r" b="b"/>
            <a:pathLst>
              <a:path w="221614" h="258445">
                <a:moveTo>
                  <a:pt x="0" y="0"/>
                </a:moveTo>
                <a:lnTo>
                  <a:pt x="46862" y="0"/>
                </a:lnTo>
                <a:lnTo>
                  <a:pt x="111251" y="143637"/>
                </a:lnTo>
                <a:lnTo>
                  <a:pt x="173482" y="0"/>
                </a:lnTo>
                <a:lnTo>
                  <a:pt x="221234" y="0"/>
                </a:lnTo>
                <a:lnTo>
                  <a:pt x="221234" y="258063"/>
                </a:lnTo>
                <a:lnTo>
                  <a:pt x="186944" y="258063"/>
                </a:lnTo>
                <a:lnTo>
                  <a:pt x="186944" y="35687"/>
                </a:lnTo>
                <a:lnTo>
                  <a:pt x="119634" y="187070"/>
                </a:lnTo>
                <a:lnTo>
                  <a:pt x="98806" y="187070"/>
                </a:lnTo>
                <a:lnTo>
                  <a:pt x="32004" y="35687"/>
                </a:lnTo>
                <a:lnTo>
                  <a:pt x="32004" y="258063"/>
                </a:lnTo>
                <a:lnTo>
                  <a:pt x="0" y="2580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16095" y="4116323"/>
            <a:ext cx="100330" cy="258445"/>
          </a:xfrm>
          <a:custGeom>
            <a:avLst/>
            <a:gdLst/>
            <a:ahLst/>
            <a:cxnLst/>
            <a:rect l="l" t="t" r="r" b="b"/>
            <a:pathLst>
              <a:path w="100329" h="258445">
                <a:moveTo>
                  <a:pt x="0" y="0"/>
                </a:moveTo>
                <a:lnTo>
                  <a:pt x="100202" y="0"/>
                </a:lnTo>
                <a:lnTo>
                  <a:pt x="100202" y="26288"/>
                </a:lnTo>
                <a:lnTo>
                  <a:pt x="67182" y="26288"/>
                </a:lnTo>
                <a:lnTo>
                  <a:pt x="67182" y="231775"/>
                </a:lnTo>
                <a:lnTo>
                  <a:pt x="100202" y="231775"/>
                </a:lnTo>
                <a:lnTo>
                  <a:pt x="100202" y="258063"/>
                </a:lnTo>
                <a:lnTo>
                  <a:pt x="0" y="258063"/>
                </a:lnTo>
                <a:lnTo>
                  <a:pt x="0" y="231775"/>
                </a:lnTo>
                <a:lnTo>
                  <a:pt x="32892" y="231775"/>
                </a:lnTo>
                <a:lnTo>
                  <a:pt x="32892" y="26288"/>
                </a:lnTo>
                <a:lnTo>
                  <a:pt x="0" y="2628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88384" y="4116323"/>
            <a:ext cx="184785" cy="258445"/>
          </a:xfrm>
          <a:custGeom>
            <a:avLst/>
            <a:gdLst/>
            <a:ahLst/>
            <a:cxnLst/>
            <a:rect l="l" t="t" r="r" b="b"/>
            <a:pathLst>
              <a:path w="184785" h="258445">
                <a:moveTo>
                  <a:pt x="0" y="0"/>
                </a:moveTo>
                <a:lnTo>
                  <a:pt x="48767" y="0"/>
                </a:lnTo>
                <a:lnTo>
                  <a:pt x="152526" y="204343"/>
                </a:lnTo>
                <a:lnTo>
                  <a:pt x="152526" y="0"/>
                </a:lnTo>
                <a:lnTo>
                  <a:pt x="184657" y="0"/>
                </a:lnTo>
                <a:lnTo>
                  <a:pt x="184657" y="258063"/>
                </a:lnTo>
                <a:lnTo>
                  <a:pt x="146176" y="258063"/>
                </a:lnTo>
                <a:lnTo>
                  <a:pt x="32003" y="35559"/>
                </a:lnTo>
                <a:lnTo>
                  <a:pt x="32003" y="258063"/>
                </a:lnTo>
                <a:lnTo>
                  <a:pt x="0" y="2580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25238" y="4100067"/>
            <a:ext cx="557276" cy="28435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39232" y="4104640"/>
            <a:ext cx="763270" cy="341630"/>
          </a:xfrm>
          <a:custGeom>
            <a:avLst/>
            <a:gdLst/>
            <a:ahLst/>
            <a:cxnLst/>
            <a:rect l="l" t="t" r="r" b="b"/>
            <a:pathLst>
              <a:path w="763270" h="341629">
                <a:moveTo>
                  <a:pt x="66547" y="11684"/>
                </a:moveTo>
                <a:lnTo>
                  <a:pt x="0" y="11684"/>
                </a:lnTo>
                <a:lnTo>
                  <a:pt x="0" y="269748"/>
                </a:lnTo>
                <a:lnTo>
                  <a:pt x="34289" y="269748"/>
                </a:lnTo>
                <a:lnTo>
                  <a:pt x="34289" y="167132"/>
                </a:lnTo>
                <a:lnTo>
                  <a:pt x="115855" y="167132"/>
                </a:lnTo>
                <a:lnTo>
                  <a:pt x="107950" y="157480"/>
                </a:lnTo>
                <a:lnTo>
                  <a:pt x="119743" y="152269"/>
                </a:lnTo>
                <a:lnTo>
                  <a:pt x="130190" y="145796"/>
                </a:lnTo>
                <a:lnTo>
                  <a:pt x="138769" y="138557"/>
                </a:lnTo>
                <a:lnTo>
                  <a:pt x="34289" y="138557"/>
                </a:lnTo>
                <a:lnTo>
                  <a:pt x="34289" y="41148"/>
                </a:lnTo>
                <a:lnTo>
                  <a:pt x="149359" y="41148"/>
                </a:lnTo>
                <a:lnTo>
                  <a:pt x="144430" y="35290"/>
                </a:lnTo>
                <a:lnTo>
                  <a:pt x="111188" y="15720"/>
                </a:lnTo>
                <a:lnTo>
                  <a:pt x="77219" y="11828"/>
                </a:lnTo>
                <a:lnTo>
                  <a:pt x="66547" y="11684"/>
                </a:lnTo>
                <a:close/>
              </a:path>
              <a:path w="763270" h="341629">
                <a:moveTo>
                  <a:pt x="115855" y="167132"/>
                </a:moveTo>
                <a:lnTo>
                  <a:pt x="73532" y="167132"/>
                </a:lnTo>
                <a:lnTo>
                  <a:pt x="155320" y="269748"/>
                </a:lnTo>
                <a:lnTo>
                  <a:pt x="199897" y="269748"/>
                </a:lnTo>
                <a:lnTo>
                  <a:pt x="115855" y="167132"/>
                </a:lnTo>
                <a:close/>
              </a:path>
              <a:path w="763270" h="341629">
                <a:moveTo>
                  <a:pt x="149359" y="41148"/>
                </a:moveTo>
                <a:lnTo>
                  <a:pt x="77850" y="41148"/>
                </a:lnTo>
                <a:lnTo>
                  <a:pt x="85978" y="41783"/>
                </a:lnTo>
                <a:lnTo>
                  <a:pt x="92455" y="43053"/>
                </a:lnTo>
                <a:lnTo>
                  <a:pt x="124332" y="70104"/>
                </a:lnTo>
                <a:lnTo>
                  <a:pt x="125729" y="76835"/>
                </a:lnTo>
                <a:lnTo>
                  <a:pt x="125729" y="93345"/>
                </a:lnTo>
                <a:lnTo>
                  <a:pt x="105537" y="130683"/>
                </a:lnTo>
                <a:lnTo>
                  <a:pt x="64515" y="138557"/>
                </a:lnTo>
                <a:lnTo>
                  <a:pt x="138769" y="138557"/>
                </a:lnTo>
                <a:lnTo>
                  <a:pt x="160658" y="95279"/>
                </a:lnTo>
                <a:lnTo>
                  <a:pt x="161543" y="81661"/>
                </a:lnTo>
                <a:lnTo>
                  <a:pt x="161063" y="71969"/>
                </a:lnTo>
                <a:lnTo>
                  <a:pt x="159607" y="63087"/>
                </a:lnTo>
                <a:lnTo>
                  <a:pt x="157150" y="55014"/>
                </a:lnTo>
                <a:lnTo>
                  <a:pt x="153669" y="47752"/>
                </a:lnTo>
                <a:lnTo>
                  <a:pt x="149359" y="41148"/>
                </a:lnTo>
                <a:close/>
              </a:path>
              <a:path w="763270" h="341629">
                <a:moveTo>
                  <a:pt x="320293" y="6223"/>
                </a:moveTo>
                <a:lnTo>
                  <a:pt x="273303" y="15240"/>
                </a:lnTo>
                <a:lnTo>
                  <a:pt x="237235" y="41275"/>
                </a:lnTo>
                <a:lnTo>
                  <a:pt x="214248" y="83566"/>
                </a:lnTo>
                <a:lnTo>
                  <a:pt x="206748" y="125035"/>
                </a:lnTo>
                <a:lnTo>
                  <a:pt x="206247" y="140843"/>
                </a:lnTo>
                <a:lnTo>
                  <a:pt x="206748" y="156269"/>
                </a:lnTo>
                <a:lnTo>
                  <a:pt x="214248" y="197739"/>
                </a:lnTo>
                <a:lnTo>
                  <a:pt x="237108" y="240030"/>
                </a:lnTo>
                <a:lnTo>
                  <a:pt x="273176" y="266319"/>
                </a:lnTo>
                <a:lnTo>
                  <a:pt x="320293" y="275209"/>
                </a:lnTo>
                <a:lnTo>
                  <a:pt x="332727" y="274659"/>
                </a:lnTo>
                <a:lnTo>
                  <a:pt x="376886" y="261693"/>
                </a:lnTo>
                <a:lnTo>
                  <a:pt x="398157" y="245491"/>
                </a:lnTo>
                <a:lnTo>
                  <a:pt x="320547" y="245491"/>
                </a:lnTo>
                <a:lnTo>
                  <a:pt x="303472" y="243820"/>
                </a:lnTo>
                <a:lnTo>
                  <a:pt x="263270" y="218567"/>
                </a:lnTo>
                <a:lnTo>
                  <a:pt x="243268" y="164720"/>
                </a:lnTo>
                <a:lnTo>
                  <a:pt x="241934" y="140843"/>
                </a:lnTo>
                <a:lnTo>
                  <a:pt x="242270" y="128583"/>
                </a:lnTo>
                <a:lnTo>
                  <a:pt x="250445" y="86185"/>
                </a:lnTo>
                <a:lnTo>
                  <a:pt x="274653" y="50704"/>
                </a:lnTo>
                <a:lnTo>
                  <a:pt x="311427" y="36345"/>
                </a:lnTo>
                <a:lnTo>
                  <a:pt x="320547" y="35941"/>
                </a:lnTo>
                <a:lnTo>
                  <a:pt x="398258" y="35941"/>
                </a:lnTo>
                <a:lnTo>
                  <a:pt x="395813" y="33442"/>
                </a:lnTo>
                <a:lnTo>
                  <a:pt x="356905" y="11420"/>
                </a:lnTo>
                <a:lnTo>
                  <a:pt x="333091" y="6792"/>
                </a:lnTo>
                <a:lnTo>
                  <a:pt x="320293" y="6223"/>
                </a:lnTo>
                <a:close/>
              </a:path>
              <a:path w="763270" h="341629">
                <a:moveTo>
                  <a:pt x="398258" y="35941"/>
                </a:moveTo>
                <a:lnTo>
                  <a:pt x="320547" y="35941"/>
                </a:lnTo>
                <a:lnTo>
                  <a:pt x="329307" y="36347"/>
                </a:lnTo>
                <a:lnTo>
                  <a:pt x="337661" y="37576"/>
                </a:lnTo>
                <a:lnTo>
                  <a:pt x="372312" y="56350"/>
                </a:lnTo>
                <a:lnTo>
                  <a:pt x="393318" y="95377"/>
                </a:lnTo>
                <a:lnTo>
                  <a:pt x="398906" y="140843"/>
                </a:lnTo>
                <a:lnTo>
                  <a:pt x="397573" y="164720"/>
                </a:lnTo>
                <a:lnTo>
                  <a:pt x="386905" y="203618"/>
                </a:lnTo>
                <a:lnTo>
                  <a:pt x="352726" y="238791"/>
                </a:lnTo>
                <a:lnTo>
                  <a:pt x="320547" y="245491"/>
                </a:lnTo>
                <a:lnTo>
                  <a:pt x="398157" y="245491"/>
                </a:lnTo>
                <a:lnTo>
                  <a:pt x="422159" y="209651"/>
                </a:lnTo>
                <a:lnTo>
                  <a:pt x="432593" y="170640"/>
                </a:lnTo>
                <a:lnTo>
                  <a:pt x="434593" y="140843"/>
                </a:lnTo>
                <a:lnTo>
                  <a:pt x="434064" y="125035"/>
                </a:lnTo>
                <a:lnTo>
                  <a:pt x="426465" y="83439"/>
                </a:lnTo>
                <a:lnTo>
                  <a:pt x="403478" y="41275"/>
                </a:lnTo>
                <a:lnTo>
                  <a:pt x="398258" y="35941"/>
                </a:lnTo>
                <a:close/>
              </a:path>
              <a:path w="763270" h="341629">
                <a:moveTo>
                  <a:pt x="633856" y="11684"/>
                </a:moveTo>
                <a:lnTo>
                  <a:pt x="472439" y="11684"/>
                </a:lnTo>
                <a:lnTo>
                  <a:pt x="472439" y="269748"/>
                </a:lnTo>
                <a:lnTo>
                  <a:pt x="633856" y="269748"/>
                </a:lnTo>
                <a:lnTo>
                  <a:pt x="633856" y="239268"/>
                </a:lnTo>
                <a:lnTo>
                  <a:pt x="506729" y="239268"/>
                </a:lnTo>
                <a:lnTo>
                  <a:pt x="506729" y="143383"/>
                </a:lnTo>
                <a:lnTo>
                  <a:pt x="625220" y="143383"/>
                </a:lnTo>
                <a:lnTo>
                  <a:pt x="625220" y="112903"/>
                </a:lnTo>
                <a:lnTo>
                  <a:pt x="506729" y="112903"/>
                </a:lnTo>
                <a:lnTo>
                  <a:pt x="506729" y="42164"/>
                </a:lnTo>
                <a:lnTo>
                  <a:pt x="633856" y="42164"/>
                </a:lnTo>
                <a:lnTo>
                  <a:pt x="633856" y="11684"/>
                </a:lnTo>
                <a:close/>
              </a:path>
              <a:path w="763270" h="341629">
                <a:moveTo>
                  <a:pt x="698372" y="0"/>
                </a:moveTo>
                <a:lnTo>
                  <a:pt x="658748" y="0"/>
                </a:lnTo>
                <a:lnTo>
                  <a:pt x="658748" y="1778"/>
                </a:lnTo>
                <a:lnTo>
                  <a:pt x="665343" y="8090"/>
                </a:lnTo>
                <a:lnTo>
                  <a:pt x="671972" y="15033"/>
                </a:lnTo>
                <a:lnTo>
                  <a:pt x="697944" y="49133"/>
                </a:lnTo>
                <a:lnTo>
                  <a:pt x="718724" y="92090"/>
                </a:lnTo>
                <a:lnTo>
                  <a:pt x="728999" y="129468"/>
                </a:lnTo>
                <a:lnTo>
                  <a:pt x="732535" y="170687"/>
                </a:lnTo>
                <a:lnTo>
                  <a:pt x="732153" y="184904"/>
                </a:lnTo>
                <a:lnTo>
                  <a:pt x="726313" y="224409"/>
                </a:lnTo>
                <a:lnTo>
                  <a:pt x="709167" y="271780"/>
                </a:lnTo>
                <a:lnTo>
                  <a:pt x="685545" y="310134"/>
                </a:lnTo>
                <a:lnTo>
                  <a:pt x="658748" y="339471"/>
                </a:lnTo>
                <a:lnTo>
                  <a:pt x="658748" y="341249"/>
                </a:lnTo>
                <a:lnTo>
                  <a:pt x="698372" y="341249"/>
                </a:lnTo>
                <a:lnTo>
                  <a:pt x="712759" y="323034"/>
                </a:lnTo>
                <a:lnTo>
                  <a:pt x="736484" y="284795"/>
                </a:lnTo>
                <a:lnTo>
                  <a:pt x="753445" y="243697"/>
                </a:lnTo>
                <a:lnTo>
                  <a:pt x="762069" y="196643"/>
                </a:lnTo>
                <a:lnTo>
                  <a:pt x="763142" y="170687"/>
                </a:lnTo>
                <a:lnTo>
                  <a:pt x="762051" y="144567"/>
                </a:lnTo>
                <a:lnTo>
                  <a:pt x="753391" y="97375"/>
                </a:lnTo>
                <a:lnTo>
                  <a:pt x="736413" y="56417"/>
                </a:lnTo>
                <a:lnTo>
                  <a:pt x="712688" y="18266"/>
                </a:lnTo>
                <a:lnTo>
                  <a:pt x="698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68950" y="4141215"/>
            <a:ext cx="100584" cy="1065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76595" y="4136009"/>
            <a:ext cx="166116" cy="21869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11671" y="4116323"/>
            <a:ext cx="161925" cy="258445"/>
          </a:xfrm>
          <a:custGeom>
            <a:avLst/>
            <a:gdLst/>
            <a:ahLst/>
            <a:cxnLst/>
            <a:rect l="l" t="t" r="r" b="b"/>
            <a:pathLst>
              <a:path w="161925" h="258445">
                <a:moveTo>
                  <a:pt x="0" y="0"/>
                </a:moveTo>
                <a:lnTo>
                  <a:pt x="161416" y="0"/>
                </a:lnTo>
                <a:lnTo>
                  <a:pt x="161416" y="30480"/>
                </a:lnTo>
                <a:lnTo>
                  <a:pt x="34289" y="30480"/>
                </a:lnTo>
                <a:lnTo>
                  <a:pt x="34289" y="101218"/>
                </a:lnTo>
                <a:lnTo>
                  <a:pt x="152780" y="101218"/>
                </a:lnTo>
                <a:lnTo>
                  <a:pt x="152780" y="131699"/>
                </a:lnTo>
                <a:lnTo>
                  <a:pt x="34289" y="131699"/>
                </a:lnTo>
                <a:lnTo>
                  <a:pt x="34289" y="227583"/>
                </a:lnTo>
                <a:lnTo>
                  <a:pt x="161416" y="227583"/>
                </a:lnTo>
                <a:lnTo>
                  <a:pt x="161416" y="258063"/>
                </a:lnTo>
                <a:lnTo>
                  <a:pt x="0" y="2580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39232" y="4116323"/>
            <a:ext cx="200025" cy="258445"/>
          </a:xfrm>
          <a:custGeom>
            <a:avLst/>
            <a:gdLst/>
            <a:ahLst/>
            <a:cxnLst/>
            <a:rect l="l" t="t" r="r" b="b"/>
            <a:pathLst>
              <a:path w="200025" h="258445">
                <a:moveTo>
                  <a:pt x="0" y="0"/>
                </a:moveTo>
                <a:lnTo>
                  <a:pt x="66547" y="0"/>
                </a:lnTo>
                <a:lnTo>
                  <a:pt x="77219" y="144"/>
                </a:lnTo>
                <a:lnTo>
                  <a:pt x="118427" y="6445"/>
                </a:lnTo>
                <a:lnTo>
                  <a:pt x="149407" y="29521"/>
                </a:lnTo>
                <a:lnTo>
                  <a:pt x="161543" y="69976"/>
                </a:lnTo>
                <a:lnTo>
                  <a:pt x="160658" y="83595"/>
                </a:lnTo>
                <a:lnTo>
                  <a:pt x="139328" y="126400"/>
                </a:lnTo>
                <a:lnTo>
                  <a:pt x="107950" y="145795"/>
                </a:lnTo>
                <a:lnTo>
                  <a:pt x="199897" y="258063"/>
                </a:lnTo>
                <a:lnTo>
                  <a:pt x="155320" y="258063"/>
                </a:lnTo>
                <a:lnTo>
                  <a:pt x="73532" y="155448"/>
                </a:lnTo>
                <a:lnTo>
                  <a:pt x="34289" y="155448"/>
                </a:lnTo>
                <a:lnTo>
                  <a:pt x="34289" y="258063"/>
                </a:lnTo>
                <a:lnTo>
                  <a:pt x="0" y="25806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45479" y="4110863"/>
            <a:ext cx="228600" cy="269240"/>
          </a:xfrm>
          <a:custGeom>
            <a:avLst/>
            <a:gdLst/>
            <a:ahLst/>
            <a:cxnLst/>
            <a:rect l="l" t="t" r="r" b="b"/>
            <a:pathLst>
              <a:path w="228600" h="269239">
                <a:moveTo>
                  <a:pt x="114046" y="0"/>
                </a:moveTo>
                <a:lnTo>
                  <a:pt x="161544" y="9270"/>
                </a:lnTo>
                <a:lnTo>
                  <a:pt x="197231" y="35051"/>
                </a:lnTo>
                <a:lnTo>
                  <a:pt x="220218" y="77216"/>
                </a:lnTo>
                <a:lnTo>
                  <a:pt x="227826" y="118899"/>
                </a:lnTo>
                <a:lnTo>
                  <a:pt x="228346" y="134619"/>
                </a:lnTo>
                <a:lnTo>
                  <a:pt x="227845" y="149881"/>
                </a:lnTo>
                <a:lnTo>
                  <a:pt x="220345" y="191262"/>
                </a:lnTo>
                <a:lnTo>
                  <a:pt x="197231" y="233806"/>
                </a:lnTo>
                <a:lnTo>
                  <a:pt x="160400" y="260350"/>
                </a:lnTo>
                <a:lnTo>
                  <a:pt x="114046" y="268986"/>
                </a:lnTo>
                <a:lnTo>
                  <a:pt x="101308" y="268436"/>
                </a:lnTo>
                <a:lnTo>
                  <a:pt x="56810" y="255166"/>
                </a:lnTo>
                <a:lnTo>
                  <a:pt x="23860" y="224734"/>
                </a:lnTo>
                <a:lnTo>
                  <a:pt x="4500" y="178518"/>
                </a:lnTo>
                <a:lnTo>
                  <a:pt x="0" y="134619"/>
                </a:lnTo>
                <a:lnTo>
                  <a:pt x="500" y="118812"/>
                </a:lnTo>
                <a:lnTo>
                  <a:pt x="8000" y="77343"/>
                </a:lnTo>
                <a:lnTo>
                  <a:pt x="30987" y="35051"/>
                </a:lnTo>
                <a:lnTo>
                  <a:pt x="67056" y="9017"/>
                </a:lnTo>
                <a:lnTo>
                  <a:pt x="114046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97980" y="4104640"/>
            <a:ext cx="104775" cy="341630"/>
          </a:xfrm>
          <a:custGeom>
            <a:avLst/>
            <a:gdLst/>
            <a:ahLst/>
            <a:cxnLst/>
            <a:rect l="l" t="t" r="r" b="b"/>
            <a:pathLst>
              <a:path w="104775" h="341629">
                <a:moveTo>
                  <a:pt x="0" y="0"/>
                </a:moveTo>
                <a:lnTo>
                  <a:pt x="39624" y="0"/>
                </a:lnTo>
                <a:lnTo>
                  <a:pt x="53939" y="18266"/>
                </a:lnTo>
                <a:lnTo>
                  <a:pt x="77664" y="56417"/>
                </a:lnTo>
                <a:lnTo>
                  <a:pt x="94642" y="97375"/>
                </a:lnTo>
                <a:lnTo>
                  <a:pt x="103302" y="144567"/>
                </a:lnTo>
                <a:lnTo>
                  <a:pt x="104394" y="170687"/>
                </a:lnTo>
                <a:lnTo>
                  <a:pt x="103320" y="196643"/>
                </a:lnTo>
                <a:lnTo>
                  <a:pt x="94696" y="243697"/>
                </a:lnTo>
                <a:lnTo>
                  <a:pt x="77735" y="284795"/>
                </a:lnTo>
                <a:lnTo>
                  <a:pt x="54010" y="323034"/>
                </a:lnTo>
                <a:lnTo>
                  <a:pt x="39624" y="341249"/>
                </a:lnTo>
                <a:lnTo>
                  <a:pt x="0" y="341249"/>
                </a:lnTo>
                <a:lnTo>
                  <a:pt x="0" y="339471"/>
                </a:lnTo>
                <a:lnTo>
                  <a:pt x="6669" y="333190"/>
                </a:lnTo>
                <a:lnTo>
                  <a:pt x="13350" y="326183"/>
                </a:lnTo>
                <a:lnTo>
                  <a:pt x="39465" y="291814"/>
                </a:lnTo>
                <a:lnTo>
                  <a:pt x="60039" y="248713"/>
                </a:lnTo>
                <a:lnTo>
                  <a:pt x="70304" y="211764"/>
                </a:lnTo>
                <a:lnTo>
                  <a:pt x="73787" y="170687"/>
                </a:lnTo>
                <a:lnTo>
                  <a:pt x="73402" y="156519"/>
                </a:lnTo>
                <a:lnTo>
                  <a:pt x="67437" y="116586"/>
                </a:lnTo>
                <a:lnTo>
                  <a:pt x="50419" y="69596"/>
                </a:lnTo>
                <a:lnTo>
                  <a:pt x="26543" y="30861"/>
                </a:lnTo>
                <a:lnTo>
                  <a:pt x="0" y="177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6433" y="47607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71807"/>
                </a:moveTo>
                <a:lnTo>
                  <a:pt x="71807" y="71807"/>
                </a:lnTo>
                <a:lnTo>
                  <a:pt x="71807" y="0"/>
                </a:lnTo>
                <a:lnTo>
                  <a:pt x="0" y="0"/>
                </a:lnTo>
                <a:lnTo>
                  <a:pt x="0" y="71807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6433" y="47607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71807"/>
                </a:moveTo>
                <a:lnTo>
                  <a:pt x="71807" y="71807"/>
                </a:lnTo>
                <a:lnTo>
                  <a:pt x="71807" y="0"/>
                </a:lnTo>
                <a:lnTo>
                  <a:pt x="0" y="0"/>
                </a:lnTo>
                <a:lnTo>
                  <a:pt x="0" y="71807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55027" y="4871720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631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72191" y="462787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343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55027" y="4628388"/>
            <a:ext cx="149860" cy="258445"/>
          </a:xfrm>
          <a:custGeom>
            <a:avLst/>
            <a:gdLst/>
            <a:ahLst/>
            <a:cxnLst/>
            <a:rect l="l" t="t" r="r" b="b"/>
            <a:pathLst>
              <a:path w="149859" h="258445">
                <a:moveTo>
                  <a:pt x="0" y="0"/>
                </a:moveTo>
                <a:lnTo>
                  <a:pt x="34328" y="0"/>
                </a:lnTo>
                <a:lnTo>
                  <a:pt x="34328" y="227584"/>
                </a:lnTo>
                <a:lnTo>
                  <a:pt x="149631" y="227584"/>
                </a:lnTo>
                <a:lnTo>
                  <a:pt x="149631" y="258063"/>
                </a:lnTo>
                <a:lnTo>
                  <a:pt x="0" y="2580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250175" y="4809871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5">
                <a:moveTo>
                  <a:pt x="0" y="0"/>
                </a:moveTo>
                <a:lnTo>
                  <a:pt x="191782" y="0"/>
                </a:lnTo>
              </a:path>
            </a:pathLst>
          </a:custGeom>
          <a:ln w="276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250175" y="4737036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5">
                <a:moveTo>
                  <a:pt x="0" y="0"/>
                </a:moveTo>
                <a:lnTo>
                  <a:pt x="191782" y="0"/>
                </a:lnTo>
              </a:path>
            </a:pathLst>
          </a:custGeom>
          <a:ln w="27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250175" y="4796028"/>
            <a:ext cx="192405" cy="27940"/>
          </a:xfrm>
          <a:custGeom>
            <a:avLst/>
            <a:gdLst/>
            <a:ahLst/>
            <a:cxnLst/>
            <a:rect l="l" t="t" r="r" b="b"/>
            <a:pathLst>
              <a:path w="192405" h="27939">
                <a:moveTo>
                  <a:pt x="0" y="0"/>
                </a:moveTo>
                <a:lnTo>
                  <a:pt x="191782" y="0"/>
                </a:lnTo>
                <a:lnTo>
                  <a:pt x="191782" y="27686"/>
                </a:lnTo>
                <a:lnTo>
                  <a:pt x="0" y="2768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50175" y="4723129"/>
            <a:ext cx="192405" cy="27940"/>
          </a:xfrm>
          <a:custGeom>
            <a:avLst/>
            <a:gdLst/>
            <a:ahLst/>
            <a:cxnLst/>
            <a:rect l="l" t="t" r="r" b="b"/>
            <a:pathLst>
              <a:path w="192405" h="27939">
                <a:moveTo>
                  <a:pt x="0" y="0"/>
                </a:moveTo>
                <a:lnTo>
                  <a:pt x="191782" y="0"/>
                </a:lnTo>
                <a:lnTo>
                  <a:pt x="191782" y="27813"/>
                </a:lnTo>
                <a:lnTo>
                  <a:pt x="0" y="2781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07311" y="4612132"/>
            <a:ext cx="2291715" cy="35039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6433" y="5272861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71807"/>
                </a:moveTo>
                <a:lnTo>
                  <a:pt x="71807" y="71807"/>
                </a:lnTo>
                <a:lnTo>
                  <a:pt x="71807" y="0"/>
                </a:lnTo>
                <a:lnTo>
                  <a:pt x="0" y="0"/>
                </a:lnTo>
                <a:lnTo>
                  <a:pt x="0" y="71807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6433" y="5272861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71807"/>
                </a:moveTo>
                <a:lnTo>
                  <a:pt x="71807" y="71807"/>
                </a:lnTo>
                <a:lnTo>
                  <a:pt x="71807" y="0"/>
                </a:lnTo>
                <a:lnTo>
                  <a:pt x="0" y="0"/>
                </a:lnTo>
                <a:lnTo>
                  <a:pt x="0" y="71807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42200" y="5135753"/>
            <a:ext cx="175895" cy="267970"/>
          </a:xfrm>
          <a:custGeom>
            <a:avLst/>
            <a:gdLst/>
            <a:ahLst/>
            <a:cxnLst/>
            <a:rect l="l" t="t" r="r" b="b"/>
            <a:pathLst>
              <a:path w="175894" h="267970">
                <a:moveTo>
                  <a:pt x="2425" y="204343"/>
                </a:moveTo>
                <a:lnTo>
                  <a:pt x="0" y="204343"/>
                </a:lnTo>
                <a:lnTo>
                  <a:pt x="0" y="247396"/>
                </a:lnTo>
                <a:lnTo>
                  <a:pt x="37007" y="261747"/>
                </a:lnTo>
                <a:lnTo>
                  <a:pt x="84785" y="267462"/>
                </a:lnTo>
                <a:lnTo>
                  <a:pt x="96082" y="267082"/>
                </a:lnTo>
                <a:lnTo>
                  <a:pt x="138942" y="254079"/>
                </a:lnTo>
                <a:lnTo>
                  <a:pt x="158097" y="237871"/>
                </a:lnTo>
                <a:lnTo>
                  <a:pt x="82359" y="237871"/>
                </a:lnTo>
                <a:lnTo>
                  <a:pt x="72289" y="237323"/>
                </a:lnTo>
                <a:lnTo>
                  <a:pt x="30448" y="224274"/>
                </a:lnTo>
                <a:lnTo>
                  <a:pt x="11203" y="211891"/>
                </a:lnTo>
                <a:lnTo>
                  <a:pt x="2425" y="204343"/>
                </a:lnTo>
                <a:close/>
              </a:path>
              <a:path w="175894" h="267970">
                <a:moveTo>
                  <a:pt x="88773" y="0"/>
                </a:moveTo>
                <a:lnTo>
                  <a:pt x="39418" y="11947"/>
                </a:lnTo>
                <a:lnTo>
                  <a:pt x="8018" y="45021"/>
                </a:lnTo>
                <a:lnTo>
                  <a:pt x="1905" y="73787"/>
                </a:lnTo>
                <a:lnTo>
                  <a:pt x="2181" y="81151"/>
                </a:lnTo>
                <a:lnTo>
                  <a:pt x="18719" y="120523"/>
                </a:lnTo>
                <a:lnTo>
                  <a:pt x="54875" y="141529"/>
                </a:lnTo>
                <a:lnTo>
                  <a:pt x="92760" y="150876"/>
                </a:lnTo>
                <a:lnTo>
                  <a:pt x="100037" y="152781"/>
                </a:lnTo>
                <a:lnTo>
                  <a:pt x="135624" y="174759"/>
                </a:lnTo>
                <a:lnTo>
                  <a:pt x="139915" y="194691"/>
                </a:lnTo>
                <a:lnTo>
                  <a:pt x="139006" y="203930"/>
                </a:lnTo>
                <a:lnTo>
                  <a:pt x="107321" y="234902"/>
                </a:lnTo>
                <a:lnTo>
                  <a:pt x="82359" y="237871"/>
                </a:lnTo>
                <a:lnTo>
                  <a:pt x="158097" y="237871"/>
                </a:lnTo>
                <a:lnTo>
                  <a:pt x="175255" y="196857"/>
                </a:lnTo>
                <a:lnTo>
                  <a:pt x="175641" y="189357"/>
                </a:lnTo>
                <a:lnTo>
                  <a:pt x="174869" y="177756"/>
                </a:lnTo>
                <a:lnTo>
                  <a:pt x="156268" y="141027"/>
                </a:lnTo>
                <a:lnTo>
                  <a:pt x="118771" y="122507"/>
                </a:lnTo>
                <a:lnTo>
                  <a:pt x="90548" y="115439"/>
                </a:lnTo>
                <a:lnTo>
                  <a:pt x="77194" y="112113"/>
                </a:lnTo>
                <a:lnTo>
                  <a:pt x="42498" y="91108"/>
                </a:lnTo>
                <a:lnTo>
                  <a:pt x="37617" y="70231"/>
                </a:lnTo>
                <a:lnTo>
                  <a:pt x="38538" y="61537"/>
                </a:lnTo>
                <a:lnTo>
                  <a:pt x="69391" y="32416"/>
                </a:lnTo>
                <a:lnTo>
                  <a:pt x="91020" y="29591"/>
                </a:lnTo>
                <a:lnTo>
                  <a:pt x="165582" y="29591"/>
                </a:lnTo>
                <a:lnTo>
                  <a:pt x="165582" y="16637"/>
                </a:lnTo>
                <a:lnTo>
                  <a:pt x="119960" y="2411"/>
                </a:lnTo>
                <a:lnTo>
                  <a:pt x="99459" y="263"/>
                </a:lnTo>
                <a:lnTo>
                  <a:pt x="88773" y="0"/>
                </a:lnTo>
                <a:close/>
              </a:path>
              <a:path w="175894" h="267970">
                <a:moveTo>
                  <a:pt x="165582" y="29591"/>
                </a:moveTo>
                <a:lnTo>
                  <a:pt x="91020" y="29591"/>
                </a:lnTo>
                <a:lnTo>
                  <a:pt x="101481" y="30114"/>
                </a:lnTo>
                <a:lnTo>
                  <a:pt x="111701" y="31686"/>
                </a:lnTo>
                <a:lnTo>
                  <a:pt x="148932" y="47148"/>
                </a:lnTo>
                <a:lnTo>
                  <a:pt x="162979" y="57658"/>
                </a:lnTo>
                <a:lnTo>
                  <a:pt x="165582" y="57658"/>
                </a:lnTo>
                <a:lnTo>
                  <a:pt x="165582" y="29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42200" y="5135753"/>
            <a:ext cx="175895" cy="267970"/>
          </a:xfrm>
          <a:custGeom>
            <a:avLst/>
            <a:gdLst/>
            <a:ahLst/>
            <a:cxnLst/>
            <a:rect l="l" t="t" r="r" b="b"/>
            <a:pathLst>
              <a:path w="175894" h="267970">
                <a:moveTo>
                  <a:pt x="88773" y="0"/>
                </a:moveTo>
                <a:lnTo>
                  <a:pt x="129768" y="4318"/>
                </a:lnTo>
                <a:lnTo>
                  <a:pt x="165582" y="16637"/>
                </a:lnTo>
                <a:lnTo>
                  <a:pt x="165582" y="57658"/>
                </a:lnTo>
                <a:lnTo>
                  <a:pt x="162979" y="57658"/>
                </a:lnTo>
                <a:lnTo>
                  <a:pt x="156390" y="52224"/>
                </a:lnTo>
                <a:lnTo>
                  <a:pt x="148932" y="47148"/>
                </a:lnTo>
                <a:lnTo>
                  <a:pt x="111701" y="31686"/>
                </a:lnTo>
                <a:lnTo>
                  <a:pt x="91020" y="29591"/>
                </a:lnTo>
                <a:lnTo>
                  <a:pt x="79631" y="30301"/>
                </a:lnTo>
                <a:lnTo>
                  <a:pt x="41303" y="53736"/>
                </a:lnTo>
                <a:lnTo>
                  <a:pt x="37617" y="70231"/>
                </a:lnTo>
                <a:lnTo>
                  <a:pt x="38160" y="78015"/>
                </a:lnTo>
                <a:lnTo>
                  <a:pt x="63681" y="108019"/>
                </a:lnTo>
                <a:lnTo>
                  <a:pt x="98132" y="117221"/>
                </a:lnTo>
                <a:lnTo>
                  <a:pt x="105683" y="119078"/>
                </a:lnTo>
                <a:lnTo>
                  <a:pt x="147415" y="134350"/>
                </a:lnTo>
                <a:lnTo>
                  <a:pt x="172558" y="167132"/>
                </a:lnTo>
                <a:lnTo>
                  <a:pt x="175641" y="189357"/>
                </a:lnTo>
                <a:lnTo>
                  <a:pt x="175255" y="196857"/>
                </a:lnTo>
                <a:lnTo>
                  <a:pt x="162090" y="232727"/>
                </a:lnTo>
                <a:lnTo>
                  <a:pt x="131699" y="258113"/>
                </a:lnTo>
                <a:lnTo>
                  <a:pt x="84785" y="267462"/>
                </a:lnTo>
                <a:lnTo>
                  <a:pt x="71263" y="267104"/>
                </a:lnTo>
                <a:lnTo>
                  <a:pt x="27315" y="258647"/>
                </a:lnTo>
                <a:lnTo>
                  <a:pt x="0" y="247396"/>
                </a:lnTo>
                <a:lnTo>
                  <a:pt x="0" y="204343"/>
                </a:lnTo>
                <a:lnTo>
                  <a:pt x="2425" y="204343"/>
                </a:lnTo>
                <a:lnTo>
                  <a:pt x="11203" y="211891"/>
                </a:lnTo>
                <a:lnTo>
                  <a:pt x="20543" y="218535"/>
                </a:lnTo>
                <a:lnTo>
                  <a:pt x="62025" y="235680"/>
                </a:lnTo>
                <a:lnTo>
                  <a:pt x="82359" y="237871"/>
                </a:lnTo>
                <a:lnTo>
                  <a:pt x="95706" y="237130"/>
                </a:lnTo>
                <a:lnTo>
                  <a:pt x="131723" y="219551"/>
                </a:lnTo>
                <a:lnTo>
                  <a:pt x="139915" y="194691"/>
                </a:lnTo>
                <a:lnTo>
                  <a:pt x="139439" y="187332"/>
                </a:lnTo>
                <a:lnTo>
                  <a:pt x="108013" y="155194"/>
                </a:lnTo>
                <a:lnTo>
                  <a:pt x="86169" y="149479"/>
                </a:lnTo>
                <a:lnTo>
                  <a:pt x="80911" y="148240"/>
                </a:lnTo>
                <a:lnTo>
                  <a:pt x="42912" y="137060"/>
                </a:lnTo>
                <a:lnTo>
                  <a:pt x="9271" y="108077"/>
                </a:lnTo>
                <a:lnTo>
                  <a:pt x="1905" y="73787"/>
                </a:lnTo>
                <a:lnTo>
                  <a:pt x="3433" y="58785"/>
                </a:lnTo>
                <a:lnTo>
                  <a:pt x="26352" y="21209"/>
                </a:lnTo>
                <a:lnTo>
                  <a:pt x="70627" y="1331"/>
                </a:lnTo>
                <a:lnTo>
                  <a:pt x="88773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35532" y="5321934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276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35532" y="5249100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27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335532" y="5308091"/>
            <a:ext cx="191770" cy="27940"/>
          </a:xfrm>
          <a:custGeom>
            <a:avLst/>
            <a:gdLst/>
            <a:ahLst/>
            <a:cxnLst/>
            <a:rect l="l" t="t" r="r" b="b"/>
            <a:pathLst>
              <a:path w="191769" h="27939">
                <a:moveTo>
                  <a:pt x="0" y="0"/>
                </a:moveTo>
                <a:lnTo>
                  <a:pt x="191770" y="0"/>
                </a:lnTo>
                <a:lnTo>
                  <a:pt x="191770" y="27686"/>
                </a:lnTo>
                <a:lnTo>
                  <a:pt x="0" y="2768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35532" y="5235194"/>
            <a:ext cx="191770" cy="27940"/>
          </a:xfrm>
          <a:custGeom>
            <a:avLst/>
            <a:gdLst/>
            <a:ahLst/>
            <a:cxnLst/>
            <a:rect l="l" t="t" r="r" b="b"/>
            <a:pathLst>
              <a:path w="191769" h="27939">
                <a:moveTo>
                  <a:pt x="0" y="0"/>
                </a:moveTo>
                <a:lnTo>
                  <a:pt x="191770" y="0"/>
                </a:lnTo>
                <a:lnTo>
                  <a:pt x="191770" y="27812"/>
                </a:lnTo>
                <a:lnTo>
                  <a:pt x="0" y="278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50567" y="5131180"/>
            <a:ext cx="1632712" cy="3434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07866" y="5128767"/>
            <a:ext cx="104775" cy="341630"/>
          </a:xfrm>
          <a:custGeom>
            <a:avLst/>
            <a:gdLst/>
            <a:ahLst/>
            <a:cxnLst/>
            <a:rect l="l" t="t" r="r" b="b"/>
            <a:pathLst>
              <a:path w="104775" h="341629">
                <a:moveTo>
                  <a:pt x="104394" y="0"/>
                </a:moveTo>
                <a:lnTo>
                  <a:pt x="64643" y="0"/>
                </a:lnTo>
                <a:lnTo>
                  <a:pt x="50238" y="18287"/>
                </a:lnTo>
                <a:lnTo>
                  <a:pt x="26477" y="56578"/>
                </a:lnTo>
                <a:lnTo>
                  <a:pt x="9644" y="97678"/>
                </a:lnTo>
                <a:lnTo>
                  <a:pt x="1071" y="144732"/>
                </a:lnTo>
                <a:lnTo>
                  <a:pt x="0" y="170687"/>
                </a:lnTo>
                <a:lnTo>
                  <a:pt x="1073" y="197044"/>
                </a:lnTo>
                <a:lnTo>
                  <a:pt x="9697" y="244375"/>
                </a:lnTo>
                <a:lnTo>
                  <a:pt x="26727" y="285063"/>
                </a:lnTo>
                <a:lnTo>
                  <a:pt x="50401" y="323060"/>
                </a:lnTo>
                <a:lnTo>
                  <a:pt x="64643" y="341248"/>
                </a:lnTo>
                <a:lnTo>
                  <a:pt x="104394" y="341248"/>
                </a:lnTo>
                <a:lnTo>
                  <a:pt x="104394" y="339470"/>
                </a:lnTo>
                <a:lnTo>
                  <a:pt x="97726" y="333210"/>
                </a:lnTo>
                <a:lnTo>
                  <a:pt x="91059" y="326247"/>
                </a:lnTo>
                <a:lnTo>
                  <a:pt x="65087" y="292020"/>
                </a:lnTo>
                <a:lnTo>
                  <a:pt x="44307" y="248919"/>
                </a:lnTo>
                <a:lnTo>
                  <a:pt x="32083" y="199040"/>
                </a:lnTo>
                <a:lnTo>
                  <a:pt x="30480" y="170687"/>
                </a:lnTo>
                <a:lnTo>
                  <a:pt x="30904" y="156590"/>
                </a:lnTo>
                <a:lnTo>
                  <a:pt x="37084" y="116585"/>
                </a:lnTo>
                <a:lnTo>
                  <a:pt x="53975" y="69595"/>
                </a:lnTo>
                <a:lnTo>
                  <a:pt x="77597" y="30987"/>
                </a:lnTo>
                <a:lnTo>
                  <a:pt x="104394" y="1777"/>
                </a:lnTo>
                <a:lnTo>
                  <a:pt x="1043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07866" y="5128767"/>
            <a:ext cx="104775" cy="341630"/>
          </a:xfrm>
          <a:custGeom>
            <a:avLst/>
            <a:gdLst/>
            <a:ahLst/>
            <a:cxnLst/>
            <a:rect l="l" t="t" r="r" b="b"/>
            <a:pathLst>
              <a:path w="104775" h="341629">
                <a:moveTo>
                  <a:pt x="64643" y="0"/>
                </a:moveTo>
                <a:lnTo>
                  <a:pt x="104394" y="0"/>
                </a:lnTo>
                <a:lnTo>
                  <a:pt x="104394" y="1777"/>
                </a:lnTo>
                <a:lnTo>
                  <a:pt x="97438" y="8324"/>
                </a:lnTo>
                <a:lnTo>
                  <a:pt x="90662" y="15382"/>
                </a:lnTo>
                <a:lnTo>
                  <a:pt x="65309" y="48910"/>
                </a:lnTo>
                <a:lnTo>
                  <a:pt x="44529" y="91995"/>
                </a:lnTo>
                <a:lnTo>
                  <a:pt x="34230" y="129539"/>
                </a:lnTo>
                <a:lnTo>
                  <a:pt x="30480" y="170687"/>
                </a:lnTo>
                <a:lnTo>
                  <a:pt x="30882" y="185162"/>
                </a:lnTo>
                <a:lnTo>
                  <a:pt x="36830" y="224916"/>
                </a:lnTo>
                <a:lnTo>
                  <a:pt x="53975" y="271779"/>
                </a:lnTo>
                <a:lnTo>
                  <a:pt x="77724" y="310260"/>
                </a:lnTo>
                <a:lnTo>
                  <a:pt x="104394" y="339470"/>
                </a:lnTo>
                <a:lnTo>
                  <a:pt x="104394" y="341248"/>
                </a:lnTo>
                <a:lnTo>
                  <a:pt x="64643" y="341248"/>
                </a:lnTo>
                <a:lnTo>
                  <a:pt x="50401" y="323060"/>
                </a:lnTo>
                <a:lnTo>
                  <a:pt x="26727" y="285063"/>
                </a:lnTo>
                <a:lnTo>
                  <a:pt x="9697" y="244375"/>
                </a:lnTo>
                <a:lnTo>
                  <a:pt x="1073" y="197044"/>
                </a:lnTo>
                <a:lnTo>
                  <a:pt x="0" y="170687"/>
                </a:lnTo>
                <a:lnTo>
                  <a:pt x="1071" y="144732"/>
                </a:lnTo>
                <a:lnTo>
                  <a:pt x="9644" y="97678"/>
                </a:lnTo>
                <a:lnTo>
                  <a:pt x="26477" y="56578"/>
                </a:lnTo>
                <a:lnTo>
                  <a:pt x="50238" y="18287"/>
                </a:lnTo>
                <a:lnTo>
                  <a:pt x="64643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821684" y="5124196"/>
            <a:ext cx="882142" cy="28435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85563" y="5122545"/>
            <a:ext cx="1296162" cy="2860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97625" y="5128767"/>
            <a:ext cx="584200" cy="275590"/>
          </a:xfrm>
          <a:custGeom>
            <a:avLst/>
            <a:gdLst/>
            <a:ahLst/>
            <a:cxnLst/>
            <a:rect l="l" t="t" r="r" b="b"/>
            <a:pathLst>
              <a:path w="584200" h="275589">
                <a:moveTo>
                  <a:pt x="495092" y="100202"/>
                </a:moveTo>
                <a:lnTo>
                  <a:pt x="430275" y="100202"/>
                </a:lnTo>
                <a:lnTo>
                  <a:pt x="436499" y="100710"/>
                </a:lnTo>
                <a:lnTo>
                  <a:pt x="442468" y="101599"/>
                </a:lnTo>
                <a:lnTo>
                  <a:pt x="448564" y="102361"/>
                </a:lnTo>
                <a:lnTo>
                  <a:pt x="453644" y="104139"/>
                </a:lnTo>
                <a:lnTo>
                  <a:pt x="457834" y="106806"/>
                </a:lnTo>
                <a:lnTo>
                  <a:pt x="461899" y="109346"/>
                </a:lnTo>
                <a:lnTo>
                  <a:pt x="465200" y="113029"/>
                </a:lnTo>
                <a:lnTo>
                  <a:pt x="467486" y="117728"/>
                </a:lnTo>
                <a:lnTo>
                  <a:pt x="469773" y="122300"/>
                </a:lnTo>
                <a:lnTo>
                  <a:pt x="470916" y="128523"/>
                </a:lnTo>
                <a:lnTo>
                  <a:pt x="470916" y="142366"/>
                </a:lnTo>
                <a:lnTo>
                  <a:pt x="458346" y="143128"/>
                </a:lnTo>
                <a:lnTo>
                  <a:pt x="446182" y="144081"/>
                </a:lnTo>
                <a:lnTo>
                  <a:pt x="402383" y="150669"/>
                </a:lnTo>
                <a:lnTo>
                  <a:pt x="362588" y="172688"/>
                </a:lnTo>
                <a:lnTo>
                  <a:pt x="349360" y="211581"/>
                </a:lnTo>
                <a:lnTo>
                  <a:pt x="349250" y="222249"/>
                </a:lnTo>
                <a:lnTo>
                  <a:pt x="350774" y="230504"/>
                </a:lnTo>
                <a:lnTo>
                  <a:pt x="353998" y="238505"/>
                </a:lnTo>
                <a:lnTo>
                  <a:pt x="356997" y="246125"/>
                </a:lnTo>
                <a:lnTo>
                  <a:pt x="385318" y="270636"/>
                </a:lnTo>
                <a:lnTo>
                  <a:pt x="392429" y="273684"/>
                </a:lnTo>
                <a:lnTo>
                  <a:pt x="400050" y="275208"/>
                </a:lnTo>
                <a:lnTo>
                  <a:pt x="417702" y="275208"/>
                </a:lnTo>
                <a:lnTo>
                  <a:pt x="447421" y="265810"/>
                </a:lnTo>
                <a:lnTo>
                  <a:pt x="451484" y="263778"/>
                </a:lnTo>
                <a:lnTo>
                  <a:pt x="455802" y="260984"/>
                </a:lnTo>
                <a:lnTo>
                  <a:pt x="464693" y="253872"/>
                </a:lnTo>
                <a:lnTo>
                  <a:pt x="468249" y="251205"/>
                </a:lnTo>
                <a:lnTo>
                  <a:pt x="470916" y="249173"/>
                </a:lnTo>
                <a:lnTo>
                  <a:pt x="503427" y="249173"/>
                </a:lnTo>
                <a:lnTo>
                  <a:pt x="503427" y="245236"/>
                </a:lnTo>
                <a:lnTo>
                  <a:pt x="419607" y="245236"/>
                </a:lnTo>
                <a:lnTo>
                  <a:pt x="411180" y="244693"/>
                </a:lnTo>
                <a:lnTo>
                  <a:pt x="382904" y="211581"/>
                </a:lnTo>
                <a:lnTo>
                  <a:pt x="382904" y="201675"/>
                </a:lnTo>
                <a:lnTo>
                  <a:pt x="385699" y="194055"/>
                </a:lnTo>
                <a:lnTo>
                  <a:pt x="391414" y="188594"/>
                </a:lnTo>
                <a:lnTo>
                  <a:pt x="397001" y="183133"/>
                </a:lnTo>
                <a:lnTo>
                  <a:pt x="441578" y="171195"/>
                </a:lnTo>
                <a:lnTo>
                  <a:pt x="470916" y="168401"/>
                </a:lnTo>
                <a:lnTo>
                  <a:pt x="503427" y="168401"/>
                </a:lnTo>
                <a:lnTo>
                  <a:pt x="503427" y="137286"/>
                </a:lnTo>
                <a:lnTo>
                  <a:pt x="495235" y="100417"/>
                </a:lnTo>
                <a:lnTo>
                  <a:pt x="495092" y="100202"/>
                </a:lnTo>
                <a:close/>
              </a:path>
              <a:path w="584200" h="275589">
                <a:moveTo>
                  <a:pt x="503427" y="249173"/>
                </a:moveTo>
                <a:lnTo>
                  <a:pt x="470916" y="249173"/>
                </a:lnTo>
                <a:lnTo>
                  <a:pt x="470916" y="269747"/>
                </a:lnTo>
                <a:lnTo>
                  <a:pt x="503427" y="269747"/>
                </a:lnTo>
                <a:lnTo>
                  <a:pt x="503427" y="249173"/>
                </a:lnTo>
                <a:close/>
              </a:path>
              <a:path w="584200" h="275589">
                <a:moveTo>
                  <a:pt x="503427" y="168401"/>
                </a:moveTo>
                <a:lnTo>
                  <a:pt x="470916" y="168401"/>
                </a:lnTo>
                <a:lnTo>
                  <a:pt x="470916" y="222122"/>
                </a:lnTo>
                <a:lnTo>
                  <a:pt x="465389" y="226790"/>
                </a:lnTo>
                <a:lnTo>
                  <a:pt x="427134" y="244810"/>
                </a:lnTo>
                <a:lnTo>
                  <a:pt x="419607" y="245236"/>
                </a:lnTo>
                <a:lnTo>
                  <a:pt x="503427" y="245236"/>
                </a:lnTo>
                <a:lnTo>
                  <a:pt x="503427" y="168401"/>
                </a:lnTo>
                <a:close/>
              </a:path>
              <a:path w="584200" h="275589">
                <a:moveTo>
                  <a:pt x="424179" y="71500"/>
                </a:moveTo>
                <a:lnTo>
                  <a:pt x="382928" y="76120"/>
                </a:lnTo>
                <a:lnTo>
                  <a:pt x="364998" y="80263"/>
                </a:lnTo>
                <a:lnTo>
                  <a:pt x="364998" y="113410"/>
                </a:lnTo>
                <a:lnTo>
                  <a:pt x="366902" y="113410"/>
                </a:lnTo>
                <a:lnTo>
                  <a:pt x="374522" y="110382"/>
                </a:lnTo>
                <a:lnTo>
                  <a:pt x="382142" y="107759"/>
                </a:lnTo>
                <a:lnTo>
                  <a:pt x="423925" y="100202"/>
                </a:lnTo>
                <a:lnTo>
                  <a:pt x="495092" y="100202"/>
                </a:lnTo>
                <a:lnTo>
                  <a:pt x="491617" y="94995"/>
                </a:lnTo>
                <a:lnTo>
                  <a:pt x="457834" y="74548"/>
                </a:lnTo>
                <a:lnTo>
                  <a:pt x="433724" y="71691"/>
                </a:lnTo>
                <a:lnTo>
                  <a:pt x="424179" y="71500"/>
                </a:lnTo>
                <a:close/>
              </a:path>
              <a:path w="584200" h="275589">
                <a:moveTo>
                  <a:pt x="582041" y="76199"/>
                </a:moveTo>
                <a:lnTo>
                  <a:pt x="549401" y="76199"/>
                </a:lnTo>
                <a:lnTo>
                  <a:pt x="549401" y="269747"/>
                </a:lnTo>
                <a:lnTo>
                  <a:pt x="582041" y="269747"/>
                </a:lnTo>
                <a:lnTo>
                  <a:pt x="582041" y="76199"/>
                </a:lnTo>
                <a:close/>
              </a:path>
              <a:path w="584200" h="275589">
                <a:moveTo>
                  <a:pt x="233045" y="76199"/>
                </a:moveTo>
                <a:lnTo>
                  <a:pt x="200405" y="76199"/>
                </a:lnTo>
                <a:lnTo>
                  <a:pt x="200405" y="269747"/>
                </a:lnTo>
                <a:lnTo>
                  <a:pt x="233045" y="269747"/>
                </a:lnTo>
                <a:lnTo>
                  <a:pt x="233045" y="76199"/>
                </a:lnTo>
                <a:close/>
              </a:path>
              <a:path w="584200" h="275589">
                <a:moveTo>
                  <a:pt x="32638" y="76199"/>
                </a:moveTo>
                <a:lnTo>
                  <a:pt x="0" y="76199"/>
                </a:lnTo>
                <a:lnTo>
                  <a:pt x="0" y="269747"/>
                </a:lnTo>
                <a:lnTo>
                  <a:pt x="32638" y="269747"/>
                </a:lnTo>
                <a:lnTo>
                  <a:pt x="32638" y="125221"/>
                </a:lnTo>
                <a:lnTo>
                  <a:pt x="38856" y="120243"/>
                </a:lnTo>
                <a:lnTo>
                  <a:pt x="76807" y="102258"/>
                </a:lnTo>
                <a:lnTo>
                  <a:pt x="82930" y="101853"/>
                </a:lnTo>
                <a:lnTo>
                  <a:pt x="143954" y="101853"/>
                </a:lnTo>
                <a:lnTo>
                  <a:pt x="143218" y="100014"/>
                </a:lnTo>
                <a:lnTo>
                  <a:pt x="141630" y="97662"/>
                </a:lnTo>
                <a:lnTo>
                  <a:pt x="32638" y="97662"/>
                </a:lnTo>
                <a:lnTo>
                  <a:pt x="32638" y="76199"/>
                </a:lnTo>
                <a:close/>
              </a:path>
              <a:path w="584200" h="275589">
                <a:moveTo>
                  <a:pt x="143954" y="101853"/>
                </a:moveTo>
                <a:lnTo>
                  <a:pt x="91186" y="101853"/>
                </a:lnTo>
                <a:lnTo>
                  <a:pt x="97662" y="102996"/>
                </a:lnTo>
                <a:lnTo>
                  <a:pt x="102362" y="105409"/>
                </a:lnTo>
                <a:lnTo>
                  <a:pt x="119252" y="142366"/>
                </a:lnTo>
                <a:lnTo>
                  <a:pt x="119633" y="150621"/>
                </a:lnTo>
                <a:lnTo>
                  <a:pt x="119633" y="269747"/>
                </a:lnTo>
                <a:lnTo>
                  <a:pt x="152273" y="269747"/>
                </a:lnTo>
                <a:lnTo>
                  <a:pt x="152167" y="142366"/>
                </a:lnTo>
                <a:lnTo>
                  <a:pt x="151270" y="127307"/>
                </a:lnTo>
                <a:lnTo>
                  <a:pt x="148256" y="112601"/>
                </a:lnTo>
                <a:lnTo>
                  <a:pt x="143954" y="101853"/>
                </a:lnTo>
                <a:close/>
              </a:path>
              <a:path w="584200" h="275589">
                <a:moveTo>
                  <a:pt x="91439" y="70738"/>
                </a:moveTo>
                <a:lnTo>
                  <a:pt x="54320" y="81553"/>
                </a:lnTo>
                <a:lnTo>
                  <a:pt x="32638" y="97662"/>
                </a:lnTo>
                <a:lnTo>
                  <a:pt x="141630" y="97662"/>
                </a:lnTo>
                <a:lnTo>
                  <a:pt x="104943" y="71925"/>
                </a:lnTo>
                <a:lnTo>
                  <a:pt x="91439" y="70738"/>
                </a:lnTo>
                <a:close/>
              </a:path>
              <a:path w="584200" h="275589">
                <a:moveTo>
                  <a:pt x="584200" y="9905"/>
                </a:moveTo>
                <a:lnTo>
                  <a:pt x="547116" y="9905"/>
                </a:lnTo>
                <a:lnTo>
                  <a:pt x="547116" y="43687"/>
                </a:lnTo>
                <a:lnTo>
                  <a:pt x="584200" y="43687"/>
                </a:lnTo>
                <a:lnTo>
                  <a:pt x="584200" y="9905"/>
                </a:lnTo>
                <a:close/>
              </a:path>
              <a:path w="584200" h="275589">
                <a:moveTo>
                  <a:pt x="235203" y="9905"/>
                </a:moveTo>
                <a:lnTo>
                  <a:pt x="198120" y="9905"/>
                </a:lnTo>
                <a:lnTo>
                  <a:pt x="198120" y="43687"/>
                </a:lnTo>
                <a:lnTo>
                  <a:pt x="235203" y="43687"/>
                </a:lnTo>
                <a:lnTo>
                  <a:pt x="235203" y="9905"/>
                </a:lnTo>
                <a:close/>
              </a:path>
              <a:path w="584200" h="275589">
                <a:moveTo>
                  <a:pt x="313817" y="0"/>
                </a:moveTo>
                <a:lnTo>
                  <a:pt x="281177" y="0"/>
                </a:lnTo>
                <a:lnTo>
                  <a:pt x="281177" y="269747"/>
                </a:lnTo>
                <a:lnTo>
                  <a:pt x="313817" y="269747"/>
                </a:lnTo>
                <a:lnTo>
                  <a:pt x="313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780530" y="5297170"/>
            <a:ext cx="88265" cy="76835"/>
          </a:xfrm>
          <a:custGeom>
            <a:avLst/>
            <a:gdLst/>
            <a:ahLst/>
            <a:cxnLst/>
            <a:rect l="l" t="t" r="r" b="b"/>
            <a:pathLst>
              <a:path w="88265" h="76835">
                <a:moveTo>
                  <a:pt x="88011" y="0"/>
                </a:moveTo>
                <a:lnTo>
                  <a:pt x="81819" y="543"/>
                </a:lnTo>
                <a:lnTo>
                  <a:pt x="74866" y="1206"/>
                </a:lnTo>
                <a:lnTo>
                  <a:pt x="67151" y="1964"/>
                </a:lnTo>
                <a:lnTo>
                  <a:pt x="58674" y="2793"/>
                </a:lnTo>
                <a:lnTo>
                  <a:pt x="21336" y="10667"/>
                </a:lnTo>
                <a:lnTo>
                  <a:pt x="8509" y="20192"/>
                </a:lnTo>
                <a:lnTo>
                  <a:pt x="2794" y="25653"/>
                </a:lnTo>
                <a:lnTo>
                  <a:pt x="0" y="33273"/>
                </a:lnTo>
                <a:lnTo>
                  <a:pt x="0" y="43179"/>
                </a:lnTo>
                <a:lnTo>
                  <a:pt x="28275" y="76291"/>
                </a:lnTo>
                <a:lnTo>
                  <a:pt x="36702" y="76834"/>
                </a:lnTo>
                <a:lnTo>
                  <a:pt x="44229" y="76408"/>
                </a:lnTo>
                <a:lnTo>
                  <a:pt x="82484" y="58388"/>
                </a:lnTo>
                <a:lnTo>
                  <a:pt x="88011" y="53720"/>
                </a:lnTo>
                <a:lnTo>
                  <a:pt x="88011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947027" y="5204967"/>
            <a:ext cx="33020" cy="193675"/>
          </a:xfrm>
          <a:custGeom>
            <a:avLst/>
            <a:gdLst/>
            <a:ahLst/>
            <a:cxnLst/>
            <a:rect l="l" t="t" r="r" b="b"/>
            <a:pathLst>
              <a:path w="33020" h="193675">
                <a:moveTo>
                  <a:pt x="0" y="0"/>
                </a:moveTo>
                <a:lnTo>
                  <a:pt x="32639" y="0"/>
                </a:lnTo>
                <a:lnTo>
                  <a:pt x="32639" y="193547"/>
                </a:lnTo>
                <a:lnTo>
                  <a:pt x="0" y="19354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598031" y="5204967"/>
            <a:ext cx="33020" cy="193675"/>
          </a:xfrm>
          <a:custGeom>
            <a:avLst/>
            <a:gdLst/>
            <a:ahLst/>
            <a:cxnLst/>
            <a:rect l="l" t="t" r="r" b="b"/>
            <a:pathLst>
              <a:path w="33020" h="193675">
                <a:moveTo>
                  <a:pt x="0" y="0"/>
                </a:moveTo>
                <a:lnTo>
                  <a:pt x="32639" y="0"/>
                </a:lnTo>
                <a:lnTo>
                  <a:pt x="32639" y="193547"/>
                </a:lnTo>
                <a:lnTo>
                  <a:pt x="0" y="19354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746875" y="5200269"/>
            <a:ext cx="154305" cy="203835"/>
          </a:xfrm>
          <a:custGeom>
            <a:avLst/>
            <a:gdLst/>
            <a:ahLst/>
            <a:cxnLst/>
            <a:rect l="l" t="t" r="r" b="b"/>
            <a:pathLst>
              <a:path w="154304" h="203835">
                <a:moveTo>
                  <a:pt x="74929" y="0"/>
                </a:moveTo>
                <a:lnTo>
                  <a:pt x="115200" y="4956"/>
                </a:lnTo>
                <a:lnTo>
                  <a:pt x="145990" y="28924"/>
                </a:lnTo>
                <a:lnTo>
                  <a:pt x="154177" y="65785"/>
                </a:lnTo>
                <a:lnTo>
                  <a:pt x="154177" y="198246"/>
                </a:lnTo>
                <a:lnTo>
                  <a:pt x="121666" y="198246"/>
                </a:lnTo>
                <a:lnTo>
                  <a:pt x="121666" y="177672"/>
                </a:lnTo>
                <a:lnTo>
                  <a:pt x="118999" y="179704"/>
                </a:lnTo>
                <a:lnTo>
                  <a:pt x="115443" y="182371"/>
                </a:lnTo>
                <a:lnTo>
                  <a:pt x="110998" y="185927"/>
                </a:lnTo>
                <a:lnTo>
                  <a:pt x="106552" y="189483"/>
                </a:lnTo>
                <a:lnTo>
                  <a:pt x="102234" y="192277"/>
                </a:lnTo>
                <a:lnTo>
                  <a:pt x="98171" y="194309"/>
                </a:lnTo>
                <a:lnTo>
                  <a:pt x="92328" y="197357"/>
                </a:lnTo>
                <a:lnTo>
                  <a:pt x="86741" y="199643"/>
                </a:lnTo>
                <a:lnTo>
                  <a:pt x="81406" y="201294"/>
                </a:lnTo>
                <a:lnTo>
                  <a:pt x="76073" y="202818"/>
                </a:lnTo>
                <a:lnTo>
                  <a:pt x="68452" y="203707"/>
                </a:lnTo>
                <a:lnTo>
                  <a:pt x="58800" y="203707"/>
                </a:lnTo>
                <a:lnTo>
                  <a:pt x="50800" y="203707"/>
                </a:lnTo>
                <a:lnTo>
                  <a:pt x="43179" y="202183"/>
                </a:lnTo>
                <a:lnTo>
                  <a:pt x="36068" y="199135"/>
                </a:lnTo>
                <a:lnTo>
                  <a:pt x="28828" y="196214"/>
                </a:lnTo>
                <a:lnTo>
                  <a:pt x="4699" y="166877"/>
                </a:lnTo>
                <a:lnTo>
                  <a:pt x="1524" y="159003"/>
                </a:lnTo>
                <a:lnTo>
                  <a:pt x="0" y="150748"/>
                </a:lnTo>
                <a:lnTo>
                  <a:pt x="0" y="142112"/>
                </a:lnTo>
                <a:lnTo>
                  <a:pt x="13338" y="101187"/>
                </a:lnTo>
                <a:lnTo>
                  <a:pt x="53133" y="79168"/>
                </a:lnTo>
                <a:lnTo>
                  <a:pt x="96932" y="72580"/>
                </a:lnTo>
                <a:lnTo>
                  <a:pt x="121666" y="70865"/>
                </a:lnTo>
                <a:lnTo>
                  <a:pt x="121666" y="64642"/>
                </a:lnTo>
                <a:lnTo>
                  <a:pt x="121666" y="57022"/>
                </a:lnTo>
                <a:lnTo>
                  <a:pt x="120523" y="50799"/>
                </a:lnTo>
                <a:lnTo>
                  <a:pt x="118236" y="46227"/>
                </a:lnTo>
                <a:lnTo>
                  <a:pt x="115950" y="41528"/>
                </a:lnTo>
                <a:lnTo>
                  <a:pt x="112649" y="37845"/>
                </a:lnTo>
                <a:lnTo>
                  <a:pt x="108584" y="35305"/>
                </a:lnTo>
                <a:lnTo>
                  <a:pt x="104394" y="32638"/>
                </a:lnTo>
                <a:lnTo>
                  <a:pt x="99314" y="30860"/>
                </a:lnTo>
                <a:lnTo>
                  <a:pt x="93218" y="30098"/>
                </a:lnTo>
                <a:lnTo>
                  <a:pt x="87249" y="29209"/>
                </a:lnTo>
                <a:lnTo>
                  <a:pt x="81025" y="28701"/>
                </a:lnTo>
                <a:lnTo>
                  <a:pt x="74675" y="28701"/>
                </a:lnTo>
                <a:lnTo>
                  <a:pt x="32892" y="36258"/>
                </a:lnTo>
                <a:lnTo>
                  <a:pt x="17652" y="41909"/>
                </a:lnTo>
                <a:lnTo>
                  <a:pt x="15748" y="41909"/>
                </a:lnTo>
                <a:lnTo>
                  <a:pt x="15748" y="8762"/>
                </a:lnTo>
                <a:lnTo>
                  <a:pt x="20724" y="7477"/>
                </a:lnTo>
                <a:lnTo>
                  <a:pt x="58340" y="761"/>
                </a:lnTo>
                <a:lnTo>
                  <a:pt x="66641" y="190"/>
                </a:lnTo>
                <a:lnTo>
                  <a:pt x="74929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93053" y="5194934"/>
            <a:ext cx="161417" cy="20815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944741" y="5138673"/>
            <a:ext cx="37465" cy="34290"/>
          </a:xfrm>
          <a:custGeom>
            <a:avLst/>
            <a:gdLst/>
            <a:ahLst/>
            <a:cxnLst/>
            <a:rect l="l" t="t" r="r" b="b"/>
            <a:pathLst>
              <a:path w="37465" h="34289">
                <a:moveTo>
                  <a:pt x="0" y="0"/>
                </a:moveTo>
                <a:lnTo>
                  <a:pt x="37083" y="0"/>
                </a:lnTo>
                <a:lnTo>
                  <a:pt x="37083" y="33781"/>
                </a:lnTo>
                <a:lnTo>
                  <a:pt x="0" y="337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595744" y="5138673"/>
            <a:ext cx="37465" cy="34290"/>
          </a:xfrm>
          <a:custGeom>
            <a:avLst/>
            <a:gdLst/>
            <a:ahLst/>
            <a:cxnLst/>
            <a:rect l="l" t="t" r="r" b="b"/>
            <a:pathLst>
              <a:path w="37465" h="34289">
                <a:moveTo>
                  <a:pt x="0" y="0"/>
                </a:moveTo>
                <a:lnTo>
                  <a:pt x="37083" y="0"/>
                </a:lnTo>
                <a:lnTo>
                  <a:pt x="37083" y="33781"/>
                </a:lnTo>
                <a:lnTo>
                  <a:pt x="0" y="337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78803" y="5128767"/>
            <a:ext cx="33020" cy="269875"/>
          </a:xfrm>
          <a:custGeom>
            <a:avLst/>
            <a:gdLst/>
            <a:ahLst/>
            <a:cxnLst/>
            <a:rect l="l" t="t" r="r" b="b"/>
            <a:pathLst>
              <a:path w="33020" h="269875">
                <a:moveTo>
                  <a:pt x="0" y="0"/>
                </a:moveTo>
                <a:lnTo>
                  <a:pt x="32639" y="0"/>
                </a:lnTo>
                <a:lnTo>
                  <a:pt x="32639" y="269747"/>
                </a:lnTo>
                <a:lnTo>
                  <a:pt x="0" y="26974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179309" y="5124196"/>
            <a:ext cx="813054" cy="28435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170418" y="5124196"/>
            <a:ext cx="560324" cy="28435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40460" y="5555488"/>
            <a:ext cx="696595" cy="275590"/>
          </a:xfrm>
          <a:custGeom>
            <a:avLst/>
            <a:gdLst/>
            <a:ahLst/>
            <a:cxnLst/>
            <a:rect l="l" t="t" r="r" b="b"/>
            <a:pathLst>
              <a:path w="696594" h="275589">
                <a:moveTo>
                  <a:pt x="576554" y="76136"/>
                </a:moveTo>
                <a:lnTo>
                  <a:pt x="543915" y="76136"/>
                </a:lnTo>
                <a:lnTo>
                  <a:pt x="543915" y="201841"/>
                </a:lnTo>
                <a:lnTo>
                  <a:pt x="551136" y="241685"/>
                </a:lnTo>
                <a:lnTo>
                  <a:pt x="588492" y="273799"/>
                </a:lnTo>
                <a:lnTo>
                  <a:pt x="596366" y="275183"/>
                </a:lnTo>
                <a:lnTo>
                  <a:pt x="604875" y="275183"/>
                </a:lnTo>
                <a:lnTo>
                  <a:pt x="641834" y="264515"/>
                </a:lnTo>
                <a:lnTo>
                  <a:pt x="663676" y="248310"/>
                </a:lnTo>
                <a:lnTo>
                  <a:pt x="696188" y="248310"/>
                </a:lnTo>
                <a:lnTo>
                  <a:pt x="696188" y="244144"/>
                </a:lnTo>
                <a:lnTo>
                  <a:pt x="604748" y="244144"/>
                </a:lnTo>
                <a:lnTo>
                  <a:pt x="598271" y="242989"/>
                </a:lnTo>
                <a:lnTo>
                  <a:pt x="577197" y="206582"/>
                </a:lnTo>
                <a:lnTo>
                  <a:pt x="576626" y="193795"/>
                </a:lnTo>
                <a:lnTo>
                  <a:pt x="576554" y="76136"/>
                </a:lnTo>
                <a:close/>
              </a:path>
              <a:path w="696594" h="275589">
                <a:moveTo>
                  <a:pt x="696188" y="248310"/>
                </a:moveTo>
                <a:lnTo>
                  <a:pt x="663676" y="248310"/>
                </a:lnTo>
                <a:lnTo>
                  <a:pt x="663676" y="269811"/>
                </a:lnTo>
                <a:lnTo>
                  <a:pt x="696188" y="269811"/>
                </a:lnTo>
                <a:lnTo>
                  <a:pt x="696188" y="248310"/>
                </a:lnTo>
                <a:close/>
              </a:path>
              <a:path w="696594" h="275589">
                <a:moveTo>
                  <a:pt x="696188" y="76136"/>
                </a:moveTo>
                <a:lnTo>
                  <a:pt x="663676" y="76136"/>
                </a:lnTo>
                <a:lnTo>
                  <a:pt x="663676" y="220738"/>
                </a:lnTo>
                <a:lnTo>
                  <a:pt x="657840" y="225486"/>
                </a:lnTo>
                <a:lnTo>
                  <a:pt x="619407" y="243723"/>
                </a:lnTo>
                <a:lnTo>
                  <a:pt x="613384" y="244144"/>
                </a:lnTo>
                <a:lnTo>
                  <a:pt x="696188" y="244144"/>
                </a:lnTo>
                <a:lnTo>
                  <a:pt x="696188" y="76136"/>
                </a:lnTo>
                <a:close/>
              </a:path>
              <a:path w="696594" h="275589">
                <a:moveTo>
                  <a:pt x="201675" y="76136"/>
                </a:moveTo>
                <a:lnTo>
                  <a:pt x="169075" y="76136"/>
                </a:lnTo>
                <a:lnTo>
                  <a:pt x="169075" y="201841"/>
                </a:lnTo>
                <a:lnTo>
                  <a:pt x="176201" y="241685"/>
                </a:lnTo>
                <a:lnTo>
                  <a:pt x="213550" y="273799"/>
                </a:lnTo>
                <a:lnTo>
                  <a:pt x="221500" y="275183"/>
                </a:lnTo>
                <a:lnTo>
                  <a:pt x="229933" y="275183"/>
                </a:lnTo>
                <a:lnTo>
                  <a:pt x="266956" y="264515"/>
                </a:lnTo>
                <a:lnTo>
                  <a:pt x="288709" y="248310"/>
                </a:lnTo>
                <a:lnTo>
                  <a:pt x="321309" y="248310"/>
                </a:lnTo>
                <a:lnTo>
                  <a:pt x="321309" y="244144"/>
                </a:lnTo>
                <a:lnTo>
                  <a:pt x="229869" y="244144"/>
                </a:lnTo>
                <a:lnTo>
                  <a:pt x="223316" y="242989"/>
                </a:lnTo>
                <a:lnTo>
                  <a:pt x="202302" y="206582"/>
                </a:lnTo>
                <a:lnTo>
                  <a:pt x="201745" y="193795"/>
                </a:lnTo>
                <a:lnTo>
                  <a:pt x="201675" y="76136"/>
                </a:lnTo>
                <a:close/>
              </a:path>
              <a:path w="696594" h="275589">
                <a:moveTo>
                  <a:pt x="321309" y="248310"/>
                </a:moveTo>
                <a:lnTo>
                  <a:pt x="288709" y="248310"/>
                </a:lnTo>
                <a:lnTo>
                  <a:pt x="288709" y="269811"/>
                </a:lnTo>
                <a:lnTo>
                  <a:pt x="321309" y="269811"/>
                </a:lnTo>
                <a:lnTo>
                  <a:pt x="321309" y="248310"/>
                </a:lnTo>
                <a:close/>
              </a:path>
              <a:path w="696594" h="275589">
                <a:moveTo>
                  <a:pt x="321309" y="76136"/>
                </a:moveTo>
                <a:lnTo>
                  <a:pt x="288709" y="76136"/>
                </a:lnTo>
                <a:lnTo>
                  <a:pt x="288709" y="220738"/>
                </a:lnTo>
                <a:lnTo>
                  <a:pt x="282931" y="225486"/>
                </a:lnTo>
                <a:lnTo>
                  <a:pt x="244509" y="243723"/>
                </a:lnTo>
                <a:lnTo>
                  <a:pt x="238429" y="244144"/>
                </a:lnTo>
                <a:lnTo>
                  <a:pt x="321309" y="244144"/>
                </a:lnTo>
                <a:lnTo>
                  <a:pt x="321309" y="76136"/>
                </a:lnTo>
                <a:close/>
              </a:path>
              <a:path w="696594" h="275589">
                <a:moveTo>
                  <a:pt x="1739" y="221615"/>
                </a:moveTo>
                <a:lnTo>
                  <a:pt x="0" y="221615"/>
                </a:lnTo>
                <a:lnTo>
                  <a:pt x="0" y="258190"/>
                </a:lnTo>
                <a:lnTo>
                  <a:pt x="36611" y="271567"/>
                </a:lnTo>
                <a:lnTo>
                  <a:pt x="64325" y="274497"/>
                </a:lnTo>
                <a:lnTo>
                  <a:pt x="73793" y="274214"/>
                </a:lnTo>
                <a:lnTo>
                  <a:pt x="115305" y="260881"/>
                </a:lnTo>
                <a:lnTo>
                  <a:pt x="130482" y="246926"/>
                </a:lnTo>
                <a:lnTo>
                  <a:pt x="58369" y="246926"/>
                </a:lnTo>
                <a:lnTo>
                  <a:pt x="51473" y="245935"/>
                </a:lnTo>
                <a:lnTo>
                  <a:pt x="15290" y="231546"/>
                </a:lnTo>
                <a:lnTo>
                  <a:pt x="4508" y="223799"/>
                </a:lnTo>
                <a:lnTo>
                  <a:pt x="1739" y="221615"/>
                </a:lnTo>
                <a:close/>
              </a:path>
              <a:path w="696594" h="275589">
                <a:moveTo>
                  <a:pt x="73164" y="71462"/>
                </a:moveTo>
                <a:lnTo>
                  <a:pt x="31329" y="80726"/>
                </a:lnTo>
                <a:lnTo>
                  <a:pt x="2099" y="118099"/>
                </a:lnTo>
                <a:lnTo>
                  <a:pt x="863" y="130581"/>
                </a:lnTo>
                <a:lnTo>
                  <a:pt x="1492" y="139765"/>
                </a:lnTo>
                <a:lnTo>
                  <a:pt x="24017" y="174771"/>
                </a:lnTo>
                <a:lnTo>
                  <a:pt x="68427" y="188836"/>
                </a:lnTo>
                <a:lnTo>
                  <a:pt x="73863" y="190055"/>
                </a:lnTo>
                <a:lnTo>
                  <a:pt x="88772" y="193751"/>
                </a:lnTo>
                <a:lnTo>
                  <a:pt x="96265" y="197053"/>
                </a:lnTo>
                <a:lnTo>
                  <a:pt x="104698" y="204901"/>
                </a:lnTo>
                <a:lnTo>
                  <a:pt x="106806" y="210743"/>
                </a:lnTo>
                <a:lnTo>
                  <a:pt x="106806" y="224497"/>
                </a:lnTo>
                <a:lnTo>
                  <a:pt x="70738" y="246926"/>
                </a:lnTo>
                <a:lnTo>
                  <a:pt x="130482" y="246926"/>
                </a:lnTo>
                <a:lnTo>
                  <a:pt x="131864" y="245097"/>
                </a:lnTo>
                <a:lnTo>
                  <a:pt x="138455" y="230187"/>
                </a:lnTo>
                <a:lnTo>
                  <a:pt x="140093" y="222300"/>
                </a:lnTo>
                <a:lnTo>
                  <a:pt x="140093" y="213982"/>
                </a:lnTo>
                <a:lnTo>
                  <a:pt x="123174" y="174201"/>
                </a:lnTo>
                <a:lnTo>
                  <a:pt x="84061" y="159105"/>
                </a:lnTo>
                <a:lnTo>
                  <a:pt x="72161" y="156679"/>
                </a:lnTo>
                <a:lnTo>
                  <a:pt x="66751" y="155435"/>
                </a:lnTo>
                <a:lnTo>
                  <a:pt x="52196" y="151625"/>
                </a:lnTo>
                <a:lnTo>
                  <a:pt x="45135" y="148348"/>
                </a:lnTo>
                <a:lnTo>
                  <a:pt x="36360" y="140373"/>
                </a:lnTo>
                <a:lnTo>
                  <a:pt x="34162" y="134340"/>
                </a:lnTo>
                <a:lnTo>
                  <a:pt x="34162" y="117119"/>
                </a:lnTo>
                <a:lnTo>
                  <a:pt x="72478" y="99021"/>
                </a:lnTo>
                <a:lnTo>
                  <a:pt x="132994" y="99021"/>
                </a:lnTo>
                <a:lnTo>
                  <a:pt x="132994" y="85496"/>
                </a:lnTo>
                <a:lnTo>
                  <a:pt x="89338" y="72456"/>
                </a:lnTo>
                <a:lnTo>
                  <a:pt x="81241" y="71710"/>
                </a:lnTo>
                <a:lnTo>
                  <a:pt x="73164" y="71462"/>
                </a:lnTo>
                <a:close/>
              </a:path>
              <a:path w="696594" h="275589">
                <a:moveTo>
                  <a:pt x="132994" y="99021"/>
                </a:moveTo>
                <a:lnTo>
                  <a:pt x="72478" y="99021"/>
                </a:lnTo>
                <a:lnTo>
                  <a:pt x="80263" y="99381"/>
                </a:lnTo>
                <a:lnTo>
                  <a:pt x="88015" y="100457"/>
                </a:lnTo>
                <a:lnTo>
                  <a:pt x="124835" y="115674"/>
                </a:lnTo>
                <a:lnTo>
                  <a:pt x="131254" y="120357"/>
                </a:lnTo>
                <a:lnTo>
                  <a:pt x="132994" y="120357"/>
                </a:lnTo>
                <a:lnTo>
                  <a:pt x="132994" y="99021"/>
                </a:lnTo>
                <a:close/>
              </a:path>
              <a:path w="696594" h="275589">
                <a:moveTo>
                  <a:pt x="401167" y="0"/>
                </a:moveTo>
                <a:lnTo>
                  <a:pt x="368528" y="0"/>
                </a:lnTo>
                <a:lnTo>
                  <a:pt x="368528" y="269811"/>
                </a:lnTo>
                <a:lnTo>
                  <a:pt x="401167" y="269811"/>
                </a:lnTo>
                <a:lnTo>
                  <a:pt x="401167" y="188836"/>
                </a:lnTo>
                <a:lnTo>
                  <a:pt x="413994" y="176352"/>
                </a:lnTo>
                <a:lnTo>
                  <a:pt x="454197" y="176352"/>
                </a:lnTo>
                <a:lnTo>
                  <a:pt x="439452" y="157975"/>
                </a:lnTo>
                <a:lnTo>
                  <a:pt x="401167" y="157975"/>
                </a:lnTo>
                <a:lnTo>
                  <a:pt x="401167" y="0"/>
                </a:lnTo>
                <a:close/>
              </a:path>
              <a:path w="696594" h="275589">
                <a:moveTo>
                  <a:pt x="454197" y="176352"/>
                </a:moveTo>
                <a:lnTo>
                  <a:pt x="413994" y="176352"/>
                </a:lnTo>
                <a:lnTo>
                  <a:pt x="486257" y="269811"/>
                </a:lnTo>
                <a:lnTo>
                  <a:pt x="529183" y="269811"/>
                </a:lnTo>
                <a:lnTo>
                  <a:pt x="454197" y="176352"/>
                </a:lnTo>
                <a:close/>
              </a:path>
              <a:path w="696594" h="275589">
                <a:moveTo>
                  <a:pt x="518388" y="76136"/>
                </a:moveTo>
                <a:lnTo>
                  <a:pt x="477875" y="76136"/>
                </a:lnTo>
                <a:lnTo>
                  <a:pt x="401167" y="157975"/>
                </a:lnTo>
                <a:lnTo>
                  <a:pt x="439452" y="157975"/>
                </a:lnTo>
                <a:lnTo>
                  <a:pt x="438759" y="157111"/>
                </a:lnTo>
                <a:lnTo>
                  <a:pt x="518388" y="76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479803" y="5627052"/>
            <a:ext cx="161417" cy="20819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04963" y="5627052"/>
            <a:ext cx="161378" cy="208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35888" y="5622378"/>
            <a:ext cx="149237" cy="21217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308988" y="5555488"/>
            <a:ext cx="160655" cy="269875"/>
          </a:xfrm>
          <a:custGeom>
            <a:avLst/>
            <a:gdLst/>
            <a:ahLst/>
            <a:cxnLst/>
            <a:rect l="l" t="t" r="r" b="b"/>
            <a:pathLst>
              <a:path w="160655" h="269875">
                <a:moveTo>
                  <a:pt x="0" y="0"/>
                </a:moveTo>
                <a:lnTo>
                  <a:pt x="32639" y="0"/>
                </a:lnTo>
                <a:lnTo>
                  <a:pt x="32639" y="157975"/>
                </a:lnTo>
                <a:lnTo>
                  <a:pt x="109347" y="76136"/>
                </a:lnTo>
                <a:lnTo>
                  <a:pt x="149860" y="76136"/>
                </a:lnTo>
                <a:lnTo>
                  <a:pt x="70231" y="157111"/>
                </a:lnTo>
                <a:lnTo>
                  <a:pt x="160655" y="269811"/>
                </a:lnTo>
                <a:lnTo>
                  <a:pt x="117729" y="269811"/>
                </a:lnTo>
                <a:lnTo>
                  <a:pt x="45466" y="176352"/>
                </a:lnTo>
                <a:lnTo>
                  <a:pt x="32639" y="188836"/>
                </a:lnTo>
                <a:lnTo>
                  <a:pt x="32639" y="269811"/>
                </a:lnTo>
                <a:lnTo>
                  <a:pt x="0" y="26981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92097" y="5550915"/>
            <a:ext cx="939292" cy="35229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875660" y="5555488"/>
            <a:ext cx="104775" cy="341630"/>
          </a:xfrm>
          <a:custGeom>
            <a:avLst/>
            <a:gdLst/>
            <a:ahLst/>
            <a:cxnLst/>
            <a:rect l="l" t="t" r="r" b="b"/>
            <a:pathLst>
              <a:path w="104775" h="341629">
                <a:moveTo>
                  <a:pt x="39624" y="0"/>
                </a:moveTo>
                <a:lnTo>
                  <a:pt x="0" y="0"/>
                </a:lnTo>
                <a:lnTo>
                  <a:pt x="0" y="1778"/>
                </a:lnTo>
                <a:lnTo>
                  <a:pt x="6594" y="8090"/>
                </a:lnTo>
                <a:lnTo>
                  <a:pt x="13223" y="15033"/>
                </a:lnTo>
                <a:lnTo>
                  <a:pt x="39195" y="49131"/>
                </a:lnTo>
                <a:lnTo>
                  <a:pt x="59975" y="92044"/>
                </a:lnTo>
                <a:lnTo>
                  <a:pt x="70250" y="129474"/>
                </a:lnTo>
                <a:lnTo>
                  <a:pt x="73787" y="170637"/>
                </a:lnTo>
                <a:lnTo>
                  <a:pt x="73404" y="184860"/>
                </a:lnTo>
                <a:lnTo>
                  <a:pt x="67563" y="224472"/>
                </a:lnTo>
                <a:lnTo>
                  <a:pt x="50418" y="271716"/>
                </a:lnTo>
                <a:lnTo>
                  <a:pt x="26796" y="310121"/>
                </a:lnTo>
                <a:lnTo>
                  <a:pt x="0" y="339509"/>
                </a:lnTo>
                <a:lnTo>
                  <a:pt x="0" y="341249"/>
                </a:lnTo>
                <a:lnTo>
                  <a:pt x="39624" y="341249"/>
                </a:lnTo>
                <a:lnTo>
                  <a:pt x="54010" y="323011"/>
                </a:lnTo>
                <a:lnTo>
                  <a:pt x="77735" y="284777"/>
                </a:lnTo>
                <a:lnTo>
                  <a:pt x="94696" y="243682"/>
                </a:lnTo>
                <a:lnTo>
                  <a:pt x="103320" y="196609"/>
                </a:lnTo>
                <a:lnTo>
                  <a:pt x="104393" y="170637"/>
                </a:lnTo>
                <a:lnTo>
                  <a:pt x="103302" y="144519"/>
                </a:lnTo>
                <a:lnTo>
                  <a:pt x="94642" y="97360"/>
                </a:lnTo>
                <a:lnTo>
                  <a:pt x="77664" y="56401"/>
                </a:lnTo>
                <a:lnTo>
                  <a:pt x="53939" y="18262"/>
                </a:lnTo>
                <a:lnTo>
                  <a:pt x="39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875660" y="5555488"/>
            <a:ext cx="104775" cy="341630"/>
          </a:xfrm>
          <a:custGeom>
            <a:avLst/>
            <a:gdLst/>
            <a:ahLst/>
            <a:cxnLst/>
            <a:rect l="l" t="t" r="r" b="b"/>
            <a:pathLst>
              <a:path w="104775" h="341629">
                <a:moveTo>
                  <a:pt x="0" y="0"/>
                </a:moveTo>
                <a:lnTo>
                  <a:pt x="39624" y="0"/>
                </a:lnTo>
                <a:lnTo>
                  <a:pt x="53939" y="18262"/>
                </a:lnTo>
                <a:lnTo>
                  <a:pt x="77664" y="56401"/>
                </a:lnTo>
                <a:lnTo>
                  <a:pt x="94642" y="97360"/>
                </a:lnTo>
                <a:lnTo>
                  <a:pt x="103302" y="144519"/>
                </a:lnTo>
                <a:lnTo>
                  <a:pt x="104393" y="170637"/>
                </a:lnTo>
                <a:lnTo>
                  <a:pt x="103320" y="196609"/>
                </a:lnTo>
                <a:lnTo>
                  <a:pt x="94696" y="243682"/>
                </a:lnTo>
                <a:lnTo>
                  <a:pt x="77735" y="284777"/>
                </a:lnTo>
                <a:lnTo>
                  <a:pt x="54010" y="323011"/>
                </a:lnTo>
                <a:lnTo>
                  <a:pt x="39624" y="341249"/>
                </a:lnTo>
                <a:lnTo>
                  <a:pt x="0" y="341249"/>
                </a:lnTo>
                <a:lnTo>
                  <a:pt x="0" y="339509"/>
                </a:lnTo>
                <a:lnTo>
                  <a:pt x="6669" y="333186"/>
                </a:lnTo>
                <a:lnTo>
                  <a:pt x="13350" y="326182"/>
                </a:lnTo>
                <a:lnTo>
                  <a:pt x="39465" y="291804"/>
                </a:lnTo>
                <a:lnTo>
                  <a:pt x="60039" y="248723"/>
                </a:lnTo>
                <a:lnTo>
                  <a:pt x="70304" y="211778"/>
                </a:lnTo>
                <a:lnTo>
                  <a:pt x="73787" y="170637"/>
                </a:lnTo>
                <a:lnTo>
                  <a:pt x="73402" y="156525"/>
                </a:lnTo>
                <a:lnTo>
                  <a:pt x="67437" y="116535"/>
                </a:lnTo>
                <a:lnTo>
                  <a:pt x="50418" y="69545"/>
                </a:lnTo>
                <a:lnTo>
                  <a:pt x="26543" y="30861"/>
                </a:lnTo>
                <a:lnTo>
                  <a:pt x="0" y="177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392" y="5900928"/>
            <a:ext cx="379247" cy="348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79054" y="5943396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22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487616"/>
            <a:ext cx="8393938" cy="56051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8014" y="515619"/>
            <a:ext cx="4349623" cy="3522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778" y="983614"/>
            <a:ext cx="4023309" cy="2440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86528" y="979169"/>
            <a:ext cx="3324733" cy="242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08703" y="1485900"/>
            <a:ext cx="238760" cy="258445"/>
          </a:xfrm>
          <a:custGeom>
            <a:avLst/>
            <a:gdLst/>
            <a:ahLst/>
            <a:cxnLst/>
            <a:rect l="l" t="t" r="r" b="b"/>
            <a:pathLst>
              <a:path w="238760" h="258444">
                <a:moveTo>
                  <a:pt x="103886" y="0"/>
                </a:moveTo>
                <a:lnTo>
                  <a:pt x="0" y="0"/>
                </a:lnTo>
                <a:lnTo>
                  <a:pt x="0" y="258063"/>
                </a:lnTo>
                <a:lnTo>
                  <a:pt x="64516" y="258063"/>
                </a:lnTo>
                <a:lnTo>
                  <a:pt x="64516" y="163449"/>
                </a:lnTo>
                <a:lnTo>
                  <a:pt x="163856" y="163449"/>
                </a:lnTo>
                <a:lnTo>
                  <a:pt x="151892" y="148336"/>
                </a:lnTo>
                <a:lnTo>
                  <a:pt x="162486" y="142430"/>
                </a:lnTo>
                <a:lnTo>
                  <a:pt x="171973" y="135572"/>
                </a:lnTo>
                <a:lnTo>
                  <a:pt x="180341" y="127762"/>
                </a:lnTo>
                <a:lnTo>
                  <a:pt x="187579" y="118999"/>
                </a:lnTo>
                <a:lnTo>
                  <a:pt x="188772" y="116966"/>
                </a:lnTo>
                <a:lnTo>
                  <a:pt x="64516" y="116966"/>
                </a:lnTo>
                <a:lnTo>
                  <a:pt x="64516" y="47498"/>
                </a:lnTo>
                <a:lnTo>
                  <a:pt x="197582" y="47498"/>
                </a:lnTo>
                <a:lnTo>
                  <a:pt x="196359" y="43559"/>
                </a:lnTo>
                <a:lnTo>
                  <a:pt x="170815" y="13842"/>
                </a:lnTo>
                <a:lnTo>
                  <a:pt x="133014" y="1500"/>
                </a:lnTo>
                <a:lnTo>
                  <a:pt x="114294" y="166"/>
                </a:lnTo>
                <a:lnTo>
                  <a:pt x="103886" y="0"/>
                </a:lnTo>
                <a:close/>
              </a:path>
              <a:path w="238760" h="258444">
                <a:moveTo>
                  <a:pt x="163856" y="163449"/>
                </a:moveTo>
                <a:lnTo>
                  <a:pt x="87757" y="163449"/>
                </a:lnTo>
                <a:lnTo>
                  <a:pt x="159638" y="258063"/>
                </a:lnTo>
                <a:lnTo>
                  <a:pt x="238760" y="258063"/>
                </a:lnTo>
                <a:lnTo>
                  <a:pt x="163856" y="163449"/>
                </a:lnTo>
                <a:close/>
              </a:path>
              <a:path w="238760" h="258444">
                <a:moveTo>
                  <a:pt x="197582" y="47498"/>
                </a:moveTo>
                <a:lnTo>
                  <a:pt x="93599" y="47498"/>
                </a:lnTo>
                <a:lnTo>
                  <a:pt x="99695" y="47751"/>
                </a:lnTo>
                <a:lnTo>
                  <a:pt x="104775" y="48133"/>
                </a:lnTo>
                <a:lnTo>
                  <a:pt x="134366" y="72516"/>
                </a:lnTo>
                <a:lnTo>
                  <a:pt x="134366" y="86360"/>
                </a:lnTo>
                <a:lnTo>
                  <a:pt x="133350" y="92201"/>
                </a:lnTo>
                <a:lnTo>
                  <a:pt x="131318" y="96647"/>
                </a:lnTo>
                <a:lnTo>
                  <a:pt x="129286" y="101219"/>
                </a:lnTo>
                <a:lnTo>
                  <a:pt x="126237" y="105028"/>
                </a:lnTo>
                <a:lnTo>
                  <a:pt x="122047" y="108330"/>
                </a:lnTo>
                <a:lnTo>
                  <a:pt x="117729" y="111887"/>
                </a:lnTo>
                <a:lnTo>
                  <a:pt x="112268" y="114300"/>
                </a:lnTo>
                <a:lnTo>
                  <a:pt x="106045" y="115315"/>
                </a:lnTo>
                <a:lnTo>
                  <a:pt x="99695" y="116459"/>
                </a:lnTo>
                <a:lnTo>
                  <a:pt x="92075" y="116966"/>
                </a:lnTo>
                <a:lnTo>
                  <a:pt x="188772" y="116966"/>
                </a:lnTo>
                <a:lnTo>
                  <a:pt x="193413" y="109067"/>
                </a:lnTo>
                <a:lnTo>
                  <a:pt x="197580" y="97742"/>
                </a:lnTo>
                <a:lnTo>
                  <a:pt x="200080" y="85012"/>
                </a:lnTo>
                <a:lnTo>
                  <a:pt x="200913" y="70865"/>
                </a:lnTo>
                <a:lnTo>
                  <a:pt x="200411" y="60842"/>
                </a:lnTo>
                <a:lnTo>
                  <a:pt x="198897" y="51736"/>
                </a:lnTo>
                <a:lnTo>
                  <a:pt x="197582" y="474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68647" y="1528825"/>
            <a:ext cx="78994" cy="78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08703" y="1485900"/>
            <a:ext cx="238760" cy="258445"/>
          </a:xfrm>
          <a:custGeom>
            <a:avLst/>
            <a:gdLst/>
            <a:ahLst/>
            <a:cxnLst/>
            <a:rect l="l" t="t" r="r" b="b"/>
            <a:pathLst>
              <a:path w="238760" h="258444">
                <a:moveTo>
                  <a:pt x="0" y="0"/>
                </a:moveTo>
                <a:lnTo>
                  <a:pt x="103886" y="0"/>
                </a:lnTo>
                <a:lnTo>
                  <a:pt x="114294" y="166"/>
                </a:lnTo>
                <a:lnTo>
                  <a:pt x="156654" y="6778"/>
                </a:lnTo>
                <a:lnTo>
                  <a:pt x="188352" y="29773"/>
                </a:lnTo>
                <a:lnTo>
                  <a:pt x="200913" y="70865"/>
                </a:lnTo>
                <a:lnTo>
                  <a:pt x="200080" y="85012"/>
                </a:lnTo>
                <a:lnTo>
                  <a:pt x="180341" y="127762"/>
                </a:lnTo>
                <a:lnTo>
                  <a:pt x="151892" y="148336"/>
                </a:lnTo>
                <a:lnTo>
                  <a:pt x="238760" y="258063"/>
                </a:lnTo>
                <a:lnTo>
                  <a:pt x="159638" y="258063"/>
                </a:lnTo>
                <a:lnTo>
                  <a:pt x="87757" y="163449"/>
                </a:lnTo>
                <a:lnTo>
                  <a:pt x="64516" y="163449"/>
                </a:lnTo>
                <a:lnTo>
                  <a:pt x="64516" y="258063"/>
                </a:lnTo>
                <a:lnTo>
                  <a:pt x="0" y="25806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51146" y="1480819"/>
            <a:ext cx="697230" cy="268605"/>
          </a:xfrm>
          <a:custGeom>
            <a:avLst/>
            <a:gdLst/>
            <a:ahLst/>
            <a:cxnLst/>
            <a:rect l="l" t="t" r="r" b="b"/>
            <a:pathLst>
              <a:path w="697229" h="268605">
                <a:moveTo>
                  <a:pt x="454913" y="5079"/>
                </a:moveTo>
                <a:lnTo>
                  <a:pt x="280288" y="5079"/>
                </a:lnTo>
                <a:lnTo>
                  <a:pt x="280288" y="263143"/>
                </a:lnTo>
                <a:lnTo>
                  <a:pt x="454913" y="263143"/>
                </a:lnTo>
                <a:lnTo>
                  <a:pt x="454913" y="213994"/>
                </a:lnTo>
                <a:lnTo>
                  <a:pt x="344804" y="213994"/>
                </a:lnTo>
                <a:lnTo>
                  <a:pt x="344804" y="148716"/>
                </a:lnTo>
                <a:lnTo>
                  <a:pt x="446277" y="148716"/>
                </a:lnTo>
                <a:lnTo>
                  <a:pt x="446277" y="99567"/>
                </a:lnTo>
                <a:lnTo>
                  <a:pt x="344804" y="99567"/>
                </a:lnTo>
                <a:lnTo>
                  <a:pt x="344804" y="54228"/>
                </a:lnTo>
                <a:lnTo>
                  <a:pt x="454913" y="54228"/>
                </a:lnTo>
                <a:lnTo>
                  <a:pt x="454913" y="5079"/>
                </a:lnTo>
                <a:close/>
              </a:path>
              <a:path w="697229" h="268605">
                <a:moveTo>
                  <a:pt x="609726" y="0"/>
                </a:moveTo>
                <a:lnTo>
                  <a:pt x="557609" y="9128"/>
                </a:lnTo>
                <a:lnTo>
                  <a:pt x="517398" y="36449"/>
                </a:lnTo>
                <a:lnTo>
                  <a:pt x="491680" y="79216"/>
                </a:lnTo>
                <a:lnTo>
                  <a:pt x="483107" y="134365"/>
                </a:lnTo>
                <a:lnTo>
                  <a:pt x="485249" y="164395"/>
                </a:lnTo>
                <a:lnTo>
                  <a:pt x="502342" y="213786"/>
                </a:lnTo>
                <a:lnTo>
                  <a:pt x="535838" y="248507"/>
                </a:lnTo>
                <a:lnTo>
                  <a:pt x="581975" y="266033"/>
                </a:lnTo>
                <a:lnTo>
                  <a:pt x="609473" y="268224"/>
                </a:lnTo>
                <a:lnTo>
                  <a:pt x="618287" y="268104"/>
                </a:lnTo>
                <a:lnTo>
                  <a:pt x="668019" y="258825"/>
                </a:lnTo>
                <a:lnTo>
                  <a:pt x="686815" y="250697"/>
                </a:lnTo>
                <a:lnTo>
                  <a:pt x="692403" y="248284"/>
                </a:lnTo>
                <a:lnTo>
                  <a:pt x="697102" y="245999"/>
                </a:lnTo>
                <a:lnTo>
                  <a:pt x="697102" y="219837"/>
                </a:lnTo>
                <a:lnTo>
                  <a:pt x="612266" y="219837"/>
                </a:lnTo>
                <a:lnTo>
                  <a:pt x="604012" y="218439"/>
                </a:lnTo>
                <a:lnTo>
                  <a:pt x="568354" y="196044"/>
                </a:lnTo>
                <a:lnTo>
                  <a:pt x="551656" y="156702"/>
                </a:lnTo>
                <a:lnTo>
                  <a:pt x="550041" y="134365"/>
                </a:lnTo>
                <a:lnTo>
                  <a:pt x="550419" y="123443"/>
                </a:lnTo>
                <a:lnTo>
                  <a:pt x="563292" y="79771"/>
                </a:lnTo>
                <a:lnTo>
                  <a:pt x="594360" y="52831"/>
                </a:lnTo>
                <a:lnTo>
                  <a:pt x="620140" y="48387"/>
                </a:lnTo>
                <a:lnTo>
                  <a:pt x="697102" y="48387"/>
                </a:lnTo>
                <a:lnTo>
                  <a:pt x="697102" y="21462"/>
                </a:lnTo>
                <a:lnTo>
                  <a:pt x="661035" y="6603"/>
                </a:lnTo>
                <a:lnTo>
                  <a:pt x="617249" y="117"/>
                </a:lnTo>
                <a:lnTo>
                  <a:pt x="609726" y="0"/>
                </a:lnTo>
                <a:close/>
              </a:path>
              <a:path w="697229" h="268605">
                <a:moveTo>
                  <a:pt x="697102" y="185419"/>
                </a:moveTo>
                <a:lnTo>
                  <a:pt x="691133" y="185419"/>
                </a:lnTo>
                <a:lnTo>
                  <a:pt x="687958" y="188213"/>
                </a:lnTo>
                <a:lnTo>
                  <a:pt x="684149" y="191515"/>
                </a:lnTo>
                <a:lnTo>
                  <a:pt x="679703" y="195199"/>
                </a:lnTo>
                <a:lnTo>
                  <a:pt x="675386" y="198881"/>
                </a:lnTo>
                <a:lnTo>
                  <a:pt x="670305" y="202564"/>
                </a:lnTo>
                <a:lnTo>
                  <a:pt x="664463" y="206120"/>
                </a:lnTo>
                <a:lnTo>
                  <a:pt x="659129" y="209676"/>
                </a:lnTo>
                <a:lnTo>
                  <a:pt x="652652" y="212725"/>
                </a:lnTo>
                <a:lnTo>
                  <a:pt x="644905" y="215645"/>
                </a:lnTo>
                <a:lnTo>
                  <a:pt x="637158" y="218439"/>
                </a:lnTo>
                <a:lnTo>
                  <a:pt x="629030" y="219837"/>
                </a:lnTo>
                <a:lnTo>
                  <a:pt x="697102" y="219837"/>
                </a:lnTo>
                <a:lnTo>
                  <a:pt x="697102" y="185419"/>
                </a:lnTo>
                <a:close/>
              </a:path>
              <a:path w="697229" h="268605">
                <a:moveTo>
                  <a:pt x="697102" y="48387"/>
                </a:moveTo>
                <a:lnTo>
                  <a:pt x="628014" y="48387"/>
                </a:lnTo>
                <a:lnTo>
                  <a:pt x="635507" y="49656"/>
                </a:lnTo>
                <a:lnTo>
                  <a:pt x="642747" y="52324"/>
                </a:lnTo>
                <a:lnTo>
                  <a:pt x="649986" y="54863"/>
                </a:lnTo>
                <a:lnTo>
                  <a:pt x="656589" y="58038"/>
                </a:lnTo>
                <a:lnTo>
                  <a:pt x="662558" y="61721"/>
                </a:lnTo>
                <a:lnTo>
                  <a:pt x="668654" y="65404"/>
                </a:lnTo>
                <a:lnTo>
                  <a:pt x="673988" y="69214"/>
                </a:lnTo>
                <a:lnTo>
                  <a:pt x="678688" y="73151"/>
                </a:lnTo>
                <a:lnTo>
                  <a:pt x="683513" y="76962"/>
                </a:lnTo>
                <a:lnTo>
                  <a:pt x="687324" y="80263"/>
                </a:lnTo>
                <a:lnTo>
                  <a:pt x="690499" y="83057"/>
                </a:lnTo>
                <a:lnTo>
                  <a:pt x="697102" y="83057"/>
                </a:lnTo>
                <a:lnTo>
                  <a:pt x="697102" y="48387"/>
                </a:lnTo>
                <a:close/>
              </a:path>
              <a:path w="697229" h="268605">
                <a:moveTo>
                  <a:pt x="135127" y="0"/>
                </a:moveTo>
                <a:lnTo>
                  <a:pt x="78993" y="9144"/>
                </a:lnTo>
                <a:lnTo>
                  <a:pt x="36194" y="36575"/>
                </a:lnTo>
                <a:lnTo>
                  <a:pt x="9048" y="79168"/>
                </a:lnTo>
                <a:lnTo>
                  <a:pt x="0" y="133857"/>
                </a:lnTo>
                <a:lnTo>
                  <a:pt x="2262" y="164292"/>
                </a:lnTo>
                <a:lnTo>
                  <a:pt x="20359" y="214064"/>
                </a:lnTo>
                <a:lnTo>
                  <a:pt x="55820" y="248834"/>
                </a:lnTo>
                <a:lnTo>
                  <a:pt x="104310" y="266412"/>
                </a:lnTo>
                <a:lnTo>
                  <a:pt x="133223" y="268604"/>
                </a:lnTo>
                <a:lnTo>
                  <a:pt x="146417" y="268198"/>
                </a:lnTo>
                <a:lnTo>
                  <a:pt x="186689" y="262000"/>
                </a:lnTo>
                <a:lnTo>
                  <a:pt x="230758" y="248412"/>
                </a:lnTo>
                <a:lnTo>
                  <a:pt x="230758" y="221106"/>
                </a:lnTo>
                <a:lnTo>
                  <a:pt x="151764" y="221106"/>
                </a:lnTo>
                <a:lnTo>
                  <a:pt x="133096" y="219751"/>
                </a:lnTo>
                <a:lnTo>
                  <a:pt x="89662" y="199516"/>
                </a:lnTo>
                <a:lnTo>
                  <a:pt x="68355" y="153957"/>
                </a:lnTo>
                <a:lnTo>
                  <a:pt x="66928" y="132841"/>
                </a:lnTo>
                <a:lnTo>
                  <a:pt x="67308" y="122582"/>
                </a:lnTo>
                <a:lnTo>
                  <a:pt x="79978" y="81168"/>
                </a:lnTo>
                <a:lnTo>
                  <a:pt x="113537" y="53466"/>
                </a:lnTo>
                <a:lnTo>
                  <a:pt x="143890" y="48259"/>
                </a:lnTo>
                <a:lnTo>
                  <a:pt x="229742" y="48259"/>
                </a:lnTo>
                <a:lnTo>
                  <a:pt x="229742" y="22859"/>
                </a:lnTo>
                <a:lnTo>
                  <a:pt x="187832" y="6222"/>
                </a:lnTo>
                <a:lnTo>
                  <a:pt x="150560" y="382"/>
                </a:lnTo>
                <a:lnTo>
                  <a:pt x="135127" y="0"/>
                </a:lnTo>
                <a:close/>
              </a:path>
              <a:path w="697229" h="268605">
                <a:moveTo>
                  <a:pt x="230758" y="121412"/>
                </a:moveTo>
                <a:lnTo>
                  <a:pt x="117982" y="121412"/>
                </a:lnTo>
                <a:lnTo>
                  <a:pt x="117982" y="169799"/>
                </a:lnTo>
                <a:lnTo>
                  <a:pt x="168020" y="169799"/>
                </a:lnTo>
                <a:lnTo>
                  <a:pt x="168020" y="220344"/>
                </a:lnTo>
                <a:lnTo>
                  <a:pt x="165735" y="220599"/>
                </a:lnTo>
                <a:lnTo>
                  <a:pt x="154050" y="221106"/>
                </a:lnTo>
                <a:lnTo>
                  <a:pt x="230758" y="221106"/>
                </a:lnTo>
                <a:lnTo>
                  <a:pt x="230758" y="121412"/>
                </a:lnTo>
                <a:close/>
              </a:path>
              <a:path w="697229" h="268605">
                <a:moveTo>
                  <a:pt x="229742" y="48259"/>
                </a:moveTo>
                <a:lnTo>
                  <a:pt x="143890" y="48259"/>
                </a:lnTo>
                <a:lnTo>
                  <a:pt x="150939" y="48500"/>
                </a:lnTo>
                <a:lnTo>
                  <a:pt x="157797" y="49228"/>
                </a:lnTo>
                <a:lnTo>
                  <a:pt x="198881" y="64896"/>
                </a:lnTo>
                <a:lnTo>
                  <a:pt x="210438" y="73151"/>
                </a:lnTo>
                <a:lnTo>
                  <a:pt x="216280" y="77596"/>
                </a:lnTo>
                <a:lnTo>
                  <a:pt x="220725" y="81025"/>
                </a:lnTo>
                <a:lnTo>
                  <a:pt x="223900" y="83438"/>
                </a:lnTo>
                <a:lnTo>
                  <a:pt x="229742" y="83438"/>
                </a:lnTo>
                <a:lnTo>
                  <a:pt x="229742" y="48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31435" y="1485900"/>
            <a:ext cx="174625" cy="258445"/>
          </a:xfrm>
          <a:custGeom>
            <a:avLst/>
            <a:gdLst/>
            <a:ahLst/>
            <a:cxnLst/>
            <a:rect l="l" t="t" r="r" b="b"/>
            <a:pathLst>
              <a:path w="174625" h="258444">
                <a:moveTo>
                  <a:pt x="0" y="0"/>
                </a:moveTo>
                <a:lnTo>
                  <a:pt x="174625" y="0"/>
                </a:lnTo>
                <a:lnTo>
                  <a:pt x="174625" y="49149"/>
                </a:lnTo>
                <a:lnTo>
                  <a:pt x="64515" y="49149"/>
                </a:lnTo>
                <a:lnTo>
                  <a:pt x="64515" y="94487"/>
                </a:lnTo>
                <a:lnTo>
                  <a:pt x="165988" y="94487"/>
                </a:lnTo>
                <a:lnTo>
                  <a:pt x="165988" y="143637"/>
                </a:lnTo>
                <a:lnTo>
                  <a:pt x="64515" y="143637"/>
                </a:lnTo>
                <a:lnTo>
                  <a:pt x="64515" y="208914"/>
                </a:lnTo>
                <a:lnTo>
                  <a:pt x="174625" y="208914"/>
                </a:lnTo>
                <a:lnTo>
                  <a:pt x="174625" y="258063"/>
                </a:lnTo>
                <a:lnTo>
                  <a:pt x="0" y="2580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4254" y="1480819"/>
            <a:ext cx="213995" cy="268605"/>
          </a:xfrm>
          <a:custGeom>
            <a:avLst/>
            <a:gdLst/>
            <a:ahLst/>
            <a:cxnLst/>
            <a:rect l="l" t="t" r="r" b="b"/>
            <a:pathLst>
              <a:path w="213995" h="268605">
                <a:moveTo>
                  <a:pt x="126619" y="0"/>
                </a:moveTo>
                <a:lnTo>
                  <a:pt x="170434" y="4571"/>
                </a:lnTo>
                <a:lnTo>
                  <a:pt x="197104" y="13715"/>
                </a:lnTo>
                <a:lnTo>
                  <a:pt x="204089" y="16763"/>
                </a:lnTo>
                <a:lnTo>
                  <a:pt x="209677" y="19303"/>
                </a:lnTo>
                <a:lnTo>
                  <a:pt x="213995" y="21462"/>
                </a:lnTo>
                <a:lnTo>
                  <a:pt x="213995" y="83057"/>
                </a:lnTo>
                <a:lnTo>
                  <a:pt x="207391" y="83057"/>
                </a:lnTo>
                <a:lnTo>
                  <a:pt x="204216" y="80263"/>
                </a:lnTo>
                <a:lnTo>
                  <a:pt x="200406" y="76962"/>
                </a:lnTo>
                <a:lnTo>
                  <a:pt x="195580" y="73151"/>
                </a:lnTo>
                <a:lnTo>
                  <a:pt x="190881" y="69214"/>
                </a:lnTo>
                <a:lnTo>
                  <a:pt x="185547" y="65404"/>
                </a:lnTo>
                <a:lnTo>
                  <a:pt x="179450" y="61721"/>
                </a:lnTo>
                <a:lnTo>
                  <a:pt x="173482" y="58038"/>
                </a:lnTo>
                <a:lnTo>
                  <a:pt x="166878" y="54863"/>
                </a:lnTo>
                <a:lnTo>
                  <a:pt x="159639" y="52324"/>
                </a:lnTo>
                <a:lnTo>
                  <a:pt x="152400" y="49656"/>
                </a:lnTo>
                <a:lnTo>
                  <a:pt x="144907" y="48387"/>
                </a:lnTo>
                <a:lnTo>
                  <a:pt x="137033" y="48387"/>
                </a:lnTo>
                <a:lnTo>
                  <a:pt x="130129" y="48670"/>
                </a:lnTo>
                <a:lnTo>
                  <a:pt x="94357" y="63101"/>
                </a:lnTo>
                <a:lnTo>
                  <a:pt x="73152" y="94868"/>
                </a:lnTo>
                <a:lnTo>
                  <a:pt x="66929" y="134492"/>
                </a:lnTo>
                <a:lnTo>
                  <a:pt x="67333" y="146091"/>
                </a:lnTo>
                <a:lnTo>
                  <a:pt x="80787" y="189833"/>
                </a:lnTo>
                <a:lnTo>
                  <a:pt x="112649" y="215518"/>
                </a:lnTo>
                <a:lnTo>
                  <a:pt x="129159" y="219837"/>
                </a:lnTo>
                <a:lnTo>
                  <a:pt x="137287" y="219837"/>
                </a:lnTo>
                <a:lnTo>
                  <a:pt x="145923" y="219837"/>
                </a:lnTo>
                <a:lnTo>
                  <a:pt x="181356" y="206120"/>
                </a:lnTo>
                <a:lnTo>
                  <a:pt x="187198" y="202564"/>
                </a:lnTo>
                <a:lnTo>
                  <a:pt x="192278" y="198881"/>
                </a:lnTo>
                <a:lnTo>
                  <a:pt x="196596" y="195199"/>
                </a:lnTo>
                <a:lnTo>
                  <a:pt x="201041" y="191515"/>
                </a:lnTo>
                <a:lnTo>
                  <a:pt x="204850" y="188213"/>
                </a:lnTo>
                <a:lnTo>
                  <a:pt x="208025" y="185419"/>
                </a:lnTo>
                <a:lnTo>
                  <a:pt x="213995" y="185419"/>
                </a:lnTo>
                <a:lnTo>
                  <a:pt x="213995" y="245999"/>
                </a:lnTo>
                <a:lnTo>
                  <a:pt x="209296" y="248284"/>
                </a:lnTo>
                <a:lnTo>
                  <a:pt x="203708" y="250697"/>
                </a:lnTo>
                <a:lnTo>
                  <a:pt x="197485" y="253618"/>
                </a:lnTo>
                <a:lnTo>
                  <a:pt x="191262" y="256412"/>
                </a:lnTo>
                <a:lnTo>
                  <a:pt x="184912" y="258825"/>
                </a:lnTo>
                <a:lnTo>
                  <a:pt x="178308" y="260730"/>
                </a:lnTo>
                <a:lnTo>
                  <a:pt x="170180" y="263143"/>
                </a:lnTo>
                <a:lnTo>
                  <a:pt x="126365" y="268224"/>
                </a:lnTo>
                <a:lnTo>
                  <a:pt x="98867" y="266033"/>
                </a:lnTo>
                <a:lnTo>
                  <a:pt x="52730" y="248507"/>
                </a:lnTo>
                <a:lnTo>
                  <a:pt x="19234" y="213786"/>
                </a:lnTo>
                <a:lnTo>
                  <a:pt x="2141" y="164395"/>
                </a:lnTo>
                <a:lnTo>
                  <a:pt x="0" y="134365"/>
                </a:lnTo>
                <a:lnTo>
                  <a:pt x="2143" y="105243"/>
                </a:lnTo>
                <a:lnTo>
                  <a:pt x="19288" y="56284"/>
                </a:lnTo>
                <a:lnTo>
                  <a:pt x="52913" y="20520"/>
                </a:lnTo>
                <a:lnTo>
                  <a:pt x="99065" y="2284"/>
                </a:lnTo>
                <a:lnTo>
                  <a:pt x="126619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51146" y="1480819"/>
            <a:ext cx="231140" cy="268605"/>
          </a:xfrm>
          <a:custGeom>
            <a:avLst/>
            <a:gdLst/>
            <a:ahLst/>
            <a:cxnLst/>
            <a:rect l="l" t="t" r="r" b="b"/>
            <a:pathLst>
              <a:path w="231139" h="268605">
                <a:moveTo>
                  <a:pt x="135127" y="0"/>
                </a:moveTo>
                <a:lnTo>
                  <a:pt x="176901" y="3482"/>
                </a:lnTo>
                <a:lnTo>
                  <a:pt x="218979" y="17885"/>
                </a:lnTo>
                <a:lnTo>
                  <a:pt x="229742" y="22859"/>
                </a:lnTo>
                <a:lnTo>
                  <a:pt x="229742" y="83438"/>
                </a:lnTo>
                <a:lnTo>
                  <a:pt x="223900" y="83438"/>
                </a:lnTo>
                <a:lnTo>
                  <a:pt x="220725" y="81025"/>
                </a:lnTo>
                <a:lnTo>
                  <a:pt x="216280" y="77596"/>
                </a:lnTo>
                <a:lnTo>
                  <a:pt x="210438" y="73151"/>
                </a:lnTo>
                <a:lnTo>
                  <a:pt x="204597" y="68579"/>
                </a:lnTo>
                <a:lnTo>
                  <a:pt x="198881" y="64896"/>
                </a:lnTo>
                <a:lnTo>
                  <a:pt x="193293" y="61721"/>
                </a:lnTo>
                <a:lnTo>
                  <a:pt x="186816" y="58038"/>
                </a:lnTo>
                <a:lnTo>
                  <a:pt x="143890" y="48259"/>
                </a:lnTo>
                <a:lnTo>
                  <a:pt x="135772" y="48573"/>
                </a:lnTo>
                <a:lnTo>
                  <a:pt x="94696" y="64343"/>
                </a:lnTo>
                <a:lnTo>
                  <a:pt x="72898" y="95757"/>
                </a:lnTo>
                <a:lnTo>
                  <a:pt x="66928" y="132841"/>
                </a:lnTo>
                <a:lnTo>
                  <a:pt x="68355" y="153957"/>
                </a:lnTo>
                <a:lnTo>
                  <a:pt x="89662" y="199516"/>
                </a:lnTo>
                <a:lnTo>
                  <a:pt x="133096" y="219751"/>
                </a:lnTo>
                <a:lnTo>
                  <a:pt x="151764" y="221106"/>
                </a:lnTo>
                <a:lnTo>
                  <a:pt x="154050" y="221106"/>
                </a:lnTo>
                <a:lnTo>
                  <a:pt x="156717" y="220979"/>
                </a:lnTo>
                <a:lnTo>
                  <a:pt x="159892" y="220852"/>
                </a:lnTo>
                <a:lnTo>
                  <a:pt x="163067" y="220725"/>
                </a:lnTo>
                <a:lnTo>
                  <a:pt x="165735" y="220599"/>
                </a:lnTo>
                <a:lnTo>
                  <a:pt x="168020" y="220344"/>
                </a:lnTo>
                <a:lnTo>
                  <a:pt x="168020" y="169799"/>
                </a:lnTo>
                <a:lnTo>
                  <a:pt x="117982" y="169799"/>
                </a:lnTo>
                <a:lnTo>
                  <a:pt x="117982" y="121412"/>
                </a:lnTo>
                <a:lnTo>
                  <a:pt x="230758" y="121412"/>
                </a:lnTo>
                <a:lnTo>
                  <a:pt x="230758" y="248412"/>
                </a:lnTo>
                <a:lnTo>
                  <a:pt x="186689" y="262000"/>
                </a:lnTo>
                <a:lnTo>
                  <a:pt x="146417" y="268198"/>
                </a:lnTo>
                <a:lnTo>
                  <a:pt x="133223" y="268604"/>
                </a:lnTo>
                <a:lnTo>
                  <a:pt x="104310" y="266412"/>
                </a:lnTo>
                <a:lnTo>
                  <a:pt x="55820" y="248834"/>
                </a:lnTo>
                <a:lnTo>
                  <a:pt x="20359" y="214064"/>
                </a:lnTo>
                <a:lnTo>
                  <a:pt x="2262" y="164292"/>
                </a:lnTo>
                <a:lnTo>
                  <a:pt x="0" y="133857"/>
                </a:lnTo>
                <a:lnTo>
                  <a:pt x="2262" y="104995"/>
                </a:lnTo>
                <a:lnTo>
                  <a:pt x="20359" y="56366"/>
                </a:lnTo>
                <a:lnTo>
                  <a:pt x="55939" y="20574"/>
                </a:lnTo>
                <a:lnTo>
                  <a:pt x="105382" y="2286"/>
                </a:lnTo>
                <a:lnTo>
                  <a:pt x="135127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8901" y="2536698"/>
            <a:ext cx="183641" cy="1836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2154" y="2474086"/>
            <a:ext cx="530860" cy="235585"/>
          </a:xfrm>
          <a:custGeom>
            <a:avLst/>
            <a:gdLst/>
            <a:ahLst/>
            <a:cxnLst/>
            <a:rect l="l" t="t" r="r" b="b"/>
            <a:pathLst>
              <a:path w="530860" h="235585">
                <a:moveTo>
                  <a:pt x="215315" y="65404"/>
                </a:moveTo>
                <a:lnTo>
                  <a:pt x="187337" y="65404"/>
                </a:lnTo>
                <a:lnTo>
                  <a:pt x="187337" y="231521"/>
                </a:lnTo>
                <a:lnTo>
                  <a:pt x="215315" y="231521"/>
                </a:lnTo>
                <a:lnTo>
                  <a:pt x="215315" y="65404"/>
                </a:lnTo>
                <a:close/>
              </a:path>
              <a:path w="530860" h="235585">
                <a:moveTo>
                  <a:pt x="248069" y="190246"/>
                </a:moveTo>
                <a:lnTo>
                  <a:pt x="246583" y="190246"/>
                </a:lnTo>
                <a:lnTo>
                  <a:pt x="246583" y="221614"/>
                </a:lnTo>
                <a:lnTo>
                  <a:pt x="285662" y="234457"/>
                </a:lnTo>
                <a:lnTo>
                  <a:pt x="301790" y="235585"/>
                </a:lnTo>
                <a:lnTo>
                  <a:pt x="309917" y="235346"/>
                </a:lnTo>
                <a:lnTo>
                  <a:pt x="355625" y="215900"/>
                </a:lnTo>
                <a:lnTo>
                  <a:pt x="358542" y="211962"/>
                </a:lnTo>
                <a:lnTo>
                  <a:pt x="296684" y="211962"/>
                </a:lnTo>
                <a:lnTo>
                  <a:pt x="290753" y="211074"/>
                </a:lnTo>
                <a:lnTo>
                  <a:pt x="253250" y="194183"/>
                </a:lnTo>
                <a:lnTo>
                  <a:pt x="250444" y="192150"/>
                </a:lnTo>
                <a:lnTo>
                  <a:pt x="248069" y="190246"/>
                </a:lnTo>
                <a:close/>
              </a:path>
              <a:path w="530860" h="235585">
                <a:moveTo>
                  <a:pt x="309384" y="61340"/>
                </a:moveTo>
                <a:lnTo>
                  <a:pt x="264287" y="75437"/>
                </a:lnTo>
                <a:lnTo>
                  <a:pt x="247319" y="112013"/>
                </a:lnTo>
                <a:lnTo>
                  <a:pt x="247860" y="119915"/>
                </a:lnTo>
                <a:lnTo>
                  <a:pt x="274767" y="153848"/>
                </a:lnTo>
                <a:lnTo>
                  <a:pt x="305320" y="162051"/>
                </a:lnTo>
                <a:lnTo>
                  <a:pt x="309981" y="163067"/>
                </a:lnTo>
                <a:lnTo>
                  <a:pt x="338251" y="180848"/>
                </a:lnTo>
                <a:lnTo>
                  <a:pt x="338251" y="192659"/>
                </a:lnTo>
                <a:lnTo>
                  <a:pt x="317119" y="210312"/>
                </a:lnTo>
                <a:lnTo>
                  <a:pt x="312064" y="211454"/>
                </a:lnTo>
                <a:lnTo>
                  <a:pt x="307301" y="211962"/>
                </a:lnTo>
                <a:lnTo>
                  <a:pt x="358542" y="211962"/>
                </a:lnTo>
                <a:lnTo>
                  <a:pt x="359765" y="210312"/>
                </a:lnTo>
                <a:lnTo>
                  <a:pt x="365417" y="197612"/>
                </a:lnTo>
                <a:lnTo>
                  <a:pt x="366826" y="190753"/>
                </a:lnTo>
                <a:lnTo>
                  <a:pt x="366826" y="183641"/>
                </a:lnTo>
                <a:lnTo>
                  <a:pt x="345940" y="145288"/>
                </a:lnTo>
                <a:lnTo>
                  <a:pt x="308521" y="134492"/>
                </a:lnTo>
                <a:lnTo>
                  <a:pt x="299707" y="132334"/>
                </a:lnTo>
                <a:lnTo>
                  <a:pt x="291376" y="130175"/>
                </a:lnTo>
                <a:lnTo>
                  <a:pt x="285318" y="127380"/>
                </a:lnTo>
                <a:lnTo>
                  <a:pt x="277787" y="120523"/>
                </a:lnTo>
                <a:lnTo>
                  <a:pt x="275894" y="115315"/>
                </a:lnTo>
                <a:lnTo>
                  <a:pt x="275894" y="100457"/>
                </a:lnTo>
                <a:lnTo>
                  <a:pt x="279069" y="94614"/>
                </a:lnTo>
                <a:lnTo>
                  <a:pt x="285419" y="90804"/>
                </a:lnTo>
                <a:lnTo>
                  <a:pt x="291769" y="86867"/>
                </a:lnTo>
                <a:lnTo>
                  <a:pt x="299567" y="84962"/>
                </a:lnTo>
                <a:lnTo>
                  <a:pt x="360730" y="84962"/>
                </a:lnTo>
                <a:lnTo>
                  <a:pt x="360730" y="73405"/>
                </a:lnTo>
                <a:lnTo>
                  <a:pt x="323264" y="62198"/>
                </a:lnTo>
                <a:lnTo>
                  <a:pt x="316316" y="61555"/>
                </a:lnTo>
                <a:lnTo>
                  <a:pt x="309384" y="61340"/>
                </a:lnTo>
                <a:close/>
              </a:path>
              <a:path w="530860" h="235585">
                <a:moveTo>
                  <a:pt x="360730" y="84962"/>
                </a:moveTo>
                <a:lnTo>
                  <a:pt x="308787" y="84962"/>
                </a:lnTo>
                <a:lnTo>
                  <a:pt x="315469" y="85272"/>
                </a:lnTo>
                <a:lnTo>
                  <a:pt x="322124" y="86201"/>
                </a:lnTo>
                <a:lnTo>
                  <a:pt x="359244" y="103250"/>
                </a:lnTo>
                <a:lnTo>
                  <a:pt x="360730" y="103250"/>
                </a:lnTo>
                <a:lnTo>
                  <a:pt x="360730" y="84962"/>
                </a:lnTo>
                <a:close/>
              </a:path>
              <a:path w="530860" h="235585">
                <a:moveTo>
                  <a:pt x="57150" y="10033"/>
                </a:moveTo>
                <a:lnTo>
                  <a:pt x="0" y="10033"/>
                </a:lnTo>
                <a:lnTo>
                  <a:pt x="0" y="231521"/>
                </a:lnTo>
                <a:lnTo>
                  <a:pt x="29463" y="231521"/>
                </a:lnTo>
                <a:lnTo>
                  <a:pt x="29463" y="143510"/>
                </a:lnTo>
                <a:lnTo>
                  <a:pt x="99581" y="143510"/>
                </a:lnTo>
                <a:lnTo>
                  <a:pt x="92722" y="135127"/>
                </a:lnTo>
                <a:lnTo>
                  <a:pt x="102804" y="130677"/>
                </a:lnTo>
                <a:lnTo>
                  <a:pt x="111771" y="125142"/>
                </a:lnTo>
                <a:lnTo>
                  <a:pt x="119222" y="118872"/>
                </a:lnTo>
                <a:lnTo>
                  <a:pt x="29463" y="118872"/>
                </a:lnTo>
                <a:lnTo>
                  <a:pt x="29463" y="35305"/>
                </a:lnTo>
                <a:lnTo>
                  <a:pt x="128232" y="35305"/>
                </a:lnTo>
                <a:lnTo>
                  <a:pt x="123955" y="30257"/>
                </a:lnTo>
                <a:lnTo>
                  <a:pt x="89077" y="12064"/>
                </a:lnTo>
                <a:lnTo>
                  <a:pt x="66289" y="10154"/>
                </a:lnTo>
                <a:lnTo>
                  <a:pt x="57150" y="10033"/>
                </a:lnTo>
                <a:close/>
              </a:path>
              <a:path w="530860" h="235585">
                <a:moveTo>
                  <a:pt x="99581" y="143510"/>
                </a:moveTo>
                <a:lnTo>
                  <a:pt x="63106" y="143510"/>
                </a:lnTo>
                <a:lnTo>
                  <a:pt x="133350" y="231521"/>
                </a:lnTo>
                <a:lnTo>
                  <a:pt x="171602" y="231521"/>
                </a:lnTo>
                <a:lnTo>
                  <a:pt x="99581" y="143510"/>
                </a:lnTo>
                <a:close/>
              </a:path>
              <a:path w="530860" h="235585">
                <a:moveTo>
                  <a:pt x="128232" y="35305"/>
                </a:moveTo>
                <a:lnTo>
                  <a:pt x="66878" y="35305"/>
                </a:lnTo>
                <a:lnTo>
                  <a:pt x="73774" y="35813"/>
                </a:lnTo>
                <a:lnTo>
                  <a:pt x="84886" y="38100"/>
                </a:lnTo>
                <a:lnTo>
                  <a:pt x="107899" y="65912"/>
                </a:lnTo>
                <a:lnTo>
                  <a:pt x="107899" y="80137"/>
                </a:lnTo>
                <a:lnTo>
                  <a:pt x="84886" y="115188"/>
                </a:lnTo>
                <a:lnTo>
                  <a:pt x="63792" y="118872"/>
                </a:lnTo>
                <a:lnTo>
                  <a:pt x="119222" y="118872"/>
                </a:lnTo>
                <a:lnTo>
                  <a:pt x="137937" y="81795"/>
                </a:lnTo>
                <a:lnTo>
                  <a:pt x="138709" y="70103"/>
                </a:lnTo>
                <a:lnTo>
                  <a:pt x="138285" y="61771"/>
                </a:lnTo>
                <a:lnTo>
                  <a:pt x="137015" y="54117"/>
                </a:lnTo>
                <a:lnTo>
                  <a:pt x="134899" y="47154"/>
                </a:lnTo>
                <a:lnTo>
                  <a:pt x="131940" y="40893"/>
                </a:lnTo>
                <a:lnTo>
                  <a:pt x="128232" y="35305"/>
                </a:lnTo>
                <a:close/>
              </a:path>
              <a:path w="530860" h="235585">
                <a:moveTo>
                  <a:pt x="217258" y="8509"/>
                </a:moveTo>
                <a:lnTo>
                  <a:pt x="185407" y="8509"/>
                </a:lnTo>
                <a:lnTo>
                  <a:pt x="185407" y="37464"/>
                </a:lnTo>
                <a:lnTo>
                  <a:pt x="217258" y="37464"/>
                </a:lnTo>
                <a:lnTo>
                  <a:pt x="217258" y="8509"/>
                </a:lnTo>
                <a:close/>
              </a:path>
              <a:path w="530860" h="235585">
                <a:moveTo>
                  <a:pt x="420458" y="0"/>
                </a:moveTo>
                <a:lnTo>
                  <a:pt x="392480" y="0"/>
                </a:lnTo>
                <a:lnTo>
                  <a:pt x="392480" y="231521"/>
                </a:lnTo>
                <a:lnTo>
                  <a:pt x="420458" y="231521"/>
                </a:lnTo>
                <a:lnTo>
                  <a:pt x="420458" y="162051"/>
                </a:lnTo>
                <a:lnTo>
                  <a:pt x="431482" y="151384"/>
                </a:lnTo>
                <a:lnTo>
                  <a:pt x="465995" y="151384"/>
                </a:lnTo>
                <a:lnTo>
                  <a:pt x="453366" y="135636"/>
                </a:lnTo>
                <a:lnTo>
                  <a:pt x="420458" y="135636"/>
                </a:lnTo>
                <a:lnTo>
                  <a:pt x="420458" y="0"/>
                </a:lnTo>
                <a:close/>
              </a:path>
              <a:path w="530860" h="235585">
                <a:moveTo>
                  <a:pt x="465995" y="151384"/>
                </a:moveTo>
                <a:lnTo>
                  <a:pt x="431482" y="151384"/>
                </a:lnTo>
                <a:lnTo>
                  <a:pt x="493560" y="231521"/>
                </a:lnTo>
                <a:lnTo>
                  <a:pt x="530263" y="231521"/>
                </a:lnTo>
                <a:lnTo>
                  <a:pt x="465995" y="151384"/>
                </a:lnTo>
                <a:close/>
              </a:path>
              <a:path w="530860" h="235585">
                <a:moveTo>
                  <a:pt x="521119" y="65404"/>
                </a:moveTo>
                <a:lnTo>
                  <a:pt x="486244" y="65404"/>
                </a:lnTo>
                <a:lnTo>
                  <a:pt x="420458" y="135636"/>
                </a:lnTo>
                <a:lnTo>
                  <a:pt x="453366" y="135636"/>
                </a:lnTo>
                <a:lnTo>
                  <a:pt x="452754" y="134874"/>
                </a:lnTo>
                <a:lnTo>
                  <a:pt x="521119" y="65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9492" y="2539492"/>
            <a:ext cx="28575" cy="166370"/>
          </a:xfrm>
          <a:custGeom>
            <a:avLst/>
            <a:gdLst/>
            <a:ahLst/>
            <a:cxnLst/>
            <a:rect l="l" t="t" r="r" b="b"/>
            <a:pathLst>
              <a:path w="28575" h="166369">
                <a:moveTo>
                  <a:pt x="0" y="0"/>
                </a:moveTo>
                <a:lnTo>
                  <a:pt x="27978" y="0"/>
                </a:lnTo>
                <a:lnTo>
                  <a:pt x="27978" y="166116"/>
                </a:lnTo>
                <a:lnTo>
                  <a:pt x="0" y="16611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8738" y="2535427"/>
            <a:ext cx="120650" cy="174625"/>
          </a:xfrm>
          <a:custGeom>
            <a:avLst/>
            <a:gdLst/>
            <a:ahLst/>
            <a:cxnLst/>
            <a:rect l="l" t="t" r="r" b="b"/>
            <a:pathLst>
              <a:path w="120650" h="174625">
                <a:moveTo>
                  <a:pt x="62801" y="0"/>
                </a:moveTo>
                <a:lnTo>
                  <a:pt x="107797" y="8509"/>
                </a:lnTo>
                <a:lnTo>
                  <a:pt x="114147" y="12064"/>
                </a:lnTo>
                <a:lnTo>
                  <a:pt x="114147" y="41910"/>
                </a:lnTo>
                <a:lnTo>
                  <a:pt x="112661" y="41910"/>
                </a:lnTo>
                <a:lnTo>
                  <a:pt x="107146" y="37933"/>
                </a:lnTo>
                <a:lnTo>
                  <a:pt x="101326" y="34385"/>
                </a:lnTo>
                <a:lnTo>
                  <a:pt x="62204" y="23622"/>
                </a:lnTo>
                <a:lnTo>
                  <a:pt x="52984" y="23622"/>
                </a:lnTo>
                <a:lnTo>
                  <a:pt x="45186" y="25526"/>
                </a:lnTo>
                <a:lnTo>
                  <a:pt x="38836" y="29463"/>
                </a:lnTo>
                <a:lnTo>
                  <a:pt x="32486" y="33274"/>
                </a:lnTo>
                <a:lnTo>
                  <a:pt x="29311" y="39116"/>
                </a:lnTo>
                <a:lnTo>
                  <a:pt x="29311" y="46989"/>
                </a:lnTo>
                <a:lnTo>
                  <a:pt x="29311" y="53975"/>
                </a:lnTo>
                <a:lnTo>
                  <a:pt x="31203" y="59182"/>
                </a:lnTo>
                <a:lnTo>
                  <a:pt x="34975" y="62611"/>
                </a:lnTo>
                <a:lnTo>
                  <a:pt x="38734" y="66039"/>
                </a:lnTo>
                <a:lnTo>
                  <a:pt x="44792" y="68834"/>
                </a:lnTo>
                <a:lnTo>
                  <a:pt x="53124" y="70993"/>
                </a:lnTo>
                <a:lnTo>
                  <a:pt x="57289" y="72009"/>
                </a:lnTo>
                <a:lnTo>
                  <a:pt x="61937" y="73151"/>
                </a:lnTo>
                <a:lnTo>
                  <a:pt x="67043" y="74168"/>
                </a:lnTo>
                <a:lnTo>
                  <a:pt x="72148" y="75184"/>
                </a:lnTo>
                <a:lnTo>
                  <a:pt x="77533" y="76454"/>
                </a:lnTo>
                <a:lnTo>
                  <a:pt x="115014" y="98976"/>
                </a:lnTo>
                <a:lnTo>
                  <a:pt x="120243" y="122300"/>
                </a:lnTo>
                <a:lnTo>
                  <a:pt x="120243" y="129412"/>
                </a:lnTo>
                <a:lnTo>
                  <a:pt x="118833" y="136271"/>
                </a:lnTo>
                <a:lnTo>
                  <a:pt x="116001" y="142621"/>
                </a:lnTo>
                <a:lnTo>
                  <a:pt x="113182" y="148971"/>
                </a:lnTo>
                <a:lnTo>
                  <a:pt x="77436" y="172100"/>
                </a:lnTo>
                <a:lnTo>
                  <a:pt x="55206" y="174244"/>
                </a:lnTo>
                <a:lnTo>
                  <a:pt x="47008" y="173960"/>
                </a:lnTo>
                <a:lnTo>
                  <a:pt x="5072" y="162798"/>
                </a:lnTo>
                <a:lnTo>
                  <a:pt x="0" y="160274"/>
                </a:lnTo>
                <a:lnTo>
                  <a:pt x="0" y="128905"/>
                </a:lnTo>
                <a:lnTo>
                  <a:pt x="1485" y="128905"/>
                </a:lnTo>
                <a:lnTo>
                  <a:pt x="3860" y="130810"/>
                </a:lnTo>
                <a:lnTo>
                  <a:pt x="6667" y="132842"/>
                </a:lnTo>
                <a:lnTo>
                  <a:pt x="9893" y="135127"/>
                </a:lnTo>
                <a:lnTo>
                  <a:pt x="13119" y="137413"/>
                </a:lnTo>
                <a:lnTo>
                  <a:pt x="17411" y="139826"/>
                </a:lnTo>
                <a:lnTo>
                  <a:pt x="22771" y="142239"/>
                </a:lnTo>
                <a:lnTo>
                  <a:pt x="27533" y="144399"/>
                </a:lnTo>
                <a:lnTo>
                  <a:pt x="32765" y="146431"/>
                </a:lnTo>
                <a:lnTo>
                  <a:pt x="38468" y="148082"/>
                </a:lnTo>
                <a:lnTo>
                  <a:pt x="44170" y="149733"/>
                </a:lnTo>
                <a:lnTo>
                  <a:pt x="50101" y="150622"/>
                </a:lnTo>
                <a:lnTo>
                  <a:pt x="56248" y="150622"/>
                </a:lnTo>
                <a:lnTo>
                  <a:pt x="60718" y="150622"/>
                </a:lnTo>
                <a:lnTo>
                  <a:pt x="65481" y="150113"/>
                </a:lnTo>
                <a:lnTo>
                  <a:pt x="70535" y="148971"/>
                </a:lnTo>
                <a:lnTo>
                  <a:pt x="75603" y="147955"/>
                </a:lnTo>
                <a:lnTo>
                  <a:pt x="79375" y="146685"/>
                </a:lnTo>
                <a:lnTo>
                  <a:pt x="81851" y="145034"/>
                </a:lnTo>
                <a:lnTo>
                  <a:pt x="85318" y="142748"/>
                </a:lnTo>
                <a:lnTo>
                  <a:pt x="87833" y="140335"/>
                </a:lnTo>
                <a:lnTo>
                  <a:pt x="89369" y="137795"/>
                </a:lnTo>
                <a:lnTo>
                  <a:pt x="90906" y="135255"/>
                </a:lnTo>
                <a:lnTo>
                  <a:pt x="91668" y="131318"/>
                </a:lnTo>
                <a:lnTo>
                  <a:pt x="91668" y="126237"/>
                </a:lnTo>
                <a:lnTo>
                  <a:pt x="91668" y="119507"/>
                </a:lnTo>
                <a:lnTo>
                  <a:pt x="66967" y="102616"/>
                </a:lnTo>
                <a:lnTo>
                  <a:pt x="63398" y="101726"/>
                </a:lnTo>
                <a:lnTo>
                  <a:pt x="58737" y="100711"/>
                </a:lnTo>
                <a:lnTo>
                  <a:pt x="52984" y="99568"/>
                </a:lnTo>
                <a:lnTo>
                  <a:pt x="47218" y="98298"/>
                </a:lnTo>
                <a:lnTo>
                  <a:pt x="9372" y="78612"/>
                </a:lnTo>
                <a:lnTo>
                  <a:pt x="736" y="50673"/>
                </a:lnTo>
                <a:lnTo>
                  <a:pt x="1798" y="40010"/>
                </a:lnTo>
                <a:lnTo>
                  <a:pt x="26886" y="7929"/>
                </a:lnTo>
                <a:lnTo>
                  <a:pt x="49432" y="881"/>
                </a:lnTo>
                <a:lnTo>
                  <a:pt x="62801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618" y="2509392"/>
            <a:ext cx="78740" cy="83820"/>
          </a:xfrm>
          <a:custGeom>
            <a:avLst/>
            <a:gdLst/>
            <a:ahLst/>
            <a:cxnLst/>
            <a:rect l="l" t="t" r="r" b="b"/>
            <a:pathLst>
              <a:path w="78740" h="83819">
                <a:moveTo>
                  <a:pt x="0" y="0"/>
                </a:moveTo>
                <a:lnTo>
                  <a:pt x="0" y="83566"/>
                </a:lnTo>
                <a:lnTo>
                  <a:pt x="25895" y="83566"/>
                </a:lnTo>
                <a:lnTo>
                  <a:pt x="34328" y="83566"/>
                </a:lnTo>
                <a:lnTo>
                  <a:pt x="41922" y="82931"/>
                </a:lnTo>
                <a:lnTo>
                  <a:pt x="48666" y="81407"/>
                </a:lnTo>
                <a:lnTo>
                  <a:pt x="55422" y="79883"/>
                </a:lnTo>
                <a:lnTo>
                  <a:pt x="61175" y="76835"/>
                </a:lnTo>
                <a:lnTo>
                  <a:pt x="65938" y="72136"/>
                </a:lnTo>
                <a:lnTo>
                  <a:pt x="70205" y="67945"/>
                </a:lnTo>
                <a:lnTo>
                  <a:pt x="73355" y="62992"/>
                </a:lnTo>
                <a:lnTo>
                  <a:pt x="75387" y="57277"/>
                </a:lnTo>
                <a:lnTo>
                  <a:pt x="77419" y="51562"/>
                </a:lnTo>
                <a:lnTo>
                  <a:pt x="78435" y="44831"/>
                </a:lnTo>
                <a:lnTo>
                  <a:pt x="78435" y="37084"/>
                </a:lnTo>
                <a:lnTo>
                  <a:pt x="78435" y="30607"/>
                </a:lnTo>
                <a:lnTo>
                  <a:pt x="64452" y="7620"/>
                </a:lnTo>
                <a:lnTo>
                  <a:pt x="60274" y="4826"/>
                </a:lnTo>
                <a:lnTo>
                  <a:pt x="55422" y="2794"/>
                </a:lnTo>
                <a:lnTo>
                  <a:pt x="49860" y="1651"/>
                </a:lnTo>
                <a:lnTo>
                  <a:pt x="44310" y="508"/>
                </a:lnTo>
                <a:lnTo>
                  <a:pt x="37414" y="0"/>
                </a:lnTo>
                <a:lnTo>
                  <a:pt x="2917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2154" y="2484120"/>
            <a:ext cx="172085" cy="221615"/>
          </a:xfrm>
          <a:custGeom>
            <a:avLst/>
            <a:gdLst/>
            <a:ahLst/>
            <a:cxnLst/>
            <a:rect l="l" t="t" r="r" b="b"/>
            <a:pathLst>
              <a:path w="172084" h="221614">
                <a:moveTo>
                  <a:pt x="0" y="0"/>
                </a:moveTo>
                <a:lnTo>
                  <a:pt x="57150" y="0"/>
                </a:lnTo>
                <a:lnTo>
                  <a:pt x="66289" y="121"/>
                </a:lnTo>
                <a:lnTo>
                  <a:pt x="107669" y="8229"/>
                </a:lnTo>
                <a:lnTo>
                  <a:pt x="134899" y="37121"/>
                </a:lnTo>
                <a:lnTo>
                  <a:pt x="138709" y="60070"/>
                </a:lnTo>
                <a:lnTo>
                  <a:pt x="137937" y="71762"/>
                </a:lnTo>
                <a:lnTo>
                  <a:pt x="119620" y="108503"/>
                </a:lnTo>
                <a:lnTo>
                  <a:pt x="92722" y="125094"/>
                </a:lnTo>
                <a:lnTo>
                  <a:pt x="171602" y="221487"/>
                </a:lnTo>
                <a:lnTo>
                  <a:pt x="133350" y="221487"/>
                </a:lnTo>
                <a:lnTo>
                  <a:pt x="63106" y="133476"/>
                </a:lnTo>
                <a:lnTo>
                  <a:pt x="29463" y="133476"/>
                </a:lnTo>
                <a:lnTo>
                  <a:pt x="29463" y="221487"/>
                </a:lnTo>
                <a:lnTo>
                  <a:pt x="0" y="22148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7562" y="2482595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4" h="29210">
                <a:moveTo>
                  <a:pt x="0" y="0"/>
                </a:moveTo>
                <a:lnTo>
                  <a:pt x="31851" y="0"/>
                </a:lnTo>
                <a:lnTo>
                  <a:pt x="31851" y="28955"/>
                </a:lnTo>
                <a:lnTo>
                  <a:pt x="0" y="289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74635" y="2474086"/>
            <a:ext cx="137795" cy="231775"/>
          </a:xfrm>
          <a:custGeom>
            <a:avLst/>
            <a:gdLst/>
            <a:ahLst/>
            <a:cxnLst/>
            <a:rect l="l" t="t" r="r" b="b"/>
            <a:pathLst>
              <a:path w="137794" h="231775">
                <a:moveTo>
                  <a:pt x="0" y="0"/>
                </a:moveTo>
                <a:lnTo>
                  <a:pt x="27978" y="0"/>
                </a:lnTo>
                <a:lnTo>
                  <a:pt x="27978" y="135636"/>
                </a:lnTo>
                <a:lnTo>
                  <a:pt x="93764" y="65404"/>
                </a:lnTo>
                <a:lnTo>
                  <a:pt x="128638" y="65404"/>
                </a:lnTo>
                <a:lnTo>
                  <a:pt x="60274" y="134874"/>
                </a:lnTo>
                <a:lnTo>
                  <a:pt x="137782" y="231521"/>
                </a:lnTo>
                <a:lnTo>
                  <a:pt x="101079" y="231521"/>
                </a:lnTo>
                <a:lnTo>
                  <a:pt x="39001" y="151384"/>
                </a:lnTo>
                <a:lnTo>
                  <a:pt x="27978" y="162051"/>
                </a:lnTo>
                <a:lnTo>
                  <a:pt x="27978" y="231521"/>
                </a:lnTo>
                <a:lnTo>
                  <a:pt x="0" y="2315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27428" y="2467991"/>
            <a:ext cx="817245" cy="246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61844" y="2469514"/>
            <a:ext cx="802386" cy="3020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85590" y="2469514"/>
            <a:ext cx="823849" cy="2957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40198" y="2469514"/>
            <a:ext cx="679323" cy="2453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40883" y="2530220"/>
            <a:ext cx="805053" cy="241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84822" y="2469514"/>
            <a:ext cx="679323" cy="2453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87666" y="2469514"/>
            <a:ext cx="1235709" cy="2957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5347" y="2835275"/>
            <a:ext cx="680834" cy="2453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88719" y="2835275"/>
            <a:ext cx="1612265" cy="30200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62730" y="2835275"/>
            <a:ext cx="679323" cy="2453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90846" y="2839847"/>
            <a:ext cx="878205" cy="236220"/>
          </a:xfrm>
          <a:custGeom>
            <a:avLst/>
            <a:gdLst/>
            <a:ahLst/>
            <a:cxnLst/>
            <a:rect l="l" t="t" r="r" b="b"/>
            <a:pathLst>
              <a:path w="878204" h="236219">
                <a:moveTo>
                  <a:pt x="519049" y="65404"/>
                </a:moveTo>
                <a:lnTo>
                  <a:pt x="491108" y="65404"/>
                </a:lnTo>
                <a:lnTo>
                  <a:pt x="491195" y="176149"/>
                </a:lnTo>
                <a:lnTo>
                  <a:pt x="501395" y="216153"/>
                </a:lnTo>
                <a:lnTo>
                  <a:pt x="536066" y="236219"/>
                </a:lnTo>
                <a:lnTo>
                  <a:pt x="543305" y="236219"/>
                </a:lnTo>
                <a:lnTo>
                  <a:pt x="581136" y="223123"/>
                </a:lnTo>
                <a:lnTo>
                  <a:pt x="593725" y="213105"/>
                </a:lnTo>
                <a:lnTo>
                  <a:pt x="621791" y="213105"/>
                </a:lnTo>
                <a:lnTo>
                  <a:pt x="621791" y="209550"/>
                </a:lnTo>
                <a:lnTo>
                  <a:pt x="543305" y="209550"/>
                </a:lnTo>
                <a:lnTo>
                  <a:pt x="537590" y="208533"/>
                </a:lnTo>
                <a:lnTo>
                  <a:pt x="519049" y="168782"/>
                </a:lnTo>
                <a:lnTo>
                  <a:pt x="519049" y="65404"/>
                </a:lnTo>
                <a:close/>
              </a:path>
              <a:path w="878204" h="236219">
                <a:moveTo>
                  <a:pt x="621791" y="213105"/>
                </a:moveTo>
                <a:lnTo>
                  <a:pt x="593725" y="213105"/>
                </a:lnTo>
                <a:lnTo>
                  <a:pt x="593725" y="231520"/>
                </a:lnTo>
                <a:lnTo>
                  <a:pt x="621791" y="231520"/>
                </a:lnTo>
                <a:lnTo>
                  <a:pt x="621791" y="213105"/>
                </a:lnTo>
                <a:close/>
              </a:path>
              <a:path w="878204" h="236219">
                <a:moveTo>
                  <a:pt x="621791" y="65404"/>
                </a:moveTo>
                <a:lnTo>
                  <a:pt x="593725" y="65404"/>
                </a:lnTo>
                <a:lnTo>
                  <a:pt x="593725" y="189483"/>
                </a:lnTo>
                <a:lnTo>
                  <a:pt x="588821" y="193528"/>
                </a:lnTo>
                <a:lnTo>
                  <a:pt x="557402" y="209550"/>
                </a:lnTo>
                <a:lnTo>
                  <a:pt x="621791" y="209550"/>
                </a:lnTo>
                <a:lnTo>
                  <a:pt x="621791" y="65404"/>
                </a:lnTo>
                <a:close/>
              </a:path>
              <a:path w="878204" h="236219">
                <a:moveTo>
                  <a:pt x="197485" y="65404"/>
                </a:moveTo>
                <a:lnTo>
                  <a:pt x="169544" y="65404"/>
                </a:lnTo>
                <a:lnTo>
                  <a:pt x="169631" y="176149"/>
                </a:lnTo>
                <a:lnTo>
                  <a:pt x="179831" y="216153"/>
                </a:lnTo>
                <a:lnTo>
                  <a:pt x="214502" y="236219"/>
                </a:lnTo>
                <a:lnTo>
                  <a:pt x="221741" y="236219"/>
                </a:lnTo>
                <a:lnTo>
                  <a:pt x="259572" y="223123"/>
                </a:lnTo>
                <a:lnTo>
                  <a:pt x="272161" y="213105"/>
                </a:lnTo>
                <a:lnTo>
                  <a:pt x="300227" y="213105"/>
                </a:lnTo>
                <a:lnTo>
                  <a:pt x="300227" y="209550"/>
                </a:lnTo>
                <a:lnTo>
                  <a:pt x="221741" y="209550"/>
                </a:lnTo>
                <a:lnTo>
                  <a:pt x="216026" y="208533"/>
                </a:lnTo>
                <a:lnTo>
                  <a:pt x="197485" y="168782"/>
                </a:lnTo>
                <a:lnTo>
                  <a:pt x="197485" y="65404"/>
                </a:lnTo>
                <a:close/>
              </a:path>
              <a:path w="878204" h="236219">
                <a:moveTo>
                  <a:pt x="300227" y="213105"/>
                </a:moveTo>
                <a:lnTo>
                  <a:pt x="272161" y="213105"/>
                </a:lnTo>
                <a:lnTo>
                  <a:pt x="272161" y="231520"/>
                </a:lnTo>
                <a:lnTo>
                  <a:pt x="300227" y="231520"/>
                </a:lnTo>
                <a:lnTo>
                  <a:pt x="300227" y="213105"/>
                </a:lnTo>
                <a:close/>
              </a:path>
              <a:path w="878204" h="236219">
                <a:moveTo>
                  <a:pt x="300227" y="65404"/>
                </a:moveTo>
                <a:lnTo>
                  <a:pt x="272161" y="65404"/>
                </a:lnTo>
                <a:lnTo>
                  <a:pt x="272161" y="189483"/>
                </a:lnTo>
                <a:lnTo>
                  <a:pt x="267257" y="193528"/>
                </a:lnTo>
                <a:lnTo>
                  <a:pt x="235838" y="209550"/>
                </a:lnTo>
                <a:lnTo>
                  <a:pt x="300227" y="209550"/>
                </a:lnTo>
                <a:lnTo>
                  <a:pt x="300227" y="65404"/>
                </a:lnTo>
                <a:close/>
              </a:path>
              <a:path w="878204" h="236219">
                <a:moveTo>
                  <a:pt x="689355" y="65404"/>
                </a:moveTo>
                <a:lnTo>
                  <a:pt x="661415" y="65404"/>
                </a:lnTo>
                <a:lnTo>
                  <a:pt x="661415" y="231520"/>
                </a:lnTo>
                <a:lnTo>
                  <a:pt x="689355" y="231520"/>
                </a:lnTo>
                <a:lnTo>
                  <a:pt x="689355" y="107441"/>
                </a:lnTo>
                <a:lnTo>
                  <a:pt x="695705" y="101600"/>
                </a:lnTo>
                <a:lnTo>
                  <a:pt x="702055" y="96774"/>
                </a:lnTo>
                <a:lnTo>
                  <a:pt x="715390" y="89280"/>
                </a:lnTo>
                <a:lnTo>
                  <a:pt x="721740" y="87375"/>
                </a:lnTo>
                <a:lnTo>
                  <a:pt x="777436" y="87375"/>
                </a:lnTo>
                <a:lnTo>
                  <a:pt x="775778" y="83819"/>
                </a:lnTo>
                <a:lnTo>
                  <a:pt x="689355" y="83819"/>
                </a:lnTo>
                <a:lnTo>
                  <a:pt x="689355" y="65404"/>
                </a:lnTo>
                <a:close/>
              </a:path>
              <a:path w="878204" h="236219">
                <a:moveTo>
                  <a:pt x="777436" y="87375"/>
                </a:moveTo>
                <a:lnTo>
                  <a:pt x="734060" y="87375"/>
                </a:lnTo>
                <a:lnTo>
                  <a:pt x="739013" y="88264"/>
                </a:lnTo>
                <a:lnTo>
                  <a:pt x="746378" y="92075"/>
                </a:lnTo>
                <a:lnTo>
                  <a:pt x="755776" y="127762"/>
                </a:lnTo>
                <a:lnTo>
                  <a:pt x="755776" y="231520"/>
                </a:lnTo>
                <a:lnTo>
                  <a:pt x="783716" y="231520"/>
                </a:lnTo>
                <a:lnTo>
                  <a:pt x="783589" y="113918"/>
                </a:lnTo>
                <a:lnTo>
                  <a:pt x="783336" y="111632"/>
                </a:lnTo>
                <a:lnTo>
                  <a:pt x="783208" y="109600"/>
                </a:lnTo>
                <a:lnTo>
                  <a:pt x="783208" y="107950"/>
                </a:lnTo>
                <a:lnTo>
                  <a:pt x="788421" y="103211"/>
                </a:lnTo>
                <a:lnTo>
                  <a:pt x="793575" y="99091"/>
                </a:lnTo>
                <a:lnTo>
                  <a:pt x="798657" y="95591"/>
                </a:lnTo>
                <a:lnTo>
                  <a:pt x="803655" y="92710"/>
                </a:lnTo>
                <a:lnTo>
                  <a:pt x="809788" y="89407"/>
                </a:lnTo>
                <a:lnTo>
                  <a:pt x="778382" y="89407"/>
                </a:lnTo>
                <a:lnTo>
                  <a:pt x="777436" y="87375"/>
                </a:lnTo>
                <a:close/>
              </a:path>
              <a:path w="878204" h="236219">
                <a:moveTo>
                  <a:pt x="872477" y="87375"/>
                </a:moveTo>
                <a:lnTo>
                  <a:pt x="828420" y="87375"/>
                </a:lnTo>
                <a:lnTo>
                  <a:pt x="833374" y="88264"/>
                </a:lnTo>
                <a:lnTo>
                  <a:pt x="840739" y="92075"/>
                </a:lnTo>
                <a:lnTo>
                  <a:pt x="850138" y="127762"/>
                </a:lnTo>
                <a:lnTo>
                  <a:pt x="850138" y="231520"/>
                </a:lnTo>
                <a:lnTo>
                  <a:pt x="878077" y="231520"/>
                </a:lnTo>
                <a:lnTo>
                  <a:pt x="878041" y="120776"/>
                </a:lnTo>
                <a:lnTo>
                  <a:pt x="874522" y="93725"/>
                </a:lnTo>
                <a:lnTo>
                  <a:pt x="872477" y="87375"/>
                </a:lnTo>
                <a:close/>
              </a:path>
              <a:path w="878204" h="236219">
                <a:moveTo>
                  <a:pt x="836422" y="60705"/>
                </a:moveTo>
                <a:lnTo>
                  <a:pt x="829310" y="60705"/>
                </a:lnTo>
                <a:lnTo>
                  <a:pt x="822382" y="61160"/>
                </a:lnTo>
                <a:lnTo>
                  <a:pt x="784699" y="82788"/>
                </a:lnTo>
                <a:lnTo>
                  <a:pt x="778382" y="89407"/>
                </a:lnTo>
                <a:lnTo>
                  <a:pt x="809788" y="89407"/>
                </a:lnTo>
                <a:lnTo>
                  <a:pt x="810260" y="89153"/>
                </a:lnTo>
                <a:lnTo>
                  <a:pt x="816355" y="87375"/>
                </a:lnTo>
                <a:lnTo>
                  <a:pt x="872477" y="87375"/>
                </a:lnTo>
                <a:lnTo>
                  <a:pt x="872108" y="86232"/>
                </a:lnTo>
                <a:lnTo>
                  <a:pt x="868552" y="79882"/>
                </a:lnTo>
                <a:lnTo>
                  <a:pt x="864107" y="74929"/>
                </a:lnTo>
                <a:lnTo>
                  <a:pt x="859789" y="69850"/>
                </a:lnTo>
                <a:lnTo>
                  <a:pt x="854710" y="66293"/>
                </a:lnTo>
                <a:lnTo>
                  <a:pt x="848867" y="64135"/>
                </a:lnTo>
                <a:lnTo>
                  <a:pt x="842899" y="61849"/>
                </a:lnTo>
                <a:lnTo>
                  <a:pt x="836422" y="60705"/>
                </a:lnTo>
                <a:close/>
              </a:path>
              <a:path w="878204" h="236219">
                <a:moveTo>
                  <a:pt x="734949" y="60705"/>
                </a:moveTo>
                <a:lnTo>
                  <a:pt x="726313" y="60705"/>
                </a:lnTo>
                <a:lnTo>
                  <a:pt x="718438" y="62737"/>
                </a:lnTo>
                <a:lnTo>
                  <a:pt x="689355" y="83819"/>
                </a:lnTo>
                <a:lnTo>
                  <a:pt x="775778" y="83819"/>
                </a:lnTo>
                <a:lnTo>
                  <a:pt x="742090" y="61132"/>
                </a:lnTo>
                <a:lnTo>
                  <a:pt x="734949" y="60705"/>
                </a:lnTo>
                <a:close/>
              </a:path>
              <a:path w="878204" h="236219">
                <a:moveTo>
                  <a:pt x="369315" y="0"/>
                </a:moveTo>
                <a:lnTo>
                  <a:pt x="341375" y="0"/>
                </a:lnTo>
                <a:lnTo>
                  <a:pt x="341375" y="231520"/>
                </a:lnTo>
                <a:lnTo>
                  <a:pt x="369315" y="231520"/>
                </a:lnTo>
                <a:lnTo>
                  <a:pt x="369315" y="162051"/>
                </a:lnTo>
                <a:lnTo>
                  <a:pt x="380364" y="151383"/>
                </a:lnTo>
                <a:lnTo>
                  <a:pt x="414935" y="151383"/>
                </a:lnTo>
                <a:lnTo>
                  <a:pt x="402311" y="135636"/>
                </a:lnTo>
                <a:lnTo>
                  <a:pt x="369315" y="135636"/>
                </a:lnTo>
                <a:lnTo>
                  <a:pt x="369315" y="0"/>
                </a:lnTo>
                <a:close/>
              </a:path>
              <a:path w="878204" h="236219">
                <a:moveTo>
                  <a:pt x="414935" y="151383"/>
                </a:moveTo>
                <a:lnTo>
                  <a:pt x="380364" y="151383"/>
                </a:lnTo>
                <a:lnTo>
                  <a:pt x="442467" y="231520"/>
                </a:lnTo>
                <a:lnTo>
                  <a:pt x="479170" y="231520"/>
                </a:lnTo>
                <a:lnTo>
                  <a:pt x="414935" y="151383"/>
                </a:lnTo>
                <a:close/>
              </a:path>
              <a:path w="878204" h="236219">
                <a:moveTo>
                  <a:pt x="470026" y="65404"/>
                </a:moveTo>
                <a:lnTo>
                  <a:pt x="435101" y="65404"/>
                </a:lnTo>
                <a:lnTo>
                  <a:pt x="369315" y="135636"/>
                </a:lnTo>
                <a:lnTo>
                  <a:pt x="402311" y="135636"/>
                </a:lnTo>
                <a:lnTo>
                  <a:pt x="401700" y="134874"/>
                </a:lnTo>
                <a:lnTo>
                  <a:pt x="470026" y="65404"/>
                </a:lnTo>
                <a:close/>
              </a:path>
              <a:path w="878204" h="236219">
                <a:moveTo>
                  <a:pt x="27939" y="0"/>
                </a:moveTo>
                <a:lnTo>
                  <a:pt x="0" y="0"/>
                </a:lnTo>
                <a:lnTo>
                  <a:pt x="0" y="231520"/>
                </a:lnTo>
                <a:lnTo>
                  <a:pt x="27939" y="231520"/>
                </a:lnTo>
                <a:lnTo>
                  <a:pt x="27939" y="107441"/>
                </a:lnTo>
                <a:lnTo>
                  <a:pt x="33297" y="103179"/>
                </a:lnTo>
                <a:lnTo>
                  <a:pt x="64262" y="87375"/>
                </a:lnTo>
                <a:lnTo>
                  <a:pt x="123530" y="87375"/>
                </a:lnTo>
                <a:lnTo>
                  <a:pt x="122914" y="85836"/>
                </a:lnTo>
                <a:lnTo>
                  <a:pt x="121553" y="83819"/>
                </a:lnTo>
                <a:lnTo>
                  <a:pt x="27939" y="83819"/>
                </a:lnTo>
                <a:lnTo>
                  <a:pt x="27939" y="0"/>
                </a:lnTo>
                <a:close/>
              </a:path>
              <a:path w="878204" h="236219">
                <a:moveTo>
                  <a:pt x="123530" y="87375"/>
                </a:moveTo>
                <a:lnTo>
                  <a:pt x="78231" y="87375"/>
                </a:lnTo>
                <a:lnTo>
                  <a:pt x="83692" y="88391"/>
                </a:lnTo>
                <a:lnTo>
                  <a:pt x="87883" y="90424"/>
                </a:lnTo>
                <a:lnTo>
                  <a:pt x="102742" y="129286"/>
                </a:lnTo>
                <a:lnTo>
                  <a:pt x="102742" y="231520"/>
                </a:lnTo>
                <a:lnTo>
                  <a:pt x="130682" y="231520"/>
                </a:lnTo>
                <a:lnTo>
                  <a:pt x="130592" y="122174"/>
                </a:lnTo>
                <a:lnTo>
                  <a:pt x="129823" y="109267"/>
                </a:lnTo>
                <a:lnTo>
                  <a:pt x="127238" y="96647"/>
                </a:lnTo>
                <a:lnTo>
                  <a:pt x="123530" y="87375"/>
                </a:lnTo>
                <a:close/>
              </a:path>
              <a:path w="878204" h="236219">
                <a:moveTo>
                  <a:pt x="78486" y="60705"/>
                </a:moveTo>
                <a:lnTo>
                  <a:pt x="40417" y="73913"/>
                </a:lnTo>
                <a:lnTo>
                  <a:pt x="27939" y="83819"/>
                </a:lnTo>
                <a:lnTo>
                  <a:pt x="121553" y="83819"/>
                </a:lnTo>
                <a:lnTo>
                  <a:pt x="90086" y="61725"/>
                </a:lnTo>
                <a:lnTo>
                  <a:pt x="78486" y="607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81955" y="2905251"/>
            <a:ext cx="130810" cy="170815"/>
          </a:xfrm>
          <a:custGeom>
            <a:avLst/>
            <a:gdLst/>
            <a:ahLst/>
            <a:cxnLst/>
            <a:rect l="l" t="t" r="r" b="b"/>
            <a:pathLst>
              <a:path w="130810" h="170814">
                <a:moveTo>
                  <a:pt x="0" y="0"/>
                </a:moveTo>
                <a:lnTo>
                  <a:pt x="27940" y="0"/>
                </a:lnTo>
                <a:lnTo>
                  <a:pt x="27940" y="94614"/>
                </a:lnTo>
                <a:lnTo>
                  <a:pt x="27940" y="103377"/>
                </a:lnTo>
                <a:lnTo>
                  <a:pt x="42545" y="141224"/>
                </a:lnTo>
                <a:lnTo>
                  <a:pt x="52197" y="144145"/>
                </a:lnTo>
                <a:lnTo>
                  <a:pt x="59436" y="144145"/>
                </a:lnTo>
                <a:lnTo>
                  <a:pt x="66294" y="144145"/>
                </a:lnTo>
                <a:lnTo>
                  <a:pt x="102616" y="124078"/>
                </a:lnTo>
                <a:lnTo>
                  <a:pt x="102616" y="0"/>
                </a:lnTo>
                <a:lnTo>
                  <a:pt x="130683" y="0"/>
                </a:lnTo>
                <a:lnTo>
                  <a:pt x="130683" y="166115"/>
                </a:lnTo>
                <a:lnTo>
                  <a:pt x="102616" y="166115"/>
                </a:lnTo>
                <a:lnTo>
                  <a:pt x="102616" y="147700"/>
                </a:lnTo>
                <a:lnTo>
                  <a:pt x="96232" y="153060"/>
                </a:lnTo>
                <a:lnTo>
                  <a:pt x="59174" y="170437"/>
                </a:lnTo>
                <a:lnTo>
                  <a:pt x="52197" y="170814"/>
                </a:lnTo>
                <a:lnTo>
                  <a:pt x="44958" y="170814"/>
                </a:lnTo>
                <a:lnTo>
                  <a:pt x="10287" y="150749"/>
                </a:lnTo>
                <a:lnTo>
                  <a:pt x="0" y="10782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55820" y="2900679"/>
            <a:ext cx="139827" cy="1799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47690" y="2895980"/>
            <a:ext cx="225806" cy="1799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32222" y="2839847"/>
            <a:ext cx="137795" cy="231775"/>
          </a:xfrm>
          <a:custGeom>
            <a:avLst/>
            <a:gdLst/>
            <a:ahLst/>
            <a:cxnLst/>
            <a:rect l="l" t="t" r="r" b="b"/>
            <a:pathLst>
              <a:path w="137795" h="231775">
                <a:moveTo>
                  <a:pt x="0" y="0"/>
                </a:moveTo>
                <a:lnTo>
                  <a:pt x="27939" y="0"/>
                </a:lnTo>
                <a:lnTo>
                  <a:pt x="27939" y="135636"/>
                </a:lnTo>
                <a:lnTo>
                  <a:pt x="93725" y="65404"/>
                </a:lnTo>
                <a:lnTo>
                  <a:pt x="128650" y="65404"/>
                </a:lnTo>
                <a:lnTo>
                  <a:pt x="60325" y="134874"/>
                </a:lnTo>
                <a:lnTo>
                  <a:pt x="137794" y="231520"/>
                </a:lnTo>
                <a:lnTo>
                  <a:pt x="101091" y="231520"/>
                </a:lnTo>
                <a:lnTo>
                  <a:pt x="38988" y="151383"/>
                </a:lnTo>
                <a:lnTo>
                  <a:pt x="27939" y="162051"/>
                </a:lnTo>
                <a:lnTo>
                  <a:pt x="27939" y="231520"/>
                </a:lnTo>
                <a:lnTo>
                  <a:pt x="0" y="2315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86275" y="2835275"/>
            <a:ext cx="139826" cy="2406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01690" y="2900679"/>
            <a:ext cx="72517" cy="23037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35954" y="2835275"/>
            <a:ext cx="680847" cy="2453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49211" y="2835275"/>
            <a:ext cx="1153668" cy="30365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64627" y="2835275"/>
            <a:ext cx="679323" cy="2453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5347" y="3201035"/>
            <a:ext cx="1483220" cy="30200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77820" y="3201035"/>
            <a:ext cx="480441" cy="2453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82086" y="3201035"/>
            <a:ext cx="680847" cy="2453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77615" y="3201035"/>
            <a:ext cx="1165479" cy="30200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5477" y="3707129"/>
            <a:ext cx="183642" cy="18364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3597" y="3639946"/>
            <a:ext cx="680961" cy="24536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91157" y="3645915"/>
            <a:ext cx="1424432" cy="29603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61104" y="3645915"/>
            <a:ext cx="1579753" cy="23939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00344" y="3639946"/>
            <a:ext cx="1290066" cy="30200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49133" y="3639946"/>
            <a:ext cx="1194435" cy="30200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4011" y="4014215"/>
            <a:ext cx="1547990" cy="29514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29636" y="4005707"/>
            <a:ext cx="656717" cy="24536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74745" y="4023233"/>
            <a:ext cx="552831" cy="2278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40098" y="4005707"/>
            <a:ext cx="1637919" cy="30200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03366" y="4014215"/>
            <a:ext cx="874014" cy="29349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91096" y="4014215"/>
            <a:ext cx="992124" cy="29349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83296" y="4005707"/>
            <a:ext cx="688213" cy="30200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5477" y="4588002"/>
            <a:ext cx="183642" cy="18364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6246" y="4529328"/>
            <a:ext cx="986828" cy="29514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78151" y="4520819"/>
            <a:ext cx="1764030" cy="30200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46164" y="4520819"/>
            <a:ext cx="2105533" cy="24536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21239" y="4529328"/>
            <a:ext cx="1282430" cy="65925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3549" y="4895088"/>
            <a:ext cx="1199870" cy="29514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73476" y="4520819"/>
            <a:ext cx="3012821" cy="66941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74545" y="4886578"/>
            <a:ext cx="480441" cy="24536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5477" y="5468873"/>
            <a:ext cx="183642" cy="18365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61716" y="5401690"/>
            <a:ext cx="1533906" cy="30204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3597" y="5401690"/>
            <a:ext cx="2151240" cy="66780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68215" y="5401690"/>
            <a:ext cx="1558671" cy="30204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88048" y="5401690"/>
            <a:ext cx="480441" cy="24533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42606" y="5401690"/>
            <a:ext cx="1590675" cy="30368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5780" y="5943600"/>
            <a:ext cx="306184" cy="292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18678" y="5973876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1F1F1"/>
                </a:solidFill>
                <a:latin typeface="Calisto MT"/>
                <a:cs typeface="Calisto MT"/>
              </a:rPr>
              <a:t>23</a:t>
            </a:r>
            <a:endParaRPr sz="1000">
              <a:latin typeface="Calisto MT"/>
              <a:cs typeface="Calisto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9740" y="320065"/>
            <a:ext cx="830199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62965" algn="l"/>
                <a:tab pos="1755775" algn="l"/>
                <a:tab pos="3394710" algn="l"/>
                <a:tab pos="4779010" algn="l"/>
                <a:tab pos="5850255" algn="l"/>
                <a:tab pos="6617334" algn="l"/>
              </a:tabLst>
            </a:pPr>
            <a:r>
              <a:rPr sz="2400" dirty="0"/>
              <a:t>Bank	</a:t>
            </a:r>
            <a:r>
              <a:rPr sz="2400" spc="-10" dirty="0"/>
              <a:t>wajib	</a:t>
            </a:r>
            <a:r>
              <a:rPr sz="2400" spc="-5" dirty="0"/>
              <a:t>melakukan	penilaian	sendiri	</a:t>
            </a:r>
            <a:r>
              <a:rPr sz="2400" spc="-35" dirty="0"/>
              <a:t>(</a:t>
            </a:r>
            <a:r>
              <a:rPr sz="2500" i="1" spc="-35" dirty="0">
                <a:latin typeface="Tahoma"/>
                <a:cs typeface="Tahoma"/>
              </a:rPr>
              <a:t>self	</a:t>
            </a:r>
            <a:r>
              <a:rPr sz="2500" i="1" spc="-50" dirty="0">
                <a:latin typeface="Tahoma"/>
                <a:cs typeface="Tahoma"/>
              </a:rPr>
              <a:t>assessment</a:t>
            </a:r>
            <a:r>
              <a:rPr sz="2400" spc="-50" dirty="0"/>
              <a:t>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685825"/>
            <a:ext cx="830199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90269" algn="l"/>
                <a:tab pos="2210435" algn="l"/>
                <a:tab pos="3919220" algn="l"/>
                <a:tab pos="4993640" algn="l"/>
                <a:tab pos="6505575" algn="l"/>
                <a:tab pos="7708265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atas	Tin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ka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	</a:t>
            </a:r>
            <a:r>
              <a:rPr sz="2400" spc="-7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	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ank.	</a:t>
            </a:r>
            <a:r>
              <a:rPr sz="2400" spc="-6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eni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laian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	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500" i="1" spc="-45" dirty="0">
                <a:solidFill>
                  <a:srgbClr val="FFFFFF"/>
                </a:solidFill>
                <a:latin typeface="Tahoma"/>
                <a:cs typeface="Tahoma"/>
              </a:rPr>
              <a:t>self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1051585"/>
            <a:ext cx="448945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885314" algn="l"/>
                <a:tab pos="3086735" algn="l"/>
              </a:tabLst>
            </a:pPr>
            <a:r>
              <a:rPr sz="2500" i="1" spc="-5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500" i="1" spc="-4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500" i="1" spc="-6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500" i="1" spc="-4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500" i="1" spc="-65" dirty="0">
                <a:solidFill>
                  <a:srgbClr val="FFFFFF"/>
                </a:solidFill>
                <a:latin typeface="Tahoma"/>
                <a:cs typeface="Tahoma"/>
              </a:rPr>
              <a:t>smen</a:t>
            </a:r>
            <a:r>
              <a:rPr sz="2500" i="1" spc="-3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)	Tingkat	</a:t>
            </a:r>
            <a:r>
              <a:rPr sz="2400" spc="-7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6760" y="1068070"/>
            <a:ext cx="3434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7805" algn="l"/>
                <a:tab pos="249682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	pa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ng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ku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1433525"/>
            <a:ext cx="8303259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setiap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semester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untuk posisi akhir bulan Juni dan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Desember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Apabila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terdapat perbedaan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hasil penilaian Tingkat 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Kesehatan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Bank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dilakukan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oleh Bank Indonesia dengan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hasil </a:t>
            </a:r>
            <a:r>
              <a:rPr sz="2500" i="1" spc="-45" dirty="0">
                <a:solidFill>
                  <a:srgbClr val="FFFFFF"/>
                </a:solidFill>
                <a:latin typeface="Tahoma"/>
                <a:cs typeface="Tahoma"/>
              </a:rPr>
              <a:t>self </a:t>
            </a:r>
            <a:r>
              <a:rPr sz="2500" i="1" spc="-55" dirty="0">
                <a:solidFill>
                  <a:srgbClr val="FFFFFF"/>
                </a:solidFill>
                <a:latin typeface="Tahoma"/>
                <a:cs typeface="Tahoma"/>
              </a:rPr>
              <a:t>assesment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penilaian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Tingkat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Kesehatan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Bank maka 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berlaku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adalah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hasil penilaian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Tingkat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Kesehatan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Bank 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dilakukan oleh Bank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Indonesia.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392" y="5900928"/>
            <a:ext cx="379247" cy="348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79054" y="5943396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24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1447" rIns="0" bIns="0" rtlCol="0">
            <a:spAutoFit/>
          </a:bodyPr>
          <a:lstStyle/>
          <a:p>
            <a:pPr marL="30480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ahoma"/>
                <a:cs typeface="Tahoma"/>
              </a:rPr>
              <a:t>BMPK</a:t>
            </a:r>
            <a:endParaRPr sz="2800">
              <a:latin typeface="Tahoma"/>
              <a:cs typeface="Tahoma"/>
            </a:endParaRPr>
          </a:p>
          <a:p>
            <a:pPr marL="300990" algn="ctr">
              <a:lnSpc>
                <a:spcPct val="100000"/>
              </a:lnSpc>
            </a:pPr>
            <a:r>
              <a:rPr sz="2800" b="1" spc="-10" dirty="0">
                <a:latin typeface="Tahoma"/>
                <a:cs typeface="Tahoma"/>
              </a:rPr>
              <a:t>(Batas Maksimum Pemberian</a:t>
            </a:r>
            <a:r>
              <a:rPr sz="2800" b="1" spc="10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Kredit)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1921891"/>
            <a:ext cx="822452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6985" indent="-18034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93040" algn="l"/>
                <a:tab pos="1330960" algn="l"/>
                <a:tab pos="2617470" algn="l"/>
                <a:tab pos="4471035" algn="l"/>
                <a:tab pos="6419215" algn="l"/>
              </a:tabLst>
            </a:pP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BMP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alah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senta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sim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pe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diaan  dana 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diperkenankan dari modal</a:t>
            </a:r>
            <a:r>
              <a:rPr sz="28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Bank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192405" marR="5080" indent="-180340">
              <a:lnSpc>
                <a:spcPct val="100000"/>
              </a:lnSpc>
              <a:buFont typeface="Arial"/>
              <a:buChar char="•"/>
              <a:tabLst>
                <a:tab pos="193040" algn="l"/>
                <a:tab pos="1290955" algn="l"/>
                <a:tab pos="2232025" algn="l"/>
                <a:tab pos="3603625" algn="l"/>
                <a:tab pos="472694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Modal	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Bank	adalah	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modal	inti, modal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pelengkap 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dan dana bersih cabang di luar</a:t>
            </a:r>
            <a:r>
              <a:rPr sz="28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negeri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392" y="5900928"/>
            <a:ext cx="379247" cy="348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79054" y="5943396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25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5286" y="639826"/>
            <a:ext cx="75552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Tahoma"/>
                <a:cs typeface="Tahoma"/>
              </a:rPr>
              <a:t>BMPK</a:t>
            </a:r>
            <a:endParaRPr sz="3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Tahoma"/>
                <a:cs typeface="Tahoma"/>
              </a:rPr>
              <a:t>(Batas </a:t>
            </a:r>
            <a:r>
              <a:rPr sz="3200" b="1" dirty="0">
                <a:latin typeface="Tahoma"/>
                <a:cs typeface="Tahoma"/>
              </a:rPr>
              <a:t>Maksimum </a:t>
            </a:r>
            <a:r>
              <a:rPr sz="3200" b="1" spc="-5" dirty="0">
                <a:latin typeface="Tahoma"/>
                <a:cs typeface="Tahoma"/>
              </a:rPr>
              <a:t>Pemberian</a:t>
            </a:r>
            <a:r>
              <a:rPr sz="3200" b="1" spc="-11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Kredit)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1998090"/>
            <a:ext cx="845439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6350" indent="-252095">
              <a:lnSpc>
                <a:spcPct val="100000"/>
              </a:lnSpc>
              <a:spcBef>
                <a:spcPts val="100"/>
              </a:spcBef>
              <a:buChar char="•"/>
              <a:tabLst>
                <a:tab pos="264795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Konsentrasi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penyedian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dana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salah satu penyebab kegagalan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usaha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bank</a:t>
            </a:r>
            <a:endParaRPr sz="2400">
              <a:latin typeface="Tahoma"/>
              <a:cs typeface="Tahoma"/>
            </a:endParaRPr>
          </a:p>
          <a:p>
            <a:pPr marL="264160" marR="5080" indent="-252095">
              <a:lnSpc>
                <a:spcPct val="100000"/>
              </a:lnSpc>
              <a:spcBef>
                <a:spcPts val="575"/>
              </a:spcBef>
              <a:buChar char="•"/>
              <a:tabLst>
                <a:tab pos="264795" algn="l"/>
                <a:tab pos="4921885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Penerapkan</a:t>
            </a:r>
            <a:r>
              <a:rPr sz="2400" spc="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prinsip</a:t>
            </a:r>
            <a:r>
              <a:rPr sz="24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kehati-hatian	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dlm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penyediaan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dana dgn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cara penyebaran/ diversifikasi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kredit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18643"/>
            <a:ext cx="7035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DADADA"/>
                </a:solidFill>
              </a:rPr>
              <a:t>L/C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272784" y="3207257"/>
            <a:ext cx="151130" cy="990600"/>
          </a:xfrm>
          <a:custGeom>
            <a:avLst/>
            <a:gdLst/>
            <a:ahLst/>
            <a:cxnLst/>
            <a:rect l="l" t="t" r="r" b="b"/>
            <a:pathLst>
              <a:path w="151129" h="990600">
                <a:moveTo>
                  <a:pt x="0" y="839723"/>
                </a:moveTo>
                <a:lnTo>
                  <a:pt x="75437" y="990599"/>
                </a:lnTo>
                <a:lnTo>
                  <a:pt x="125729" y="890015"/>
                </a:lnTo>
                <a:lnTo>
                  <a:pt x="50291" y="890015"/>
                </a:lnTo>
                <a:lnTo>
                  <a:pt x="50291" y="873252"/>
                </a:lnTo>
                <a:lnTo>
                  <a:pt x="0" y="839723"/>
                </a:lnTo>
                <a:close/>
              </a:path>
              <a:path w="151129" h="990600">
                <a:moveTo>
                  <a:pt x="50292" y="873252"/>
                </a:moveTo>
                <a:lnTo>
                  <a:pt x="50291" y="890015"/>
                </a:lnTo>
                <a:lnTo>
                  <a:pt x="75437" y="890015"/>
                </a:lnTo>
                <a:lnTo>
                  <a:pt x="50292" y="873252"/>
                </a:lnTo>
                <a:close/>
              </a:path>
              <a:path w="151129" h="990600">
                <a:moveTo>
                  <a:pt x="100583" y="0"/>
                </a:moveTo>
                <a:lnTo>
                  <a:pt x="50291" y="0"/>
                </a:lnTo>
                <a:lnTo>
                  <a:pt x="50292" y="873252"/>
                </a:lnTo>
                <a:lnTo>
                  <a:pt x="75437" y="890015"/>
                </a:lnTo>
                <a:lnTo>
                  <a:pt x="100583" y="873252"/>
                </a:lnTo>
                <a:lnTo>
                  <a:pt x="100583" y="0"/>
                </a:lnTo>
                <a:close/>
              </a:path>
              <a:path w="151129" h="990600">
                <a:moveTo>
                  <a:pt x="100583" y="873252"/>
                </a:moveTo>
                <a:lnTo>
                  <a:pt x="75437" y="890015"/>
                </a:lnTo>
                <a:lnTo>
                  <a:pt x="100583" y="890015"/>
                </a:lnTo>
                <a:lnTo>
                  <a:pt x="100583" y="873252"/>
                </a:lnTo>
                <a:close/>
              </a:path>
              <a:path w="151129" h="990600">
                <a:moveTo>
                  <a:pt x="150875" y="839723"/>
                </a:moveTo>
                <a:lnTo>
                  <a:pt x="100583" y="873252"/>
                </a:lnTo>
                <a:lnTo>
                  <a:pt x="100583" y="890015"/>
                </a:lnTo>
                <a:lnTo>
                  <a:pt x="125729" y="890015"/>
                </a:lnTo>
                <a:lnTo>
                  <a:pt x="150875" y="839723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8108" y="3206495"/>
            <a:ext cx="295910" cy="337185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463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65"/>
              </a:spcBef>
            </a:pP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61538" y="1592580"/>
            <a:ext cx="2810510" cy="151130"/>
          </a:xfrm>
          <a:custGeom>
            <a:avLst/>
            <a:gdLst/>
            <a:ahLst/>
            <a:cxnLst/>
            <a:rect l="l" t="t" r="r" b="b"/>
            <a:pathLst>
              <a:path w="2810510" h="151130">
                <a:moveTo>
                  <a:pt x="2709672" y="75437"/>
                </a:moveTo>
                <a:lnTo>
                  <a:pt x="2659379" y="150875"/>
                </a:lnTo>
                <a:lnTo>
                  <a:pt x="2759964" y="100584"/>
                </a:lnTo>
                <a:lnTo>
                  <a:pt x="2709672" y="100584"/>
                </a:lnTo>
                <a:lnTo>
                  <a:pt x="2709672" y="75437"/>
                </a:lnTo>
                <a:close/>
              </a:path>
              <a:path w="2810510" h="151130">
                <a:moveTo>
                  <a:pt x="2692908" y="50292"/>
                </a:moveTo>
                <a:lnTo>
                  <a:pt x="0" y="50292"/>
                </a:lnTo>
                <a:lnTo>
                  <a:pt x="0" y="100584"/>
                </a:lnTo>
                <a:lnTo>
                  <a:pt x="2692907" y="100584"/>
                </a:lnTo>
                <a:lnTo>
                  <a:pt x="2709672" y="75437"/>
                </a:lnTo>
                <a:lnTo>
                  <a:pt x="2692908" y="50292"/>
                </a:lnTo>
                <a:close/>
              </a:path>
              <a:path w="2810510" h="151130">
                <a:moveTo>
                  <a:pt x="2759964" y="50292"/>
                </a:moveTo>
                <a:lnTo>
                  <a:pt x="2709672" y="50292"/>
                </a:lnTo>
                <a:lnTo>
                  <a:pt x="2709672" y="100584"/>
                </a:lnTo>
                <a:lnTo>
                  <a:pt x="2759964" y="100584"/>
                </a:lnTo>
                <a:lnTo>
                  <a:pt x="2810256" y="75437"/>
                </a:lnTo>
                <a:lnTo>
                  <a:pt x="2759964" y="50292"/>
                </a:lnTo>
                <a:close/>
              </a:path>
              <a:path w="2810510" h="151130">
                <a:moveTo>
                  <a:pt x="2659379" y="0"/>
                </a:moveTo>
                <a:lnTo>
                  <a:pt x="2709672" y="75437"/>
                </a:lnTo>
                <a:lnTo>
                  <a:pt x="2709672" y="50292"/>
                </a:lnTo>
                <a:lnTo>
                  <a:pt x="2759964" y="50292"/>
                </a:lnTo>
                <a:lnTo>
                  <a:pt x="2659379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60776" y="1487424"/>
            <a:ext cx="297180" cy="337185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457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60"/>
              </a:spcBef>
            </a:pP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3450" y="2992373"/>
            <a:ext cx="151130" cy="1167765"/>
          </a:xfrm>
          <a:custGeom>
            <a:avLst/>
            <a:gdLst/>
            <a:ahLst/>
            <a:cxnLst/>
            <a:rect l="l" t="t" r="r" b="b"/>
            <a:pathLst>
              <a:path w="151130" h="1167764">
                <a:moveTo>
                  <a:pt x="75564" y="100584"/>
                </a:moveTo>
                <a:lnTo>
                  <a:pt x="50397" y="117292"/>
                </a:lnTo>
                <a:lnTo>
                  <a:pt x="49022" y="1167383"/>
                </a:lnTo>
                <a:lnTo>
                  <a:pt x="99313" y="1167383"/>
                </a:lnTo>
                <a:lnTo>
                  <a:pt x="100688" y="117403"/>
                </a:lnTo>
                <a:lnTo>
                  <a:pt x="75564" y="100584"/>
                </a:lnTo>
                <a:close/>
              </a:path>
              <a:path w="151130" h="1167764">
                <a:moveTo>
                  <a:pt x="125772" y="100584"/>
                </a:moveTo>
                <a:lnTo>
                  <a:pt x="100711" y="100584"/>
                </a:lnTo>
                <a:lnTo>
                  <a:pt x="100688" y="117403"/>
                </a:lnTo>
                <a:lnTo>
                  <a:pt x="150875" y="151002"/>
                </a:lnTo>
                <a:lnTo>
                  <a:pt x="125772" y="100584"/>
                </a:lnTo>
                <a:close/>
              </a:path>
              <a:path w="151130" h="1167764">
                <a:moveTo>
                  <a:pt x="75692" y="0"/>
                </a:moveTo>
                <a:lnTo>
                  <a:pt x="0" y="150749"/>
                </a:lnTo>
                <a:lnTo>
                  <a:pt x="50397" y="117292"/>
                </a:lnTo>
                <a:lnTo>
                  <a:pt x="50418" y="100584"/>
                </a:lnTo>
                <a:lnTo>
                  <a:pt x="125772" y="100584"/>
                </a:lnTo>
                <a:lnTo>
                  <a:pt x="75692" y="0"/>
                </a:lnTo>
                <a:close/>
              </a:path>
              <a:path w="151130" h="1167764">
                <a:moveTo>
                  <a:pt x="100711" y="100584"/>
                </a:moveTo>
                <a:lnTo>
                  <a:pt x="75564" y="100584"/>
                </a:lnTo>
                <a:lnTo>
                  <a:pt x="100688" y="117403"/>
                </a:lnTo>
                <a:lnTo>
                  <a:pt x="100711" y="100584"/>
                </a:lnTo>
                <a:close/>
              </a:path>
              <a:path w="151130" h="1167764">
                <a:moveTo>
                  <a:pt x="75564" y="100584"/>
                </a:moveTo>
                <a:lnTo>
                  <a:pt x="50418" y="100584"/>
                </a:lnTo>
                <a:lnTo>
                  <a:pt x="50397" y="117292"/>
                </a:lnTo>
                <a:lnTo>
                  <a:pt x="75564" y="10058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57400" y="3825240"/>
            <a:ext cx="410209" cy="337185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463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5"/>
              </a:spcBef>
            </a:pP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61538" y="4960620"/>
            <a:ext cx="2821305" cy="151130"/>
          </a:xfrm>
          <a:custGeom>
            <a:avLst/>
            <a:gdLst/>
            <a:ahLst/>
            <a:cxnLst/>
            <a:rect l="l" t="t" r="r" b="b"/>
            <a:pathLst>
              <a:path w="2821304" h="151129">
                <a:moveTo>
                  <a:pt x="150875" y="0"/>
                </a:moveTo>
                <a:lnTo>
                  <a:pt x="0" y="75437"/>
                </a:lnTo>
                <a:lnTo>
                  <a:pt x="150875" y="150875"/>
                </a:lnTo>
                <a:lnTo>
                  <a:pt x="117348" y="100583"/>
                </a:lnTo>
                <a:lnTo>
                  <a:pt x="100584" y="100583"/>
                </a:lnTo>
                <a:lnTo>
                  <a:pt x="100584" y="50291"/>
                </a:lnTo>
                <a:lnTo>
                  <a:pt x="117348" y="50291"/>
                </a:lnTo>
                <a:lnTo>
                  <a:pt x="150875" y="0"/>
                </a:lnTo>
                <a:close/>
              </a:path>
              <a:path w="2821304" h="151129">
                <a:moveTo>
                  <a:pt x="2720340" y="75437"/>
                </a:moveTo>
                <a:lnTo>
                  <a:pt x="2670048" y="150875"/>
                </a:lnTo>
                <a:lnTo>
                  <a:pt x="2770631" y="100583"/>
                </a:lnTo>
                <a:lnTo>
                  <a:pt x="2720340" y="100583"/>
                </a:lnTo>
                <a:lnTo>
                  <a:pt x="2720340" y="75437"/>
                </a:lnTo>
                <a:close/>
              </a:path>
              <a:path w="2821304" h="151129">
                <a:moveTo>
                  <a:pt x="100584" y="75437"/>
                </a:moveTo>
                <a:lnTo>
                  <a:pt x="100584" y="100583"/>
                </a:lnTo>
                <a:lnTo>
                  <a:pt x="117348" y="100583"/>
                </a:lnTo>
                <a:lnTo>
                  <a:pt x="100584" y="75437"/>
                </a:lnTo>
                <a:close/>
              </a:path>
              <a:path w="2821304" h="151129">
                <a:moveTo>
                  <a:pt x="2703576" y="50291"/>
                </a:moveTo>
                <a:lnTo>
                  <a:pt x="117348" y="50291"/>
                </a:lnTo>
                <a:lnTo>
                  <a:pt x="100584" y="75437"/>
                </a:lnTo>
                <a:lnTo>
                  <a:pt x="117348" y="100583"/>
                </a:lnTo>
                <a:lnTo>
                  <a:pt x="2703576" y="100583"/>
                </a:lnTo>
                <a:lnTo>
                  <a:pt x="2720340" y="75437"/>
                </a:lnTo>
                <a:lnTo>
                  <a:pt x="2703576" y="50291"/>
                </a:lnTo>
                <a:close/>
              </a:path>
              <a:path w="2821304" h="151129">
                <a:moveTo>
                  <a:pt x="2770632" y="50291"/>
                </a:moveTo>
                <a:lnTo>
                  <a:pt x="2720340" y="50291"/>
                </a:lnTo>
                <a:lnTo>
                  <a:pt x="2720340" y="100583"/>
                </a:lnTo>
                <a:lnTo>
                  <a:pt x="2770631" y="100583"/>
                </a:lnTo>
                <a:lnTo>
                  <a:pt x="2820924" y="75437"/>
                </a:lnTo>
                <a:lnTo>
                  <a:pt x="2770632" y="50291"/>
                </a:lnTo>
                <a:close/>
              </a:path>
              <a:path w="2821304" h="151129">
                <a:moveTo>
                  <a:pt x="117348" y="50291"/>
                </a:moveTo>
                <a:lnTo>
                  <a:pt x="100584" y="50291"/>
                </a:lnTo>
                <a:lnTo>
                  <a:pt x="100584" y="75437"/>
                </a:lnTo>
                <a:lnTo>
                  <a:pt x="117348" y="50291"/>
                </a:lnTo>
                <a:close/>
              </a:path>
              <a:path w="2821304" h="151129">
                <a:moveTo>
                  <a:pt x="2670048" y="0"/>
                </a:moveTo>
                <a:lnTo>
                  <a:pt x="2720340" y="75437"/>
                </a:lnTo>
                <a:lnTo>
                  <a:pt x="2720340" y="50291"/>
                </a:lnTo>
                <a:lnTo>
                  <a:pt x="2770632" y="50291"/>
                </a:lnTo>
                <a:lnTo>
                  <a:pt x="2670048" y="0"/>
                </a:lnTo>
                <a:close/>
              </a:path>
            </a:pathLst>
          </a:custGeom>
          <a:solidFill>
            <a:srgbClr val="F4B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53484" y="4861559"/>
            <a:ext cx="295910" cy="335280"/>
          </a:xfrm>
          <a:prstGeom prst="rect">
            <a:avLst/>
          </a:prstGeom>
          <a:solidFill>
            <a:srgbClr val="F4B69B"/>
          </a:solidFill>
        </p:spPr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1600" b="1" spc="-5" dirty="0"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49779" y="5662421"/>
            <a:ext cx="151130" cy="646430"/>
          </a:xfrm>
          <a:custGeom>
            <a:avLst/>
            <a:gdLst/>
            <a:ahLst/>
            <a:cxnLst/>
            <a:rect l="l" t="t" r="r" b="b"/>
            <a:pathLst>
              <a:path w="151130" h="646429">
                <a:moveTo>
                  <a:pt x="75437" y="100583"/>
                </a:moveTo>
                <a:lnTo>
                  <a:pt x="50292" y="117347"/>
                </a:lnTo>
                <a:lnTo>
                  <a:pt x="50292" y="646175"/>
                </a:lnTo>
                <a:lnTo>
                  <a:pt x="100583" y="646175"/>
                </a:lnTo>
                <a:lnTo>
                  <a:pt x="100583" y="117347"/>
                </a:lnTo>
                <a:lnTo>
                  <a:pt x="75437" y="100583"/>
                </a:lnTo>
                <a:close/>
              </a:path>
              <a:path w="151130" h="646429">
                <a:moveTo>
                  <a:pt x="75437" y="0"/>
                </a:moveTo>
                <a:lnTo>
                  <a:pt x="0" y="150875"/>
                </a:lnTo>
                <a:lnTo>
                  <a:pt x="50292" y="117347"/>
                </a:lnTo>
                <a:lnTo>
                  <a:pt x="50292" y="100583"/>
                </a:lnTo>
                <a:lnTo>
                  <a:pt x="125730" y="100583"/>
                </a:lnTo>
                <a:lnTo>
                  <a:pt x="75437" y="0"/>
                </a:lnTo>
                <a:close/>
              </a:path>
              <a:path w="151130" h="646429">
                <a:moveTo>
                  <a:pt x="125730" y="100583"/>
                </a:moveTo>
                <a:lnTo>
                  <a:pt x="100583" y="100583"/>
                </a:lnTo>
                <a:lnTo>
                  <a:pt x="100583" y="117347"/>
                </a:lnTo>
                <a:lnTo>
                  <a:pt x="150875" y="150875"/>
                </a:lnTo>
                <a:lnTo>
                  <a:pt x="125730" y="100583"/>
                </a:lnTo>
                <a:close/>
              </a:path>
              <a:path w="151130" h="646429">
                <a:moveTo>
                  <a:pt x="75437" y="100583"/>
                </a:moveTo>
                <a:lnTo>
                  <a:pt x="50292" y="100583"/>
                </a:lnTo>
                <a:lnTo>
                  <a:pt x="50292" y="117347"/>
                </a:lnTo>
                <a:lnTo>
                  <a:pt x="75437" y="100583"/>
                </a:lnTo>
                <a:close/>
              </a:path>
              <a:path w="151130" h="646429">
                <a:moveTo>
                  <a:pt x="100583" y="100583"/>
                </a:moveTo>
                <a:lnTo>
                  <a:pt x="75437" y="100583"/>
                </a:lnTo>
                <a:lnTo>
                  <a:pt x="100583" y="117347"/>
                </a:lnTo>
                <a:lnTo>
                  <a:pt x="100583" y="100583"/>
                </a:lnTo>
                <a:close/>
              </a:path>
            </a:pathLst>
          </a:custGeom>
          <a:solidFill>
            <a:srgbClr val="E83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86177" y="6337553"/>
            <a:ext cx="4619625" cy="0"/>
          </a:xfrm>
          <a:custGeom>
            <a:avLst/>
            <a:gdLst/>
            <a:ahLst/>
            <a:cxnLst/>
            <a:rect l="l" t="t" r="r" b="b"/>
            <a:pathLst>
              <a:path w="4619625">
                <a:moveTo>
                  <a:pt x="0" y="0"/>
                </a:moveTo>
                <a:lnTo>
                  <a:pt x="4619244" y="0"/>
                </a:lnTo>
              </a:path>
            </a:pathLst>
          </a:custGeom>
          <a:ln w="50292">
            <a:solidFill>
              <a:srgbClr val="E83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60285" y="5853684"/>
            <a:ext cx="0" cy="310515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10133"/>
                </a:lnTo>
              </a:path>
            </a:pathLst>
          </a:custGeom>
          <a:ln w="50292">
            <a:solidFill>
              <a:srgbClr val="E83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719316" y="5516879"/>
            <a:ext cx="297180" cy="337185"/>
          </a:xfrm>
          <a:prstGeom prst="rect">
            <a:avLst/>
          </a:prstGeom>
          <a:solidFill>
            <a:srgbClr val="E83700"/>
          </a:solidFill>
        </p:spPr>
        <p:txBody>
          <a:bodyPr vert="horz" wrap="square" lIns="0" tIns="4635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65"/>
              </a:spcBef>
            </a:pP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58489" y="1997964"/>
            <a:ext cx="2813685" cy="151130"/>
          </a:xfrm>
          <a:custGeom>
            <a:avLst/>
            <a:gdLst/>
            <a:ahLst/>
            <a:cxnLst/>
            <a:rect l="l" t="t" r="r" b="b"/>
            <a:pathLst>
              <a:path w="2813685" h="151130">
                <a:moveTo>
                  <a:pt x="150875" y="0"/>
                </a:moveTo>
                <a:lnTo>
                  <a:pt x="0" y="75437"/>
                </a:lnTo>
                <a:lnTo>
                  <a:pt x="150875" y="150875"/>
                </a:lnTo>
                <a:lnTo>
                  <a:pt x="117348" y="100584"/>
                </a:lnTo>
                <a:lnTo>
                  <a:pt x="100584" y="100584"/>
                </a:lnTo>
                <a:lnTo>
                  <a:pt x="100584" y="50291"/>
                </a:lnTo>
                <a:lnTo>
                  <a:pt x="117348" y="50291"/>
                </a:lnTo>
                <a:lnTo>
                  <a:pt x="150875" y="0"/>
                </a:lnTo>
                <a:close/>
              </a:path>
              <a:path w="2813685" h="151130">
                <a:moveTo>
                  <a:pt x="100584" y="75437"/>
                </a:moveTo>
                <a:lnTo>
                  <a:pt x="100584" y="100584"/>
                </a:lnTo>
                <a:lnTo>
                  <a:pt x="117348" y="100584"/>
                </a:lnTo>
                <a:lnTo>
                  <a:pt x="100584" y="75437"/>
                </a:lnTo>
                <a:close/>
              </a:path>
              <a:path w="2813685" h="151130">
                <a:moveTo>
                  <a:pt x="2813304" y="50291"/>
                </a:moveTo>
                <a:lnTo>
                  <a:pt x="117348" y="50291"/>
                </a:lnTo>
                <a:lnTo>
                  <a:pt x="100584" y="75437"/>
                </a:lnTo>
                <a:lnTo>
                  <a:pt x="117348" y="100584"/>
                </a:lnTo>
                <a:lnTo>
                  <a:pt x="2813304" y="100584"/>
                </a:lnTo>
                <a:lnTo>
                  <a:pt x="2813304" y="50291"/>
                </a:lnTo>
                <a:close/>
              </a:path>
              <a:path w="2813685" h="151130">
                <a:moveTo>
                  <a:pt x="117348" y="50291"/>
                </a:moveTo>
                <a:lnTo>
                  <a:pt x="100584" y="50291"/>
                </a:lnTo>
                <a:lnTo>
                  <a:pt x="100584" y="75437"/>
                </a:lnTo>
                <a:lnTo>
                  <a:pt x="117348" y="50291"/>
                </a:lnTo>
                <a:close/>
              </a:path>
            </a:pathLst>
          </a:custGeom>
          <a:solidFill>
            <a:srgbClr val="E83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73852" y="1908048"/>
            <a:ext cx="297180" cy="337185"/>
          </a:xfrm>
          <a:prstGeom prst="rect">
            <a:avLst/>
          </a:prstGeom>
          <a:solidFill>
            <a:srgbClr val="E83700"/>
          </a:solidFill>
        </p:spPr>
        <p:txBody>
          <a:bodyPr vert="horz" wrap="square" lIns="0" tIns="457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60"/>
              </a:spcBef>
            </a:pP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31335" y="5672725"/>
            <a:ext cx="1241029" cy="703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90494" y="5997656"/>
            <a:ext cx="435609" cy="353695"/>
          </a:xfrm>
          <a:custGeom>
            <a:avLst/>
            <a:gdLst/>
            <a:ahLst/>
            <a:cxnLst/>
            <a:rect l="l" t="t" r="r" b="b"/>
            <a:pathLst>
              <a:path w="435609" h="353695">
                <a:moveTo>
                  <a:pt x="216717" y="0"/>
                </a:moveTo>
                <a:lnTo>
                  <a:pt x="0" y="63398"/>
                </a:lnTo>
                <a:lnTo>
                  <a:pt x="0" y="87407"/>
                </a:lnTo>
                <a:lnTo>
                  <a:pt x="14780" y="93366"/>
                </a:lnTo>
                <a:lnTo>
                  <a:pt x="14781" y="219541"/>
                </a:lnTo>
                <a:lnTo>
                  <a:pt x="0" y="224404"/>
                </a:lnTo>
                <a:lnTo>
                  <a:pt x="0" y="244488"/>
                </a:lnTo>
                <a:lnTo>
                  <a:pt x="215338" y="353235"/>
                </a:lnTo>
                <a:lnTo>
                  <a:pt x="435010" y="244488"/>
                </a:lnTo>
                <a:lnTo>
                  <a:pt x="435010" y="224404"/>
                </a:lnTo>
                <a:lnTo>
                  <a:pt x="420011" y="219541"/>
                </a:lnTo>
                <a:lnTo>
                  <a:pt x="420011" y="92111"/>
                </a:lnTo>
                <a:lnTo>
                  <a:pt x="435009" y="87407"/>
                </a:lnTo>
                <a:lnTo>
                  <a:pt x="435009" y="63398"/>
                </a:lnTo>
                <a:lnTo>
                  <a:pt x="216717" y="0"/>
                </a:lnTo>
                <a:close/>
              </a:path>
            </a:pathLst>
          </a:custGeom>
          <a:solidFill>
            <a:srgbClr val="FFCC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03113" y="6060115"/>
            <a:ext cx="229235" cy="290830"/>
          </a:xfrm>
          <a:custGeom>
            <a:avLst/>
            <a:gdLst/>
            <a:ahLst/>
            <a:cxnLst/>
            <a:rect l="l" t="t" r="r" b="b"/>
            <a:pathLst>
              <a:path w="229234" h="290829">
                <a:moveTo>
                  <a:pt x="97741" y="245895"/>
                </a:moveTo>
                <a:lnTo>
                  <a:pt x="28656" y="245895"/>
                </a:lnTo>
                <a:lnTo>
                  <a:pt x="12048" y="265040"/>
                </a:lnTo>
                <a:lnTo>
                  <a:pt x="5459" y="290461"/>
                </a:lnTo>
                <a:lnTo>
                  <a:pt x="97741" y="245895"/>
                </a:lnTo>
                <a:close/>
              </a:path>
              <a:path w="229234" h="290829">
                <a:moveTo>
                  <a:pt x="211472" y="98228"/>
                </a:moveTo>
                <a:lnTo>
                  <a:pt x="5459" y="98228"/>
                </a:lnTo>
                <a:lnTo>
                  <a:pt x="3639" y="246993"/>
                </a:lnTo>
                <a:lnTo>
                  <a:pt x="28656" y="245895"/>
                </a:lnTo>
                <a:lnTo>
                  <a:pt x="97741" y="245895"/>
                </a:lnTo>
                <a:lnTo>
                  <a:pt x="227391" y="183283"/>
                </a:lnTo>
                <a:lnTo>
                  <a:pt x="229210" y="158957"/>
                </a:lnTo>
                <a:lnTo>
                  <a:pt x="211473" y="157081"/>
                </a:lnTo>
                <a:lnTo>
                  <a:pt x="211472" y="98228"/>
                </a:lnTo>
                <a:close/>
              </a:path>
              <a:path w="229234" h="290829">
                <a:moveTo>
                  <a:pt x="224670" y="0"/>
                </a:moveTo>
                <a:lnTo>
                  <a:pt x="900" y="67626"/>
                </a:lnTo>
                <a:lnTo>
                  <a:pt x="0" y="99642"/>
                </a:lnTo>
                <a:lnTo>
                  <a:pt x="5459" y="98228"/>
                </a:lnTo>
                <a:lnTo>
                  <a:pt x="211472" y="98228"/>
                </a:lnTo>
                <a:lnTo>
                  <a:pt x="211472" y="27457"/>
                </a:lnTo>
                <a:lnTo>
                  <a:pt x="223521" y="24947"/>
                </a:lnTo>
                <a:lnTo>
                  <a:pt x="224670" y="0"/>
                </a:lnTo>
                <a:close/>
              </a:path>
            </a:pathLst>
          </a:custGeom>
          <a:solidFill>
            <a:srgbClr val="CC7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19147" y="6127742"/>
            <a:ext cx="81915" cy="62230"/>
          </a:xfrm>
          <a:custGeom>
            <a:avLst/>
            <a:gdLst/>
            <a:ahLst/>
            <a:cxnLst/>
            <a:rect l="l" t="t" r="r" b="b"/>
            <a:pathLst>
              <a:path w="81915" h="62229">
                <a:moveTo>
                  <a:pt x="65717" y="0"/>
                </a:moveTo>
                <a:lnTo>
                  <a:pt x="0" y="31395"/>
                </a:lnTo>
                <a:lnTo>
                  <a:pt x="16599" y="61984"/>
                </a:lnTo>
                <a:lnTo>
                  <a:pt x="81407" y="33271"/>
                </a:lnTo>
                <a:lnTo>
                  <a:pt x="65717" y="0"/>
                </a:lnTo>
                <a:close/>
              </a:path>
            </a:pathLst>
          </a:custGeom>
          <a:solidFill>
            <a:srgbClr val="E4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93962" y="6182036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57302" y="0"/>
                </a:moveTo>
                <a:lnTo>
                  <a:pt x="0" y="18525"/>
                </a:lnTo>
                <a:lnTo>
                  <a:pt x="25922" y="63873"/>
                </a:lnTo>
                <a:lnTo>
                  <a:pt x="72994" y="35782"/>
                </a:lnTo>
                <a:lnTo>
                  <a:pt x="57302" y="0"/>
                </a:lnTo>
                <a:close/>
              </a:path>
            </a:pathLst>
          </a:custGeom>
          <a:solidFill>
            <a:srgbClr val="E4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10162" y="6088353"/>
            <a:ext cx="203293" cy="189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57463" y="6105464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267"/>
                </a:lnTo>
              </a:path>
            </a:pathLst>
          </a:custGeom>
          <a:ln w="9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22613" y="6127583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200"/>
                </a:lnTo>
              </a:path>
            </a:pathLst>
          </a:custGeom>
          <a:ln w="12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06523" y="6197417"/>
            <a:ext cx="325755" cy="154305"/>
          </a:xfrm>
          <a:custGeom>
            <a:avLst/>
            <a:gdLst/>
            <a:ahLst/>
            <a:cxnLst/>
            <a:rect l="l" t="t" r="r" b="b"/>
            <a:pathLst>
              <a:path w="325754" h="154304">
                <a:moveTo>
                  <a:pt x="205802" y="0"/>
                </a:moveTo>
                <a:lnTo>
                  <a:pt x="205802" y="20401"/>
                </a:lnTo>
                <a:lnTo>
                  <a:pt x="219211" y="22912"/>
                </a:lnTo>
                <a:lnTo>
                  <a:pt x="218081" y="44255"/>
                </a:lnTo>
                <a:lnTo>
                  <a:pt x="0" y="154102"/>
                </a:lnTo>
                <a:lnTo>
                  <a:pt x="325177" y="51003"/>
                </a:lnTo>
                <a:lnTo>
                  <a:pt x="205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11870" y="6006760"/>
            <a:ext cx="281305" cy="111760"/>
          </a:xfrm>
          <a:custGeom>
            <a:avLst/>
            <a:gdLst/>
            <a:ahLst/>
            <a:cxnLst/>
            <a:rect l="l" t="t" r="r" b="b"/>
            <a:pathLst>
              <a:path w="281304" h="111760">
                <a:moveTo>
                  <a:pt x="192832" y="0"/>
                </a:moveTo>
                <a:lnTo>
                  <a:pt x="0" y="55232"/>
                </a:lnTo>
                <a:lnTo>
                  <a:pt x="187144" y="111415"/>
                </a:lnTo>
                <a:lnTo>
                  <a:pt x="29562" y="57438"/>
                </a:lnTo>
                <a:lnTo>
                  <a:pt x="70720" y="43313"/>
                </a:lnTo>
                <a:lnTo>
                  <a:pt x="89656" y="43313"/>
                </a:lnTo>
                <a:lnTo>
                  <a:pt x="80725" y="40327"/>
                </a:lnTo>
                <a:lnTo>
                  <a:pt x="140303" y="20401"/>
                </a:lnTo>
                <a:lnTo>
                  <a:pt x="160773" y="20401"/>
                </a:lnTo>
                <a:lnTo>
                  <a:pt x="150310" y="16477"/>
                </a:lnTo>
                <a:lnTo>
                  <a:pt x="192832" y="3290"/>
                </a:lnTo>
                <a:lnTo>
                  <a:pt x="192832" y="0"/>
                </a:lnTo>
                <a:close/>
              </a:path>
              <a:path w="281304" h="111760">
                <a:moveTo>
                  <a:pt x="89656" y="43313"/>
                </a:moveTo>
                <a:lnTo>
                  <a:pt x="70720" y="43313"/>
                </a:lnTo>
                <a:lnTo>
                  <a:pt x="242636" y="94463"/>
                </a:lnTo>
                <a:lnTo>
                  <a:pt x="89656" y="43313"/>
                </a:lnTo>
                <a:close/>
              </a:path>
              <a:path w="281304" h="111760">
                <a:moveTo>
                  <a:pt x="160773" y="20401"/>
                </a:moveTo>
                <a:lnTo>
                  <a:pt x="140303" y="20401"/>
                </a:lnTo>
                <a:lnTo>
                  <a:pt x="280831" y="65433"/>
                </a:lnTo>
                <a:lnTo>
                  <a:pt x="160773" y="20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87311" y="5996400"/>
            <a:ext cx="417195" cy="156845"/>
          </a:xfrm>
          <a:custGeom>
            <a:avLst/>
            <a:gdLst/>
            <a:ahLst/>
            <a:cxnLst/>
            <a:rect l="l" t="t" r="r" b="b"/>
            <a:pathLst>
              <a:path w="417195" h="156845">
                <a:moveTo>
                  <a:pt x="221031" y="0"/>
                </a:moveTo>
                <a:lnTo>
                  <a:pt x="0" y="62618"/>
                </a:lnTo>
                <a:lnTo>
                  <a:pt x="3638" y="88186"/>
                </a:lnTo>
                <a:lnTo>
                  <a:pt x="209883" y="156764"/>
                </a:lnTo>
                <a:lnTo>
                  <a:pt x="15917" y="86931"/>
                </a:lnTo>
                <a:lnTo>
                  <a:pt x="49661" y="86931"/>
                </a:lnTo>
                <a:lnTo>
                  <a:pt x="35473" y="81764"/>
                </a:lnTo>
                <a:lnTo>
                  <a:pt x="60800" y="81764"/>
                </a:lnTo>
                <a:lnTo>
                  <a:pt x="8413" y="65591"/>
                </a:lnTo>
                <a:lnTo>
                  <a:pt x="186237" y="15221"/>
                </a:lnTo>
                <a:lnTo>
                  <a:pt x="216031" y="13345"/>
                </a:lnTo>
                <a:lnTo>
                  <a:pt x="244907" y="13345"/>
                </a:lnTo>
                <a:lnTo>
                  <a:pt x="225360" y="7690"/>
                </a:lnTo>
                <a:lnTo>
                  <a:pt x="221031" y="0"/>
                </a:lnTo>
                <a:close/>
              </a:path>
              <a:path w="417195" h="156845">
                <a:moveTo>
                  <a:pt x="60800" y="81764"/>
                </a:moveTo>
                <a:lnTo>
                  <a:pt x="35473" y="81764"/>
                </a:lnTo>
                <a:lnTo>
                  <a:pt x="211243" y="128210"/>
                </a:lnTo>
                <a:lnTo>
                  <a:pt x="60800" y="81764"/>
                </a:lnTo>
                <a:close/>
              </a:path>
              <a:path w="417195" h="156845">
                <a:moveTo>
                  <a:pt x="49661" y="86931"/>
                </a:moveTo>
                <a:lnTo>
                  <a:pt x="15917" y="86931"/>
                </a:lnTo>
                <a:lnTo>
                  <a:pt x="158269" y="126479"/>
                </a:lnTo>
                <a:lnTo>
                  <a:pt x="49661" y="86931"/>
                </a:lnTo>
                <a:close/>
              </a:path>
              <a:path w="417195" h="156845">
                <a:moveTo>
                  <a:pt x="244907" y="13345"/>
                </a:moveTo>
                <a:lnTo>
                  <a:pt x="216031" y="13345"/>
                </a:lnTo>
                <a:lnTo>
                  <a:pt x="398408" y="68577"/>
                </a:lnTo>
                <a:lnTo>
                  <a:pt x="416816" y="63081"/>
                </a:lnTo>
                <a:lnTo>
                  <a:pt x="244907" y="133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90495" y="6061529"/>
            <a:ext cx="434109" cy="287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62463" y="6002227"/>
            <a:ext cx="435609" cy="353695"/>
          </a:xfrm>
          <a:custGeom>
            <a:avLst/>
            <a:gdLst/>
            <a:ahLst/>
            <a:cxnLst/>
            <a:rect l="l" t="t" r="r" b="b"/>
            <a:pathLst>
              <a:path w="435610" h="353695">
                <a:moveTo>
                  <a:pt x="216717" y="0"/>
                </a:moveTo>
                <a:lnTo>
                  <a:pt x="0" y="63398"/>
                </a:lnTo>
                <a:lnTo>
                  <a:pt x="0" y="87407"/>
                </a:lnTo>
                <a:lnTo>
                  <a:pt x="14780" y="93366"/>
                </a:lnTo>
                <a:lnTo>
                  <a:pt x="14780" y="219541"/>
                </a:lnTo>
                <a:lnTo>
                  <a:pt x="0" y="224404"/>
                </a:lnTo>
                <a:lnTo>
                  <a:pt x="0" y="244488"/>
                </a:lnTo>
                <a:lnTo>
                  <a:pt x="215338" y="353235"/>
                </a:lnTo>
                <a:lnTo>
                  <a:pt x="435009" y="244488"/>
                </a:lnTo>
                <a:lnTo>
                  <a:pt x="435009" y="224404"/>
                </a:lnTo>
                <a:lnTo>
                  <a:pt x="420011" y="219541"/>
                </a:lnTo>
                <a:lnTo>
                  <a:pt x="420011" y="92111"/>
                </a:lnTo>
                <a:lnTo>
                  <a:pt x="435009" y="87407"/>
                </a:lnTo>
                <a:lnTo>
                  <a:pt x="435009" y="63398"/>
                </a:lnTo>
                <a:lnTo>
                  <a:pt x="216717" y="0"/>
                </a:lnTo>
                <a:close/>
              </a:path>
            </a:pathLst>
          </a:custGeom>
          <a:solidFill>
            <a:srgbClr val="FFCC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75081" y="6064687"/>
            <a:ext cx="229235" cy="290830"/>
          </a:xfrm>
          <a:custGeom>
            <a:avLst/>
            <a:gdLst/>
            <a:ahLst/>
            <a:cxnLst/>
            <a:rect l="l" t="t" r="r" b="b"/>
            <a:pathLst>
              <a:path w="229235" h="290829">
                <a:moveTo>
                  <a:pt x="97741" y="245895"/>
                </a:moveTo>
                <a:lnTo>
                  <a:pt x="28656" y="245895"/>
                </a:lnTo>
                <a:lnTo>
                  <a:pt x="12048" y="265040"/>
                </a:lnTo>
                <a:lnTo>
                  <a:pt x="5459" y="290461"/>
                </a:lnTo>
                <a:lnTo>
                  <a:pt x="97741" y="245895"/>
                </a:lnTo>
                <a:close/>
              </a:path>
              <a:path w="229235" h="290829">
                <a:moveTo>
                  <a:pt x="211472" y="98228"/>
                </a:moveTo>
                <a:lnTo>
                  <a:pt x="5459" y="98228"/>
                </a:lnTo>
                <a:lnTo>
                  <a:pt x="3639" y="246993"/>
                </a:lnTo>
                <a:lnTo>
                  <a:pt x="28656" y="245895"/>
                </a:lnTo>
                <a:lnTo>
                  <a:pt x="97741" y="245895"/>
                </a:lnTo>
                <a:lnTo>
                  <a:pt x="227390" y="183283"/>
                </a:lnTo>
                <a:lnTo>
                  <a:pt x="229210" y="158957"/>
                </a:lnTo>
                <a:lnTo>
                  <a:pt x="211472" y="157081"/>
                </a:lnTo>
                <a:lnTo>
                  <a:pt x="211472" y="98228"/>
                </a:lnTo>
                <a:close/>
              </a:path>
              <a:path w="229235" h="290829">
                <a:moveTo>
                  <a:pt x="224670" y="0"/>
                </a:moveTo>
                <a:lnTo>
                  <a:pt x="900" y="67626"/>
                </a:lnTo>
                <a:lnTo>
                  <a:pt x="0" y="99642"/>
                </a:lnTo>
                <a:lnTo>
                  <a:pt x="5459" y="98228"/>
                </a:lnTo>
                <a:lnTo>
                  <a:pt x="211472" y="98228"/>
                </a:lnTo>
                <a:lnTo>
                  <a:pt x="211472" y="27457"/>
                </a:lnTo>
                <a:lnTo>
                  <a:pt x="223521" y="24947"/>
                </a:lnTo>
                <a:lnTo>
                  <a:pt x="224670" y="0"/>
                </a:lnTo>
                <a:close/>
              </a:path>
            </a:pathLst>
          </a:custGeom>
          <a:solidFill>
            <a:srgbClr val="CC7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91115" y="6132314"/>
            <a:ext cx="81915" cy="62230"/>
          </a:xfrm>
          <a:custGeom>
            <a:avLst/>
            <a:gdLst/>
            <a:ahLst/>
            <a:cxnLst/>
            <a:rect l="l" t="t" r="r" b="b"/>
            <a:pathLst>
              <a:path w="81914" h="62229">
                <a:moveTo>
                  <a:pt x="65717" y="0"/>
                </a:moveTo>
                <a:lnTo>
                  <a:pt x="0" y="31395"/>
                </a:lnTo>
                <a:lnTo>
                  <a:pt x="16599" y="61984"/>
                </a:lnTo>
                <a:lnTo>
                  <a:pt x="81407" y="33271"/>
                </a:lnTo>
                <a:lnTo>
                  <a:pt x="65717" y="0"/>
                </a:lnTo>
                <a:close/>
              </a:path>
            </a:pathLst>
          </a:custGeom>
          <a:solidFill>
            <a:srgbClr val="E4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65930" y="6186608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57302" y="0"/>
                </a:moveTo>
                <a:lnTo>
                  <a:pt x="0" y="18525"/>
                </a:lnTo>
                <a:lnTo>
                  <a:pt x="25922" y="63873"/>
                </a:lnTo>
                <a:lnTo>
                  <a:pt x="72994" y="35782"/>
                </a:lnTo>
                <a:lnTo>
                  <a:pt x="57302" y="0"/>
                </a:lnTo>
                <a:close/>
              </a:path>
            </a:pathLst>
          </a:custGeom>
          <a:solidFill>
            <a:srgbClr val="E4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82131" y="6092924"/>
            <a:ext cx="203293" cy="189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29431" y="6110036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267"/>
                </a:lnTo>
              </a:path>
            </a:pathLst>
          </a:custGeom>
          <a:ln w="9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94581" y="6132155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200"/>
                </a:lnTo>
              </a:path>
            </a:pathLst>
          </a:custGeom>
          <a:ln w="12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78491" y="6201988"/>
            <a:ext cx="325755" cy="154305"/>
          </a:xfrm>
          <a:custGeom>
            <a:avLst/>
            <a:gdLst/>
            <a:ahLst/>
            <a:cxnLst/>
            <a:rect l="l" t="t" r="r" b="b"/>
            <a:pathLst>
              <a:path w="325755" h="154304">
                <a:moveTo>
                  <a:pt x="205802" y="0"/>
                </a:moveTo>
                <a:lnTo>
                  <a:pt x="205802" y="20401"/>
                </a:lnTo>
                <a:lnTo>
                  <a:pt x="219211" y="22912"/>
                </a:lnTo>
                <a:lnTo>
                  <a:pt x="218081" y="44255"/>
                </a:lnTo>
                <a:lnTo>
                  <a:pt x="0" y="154102"/>
                </a:lnTo>
                <a:lnTo>
                  <a:pt x="325177" y="51003"/>
                </a:lnTo>
                <a:lnTo>
                  <a:pt x="205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83838" y="6011331"/>
            <a:ext cx="281305" cy="111760"/>
          </a:xfrm>
          <a:custGeom>
            <a:avLst/>
            <a:gdLst/>
            <a:ahLst/>
            <a:cxnLst/>
            <a:rect l="l" t="t" r="r" b="b"/>
            <a:pathLst>
              <a:path w="281305" h="111760">
                <a:moveTo>
                  <a:pt x="192833" y="0"/>
                </a:moveTo>
                <a:lnTo>
                  <a:pt x="0" y="55232"/>
                </a:lnTo>
                <a:lnTo>
                  <a:pt x="187143" y="111415"/>
                </a:lnTo>
                <a:lnTo>
                  <a:pt x="29562" y="57438"/>
                </a:lnTo>
                <a:lnTo>
                  <a:pt x="70720" y="43313"/>
                </a:lnTo>
                <a:lnTo>
                  <a:pt x="89656" y="43313"/>
                </a:lnTo>
                <a:lnTo>
                  <a:pt x="80725" y="40327"/>
                </a:lnTo>
                <a:lnTo>
                  <a:pt x="140303" y="20401"/>
                </a:lnTo>
                <a:lnTo>
                  <a:pt x="160773" y="20401"/>
                </a:lnTo>
                <a:lnTo>
                  <a:pt x="150310" y="16477"/>
                </a:lnTo>
                <a:lnTo>
                  <a:pt x="192833" y="3290"/>
                </a:lnTo>
                <a:lnTo>
                  <a:pt x="192833" y="0"/>
                </a:lnTo>
                <a:close/>
              </a:path>
              <a:path w="281305" h="111760">
                <a:moveTo>
                  <a:pt x="89656" y="43313"/>
                </a:moveTo>
                <a:lnTo>
                  <a:pt x="70720" y="43313"/>
                </a:lnTo>
                <a:lnTo>
                  <a:pt x="242636" y="94463"/>
                </a:lnTo>
                <a:lnTo>
                  <a:pt x="89656" y="43313"/>
                </a:lnTo>
                <a:close/>
              </a:path>
              <a:path w="281305" h="111760">
                <a:moveTo>
                  <a:pt x="160773" y="20401"/>
                </a:moveTo>
                <a:lnTo>
                  <a:pt x="140303" y="20401"/>
                </a:lnTo>
                <a:lnTo>
                  <a:pt x="280831" y="65433"/>
                </a:lnTo>
                <a:lnTo>
                  <a:pt x="160773" y="20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59279" y="6000972"/>
            <a:ext cx="417195" cy="156845"/>
          </a:xfrm>
          <a:custGeom>
            <a:avLst/>
            <a:gdLst/>
            <a:ahLst/>
            <a:cxnLst/>
            <a:rect l="l" t="t" r="r" b="b"/>
            <a:pathLst>
              <a:path w="417194" h="156845">
                <a:moveTo>
                  <a:pt x="221031" y="0"/>
                </a:moveTo>
                <a:lnTo>
                  <a:pt x="0" y="62618"/>
                </a:lnTo>
                <a:lnTo>
                  <a:pt x="3638" y="88186"/>
                </a:lnTo>
                <a:lnTo>
                  <a:pt x="209883" y="156764"/>
                </a:lnTo>
                <a:lnTo>
                  <a:pt x="15917" y="86931"/>
                </a:lnTo>
                <a:lnTo>
                  <a:pt x="49661" y="86931"/>
                </a:lnTo>
                <a:lnTo>
                  <a:pt x="35473" y="81764"/>
                </a:lnTo>
                <a:lnTo>
                  <a:pt x="60800" y="81764"/>
                </a:lnTo>
                <a:lnTo>
                  <a:pt x="8413" y="65591"/>
                </a:lnTo>
                <a:lnTo>
                  <a:pt x="186237" y="15221"/>
                </a:lnTo>
                <a:lnTo>
                  <a:pt x="216031" y="13345"/>
                </a:lnTo>
                <a:lnTo>
                  <a:pt x="244907" y="13345"/>
                </a:lnTo>
                <a:lnTo>
                  <a:pt x="225360" y="7690"/>
                </a:lnTo>
                <a:lnTo>
                  <a:pt x="221031" y="0"/>
                </a:lnTo>
                <a:close/>
              </a:path>
              <a:path w="417194" h="156845">
                <a:moveTo>
                  <a:pt x="60800" y="81764"/>
                </a:moveTo>
                <a:lnTo>
                  <a:pt x="35473" y="81764"/>
                </a:lnTo>
                <a:lnTo>
                  <a:pt x="211243" y="128210"/>
                </a:lnTo>
                <a:lnTo>
                  <a:pt x="60800" y="81764"/>
                </a:lnTo>
                <a:close/>
              </a:path>
              <a:path w="417194" h="156845">
                <a:moveTo>
                  <a:pt x="49661" y="86931"/>
                </a:moveTo>
                <a:lnTo>
                  <a:pt x="15917" y="86931"/>
                </a:lnTo>
                <a:lnTo>
                  <a:pt x="158269" y="126479"/>
                </a:lnTo>
                <a:lnTo>
                  <a:pt x="49661" y="86931"/>
                </a:lnTo>
                <a:close/>
              </a:path>
              <a:path w="417194" h="156845">
                <a:moveTo>
                  <a:pt x="244907" y="13345"/>
                </a:moveTo>
                <a:lnTo>
                  <a:pt x="216031" y="13345"/>
                </a:lnTo>
                <a:lnTo>
                  <a:pt x="398408" y="68577"/>
                </a:lnTo>
                <a:lnTo>
                  <a:pt x="416816" y="63081"/>
                </a:lnTo>
                <a:lnTo>
                  <a:pt x="244907" y="133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62463" y="6066101"/>
            <a:ext cx="434109" cy="287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10155" y="3296411"/>
            <a:ext cx="431292" cy="495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00344" y="3605784"/>
            <a:ext cx="432815" cy="495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49496" y="1408175"/>
            <a:ext cx="432815" cy="495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76571" y="4794503"/>
            <a:ext cx="437388" cy="4861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74180" y="3205733"/>
            <a:ext cx="151130" cy="984885"/>
          </a:xfrm>
          <a:custGeom>
            <a:avLst/>
            <a:gdLst/>
            <a:ahLst/>
            <a:cxnLst/>
            <a:rect l="l" t="t" r="r" b="b"/>
            <a:pathLst>
              <a:path w="151129" h="984885">
                <a:moveTo>
                  <a:pt x="75438" y="100583"/>
                </a:moveTo>
                <a:lnTo>
                  <a:pt x="50292" y="117348"/>
                </a:lnTo>
                <a:lnTo>
                  <a:pt x="50292" y="984503"/>
                </a:lnTo>
                <a:lnTo>
                  <a:pt x="100584" y="984503"/>
                </a:lnTo>
                <a:lnTo>
                  <a:pt x="100584" y="117348"/>
                </a:lnTo>
                <a:lnTo>
                  <a:pt x="75438" y="100583"/>
                </a:lnTo>
                <a:close/>
              </a:path>
              <a:path w="151129" h="984885">
                <a:moveTo>
                  <a:pt x="75438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3"/>
                </a:lnTo>
                <a:lnTo>
                  <a:pt x="125729" y="100583"/>
                </a:lnTo>
                <a:lnTo>
                  <a:pt x="75438" y="0"/>
                </a:lnTo>
                <a:close/>
              </a:path>
              <a:path w="151129" h="984885">
                <a:moveTo>
                  <a:pt x="125729" y="100583"/>
                </a:moveTo>
                <a:lnTo>
                  <a:pt x="100584" y="100583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3"/>
                </a:lnTo>
                <a:close/>
              </a:path>
              <a:path w="151129" h="984885">
                <a:moveTo>
                  <a:pt x="75438" y="100583"/>
                </a:moveTo>
                <a:lnTo>
                  <a:pt x="50292" y="100583"/>
                </a:lnTo>
                <a:lnTo>
                  <a:pt x="50292" y="117348"/>
                </a:lnTo>
                <a:lnTo>
                  <a:pt x="75438" y="100583"/>
                </a:lnTo>
                <a:close/>
              </a:path>
              <a:path w="151129" h="984885">
                <a:moveTo>
                  <a:pt x="100584" y="100583"/>
                </a:moveTo>
                <a:lnTo>
                  <a:pt x="75438" y="100583"/>
                </a:lnTo>
                <a:lnTo>
                  <a:pt x="100584" y="117348"/>
                </a:lnTo>
                <a:lnTo>
                  <a:pt x="100584" y="100583"/>
                </a:lnTo>
                <a:close/>
              </a:path>
            </a:pathLst>
          </a:custGeom>
          <a:solidFill>
            <a:srgbClr val="E83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699504" y="3855720"/>
            <a:ext cx="297180" cy="337185"/>
          </a:xfrm>
          <a:prstGeom prst="rect">
            <a:avLst/>
          </a:prstGeom>
          <a:solidFill>
            <a:srgbClr val="E83700"/>
          </a:solidFill>
        </p:spPr>
        <p:txBody>
          <a:bodyPr vert="horz" wrap="square" lIns="0" tIns="463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65"/>
              </a:spcBef>
            </a:pP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741676" y="2992373"/>
            <a:ext cx="151130" cy="1155700"/>
          </a:xfrm>
          <a:custGeom>
            <a:avLst/>
            <a:gdLst/>
            <a:ahLst/>
            <a:cxnLst/>
            <a:rect l="l" t="t" r="r" b="b"/>
            <a:pathLst>
              <a:path w="151130" h="1155700">
                <a:moveTo>
                  <a:pt x="0" y="1004315"/>
                </a:moveTo>
                <a:lnTo>
                  <a:pt x="75437" y="1155192"/>
                </a:lnTo>
                <a:lnTo>
                  <a:pt x="125730" y="1054608"/>
                </a:lnTo>
                <a:lnTo>
                  <a:pt x="50292" y="1054608"/>
                </a:lnTo>
                <a:lnTo>
                  <a:pt x="50292" y="1037844"/>
                </a:lnTo>
                <a:lnTo>
                  <a:pt x="0" y="1004315"/>
                </a:lnTo>
                <a:close/>
              </a:path>
              <a:path w="151130" h="1155700">
                <a:moveTo>
                  <a:pt x="50292" y="1037844"/>
                </a:moveTo>
                <a:lnTo>
                  <a:pt x="50292" y="1054608"/>
                </a:lnTo>
                <a:lnTo>
                  <a:pt x="75437" y="1054608"/>
                </a:lnTo>
                <a:lnTo>
                  <a:pt x="50292" y="1037844"/>
                </a:lnTo>
                <a:close/>
              </a:path>
              <a:path w="151130" h="1155700">
                <a:moveTo>
                  <a:pt x="100584" y="0"/>
                </a:moveTo>
                <a:lnTo>
                  <a:pt x="50292" y="0"/>
                </a:lnTo>
                <a:lnTo>
                  <a:pt x="50292" y="1037844"/>
                </a:lnTo>
                <a:lnTo>
                  <a:pt x="75437" y="1054608"/>
                </a:lnTo>
                <a:lnTo>
                  <a:pt x="100583" y="1037844"/>
                </a:lnTo>
                <a:lnTo>
                  <a:pt x="100584" y="0"/>
                </a:lnTo>
                <a:close/>
              </a:path>
              <a:path w="151130" h="1155700">
                <a:moveTo>
                  <a:pt x="100584" y="1037844"/>
                </a:moveTo>
                <a:lnTo>
                  <a:pt x="75437" y="1054608"/>
                </a:lnTo>
                <a:lnTo>
                  <a:pt x="100584" y="1054608"/>
                </a:lnTo>
                <a:lnTo>
                  <a:pt x="100584" y="1037844"/>
                </a:lnTo>
                <a:close/>
              </a:path>
              <a:path w="151130" h="1155700">
                <a:moveTo>
                  <a:pt x="150875" y="1004315"/>
                </a:moveTo>
                <a:lnTo>
                  <a:pt x="100584" y="1037844"/>
                </a:lnTo>
                <a:lnTo>
                  <a:pt x="100584" y="1054608"/>
                </a:lnTo>
                <a:lnTo>
                  <a:pt x="125730" y="1054608"/>
                </a:lnTo>
                <a:lnTo>
                  <a:pt x="150875" y="1004315"/>
                </a:lnTo>
                <a:close/>
              </a:path>
            </a:pathLst>
          </a:custGeom>
          <a:solidFill>
            <a:srgbClr val="E83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624327" y="2991611"/>
            <a:ext cx="410209" cy="335280"/>
          </a:xfrm>
          <a:prstGeom prst="rect">
            <a:avLst/>
          </a:prstGeom>
          <a:solidFill>
            <a:srgbClr val="E837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66571" y="5282565"/>
            <a:ext cx="1970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Applicant/Importir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07633" y="5263718"/>
            <a:ext cx="18135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Beneficiary/eksportir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67832" y="2681097"/>
            <a:ext cx="2440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Negotiating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Bank</a:t>
            </a:r>
            <a:r>
              <a:rPr sz="16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(BNI)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337817" y="2593924"/>
            <a:ext cx="2299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Issuing/opening</a:t>
            </a:r>
            <a:r>
              <a:rPr sz="16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Bank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03197" y="2987801"/>
            <a:ext cx="151130" cy="1169035"/>
          </a:xfrm>
          <a:custGeom>
            <a:avLst/>
            <a:gdLst/>
            <a:ahLst/>
            <a:cxnLst/>
            <a:rect l="l" t="t" r="r" b="b"/>
            <a:pathLst>
              <a:path w="151130" h="1169035">
                <a:moveTo>
                  <a:pt x="75691" y="100584"/>
                </a:moveTo>
                <a:lnTo>
                  <a:pt x="50480" y="117250"/>
                </a:lnTo>
                <a:lnTo>
                  <a:pt x="46354" y="1168781"/>
                </a:lnTo>
                <a:lnTo>
                  <a:pt x="96646" y="1169035"/>
                </a:lnTo>
                <a:lnTo>
                  <a:pt x="100772" y="117445"/>
                </a:lnTo>
                <a:lnTo>
                  <a:pt x="75691" y="100584"/>
                </a:lnTo>
                <a:close/>
              </a:path>
              <a:path w="151130" h="1169035">
                <a:moveTo>
                  <a:pt x="125794" y="100457"/>
                </a:moveTo>
                <a:lnTo>
                  <a:pt x="50545" y="100457"/>
                </a:lnTo>
                <a:lnTo>
                  <a:pt x="100837" y="100711"/>
                </a:lnTo>
                <a:lnTo>
                  <a:pt x="100772" y="117445"/>
                </a:lnTo>
                <a:lnTo>
                  <a:pt x="150875" y="151130"/>
                </a:lnTo>
                <a:lnTo>
                  <a:pt x="125794" y="100457"/>
                </a:lnTo>
                <a:close/>
              </a:path>
              <a:path w="151130" h="1169035">
                <a:moveTo>
                  <a:pt x="76072" y="0"/>
                </a:moveTo>
                <a:lnTo>
                  <a:pt x="0" y="150622"/>
                </a:lnTo>
                <a:lnTo>
                  <a:pt x="50480" y="117250"/>
                </a:lnTo>
                <a:lnTo>
                  <a:pt x="50545" y="100457"/>
                </a:lnTo>
                <a:lnTo>
                  <a:pt x="125794" y="100457"/>
                </a:lnTo>
                <a:lnTo>
                  <a:pt x="76072" y="0"/>
                </a:lnTo>
                <a:close/>
              </a:path>
              <a:path w="151130" h="1169035">
                <a:moveTo>
                  <a:pt x="75691" y="100584"/>
                </a:moveTo>
                <a:lnTo>
                  <a:pt x="100772" y="117445"/>
                </a:lnTo>
                <a:lnTo>
                  <a:pt x="100837" y="100711"/>
                </a:lnTo>
                <a:lnTo>
                  <a:pt x="75691" y="100584"/>
                </a:lnTo>
                <a:close/>
              </a:path>
              <a:path w="151130" h="1169035">
                <a:moveTo>
                  <a:pt x="50545" y="100457"/>
                </a:moveTo>
                <a:lnTo>
                  <a:pt x="50480" y="117250"/>
                </a:lnTo>
                <a:lnTo>
                  <a:pt x="75691" y="100584"/>
                </a:lnTo>
                <a:lnTo>
                  <a:pt x="50545" y="100457"/>
                </a:lnTo>
                <a:close/>
              </a:path>
            </a:pathLst>
          </a:custGeom>
          <a:solidFill>
            <a:srgbClr val="F4B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629155" y="3822191"/>
            <a:ext cx="297180" cy="337185"/>
          </a:xfrm>
          <a:prstGeom prst="rect">
            <a:avLst/>
          </a:prstGeom>
          <a:solidFill>
            <a:srgbClr val="F4B69B"/>
          </a:solidFill>
        </p:spPr>
        <p:txBody>
          <a:bodyPr vert="horz" wrap="square" lIns="0" tIns="463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5"/>
              </a:spcBef>
            </a:pPr>
            <a:r>
              <a:rPr sz="1600" b="1" spc="-5" dirty="0"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550804" y="3281427"/>
            <a:ext cx="329565" cy="469900"/>
          </a:xfrm>
          <a:custGeom>
            <a:avLst/>
            <a:gdLst/>
            <a:ahLst/>
            <a:cxnLst/>
            <a:rect l="l" t="t" r="r" b="b"/>
            <a:pathLst>
              <a:path w="329564" h="469900">
                <a:moveTo>
                  <a:pt x="307412" y="0"/>
                </a:moveTo>
                <a:lnTo>
                  <a:pt x="68239" y="23365"/>
                </a:lnTo>
                <a:lnTo>
                  <a:pt x="25232" y="108146"/>
                </a:lnTo>
                <a:lnTo>
                  <a:pt x="53757" y="202107"/>
                </a:lnTo>
                <a:lnTo>
                  <a:pt x="0" y="315728"/>
                </a:lnTo>
                <a:lnTo>
                  <a:pt x="246616" y="469334"/>
                </a:lnTo>
                <a:lnTo>
                  <a:pt x="329130" y="270071"/>
                </a:lnTo>
                <a:lnTo>
                  <a:pt x="273394" y="117989"/>
                </a:lnTo>
                <a:lnTo>
                  <a:pt x="3074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47293" y="3550615"/>
            <a:ext cx="97790" cy="117475"/>
          </a:xfrm>
          <a:custGeom>
            <a:avLst/>
            <a:gdLst/>
            <a:ahLst/>
            <a:cxnLst/>
            <a:rect l="l" t="t" r="r" b="b"/>
            <a:pathLst>
              <a:path w="97789" h="117475">
                <a:moveTo>
                  <a:pt x="71862" y="67954"/>
                </a:moveTo>
                <a:lnTo>
                  <a:pt x="41251" y="67954"/>
                </a:lnTo>
                <a:lnTo>
                  <a:pt x="40372" y="99199"/>
                </a:lnTo>
                <a:lnTo>
                  <a:pt x="61875" y="117117"/>
                </a:lnTo>
                <a:lnTo>
                  <a:pt x="71862" y="67954"/>
                </a:lnTo>
                <a:close/>
              </a:path>
              <a:path w="97789" h="117475">
                <a:moveTo>
                  <a:pt x="75261" y="0"/>
                </a:moveTo>
                <a:lnTo>
                  <a:pt x="43882" y="14203"/>
                </a:lnTo>
                <a:lnTo>
                  <a:pt x="43882" y="42826"/>
                </a:lnTo>
                <a:lnTo>
                  <a:pt x="0" y="83030"/>
                </a:lnTo>
                <a:lnTo>
                  <a:pt x="41251" y="67954"/>
                </a:lnTo>
                <a:lnTo>
                  <a:pt x="71862" y="67954"/>
                </a:lnTo>
                <a:lnTo>
                  <a:pt x="73504" y="59868"/>
                </a:lnTo>
                <a:lnTo>
                  <a:pt x="77892" y="41952"/>
                </a:lnTo>
                <a:lnTo>
                  <a:pt x="97640" y="19668"/>
                </a:lnTo>
                <a:lnTo>
                  <a:pt x="75261" y="0"/>
                </a:lnTo>
                <a:close/>
              </a:path>
            </a:pathLst>
          </a:custGeom>
          <a:solidFill>
            <a:srgbClr val="FF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64847" y="3590171"/>
            <a:ext cx="53340" cy="60325"/>
          </a:xfrm>
          <a:custGeom>
            <a:avLst/>
            <a:gdLst/>
            <a:ahLst/>
            <a:cxnLst/>
            <a:rect l="l" t="t" r="r" b="b"/>
            <a:pathLst>
              <a:path w="53340" h="60325">
                <a:moveTo>
                  <a:pt x="50224" y="15723"/>
                </a:moveTo>
                <a:lnTo>
                  <a:pt x="32473" y="15723"/>
                </a:lnTo>
                <a:lnTo>
                  <a:pt x="40372" y="60299"/>
                </a:lnTo>
                <a:lnTo>
                  <a:pt x="50224" y="15723"/>
                </a:lnTo>
                <a:close/>
              </a:path>
              <a:path w="53340" h="60325">
                <a:moveTo>
                  <a:pt x="27428" y="0"/>
                </a:moveTo>
                <a:lnTo>
                  <a:pt x="0" y="28834"/>
                </a:lnTo>
                <a:lnTo>
                  <a:pt x="32473" y="15723"/>
                </a:lnTo>
                <a:lnTo>
                  <a:pt x="50224" y="15723"/>
                </a:lnTo>
                <a:lnTo>
                  <a:pt x="52880" y="3707"/>
                </a:lnTo>
                <a:lnTo>
                  <a:pt x="274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97320" y="3561323"/>
            <a:ext cx="31750" cy="24765"/>
          </a:xfrm>
          <a:custGeom>
            <a:avLst/>
            <a:gdLst/>
            <a:ahLst/>
            <a:cxnLst/>
            <a:rect l="l" t="t" r="r" b="b"/>
            <a:pathLst>
              <a:path w="31750" h="24764">
                <a:moveTo>
                  <a:pt x="7898" y="0"/>
                </a:moveTo>
                <a:lnTo>
                  <a:pt x="0" y="21415"/>
                </a:lnTo>
                <a:lnTo>
                  <a:pt x="31158" y="24470"/>
                </a:lnTo>
                <a:lnTo>
                  <a:pt x="30059" y="8518"/>
                </a:lnTo>
                <a:lnTo>
                  <a:pt x="7898" y="0"/>
                </a:lnTo>
                <a:close/>
              </a:path>
            </a:pathLst>
          </a:custGeom>
          <a:solidFill>
            <a:srgbClr val="FFCC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08730" y="3313974"/>
            <a:ext cx="198793" cy="659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12022" y="3414705"/>
            <a:ext cx="197485" cy="102870"/>
          </a:xfrm>
          <a:custGeom>
            <a:avLst/>
            <a:gdLst/>
            <a:ahLst/>
            <a:cxnLst/>
            <a:rect l="l" t="t" r="r" b="b"/>
            <a:pathLst>
              <a:path w="197485" h="102870">
                <a:moveTo>
                  <a:pt x="0" y="0"/>
                </a:moveTo>
                <a:lnTo>
                  <a:pt x="24792" y="62720"/>
                </a:lnTo>
                <a:lnTo>
                  <a:pt x="197033" y="102258"/>
                </a:lnTo>
                <a:lnTo>
                  <a:pt x="39714" y="47854"/>
                </a:lnTo>
                <a:lnTo>
                  <a:pt x="116567" y="47854"/>
                </a:lnTo>
                <a:lnTo>
                  <a:pt x="31376" y="23163"/>
                </a:lnTo>
                <a:lnTo>
                  <a:pt x="146848" y="23163"/>
                </a:lnTo>
                <a:lnTo>
                  <a:pt x="0" y="0"/>
                </a:lnTo>
                <a:close/>
              </a:path>
              <a:path w="197485" h="102870">
                <a:moveTo>
                  <a:pt x="116567" y="47854"/>
                </a:moveTo>
                <a:lnTo>
                  <a:pt x="39714" y="47854"/>
                </a:lnTo>
                <a:lnTo>
                  <a:pt x="190458" y="69270"/>
                </a:lnTo>
                <a:lnTo>
                  <a:pt x="116567" y="47854"/>
                </a:lnTo>
                <a:close/>
              </a:path>
              <a:path w="197485" h="102870">
                <a:moveTo>
                  <a:pt x="146848" y="23163"/>
                </a:moveTo>
                <a:lnTo>
                  <a:pt x="31376" y="23163"/>
                </a:lnTo>
                <a:lnTo>
                  <a:pt x="177291" y="27965"/>
                </a:lnTo>
                <a:lnTo>
                  <a:pt x="146848" y="23163"/>
                </a:lnTo>
                <a:close/>
              </a:path>
            </a:pathLst>
          </a:custGeom>
          <a:solidFill>
            <a:srgbClr val="D1D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10486" y="3518712"/>
            <a:ext cx="192405" cy="133985"/>
          </a:xfrm>
          <a:custGeom>
            <a:avLst/>
            <a:gdLst/>
            <a:ahLst/>
            <a:cxnLst/>
            <a:rect l="l" t="t" r="r" b="b"/>
            <a:pathLst>
              <a:path w="192405" h="133985">
                <a:moveTo>
                  <a:pt x="18210" y="0"/>
                </a:moveTo>
                <a:lnTo>
                  <a:pt x="0" y="29713"/>
                </a:lnTo>
                <a:lnTo>
                  <a:pt x="29622" y="44579"/>
                </a:lnTo>
                <a:lnTo>
                  <a:pt x="31376" y="69270"/>
                </a:lnTo>
                <a:lnTo>
                  <a:pt x="185402" y="133724"/>
                </a:lnTo>
                <a:lnTo>
                  <a:pt x="34667" y="31240"/>
                </a:lnTo>
                <a:lnTo>
                  <a:pt x="86848" y="31240"/>
                </a:lnTo>
                <a:lnTo>
                  <a:pt x="18210" y="0"/>
                </a:lnTo>
                <a:close/>
              </a:path>
              <a:path w="192405" h="133985">
                <a:moveTo>
                  <a:pt x="86848" y="31240"/>
                </a:moveTo>
                <a:lnTo>
                  <a:pt x="34667" y="31240"/>
                </a:lnTo>
                <a:lnTo>
                  <a:pt x="191995" y="79098"/>
                </a:lnTo>
                <a:lnTo>
                  <a:pt x="86848" y="31240"/>
                </a:lnTo>
                <a:close/>
              </a:path>
            </a:pathLst>
          </a:custGeom>
          <a:solidFill>
            <a:srgbClr val="D1D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20359" y="3589730"/>
            <a:ext cx="99695" cy="73025"/>
          </a:xfrm>
          <a:custGeom>
            <a:avLst/>
            <a:gdLst/>
            <a:ahLst/>
            <a:cxnLst/>
            <a:rect l="l" t="t" r="r" b="b"/>
            <a:pathLst>
              <a:path w="99694" h="73025">
                <a:moveTo>
                  <a:pt x="11629" y="0"/>
                </a:moveTo>
                <a:lnTo>
                  <a:pt x="0" y="1527"/>
                </a:lnTo>
                <a:lnTo>
                  <a:pt x="0" y="19662"/>
                </a:lnTo>
                <a:lnTo>
                  <a:pt x="99405" y="72539"/>
                </a:lnTo>
                <a:lnTo>
                  <a:pt x="11629" y="0"/>
                </a:lnTo>
                <a:close/>
              </a:path>
            </a:pathLst>
          </a:custGeom>
          <a:solidFill>
            <a:srgbClr val="D1D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42246" y="3316384"/>
            <a:ext cx="70485" cy="297180"/>
          </a:xfrm>
          <a:custGeom>
            <a:avLst/>
            <a:gdLst/>
            <a:ahLst/>
            <a:cxnLst/>
            <a:rect l="l" t="t" r="r" b="b"/>
            <a:pathLst>
              <a:path w="70484" h="297179">
                <a:moveTo>
                  <a:pt x="70433" y="0"/>
                </a:moveTo>
                <a:lnTo>
                  <a:pt x="27428" y="74293"/>
                </a:lnTo>
                <a:lnTo>
                  <a:pt x="57050" y="168898"/>
                </a:lnTo>
                <a:lnTo>
                  <a:pt x="0" y="282738"/>
                </a:lnTo>
                <a:lnTo>
                  <a:pt x="15359" y="296940"/>
                </a:lnTo>
                <a:lnTo>
                  <a:pt x="25453" y="291915"/>
                </a:lnTo>
                <a:lnTo>
                  <a:pt x="17335" y="281645"/>
                </a:lnTo>
                <a:lnTo>
                  <a:pt x="69336" y="169781"/>
                </a:lnTo>
                <a:lnTo>
                  <a:pt x="40811" y="74293"/>
                </a:lnTo>
                <a:lnTo>
                  <a:pt x="704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19427" y="3545151"/>
            <a:ext cx="130773" cy="1435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15751" y="3275741"/>
            <a:ext cx="273685" cy="494665"/>
          </a:xfrm>
          <a:custGeom>
            <a:avLst/>
            <a:gdLst/>
            <a:ahLst/>
            <a:cxnLst/>
            <a:rect l="l" t="t" r="r" b="b"/>
            <a:pathLst>
              <a:path w="273685" h="494664">
                <a:moveTo>
                  <a:pt x="1976" y="357903"/>
                </a:moveTo>
                <a:lnTo>
                  <a:pt x="0" y="373198"/>
                </a:lnTo>
                <a:lnTo>
                  <a:pt x="185400" y="494248"/>
                </a:lnTo>
                <a:lnTo>
                  <a:pt x="199743" y="459507"/>
                </a:lnTo>
                <a:lnTo>
                  <a:pt x="175317" y="459507"/>
                </a:lnTo>
                <a:lnTo>
                  <a:pt x="1976" y="357903"/>
                </a:lnTo>
                <a:close/>
              </a:path>
              <a:path w="273685" h="494664">
                <a:moveTo>
                  <a:pt x="14262" y="215666"/>
                </a:moveTo>
                <a:lnTo>
                  <a:pt x="239602" y="307438"/>
                </a:lnTo>
                <a:lnTo>
                  <a:pt x="175317" y="459507"/>
                </a:lnTo>
                <a:lnTo>
                  <a:pt x="199743" y="459507"/>
                </a:lnTo>
                <a:lnTo>
                  <a:pt x="273176" y="281644"/>
                </a:lnTo>
                <a:lnTo>
                  <a:pt x="271067" y="275535"/>
                </a:lnTo>
                <a:lnTo>
                  <a:pt x="252770" y="275535"/>
                </a:lnTo>
                <a:lnTo>
                  <a:pt x="14262" y="215666"/>
                </a:lnTo>
                <a:close/>
              </a:path>
              <a:path w="273685" h="494664">
                <a:moveTo>
                  <a:pt x="250164" y="18361"/>
                </a:moveTo>
                <a:lnTo>
                  <a:pt x="232363" y="18361"/>
                </a:lnTo>
                <a:lnTo>
                  <a:pt x="203830" y="119958"/>
                </a:lnTo>
                <a:lnTo>
                  <a:pt x="3950" y="119957"/>
                </a:lnTo>
                <a:lnTo>
                  <a:pt x="201651" y="145513"/>
                </a:lnTo>
                <a:lnTo>
                  <a:pt x="252770" y="275535"/>
                </a:lnTo>
                <a:lnTo>
                  <a:pt x="271067" y="275535"/>
                </a:lnTo>
                <a:lnTo>
                  <a:pt x="218106" y="122147"/>
                </a:lnTo>
                <a:lnTo>
                  <a:pt x="250164" y="18361"/>
                </a:lnTo>
                <a:close/>
              </a:path>
              <a:path w="273685" h="494664">
                <a:moveTo>
                  <a:pt x="255835" y="0"/>
                </a:moveTo>
                <a:lnTo>
                  <a:pt x="14262" y="28627"/>
                </a:lnTo>
                <a:lnTo>
                  <a:pt x="232363" y="18361"/>
                </a:lnTo>
                <a:lnTo>
                  <a:pt x="250164" y="18361"/>
                </a:lnTo>
                <a:lnTo>
                  <a:pt x="255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082141" y="3156584"/>
            <a:ext cx="302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L/C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155442" y="2414016"/>
            <a:ext cx="2821305" cy="151130"/>
          </a:xfrm>
          <a:custGeom>
            <a:avLst/>
            <a:gdLst/>
            <a:ahLst/>
            <a:cxnLst/>
            <a:rect l="l" t="t" r="r" b="b"/>
            <a:pathLst>
              <a:path w="2821304" h="151130">
                <a:moveTo>
                  <a:pt x="2720340" y="75437"/>
                </a:moveTo>
                <a:lnTo>
                  <a:pt x="2670047" y="150875"/>
                </a:lnTo>
                <a:lnTo>
                  <a:pt x="2770631" y="100584"/>
                </a:lnTo>
                <a:lnTo>
                  <a:pt x="2720340" y="100584"/>
                </a:lnTo>
                <a:lnTo>
                  <a:pt x="2720340" y="75437"/>
                </a:lnTo>
                <a:close/>
              </a:path>
              <a:path w="2821304" h="151130">
                <a:moveTo>
                  <a:pt x="2703576" y="50292"/>
                </a:moveTo>
                <a:lnTo>
                  <a:pt x="0" y="50292"/>
                </a:lnTo>
                <a:lnTo>
                  <a:pt x="0" y="100584"/>
                </a:lnTo>
                <a:lnTo>
                  <a:pt x="2703575" y="100584"/>
                </a:lnTo>
                <a:lnTo>
                  <a:pt x="2720340" y="75437"/>
                </a:lnTo>
                <a:lnTo>
                  <a:pt x="2703576" y="50292"/>
                </a:lnTo>
                <a:close/>
              </a:path>
              <a:path w="2821304" h="151130">
                <a:moveTo>
                  <a:pt x="2770632" y="50292"/>
                </a:moveTo>
                <a:lnTo>
                  <a:pt x="2720340" y="50292"/>
                </a:lnTo>
                <a:lnTo>
                  <a:pt x="2720340" y="100584"/>
                </a:lnTo>
                <a:lnTo>
                  <a:pt x="2770631" y="100584"/>
                </a:lnTo>
                <a:lnTo>
                  <a:pt x="2820923" y="75437"/>
                </a:lnTo>
                <a:lnTo>
                  <a:pt x="2770632" y="50292"/>
                </a:lnTo>
                <a:close/>
              </a:path>
              <a:path w="2821304" h="151130">
                <a:moveTo>
                  <a:pt x="2670047" y="0"/>
                </a:moveTo>
                <a:lnTo>
                  <a:pt x="2720340" y="75437"/>
                </a:lnTo>
                <a:lnTo>
                  <a:pt x="2720340" y="50292"/>
                </a:lnTo>
                <a:lnTo>
                  <a:pt x="2770632" y="50292"/>
                </a:lnTo>
                <a:lnTo>
                  <a:pt x="2670047" y="0"/>
                </a:lnTo>
                <a:close/>
              </a:path>
            </a:pathLst>
          </a:custGeom>
          <a:solidFill>
            <a:srgbClr val="F4B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3156204" y="2310383"/>
            <a:ext cx="297180" cy="335280"/>
          </a:xfrm>
          <a:prstGeom prst="rect">
            <a:avLst/>
          </a:prstGeom>
          <a:solidFill>
            <a:srgbClr val="F4B69B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600" b="1" spc="-5" dirty="0">
                <a:latin typeface="Tahoma"/>
                <a:cs typeface="Tahoma"/>
              </a:rPr>
              <a:t>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189616" y="2306323"/>
            <a:ext cx="337185" cy="482600"/>
          </a:xfrm>
          <a:custGeom>
            <a:avLst/>
            <a:gdLst/>
            <a:ahLst/>
            <a:cxnLst/>
            <a:rect l="l" t="t" r="r" b="b"/>
            <a:pathLst>
              <a:path w="337185" h="482600">
                <a:moveTo>
                  <a:pt x="314940" y="0"/>
                </a:moveTo>
                <a:lnTo>
                  <a:pt x="69910" y="24003"/>
                </a:lnTo>
                <a:lnTo>
                  <a:pt x="25850" y="111095"/>
                </a:lnTo>
                <a:lnTo>
                  <a:pt x="55073" y="207619"/>
                </a:lnTo>
                <a:lnTo>
                  <a:pt x="0" y="324339"/>
                </a:lnTo>
                <a:lnTo>
                  <a:pt x="252656" y="482134"/>
                </a:lnTo>
                <a:lnTo>
                  <a:pt x="337190" y="277437"/>
                </a:lnTo>
                <a:lnTo>
                  <a:pt x="280090" y="121207"/>
                </a:lnTo>
                <a:lnTo>
                  <a:pt x="314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86020" y="2582853"/>
            <a:ext cx="100330" cy="120650"/>
          </a:xfrm>
          <a:custGeom>
            <a:avLst/>
            <a:gdLst/>
            <a:ahLst/>
            <a:cxnLst/>
            <a:rect l="l" t="t" r="r" b="b"/>
            <a:pathLst>
              <a:path w="100329" h="120650">
                <a:moveTo>
                  <a:pt x="73622" y="69808"/>
                </a:moveTo>
                <a:lnTo>
                  <a:pt x="42261" y="69808"/>
                </a:lnTo>
                <a:lnTo>
                  <a:pt x="41360" y="101904"/>
                </a:lnTo>
                <a:lnTo>
                  <a:pt x="63391" y="120311"/>
                </a:lnTo>
                <a:lnTo>
                  <a:pt x="73622" y="69808"/>
                </a:lnTo>
                <a:close/>
              </a:path>
              <a:path w="100329" h="120650">
                <a:moveTo>
                  <a:pt x="77104" y="0"/>
                </a:moveTo>
                <a:lnTo>
                  <a:pt x="44957" y="14590"/>
                </a:lnTo>
                <a:lnTo>
                  <a:pt x="44957" y="43994"/>
                </a:lnTo>
                <a:lnTo>
                  <a:pt x="0" y="85294"/>
                </a:lnTo>
                <a:lnTo>
                  <a:pt x="42261" y="69808"/>
                </a:lnTo>
                <a:lnTo>
                  <a:pt x="73622" y="69808"/>
                </a:lnTo>
                <a:lnTo>
                  <a:pt x="75305" y="61501"/>
                </a:lnTo>
                <a:lnTo>
                  <a:pt x="79800" y="43096"/>
                </a:lnTo>
                <a:lnTo>
                  <a:pt x="100031" y="20204"/>
                </a:lnTo>
                <a:lnTo>
                  <a:pt x="77104" y="0"/>
                </a:lnTo>
                <a:close/>
              </a:path>
            </a:pathLst>
          </a:custGeom>
          <a:solidFill>
            <a:srgbClr val="FF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04003" y="2623488"/>
            <a:ext cx="54610" cy="62230"/>
          </a:xfrm>
          <a:custGeom>
            <a:avLst/>
            <a:gdLst/>
            <a:ahLst/>
            <a:cxnLst/>
            <a:rect l="l" t="t" r="r" b="b"/>
            <a:pathLst>
              <a:path w="54610" h="62230">
                <a:moveTo>
                  <a:pt x="51454" y="16152"/>
                </a:moveTo>
                <a:lnTo>
                  <a:pt x="33268" y="16152"/>
                </a:lnTo>
                <a:lnTo>
                  <a:pt x="41360" y="61943"/>
                </a:lnTo>
                <a:lnTo>
                  <a:pt x="51454" y="16152"/>
                </a:lnTo>
                <a:close/>
              </a:path>
              <a:path w="54610" h="62230">
                <a:moveTo>
                  <a:pt x="28099" y="0"/>
                </a:moveTo>
                <a:lnTo>
                  <a:pt x="0" y="29620"/>
                </a:lnTo>
                <a:lnTo>
                  <a:pt x="33268" y="16152"/>
                </a:lnTo>
                <a:lnTo>
                  <a:pt x="51454" y="16152"/>
                </a:lnTo>
                <a:lnTo>
                  <a:pt x="54175" y="3808"/>
                </a:lnTo>
                <a:lnTo>
                  <a:pt x="280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37272" y="2593853"/>
            <a:ext cx="32384" cy="25400"/>
          </a:xfrm>
          <a:custGeom>
            <a:avLst/>
            <a:gdLst/>
            <a:ahLst/>
            <a:cxnLst/>
            <a:rect l="l" t="t" r="r" b="b"/>
            <a:pathLst>
              <a:path w="32385" h="25400">
                <a:moveTo>
                  <a:pt x="8092" y="0"/>
                </a:moveTo>
                <a:lnTo>
                  <a:pt x="0" y="21999"/>
                </a:lnTo>
                <a:lnTo>
                  <a:pt x="31921" y="25137"/>
                </a:lnTo>
                <a:lnTo>
                  <a:pt x="30795" y="8750"/>
                </a:lnTo>
                <a:lnTo>
                  <a:pt x="8092" y="0"/>
                </a:lnTo>
                <a:close/>
              </a:path>
            </a:pathLst>
          </a:custGeom>
          <a:solidFill>
            <a:srgbClr val="FFCC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48960" y="2339758"/>
            <a:ext cx="203661" cy="677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52334" y="2443236"/>
            <a:ext cx="201930" cy="105410"/>
          </a:xfrm>
          <a:custGeom>
            <a:avLst/>
            <a:gdLst/>
            <a:ahLst/>
            <a:cxnLst/>
            <a:rect l="l" t="t" r="r" b="b"/>
            <a:pathLst>
              <a:path w="201929" h="105410">
                <a:moveTo>
                  <a:pt x="0" y="0"/>
                </a:moveTo>
                <a:lnTo>
                  <a:pt x="25400" y="64431"/>
                </a:lnTo>
                <a:lnTo>
                  <a:pt x="201858" y="105047"/>
                </a:lnTo>
                <a:lnTo>
                  <a:pt x="40687" y="49159"/>
                </a:lnTo>
                <a:lnTo>
                  <a:pt x="119422" y="49159"/>
                </a:lnTo>
                <a:lnTo>
                  <a:pt x="32144" y="23795"/>
                </a:lnTo>
                <a:lnTo>
                  <a:pt x="150444" y="23795"/>
                </a:lnTo>
                <a:lnTo>
                  <a:pt x="0" y="0"/>
                </a:lnTo>
                <a:close/>
              </a:path>
              <a:path w="201929" h="105410">
                <a:moveTo>
                  <a:pt x="119422" y="49159"/>
                </a:moveTo>
                <a:lnTo>
                  <a:pt x="40687" y="49159"/>
                </a:lnTo>
                <a:lnTo>
                  <a:pt x="195122" y="71159"/>
                </a:lnTo>
                <a:lnTo>
                  <a:pt x="119422" y="49159"/>
                </a:lnTo>
                <a:close/>
              </a:path>
              <a:path w="201929" h="105410">
                <a:moveTo>
                  <a:pt x="150444" y="23795"/>
                </a:moveTo>
                <a:lnTo>
                  <a:pt x="32144" y="23795"/>
                </a:lnTo>
                <a:lnTo>
                  <a:pt x="181633" y="28728"/>
                </a:lnTo>
                <a:lnTo>
                  <a:pt x="150444" y="23795"/>
                </a:lnTo>
                <a:close/>
              </a:path>
            </a:pathLst>
          </a:custGeom>
          <a:solidFill>
            <a:srgbClr val="D1D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50760" y="2550080"/>
            <a:ext cx="196850" cy="137795"/>
          </a:xfrm>
          <a:custGeom>
            <a:avLst/>
            <a:gdLst/>
            <a:ahLst/>
            <a:cxnLst/>
            <a:rect l="l" t="t" r="r" b="b"/>
            <a:pathLst>
              <a:path w="196850" h="137794">
                <a:moveTo>
                  <a:pt x="18656" y="0"/>
                </a:moveTo>
                <a:lnTo>
                  <a:pt x="0" y="30523"/>
                </a:lnTo>
                <a:lnTo>
                  <a:pt x="30347" y="45795"/>
                </a:lnTo>
                <a:lnTo>
                  <a:pt x="32144" y="71159"/>
                </a:lnTo>
                <a:lnTo>
                  <a:pt x="189942" y="137371"/>
                </a:lnTo>
                <a:lnTo>
                  <a:pt x="35516" y="32092"/>
                </a:lnTo>
                <a:lnTo>
                  <a:pt x="88975" y="32092"/>
                </a:lnTo>
                <a:lnTo>
                  <a:pt x="18656" y="0"/>
                </a:lnTo>
                <a:close/>
              </a:path>
              <a:path w="196850" h="137794">
                <a:moveTo>
                  <a:pt x="88975" y="32092"/>
                </a:moveTo>
                <a:lnTo>
                  <a:pt x="35516" y="32092"/>
                </a:lnTo>
                <a:lnTo>
                  <a:pt x="196697" y="81256"/>
                </a:lnTo>
                <a:lnTo>
                  <a:pt x="88975" y="32092"/>
                </a:lnTo>
                <a:close/>
              </a:path>
            </a:pathLst>
          </a:custGeom>
          <a:solidFill>
            <a:srgbClr val="D1D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60874" y="2623035"/>
            <a:ext cx="102235" cy="74930"/>
          </a:xfrm>
          <a:custGeom>
            <a:avLst/>
            <a:gdLst/>
            <a:ahLst/>
            <a:cxnLst/>
            <a:rect l="l" t="t" r="r" b="b"/>
            <a:pathLst>
              <a:path w="102235" h="74930">
                <a:moveTo>
                  <a:pt x="11913" y="0"/>
                </a:moveTo>
                <a:lnTo>
                  <a:pt x="0" y="1568"/>
                </a:lnTo>
                <a:lnTo>
                  <a:pt x="0" y="20198"/>
                </a:lnTo>
                <a:lnTo>
                  <a:pt x="101840" y="74518"/>
                </a:lnTo>
                <a:lnTo>
                  <a:pt x="11913" y="0"/>
                </a:lnTo>
                <a:close/>
              </a:path>
            </a:pathLst>
          </a:custGeom>
          <a:solidFill>
            <a:srgbClr val="D1D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80849" y="2342233"/>
            <a:ext cx="72390" cy="305435"/>
          </a:xfrm>
          <a:custGeom>
            <a:avLst/>
            <a:gdLst/>
            <a:ahLst/>
            <a:cxnLst/>
            <a:rect l="l" t="t" r="r" b="b"/>
            <a:pathLst>
              <a:path w="72389" h="305435">
                <a:moveTo>
                  <a:pt x="72158" y="0"/>
                </a:moveTo>
                <a:lnTo>
                  <a:pt x="28099" y="76319"/>
                </a:lnTo>
                <a:lnTo>
                  <a:pt x="58447" y="173504"/>
                </a:lnTo>
                <a:lnTo>
                  <a:pt x="0" y="290449"/>
                </a:lnTo>
                <a:lnTo>
                  <a:pt x="15735" y="305038"/>
                </a:lnTo>
                <a:lnTo>
                  <a:pt x="26077" y="299877"/>
                </a:lnTo>
                <a:lnTo>
                  <a:pt x="17760" y="289327"/>
                </a:lnTo>
                <a:lnTo>
                  <a:pt x="71034" y="174411"/>
                </a:lnTo>
                <a:lnTo>
                  <a:pt x="41810" y="76319"/>
                </a:lnTo>
                <a:lnTo>
                  <a:pt x="721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57471" y="2577239"/>
            <a:ext cx="133975" cy="1474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56154" y="2300483"/>
            <a:ext cx="280035" cy="508000"/>
          </a:xfrm>
          <a:custGeom>
            <a:avLst/>
            <a:gdLst/>
            <a:ahLst/>
            <a:cxnLst/>
            <a:rect l="l" t="t" r="r" b="b"/>
            <a:pathLst>
              <a:path w="280035" h="508000">
                <a:moveTo>
                  <a:pt x="2024" y="367664"/>
                </a:moveTo>
                <a:lnTo>
                  <a:pt x="0" y="383376"/>
                </a:lnTo>
                <a:lnTo>
                  <a:pt x="189940" y="507727"/>
                </a:lnTo>
                <a:lnTo>
                  <a:pt x="204635" y="472039"/>
                </a:lnTo>
                <a:lnTo>
                  <a:pt x="179610" y="472039"/>
                </a:lnTo>
                <a:lnTo>
                  <a:pt x="2024" y="367664"/>
                </a:lnTo>
                <a:close/>
              </a:path>
              <a:path w="280035" h="508000">
                <a:moveTo>
                  <a:pt x="14611" y="221548"/>
                </a:moveTo>
                <a:lnTo>
                  <a:pt x="245470" y="315823"/>
                </a:lnTo>
                <a:lnTo>
                  <a:pt x="179610" y="472039"/>
                </a:lnTo>
                <a:lnTo>
                  <a:pt x="204635" y="472039"/>
                </a:lnTo>
                <a:lnTo>
                  <a:pt x="279867" y="289325"/>
                </a:lnTo>
                <a:lnTo>
                  <a:pt x="277706" y="283050"/>
                </a:lnTo>
                <a:lnTo>
                  <a:pt x="258960" y="283050"/>
                </a:lnTo>
                <a:lnTo>
                  <a:pt x="14611" y="221548"/>
                </a:lnTo>
                <a:close/>
              </a:path>
              <a:path w="280035" h="508000">
                <a:moveTo>
                  <a:pt x="256290" y="18862"/>
                </a:moveTo>
                <a:lnTo>
                  <a:pt x="238053" y="18862"/>
                </a:lnTo>
                <a:lnTo>
                  <a:pt x="208822" y="123229"/>
                </a:lnTo>
                <a:lnTo>
                  <a:pt x="4046" y="123229"/>
                </a:lnTo>
                <a:lnTo>
                  <a:pt x="206590" y="149482"/>
                </a:lnTo>
                <a:lnTo>
                  <a:pt x="258960" y="283050"/>
                </a:lnTo>
                <a:lnTo>
                  <a:pt x="277706" y="283050"/>
                </a:lnTo>
                <a:lnTo>
                  <a:pt x="223447" y="125478"/>
                </a:lnTo>
                <a:lnTo>
                  <a:pt x="256290" y="18862"/>
                </a:lnTo>
                <a:close/>
              </a:path>
              <a:path w="280035" h="508000">
                <a:moveTo>
                  <a:pt x="262101" y="0"/>
                </a:moveTo>
                <a:lnTo>
                  <a:pt x="14611" y="29408"/>
                </a:lnTo>
                <a:lnTo>
                  <a:pt x="238053" y="18862"/>
                </a:lnTo>
                <a:lnTo>
                  <a:pt x="256290" y="18862"/>
                </a:lnTo>
                <a:lnTo>
                  <a:pt x="2621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3932301" y="2693034"/>
            <a:ext cx="302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L/C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293864" y="3205733"/>
            <a:ext cx="151130" cy="980440"/>
          </a:xfrm>
          <a:custGeom>
            <a:avLst/>
            <a:gdLst/>
            <a:ahLst/>
            <a:cxnLst/>
            <a:rect l="l" t="t" r="r" b="b"/>
            <a:pathLst>
              <a:path w="151129" h="980439">
                <a:moveTo>
                  <a:pt x="0" y="829055"/>
                </a:moveTo>
                <a:lnTo>
                  <a:pt x="75437" y="979932"/>
                </a:lnTo>
                <a:lnTo>
                  <a:pt x="125729" y="879347"/>
                </a:lnTo>
                <a:lnTo>
                  <a:pt x="50291" y="879347"/>
                </a:lnTo>
                <a:lnTo>
                  <a:pt x="50291" y="862583"/>
                </a:lnTo>
                <a:lnTo>
                  <a:pt x="0" y="829055"/>
                </a:lnTo>
                <a:close/>
              </a:path>
              <a:path w="151129" h="980439">
                <a:moveTo>
                  <a:pt x="50291" y="862583"/>
                </a:moveTo>
                <a:lnTo>
                  <a:pt x="50291" y="879347"/>
                </a:lnTo>
                <a:lnTo>
                  <a:pt x="75437" y="879347"/>
                </a:lnTo>
                <a:lnTo>
                  <a:pt x="50291" y="862583"/>
                </a:lnTo>
                <a:close/>
              </a:path>
              <a:path w="151129" h="980439">
                <a:moveTo>
                  <a:pt x="100583" y="0"/>
                </a:moveTo>
                <a:lnTo>
                  <a:pt x="50291" y="0"/>
                </a:lnTo>
                <a:lnTo>
                  <a:pt x="50291" y="862583"/>
                </a:lnTo>
                <a:lnTo>
                  <a:pt x="75437" y="879347"/>
                </a:lnTo>
                <a:lnTo>
                  <a:pt x="100583" y="862583"/>
                </a:lnTo>
                <a:lnTo>
                  <a:pt x="100583" y="0"/>
                </a:lnTo>
                <a:close/>
              </a:path>
              <a:path w="151129" h="980439">
                <a:moveTo>
                  <a:pt x="100583" y="862583"/>
                </a:moveTo>
                <a:lnTo>
                  <a:pt x="75437" y="879347"/>
                </a:lnTo>
                <a:lnTo>
                  <a:pt x="100583" y="879347"/>
                </a:lnTo>
                <a:lnTo>
                  <a:pt x="100583" y="862583"/>
                </a:lnTo>
                <a:close/>
              </a:path>
              <a:path w="151129" h="980439">
                <a:moveTo>
                  <a:pt x="150875" y="829055"/>
                </a:moveTo>
                <a:lnTo>
                  <a:pt x="100583" y="862583"/>
                </a:lnTo>
                <a:lnTo>
                  <a:pt x="100583" y="879347"/>
                </a:lnTo>
                <a:lnTo>
                  <a:pt x="125729" y="879347"/>
                </a:lnTo>
                <a:lnTo>
                  <a:pt x="150875" y="829055"/>
                </a:lnTo>
                <a:close/>
              </a:path>
            </a:pathLst>
          </a:custGeom>
          <a:solidFill>
            <a:srgbClr val="F4B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220711" y="3206495"/>
            <a:ext cx="295910" cy="337185"/>
          </a:xfrm>
          <a:prstGeom prst="rect">
            <a:avLst/>
          </a:prstGeom>
          <a:solidFill>
            <a:srgbClr val="F4B69B"/>
          </a:solidFill>
        </p:spPr>
        <p:txBody>
          <a:bodyPr vert="horz" wrap="square" lIns="0" tIns="463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65"/>
              </a:spcBef>
            </a:pPr>
            <a:r>
              <a:rPr sz="1600" b="1" spc="-5" dirty="0">
                <a:latin typeface="Tahoma"/>
                <a:cs typeface="Tahoma"/>
              </a:rPr>
              <a:t>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435967" y="3611477"/>
            <a:ext cx="307975" cy="436880"/>
          </a:xfrm>
          <a:custGeom>
            <a:avLst/>
            <a:gdLst/>
            <a:ahLst/>
            <a:cxnLst/>
            <a:rect l="l" t="t" r="r" b="b"/>
            <a:pathLst>
              <a:path w="307975" h="436879">
                <a:moveTo>
                  <a:pt x="287340" y="0"/>
                </a:moveTo>
                <a:lnTo>
                  <a:pt x="63783" y="21737"/>
                </a:lnTo>
                <a:lnTo>
                  <a:pt x="23584" y="100609"/>
                </a:lnTo>
                <a:lnTo>
                  <a:pt x="50247" y="188022"/>
                </a:lnTo>
                <a:lnTo>
                  <a:pt x="0" y="293725"/>
                </a:lnTo>
                <a:lnTo>
                  <a:pt x="230515" y="436626"/>
                </a:lnTo>
                <a:lnTo>
                  <a:pt x="307641" y="251249"/>
                </a:lnTo>
                <a:lnTo>
                  <a:pt x="255544" y="109766"/>
                </a:lnTo>
                <a:lnTo>
                  <a:pt x="287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432686" y="3861905"/>
            <a:ext cx="91440" cy="109220"/>
          </a:xfrm>
          <a:custGeom>
            <a:avLst/>
            <a:gdLst/>
            <a:ahLst/>
            <a:cxnLst/>
            <a:rect l="l" t="t" r="r" b="b"/>
            <a:pathLst>
              <a:path w="91440" h="109220">
                <a:moveTo>
                  <a:pt x="67170" y="63218"/>
                </a:moveTo>
                <a:lnTo>
                  <a:pt x="38557" y="63218"/>
                </a:lnTo>
                <a:lnTo>
                  <a:pt x="37736" y="92285"/>
                </a:lnTo>
                <a:lnTo>
                  <a:pt x="57835" y="108955"/>
                </a:lnTo>
                <a:lnTo>
                  <a:pt x="67170" y="63218"/>
                </a:lnTo>
                <a:close/>
              </a:path>
              <a:path w="91440" h="109220">
                <a:moveTo>
                  <a:pt x="70347" y="0"/>
                </a:moveTo>
                <a:lnTo>
                  <a:pt x="41017" y="13213"/>
                </a:lnTo>
                <a:lnTo>
                  <a:pt x="41017" y="39841"/>
                </a:lnTo>
                <a:lnTo>
                  <a:pt x="0" y="77244"/>
                </a:lnTo>
                <a:lnTo>
                  <a:pt x="38557" y="63218"/>
                </a:lnTo>
                <a:lnTo>
                  <a:pt x="67170" y="63218"/>
                </a:lnTo>
                <a:lnTo>
                  <a:pt x="68705" y="55696"/>
                </a:lnTo>
                <a:lnTo>
                  <a:pt x="72807" y="39028"/>
                </a:lnTo>
                <a:lnTo>
                  <a:pt x="91265" y="18297"/>
                </a:lnTo>
                <a:lnTo>
                  <a:pt x="70347" y="0"/>
                </a:lnTo>
                <a:close/>
              </a:path>
            </a:pathLst>
          </a:custGeom>
          <a:solidFill>
            <a:srgbClr val="FF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449093" y="3898705"/>
            <a:ext cx="49530" cy="56515"/>
          </a:xfrm>
          <a:custGeom>
            <a:avLst/>
            <a:gdLst/>
            <a:ahLst/>
            <a:cxnLst/>
            <a:rect l="l" t="t" r="r" b="b"/>
            <a:pathLst>
              <a:path w="49529" h="56514">
                <a:moveTo>
                  <a:pt x="46945" y="14627"/>
                </a:moveTo>
                <a:lnTo>
                  <a:pt x="30353" y="14627"/>
                </a:lnTo>
                <a:lnTo>
                  <a:pt x="37736" y="56096"/>
                </a:lnTo>
                <a:lnTo>
                  <a:pt x="46945" y="14627"/>
                </a:lnTo>
                <a:close/>
              </a:path>
              <a:path w="49529" h="56514">
                <a:moveTo>
                  <a:pt x="25637" y="0"/>
                </a:moveTo>
                <a:lnTo>
                  <a:pt x="0" y="26824"/>
                </a:lnTo>
                <a:lnTo>
                  <a:pt x="30353" y="14627"/>
                </a:lnTo>
                <a:lnTo>
                  <a:pt x="46945" y="14627"/>
                </a:lnTo>
                <a:lnTo>
                  <a:pt x="49427" y="3448"/>
                </a:lnTo>
                <a:lnTo>
                  <a:pt x="256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479446" y="3871866"/>
            <a:ext cx="29209" cy="22860"/>
          </a:xfrm>
          <a:custGeom>
            <a:avLst/>
            <a:gdLst/>
            <a:ahLst/>
            <a:cxnLst/>
            <a:rect l="l" t="t" r="r" b="b"/>
            <a:pathLst>
              <a:path w="29209" h="22860">
                <a:moveTo>
                  <a:pt x="7382" y="0"/>
                </a:moveTo>
                <a:lnTo>
                  <a:pt x="0" y="19923"/>
                </a:lnTo>
                <a:lnTo>
                  <a:pt x="29124" y="22764"/>
                </a:lnTo>
                <a:lnTo>
                  <a:pt x="28097" y="7924"/>
                </a:lnTo>
                <a:lnTo>
                  <a:pt x="7382" y="0"/>
                </a:lnTo>
                <a:close/>
              </a:path>
            </a:pathLst>
          </a:custGeom>
          <a:solidFill>
            <a:srgbClr val="FFCC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90111" y="3641755"/>
            <a:ext cx="186055" cy="61594"/>
          </a:xfrm>
          <a:custGeom>
            <a:avLst/>
            <a:gdLst/>
            <a:ahLst/>
            <a:cxnLst/>
            <a:rect l="l" t="t" r="r" b="b"/>
            <a:pathLst>
              <a:path w="186054" h="61595">
                <a:moveTo>
                  <a:pt x="185813" y="0"/>
                </a:moveTo>
                <a:lnTo>
                  <a:pt x="30969" y="7531"/>
                </a:lnTo>
                <a:lnTo>
                  <a:pt x="0" y="61396"/>
                </a:lnTo>
                <a:lnTo>
                  <a:pt x="123878" y="59975"/>
                </a:lnTo>
                <a:lnTo>
                  <a:pt x="34045" y="42893"/>
                </a:lnTo>
                <a:lnTo>
                  <a:pt x="176371" y="30706"/>
                </a:lnTo>
                <a:lnTo>
                  <a:pt x="43275" y="21549"/>
                </a:lnTo>
                <a:lnTo>
                  <a:pt x="185813" y="0"/>
                </a:lnTo>
                <a:close/>
              </a:path>
            </a:pathLst>
          </a:custGeom>
          <a:solidFill>
            <a:srgbClr val="D1D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493189" y="3735467"/>
            <a:ext cx="184785" cy="95250"/>
          </a:xfrm>
          <a:custGeom>
            <a:avLst/>
            <a:gdLst/>
            <a:ahLst/>
            <a:cxnLst/>
            <a:rect l="l" t="t" r="r" b="b"/>
            <a:pathLst>
              <a:path w="184784" h="95250">
                <a:moveTo>
                  <a:pt x="0" y="0"/>
                </a:moveTo>
                <a:lnTo>
                  <a:pt x="23174" y="58349"/>
                </a:lnTo>
                <a:lnTo>
                  <a:pt x="184168" y="95132"/>
                </a:lnTo>
                <a:lnTo>
                  <a:pt x="37121" y="44519"/>
                </a:lnTo>
                <a:lnTo>
                  <a:pt x="108956" y="44519"/>
                </a:lnTo>
                <a:lnTo>
                  <a:pt x="29327" y="21549"/>
                </a:lnTo>
                <a:lnTo>
                  <a:pt x="137260" y="21549"/>
                </a:lnTo>
                <a:lnTo>
                  <a:pt x="0" y="0"/>
                </a:lnTo>
                <a:close/>
              </a:path>
              <a:path w="184784" h="95250">
                <a:moveTo>
                  <a:pt x="108956" y="44519"/>
                </a:moveTo>
                <a:lnTo>
                  <a:pt x="37121" y="44519"/>
                </a:lnTo>
                <a:lnTo>
                  <a:pt x="178023" y="64442"/>
                </a:lnTo>
                <a:lnTo>
                  <a:pt x="108956" y="44519"/>
                </a:lnTo>
                <a:close/>
              </a:path>
              <a:path w="184784" h="95250">
                <a:moveTo>
                  <a:pt x="137260" y="21549"/>
                </a:moveTo>
                <a:lnTo>
                  <a:pt x="29327" y="21549"/>
                </a:lnTo>
                <a:lnTo>
                  <a:pt x="165715" y="26016"/>
                </a:lnTo>
                <a:lnTo>
                  <a:pt x="137260" y="21549"/>
                </a:lnTo>
                <a:close/>
              </a:path>
            </a:pathLst>
          </a:custGeom>
          <a:solidFill>
            <a:srgbClr val="D1D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491752" y="3832225"/>
            <a:ext cx="179705" cy="124460"/>
          </a:xfrm>
          <a:custGeom>
            <a:avLst/>
            <a:gdLst/>
            <a:ahLst/>
            <a:cxnLst/>
            <a:rect l="l" t="t" r="r" b="b"/>
            <a:pathLst>
              <a:path w="179704" h="124460">
                <a:moveTo>
                  <a:pt x="17021" y="0"/>
                </a:moveTo>
                <a:lnTo>
                  <a:pt x="0" y="27642"/>
                </a:lnTo>
                <a:lnTo>
                  <a:pt x="27688" y="41472"/>
                </a:lnTo>
                <a:lnTo>
                  <a:pt x="29327" y="64442"/>
                </a:lnTo>
                <a:lnTo>
                  <a:pt x="173297" y="124404"/>
                </a:lnTo>
                <a:lnTo>
                  <a:pt x="32404" y="29063"/>
                </a:lnTo>
                <a:lnTo>
                  <a:pt x="81177" y="29063"/>
                </a:lnTo>
                <a:lnTo>
                  <a:pt x="17021" y="0"/>
                </a:lnTo>
                <a:close/>
              </a:path>
              <a:path w="179704" h="124460">
                <a:moveTo>
                  <a:pt x="81177" y="29063"/>
                </a:moveTo>
                <a:lnTo>
                  <a:pt x="32404" y="29063"/>
                </a:lnTo>
                <a:lnTo>
                  <a:pt x="179459" y="73586"/>
                </a:lnTo>
                <a:lnTo>
                  <a:pt x="81177" y="29063"/>
                </a:lnTo>
                <a:close/>
              </a:path>
            </a:pathLst>
          </a:custGeom>
          <a:solidFill>
            <a:srgbClr val="D1D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00980" y="3898294"/>
            <a:ext cx="93345" cy="67945"/>
          </a:xfrm>
          <a:custGeom>
            <a:avLst/>
            <a:gdLst/>
            <a:ahLst/>
            <a:cxnLst/>
            <a:rect l="l" t="t" r="r" b="b"/>
            <a:pathLst>
              <a:path w="93345" h="67945">
                <a:moveTo>
                  <a:pt x="10869" y="0"/>
                </a:moveTo>
                <a:lnTo>
                  <a:pt x="0" y="1420"/>
                </a:lnTo>
                <a:lnTo>
                  <a:pt x="0" y="18292"/>
                </a:lnTo>
                <a:lnTo>
                  <a:pt x="92915" y="67484"/>
                </a:lnTo>
                <a:lnTo>
                  <a:pt x="10869" y="0"/>
                </a:lnTo>
                <a:close/>
              </a:path>
            </a:pathLst>
          </a:custGeom>
          <a:solidFill>
            <a:srgbClr val="D1D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427968" y="3643997"/>
            <a:ext cx="66040" cy="276860"/>
          </a:xfrm>
          <a:custGeom>
            <a:avLst/>
            <a:gdLst/>
            <a:ahLst/>
            <a:cxnLst/>
            <a:rect l="l" t="t" r="r" b="b"/>
            <a:pathLst>
              <a:path w="66040" h="276860">
                <a:moveTo>
                  <a:pt x="65834" y="0"/>
                </a:moveTo>
                <a:lnTo>
                  <a:pt x="25637" y="69115"/>
                </a:lnTo>
                <a:lnTo>
                  <a:pt x="53325" y="157127"/>
                </a:lnTo>
                <a:lnTo>
                  <a:pt x="0" y="263034"/>
                </a:lnTo>
                <a:lnTo>
                  <a:pt x="14356" y="276246"/>
                </a:lnTo>
                <a:lnTo>
                  <a:pt x="23792" y="271572"/>
                </a:lnTo>
                <a:lnTo>
                  <a:pt x="16203" y="262017"/>
                </a:lnTo>
                <a:lnTo>
                  <a:pt x="64809" y="157949"/>
                </a:lnTo>
                <a:lnTo>
                  <a:pt x="38146" y="69115"/>
                </a:lnTo>
                <a:lnTo>
                  <a:pt x="658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406640" y="3856821"/>
            <a:ext cx="122234" cy="1335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496674" y="3606188"/>
            <a:ext cx="255904" cy="460375"/>
          </a:xfrm>
          <a:custGeom>
            <a:avLst/>
            <a:gdLst/>
            <a:ahLst/>
            <a:cxnLst/>
            <a:rect l="l" t="t" r="r" b="b"/>
            <a:pathLst>
              <a:path w="255904" h="460375">
                <a:moveTo>
                  <a:pt x="1847" y="332961"/>
                </a:moveTo>
                <a:lnTo>
                  <a:pt x="0" y="347189"/>
                </a:lnTo>
                <a:lnTo>
                  <a:pt x="173295" y="459803"/>
                </a:lnTo>
                <a:lnTo>
                  <a:pt x="186702" y="427484"/>
                </a:lnTo>
                <a:lnTo>
                  <a:pt x="163870" y="427484"/>
                </a:lnTo>
                <a:lnTo>
                  <a:pt x="1847" y="332961"/>
                </a:lnTo>
                <a:close/>
              </a:path>
              <a:path w="255904" h="460375">
                <a:moveTo>
                  <a:pt x="13331" y="200636"/>
                </a:moveTo>
                <a:lnTo>
                  <a:pt x="223958" y="286013"/>
                </a:lnTo>
                <a:lnTo>
                  <a:pt x="163870" y="427484"/>
                </a:lnTo>
                <a:lnTo>
                  <a:pt x="186702" y="427484"/>
                </a:lnTo>
                <a:lnTo>
                  <a:pt x="255341" y="262016"/>
                </a:lnTo>
                <a:lnTo>
                  <a:pt x="253369" y="256333"/>
                </a:lnTo>
                <a:lnTo>
                  <a:pt x="236266" y="256333"/>
                </a:lnTo>
                <a:lnTo>
                  <a:pt x="13331" y="200636"/>
                </a:lnTo>
                <a:close/>
              </a:path>
              <a:path w="255904" h="460375">
                <a:moveTo>
                  <a:pt x="233830" y="17082"/>
                </a:moveTo>
                <a:lnTo>
                  <a:pt x="217191" y="17082"/>
                </a:lnTo>
                <a:lnTo>
                  <a:pt x="190522" y="111598"/>
                </a:lnTo>
                <a:lnTo>
                  <a:pt x="3691" y="111598"/>
                </a:lnTo>
                <a:lnTo>
                  <a:pt x="188485" y="135372"/>
                </a:lnTo>
                <a:lnTo>
                  <a:pt x="236266" y="256333"/>
                </a:lnTo>
                <a:lnTo>
                  <a:pt x="253369" y="256333"/>
                </a:lnTo>
                <a:lnTo>
                  <a:pt x="203865" y="113634"/>
                </a:lnTo>
                <a:lnTo>
                  <a:pt x="233830" y="17082"/>
                </a:lnTo>
                <a:close/>
              </a:path>
              <a:path w="255904" h="460375">
                <a:moveTo>
                  <a:pt x="239131" y="0"/>
                </a:moveTo>
                <a:lnTo>
                  <a:pt x="13330" y="26632"/>
                </a:lnTo>
                <a:lnTo>
                  <a:pt x="217191" y="17082"/>
                </a:lnTo>
                <a:lnTo>
                  <a:pt x="233830" y="17082"/>
                </a:lnTo>
                <a:lnTo>
                  <a:pt x="2391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7763636" y="3596385"/>
            <a:ext cx="302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L/C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668523" y="3483864"/>
            <a:ext cx="379730" cy="265430"/>
          </a:xfrm>
          <a:custGeom>
            <a:avLst/>
            <a:gdLst/>
            <a:ahLst/>
            <a:cxnLst/>
            <a:rect l="l" t="t" r="r" b="b"/>
            <a:pathLst>
              <a:path w="379730" h="265429">
                <a:moveTo>
                  <a:pt x="65405" y="0"/>
                </a:moveTo>
                <a:lnTo>
                  <a:pt x="0" y="138175"/>
                </a:lnTo>
                <a:lnTo>
                  <a:pt x="331343" y="265175"/>
                </a:lnTo>
                <a:lnTo>
                  <a:pt x="379475" y="114935"/>
                </a:lnTo>
                <a:lnTo>
                  <a:pt x="654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758439" y="3424428"/>
            <a:ext cx="243840" cy="146685"/>
          </a:xfrm>
          <a:custGeom>
            <a:avLst/>
            <a:gdLst/>
            <a:ahLst/>
            <a:cxnLst/>
            <a:rect l="l" t="t" r="r" b="b"/>
            <a:pathLst>
              <a:path w="243839" h="146685">
                <a:moveTo>
                  <a:pt x="0" y="0"/>
                </a:moveTo>
                <a:lnTo>
                  <a:pt x="0" y="146304"/>
                </a:lnTo>
                <a:lnTo>
                  <a:pt x="72898" y="146304"/>
                </a:lnTo>
                <a:lnTo>
                  <a:pt x="51816" y="78867"/>
                </a:lnTo>
                <a:lnTo>
                  <a:pt x="24384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FFE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805683" y="3406140"/>
            <a:ext cx="353695" cy="279400"/>
          </a:xfrm>
          <a:custGeom>
            <a:avLst/>
            <a:gdLst/>
            <a:ahLst/>
            <a:cxnLst/>
            <a:rect l="l" t="t" r="r" b="b"/>
            <a:pathLst>
              <a:path w="353694" h="279400">
                <a:moveTo>
                  <a:pt x="302768" y="0"/>
                </a:moveTo>
                <a:lnTo>
                  <a:pt x="0" y="105410"/>
                </a:lnTo>
                <a:lnTo>
                  <a:pt x="68961" y="278892"/>
                </a:lnTo>
                <a:lnTo>
                  <a:pt x="353568" y="164464"/>
                </a:lnTo>
                <a:lnTo>
                  <a:pt x="3027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886455" y="3614928"/>
            <a:ext cx="165100" cy="82550"/>
          </a:xfrm>
          <a:custGeom>
            <a:avLst/>
            <a:gdLst/>
            <a:ahLst/>
            <a:cxnLst/>
            <a:rect l="l" t="t" r="r" b="b"/>
            <a:pathLst>
              <a:path w="165100" h="82550">
                <a:moveTo>
                  <a:pt x="164592" y="0"/>
                </a:moveTo>
                <a:lnTo>
                  <a:pt x="0" y="64516"/>
                </a:lnTo>
                <a:lnTo>
                  <a:pt x="24002" y="82296"/>
                </a:lnTo>
                <a:lnTo>
                  <a:pt x="143510" y="32766"/>
                </a:lnTo>
                <a:lnTo>
                  <a:pt x="164592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718816" y="3581400"/>
            <a:ext cx="131445" cy="62865"/>
          </a:xfrm>
          <a:custGeom>
            <a:avLst/>
            <a:gdLst/>
            <a:ahLst/>
            <a:cxnLst/>
            <a:rect l="l" t="t" r="r" b="b"/>
            <a:pathLst>
              <a:path w="131444" h="62864">
                <a:moveTo>
                  <a:pt x="42290" y="0"/>
                </a:moveTo>
                <a:lnTo>
                  <a:pt x="0" y="27050"/>
                </a:lnTo>
                <a:lnTo>
                  <a:pt x="112775" y="62483"/>
                </a:lnTo>
                <a:lnTo>
                  <a:pt x="131063" y="26162"/>
                </a:lnTo>
                <a:lnTo>
                  <a:pt x="4229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734055" y="3499103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30" h="33654">
                <a:moveTo>
                  <a:pt x="3937" y="0"/>
                </a:moveTo>
                <a:lnTo>
                  <a:pt x="0" y="28575"/>
                </a:lnTo>
                <a:lnTo>
                  <a:pt x="26924" y="33528"/>
                </a:lnTo>
                <a:lnTo>
                  <a:pt x="6731" y="15240"/>
                </a:lnTo>
                <a:lnTo>
                  <a:pt x="34738" y="15240"/>
                </a:lnTo>
                <a:lnTo>
                  <a:pt x="32638" y="8128"/>
                </a:lnTo>
                <a:lnTo>
                  <a:pt x="3937" y="0"/>
                </a:lnTo>
                <a:close/>
              </a:path>
              <a:path w="36830" h="33654">
                <a:moveTo>
                  <a:pt x="34738" y="15240"/>
                </a:moveTo>
                <a:lnTo>
                  <a:pt x="6731" y="15240"/>
                </a:lnTo>
                <a:lnTo>
                  <a:pt x="36575" y="21462"/>
                </a:lnTo>
                <a:lnTo>
                  <a:pt x="34738" y="1524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95016" y="3433571"/>
            <a:ext cx="68580" cy="30480"/>
          </a:xfrm>
          <a:custGeom>
            <a:avLst/>
            <a:gdLst/>
            <a:ahLst/>
            <a:cxnLst/>
            <a:rect l="l" t="t" r="r" b="b"/>
            <a:pathLst>
              <a:path w="68580" h="30479">
                <a:moveTo>
                  <a:pt x="2031" y="0"/>
                </a:moveTo>
                <a:lnTo>
                  <a:pt x="0" y="30479"/>
                </a:lnTo>
                <a:lnTo>
                  <a:pt x="38353" y="30479"/>
                </a:lnTo>
                <a:lnTo>
                  <a:pt x="30225" y="19557"/>
                </a:lnTo>
                <a:lnTo>
                  <a:pt x="65531" y="16763"/>
                </a:lnTo>
                <a:lnTo>
                  <a:pt x="68579" y="6857"/>
                </a:lnTo>
                <a:lnTo>
                  <a:pt x="2031" y="0"/>
                </a:lnTo>
                <a:close/>
              </a:path>
            </a:pathLst>
          </a:custGeom>
          <a:solidFill>
            <a:srgbClr val="9999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825495" y="3485388"/>
            <a:ext cx="88900" cy="62865"/>
          </a:xfrm>
          <a:custGeom>
            <a:avLst/>
            <a:gdLst/>
            <a:ahLst/>
            <a:cxnLst/>
            <a:rect l="l" t="t" r="r" b="b"/>
            <a:pathLst>
              <a:path w="88900" h="62864">
                <a:moveTo>
                  <a:pt x="79121" y="0"/>
                </a:moveTo>
                <a:lnTo>
                  <a:pt x="0" y="30479"/>
                </a:lnTo>
                <a:lnTo>
                  <a:pt x="21336" y="62484"/>
                </a:lnTo>
                <a:lnTo>
                  <a:pt x="60833" y="42417"/>
                </a:lnTo>
                <a:lnTo>
                  <a:pt x="41529" y="41275"/>
                </a:lnTo>
                <a:lnTo>
                  <a:pt x="85090" y="24257"/>
                </a:lnTo>
                <a:lnTo>
                  <a:pt x="67056" y="19176"/>
                </a:lnTo>
                <a:lnTo>
                  <a:pt x="88392" y="6223"/>
                </a:lnTo>
                <a:lnTo>
                  <a:pt x="79121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066288" y="3416808"/>
            <a:ext cx="35560" cy="40005"/>
          </a:xfrm>
          <a:custGeom>
            <a:avLst/>
            <a:gdLst/>
            <a:ahLst/>
            <a:cxnLst/>
            <a:rect l="l" t="t" r="r" b="b"/>
            <a:pathLst>
              <a:path w="35560" h="40004">
                <a:moveTo>
                  <a:pt x="28701" y="0"/>
                </a:moveTo>
                <a:lnTo>
                  <a:pt x="0" y="8762"/>
                </a:lnTo>
                <a:lnTo>
                  <a:pt x="14224" y="39624"/>
                </a:lnTo>
                <a:lnTo>
                  <a:pt x="35051" y="31876"/>
                </a:lnTo>
                <a:lnTo>
                  <a:pt x="28701" y="0"/>
                </a:lnTo>
                <a:close/>
              </a:path>
            </a:pathLst>
          </a:custGeom>
          <a:solidFill>
            <a:srgbClr val="00B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96539" y="3400044"/>
            <a:ext cx="294640" cy="281940"/>
          </a:xfrm>
          <a:custGeom>
            <a:avLst/>
            <a:gdLst/>
            <a:ahLst/>
            <a:cxnLst/>
            <a:rect l="l" t="t" r="r" b="b"/>
            <a:pathLst>
              <a:path w="294639" h="281939">
                <a:moveTo>
                  <a:pt x="294132" y="0"/>
                </a:moveTo>
                <a:lnTo>
                  <a:pt x="0" y="103123"/>
                </a:lnTo>
                <a:lnTo>
                  <a:pt x="77851" y="281939"/>
                </a:lnTo>
                <a:lnTo>
                  <a:pt x="23495" y="107950"/>
                </a:lnTo>
                <a:lnTo>
                  <a:pt x="246380" y="28447"/>
                </a:lnTo>
                <a:lnTo>
                  <a:pt x="2941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064764" y="3410711"/>
            <a:ext cx="40005" cy="48895"/>
          </a:xfrm>
          <a:custGeom>
            <a:avLst/>
            <a:gdLst/>
            <a:ahLst/>
            <a:cxnLst/>
            <a:rect l="l" t="t" r="r" b="b"/>
            <a:pathLst>
              <a:path w="40005" h="48895">
                <a:moveTo>
                  <a:pt x="26669" y="0"/>
                </a:moveTo>
                <a:lnTo>
                  <a:pt x="0" y="19050"/>
                </a:lnTo>
                <a:lnTo>
                  <a:pt x="16002" y="48767"/>
                </a:lnTo>
                <a:lnTo>
                  <a:pt x="39624" y="39750"/>
                </a:lnTo>
                <a:lnTo>
                  <a:pt x="37351" y="30734"/>
                </a:lnTo>
                <a:lnTo>
                  <a:pt x="16002" y="30734"/>
                </a:lnTo>
                <a:lnTo>
                  <a:pt x="10794" y="18034"/>
                </a:lnTo>
                <a:lnTo>
                  <a:pt x="26669" y="0"/>
                </a:lnTo>
                <a:close/>
              </a:path>
              <a:path w="40005" h="48895">
                <a:moveTo>
                  <a:pt x="31877" y="9016"/>
                </a:moveTo>
                <a:lnTo>
                  <a:pt x="16002" y="30734"/>
                </a:lnTo>
                <a:lnTo>
                  <a:pt x="37351" y="30734"/>
                </a:lnTo>
                <a:lnTo>
                  <a:pt x="31877" y="9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62427" y="3406140"/>
            <a:ext cx="502920" cy="353695"/>
          </a:xfrm>
          <a:custGeom>
            <a:avLst/>
            <a:gdLst/>
            <a:ahLst/>
            <a:cxnLst/>
            <a:rect l="l" t="t" r="r" b="b"/>
            <a:pathLst>
              <a:path w="502919" h="353695">
                <a:moveTo>
                  <a:pt x="73025" y="67690"/>
                </a:moveTo>
                <a:lnTo>
                  <a:pt x="0" y="219456"/>
                </a:lnTo>
                <a:lnTo>
                  <a:pt x="345694" y="353568"/>
                </a:lnTo>
                <a:lnTo>
                  <a:pt x="353319" y="329057"/>
                </a:lnTo>
                <a:lnTo>
                  <a:pt x="333883" y="329057"/>
                </a:lnTo>
                <a:lnTo>
                  <a:pt x="21209" y="214376"/>
                </a:lnTo>
                <a:lnTo>
                  <a:pt x="75946" y="86995"/>
                </a:lnTo>
                <a:lnTo>
                  <a:pt x="108331" y="86995"/>
                </a:lnTo>
                <a:lnTo>
                  <a:pt x="108331" y="80263"/>
                </a:lnTo>
                <a:lnTo>
                  <a:pt x="73025" y="67690"/>
                </a:lnTo>
                <a:close/>
              </a:path>
              <a:path w="502919" h="353695">
                <a:moveTo>
                  <a:pt x="385637" y="225171"/>
                </a:moveTo>
                <a:lnTo>
                  <a:pt x="371094" y="225171"/>
                </a:lnTo>
                <a:lnTo>
                  <a:pt x="333883" y="329057"/>
                </a:lnTo>
                <a:lnTo>
                  <a:pt x="353319" y="329057"/>
                </a:lnTo>
                <a:lnTo>
                  <a:pt x="385637" y="225171"/>
                </a:lnTo>
                <a:close/>
              </a:path>
              <a:path w="502919" h="353695">
                <a:moveTo>
                  <a:pt x="278991" y="271272"/>
                </a:moveTo>
                <a:lnTo>
                  <a:pt x="250063" y="271272"/>
                </a:lnTo>
                <a:lnTo>
                  <a:pt x="253873" y="283845"/>
                </a:lnTo>
                <a:lnTo>
                  <a:pt x="278991" y="271272"/>
                </a:lnTo>
                <a:close/>
              </a:path>
              <a:path w="502919" h="353695">
                <a:moveTo>
                  <a:pt x="439420" y="0"/>
                </a:moveTo>
                <a:lnTo>
                  <a:pt x="478409" y="164592"/>
                </a:lnTo>
                <a:lnTo>
                  <a:pt x="340741" y="217424"/>
                </a:lnTo>
                <a:lnTo>
                  <a:pt x="213868" y="279146"/>
                </a:lnTo>
                <a:lnTo>
                  <a:pt x="250063" y="271272"/>
                </a:lnTo>
                <a:lnTo>
                  <a:pt x="278991" y="271272"/>
                </a:lnTo>
                <a:lnTo>
                  <a:pt x="371094" y="225171"/>
                </a:lnTo>
                <a:lnTo>
                  <a:pt x="385637" y="225171"/>
                </a:lnTo>
                <a:lnTo>
                  <a:pt x="387731" y="218440"/>
                </a:lnTo>
                <a:lnTo>
                  <a:pt x="502920" y="168401"/>
                </a:lnTo>
                <a:lnTo>
                  <a:pt x="439420" y="0"/>
                </a:lnTo>
                <a:close/>
              </a:path>
              <a:path w="502919" h="353695">
                <a:moveTo>
                  <a:pt x="108331" y="86995"/>
                </a:moveTo>
                <a:lnTo>
                  <a:pt x="75946" y="86995"/>
                </a:lnTo>
                <a:lnTo>
                  <a:pt x="108331" y="94996"/>
                </a:lnTo>
                <a:lnTo>
                  <a:pt x="108331" y="8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4244" y="3409188"/>
            <a:ext cx="312420" cy="239395"/>
          </a:xfrm>
          <a:custGeom>
            <a:avLst/>
            <a:gdLst/>
            <a:ahLst/>
            <a:cxnLst/>
            <a:rect l="l" t="t" r="r" b="b"/>
            <a:pathLst>
              <a:path w="312419" h="239395">
                <a:moveTo>
                  <a:pt x="23368" y="155828"/>
                </a:moveTo>
                <a:lnTo>
                  <a:pt x="0" y="198119"/>
                </a:lnTo>
                <a:lnTo>
                  <a:pt x="128016" y="239268"/>
                </a:lnTo>
                <a:lnTo>
                  <a:pt x="133467" y="225425"/>
                </a:lnTo>
                <a:lnTo>
                  <a:pt x="122047" y="225425"/>
                </a:lnTo>
                <a:lnTo>
                  <a:pt x="42925" y="201041"/>
                </a:lnTo>
                <a:lnTo>
                  <a:pt x="81153" y="185292"/>
                </a:lnTo>
                <a:lnTo>
                  <a:pt x="110230" y="185292"/>
                </a:lnTo>
                <a:lnTo>
                  <a:pt x="87883" y="178562"/>
                </a:lnTo>
                <a:lnTo>
                  <a:pt x="125856" y="177291"/>
                </a:lnTo>
                <a:lnTo>
                  <a:pt x="117030" y="162687"/>
                </a:lnTo>
                <a:lnTo>
                  <a:pt x="46989" y="162687"/>
                </a:lnTo>
                <a:lnTo>
                  <a:pt x="23368" y="155828"/>
                </a:lnTo>
                <a:close/>
              </a:path>
              <a:path w="312419" h="239395">
                <a:moveTo>
                  <a:pt x="133731" y="198881"/>
                </a:moveTo>
                <a:lnTo>
                  <a:pt x="122047" y="225425"/>
                </a:lnTo>
                <a:lnTo>
                  <a:pt x="133467" y="225425"/>
                </a:lnTo>
                <a:lnTo>
                  <a:pt x="137668" y="214756"/>
                </a:lnTo>
                <a:lnTo>
                  <a:pt x="133731" y="198881"/>
                </a:lnTo>
                <a:close/>
              </a:path>
              <a:path w="312419" h="239395">
                <a:moveTo>
                  <a:pt x="114490" y="198881"/>
                </a:moveTo>
                <a:lnTo>
                  <a:pt x="102488" y="198881"/>
                </a:lnTo>
                <a:lnTo>
                  <a:pt x="97536" y="211836"/>
                </a:lnTo>
                <a:lnTo>
                  <a:pt x="121157" y="206882"/>
                </a:lnTo>
                <a:lnTo>
                  <a:pt x="114490" y="198881"/>
                </a:lnTo>
                <a:close/>
              </a:path>
              <a:path w="312419" h="239395">
                <a:moveTo>
                  <a:pt x="110230" y="185292"/>
                </a:moveTo>
                <a:lnTo>
                  <a:pt x="81153" y="185292"/>
                </a:lnTo>
                <a:lnTo>
                  <a:pt x="63500" y="203073"/>
                </a:lnTo>
                <a:lnTo>
                  <a:pt x="97536" y="190119"/>
                </a:lnTo>
                <a:lnTo>
                  <a:pt x="126253" y="190119"/>
                </a:lnTo>
                <a:lnTo>
                  <a:pt x="110230" y="185292"/>
                </a:lnTo>
                <a:close/>
              </a:path>
              <a:path w="312419" h="239395">
                <a:moveTo>
                  <a:pt x="107187" y="190119"/>
                </a:moveTo>
                <a:lnTo>
                  <a:pt x="97536" y="190119"/>
                </a:lnTo>
                <a:lnTo>
                  <a:pt x="85851" y="203073"/>
                </a:lnTo>
                <a:lnTo>
                  <a:pt x="102488" y="198881"/>
                </a:lnTo>
                <a:lnTo>
                  <a:pt x="114490" y="198881"/>
                </a:lnTo>
                <a:lnTo>
                  <a:pt x="107187" y="190119"/>
                </a:lnTo>
                <a:close/>
              </a:path>
              <a:path w="312419" h="239395">
                <a:moveTo>
                  <a:pt x="126253" y="190119"/>
                </a:moveTo>
                <a:lnTo>
                  <a:pt x="107187" y="190119"/>
                </a:lnTo>
                <a:lnTo>
                  <a:pt x="130048" y="191262"/>
                </a:lnTo>
                <a:lnTo>
                  <a:pt x="126253" y="190119"/>
                </a:lnTo>
                <a:close/>
              </a:path>
              <a:path w="312419" h="239395">
                <a:moveTo>
                  <a:pt x="58547" y="0"/>
                </a:moveTo>
                <a:lnTo>
                  <a:pt x="46989" y="162687"/>
                </a:lnTo>
                <a:lnTo>
                  <a:pt x="117030" y="162687"/>
                </a:lnTo>
                <a:lnTo>
                  <a:pt x="115188" y="159638"/>
                </a:lnTo>
                <a:lnTo>
                  <a:pt x="61468" y="157861"/>
                </a:lnTo>
                <a:lnTo>
                  <a:pt x="69468" y="12700"/>
                </a:lnTo>
                <a:lnTo>
                  <a:pt x="241189" y="12700"/>
                </a:lnTo>
                <a:lnTo>
                  <a:pt x="58547" y="0"/>
                </a:lnTo>
                <a:close/>
              </a:path>
              <a:path w="312419" h="239395">
                <a:moveTo>
                  <a:pt x="241189" y="12700"/>
                </a:moveTo>
                <a:lnTo>
                  <a:pt x="69468" y="12700"/>
                </a:lnTo>
                <a:lnTo>
                  <a:pt x="293750" y="24511"/>
                </a:lnTo>
                <a:lnTo>
                  <a:pt x="312419" y="17652"/>
                </a:lnTo>
                <a:lnTo>
                  <a:pt x="241189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95016" y="3436620"/>
            <a:ext cx="59690" cy="22860"/>
          </a:xfrm>
          <a:custGeom>
            <a:avLst/>
            <a:gdLst/>
            <a:ahLst/>
            <a:cxnLst/>
            <a:rect l="l" t="t" r="r" b="b"/>
            <a:pathLst>
              <a:path w="59689" h="22860">
                <a:moveTo>
                  <a:pt x="507" y="0"/>
                </a:moveTo>
                <a:lnTo>
                  <a:pt x="0" y="22859"/>
                </a:lnTo>
                <a:lnTo>
                  <a:pt x="26796" y="22859"/>
                </a:lnTo>
                <a:lnTo>
                  <a:pt x="5587" y="15366"/>
                </a:lnTo>
                <a:lnTo>
                  <a:pt x="59435" y="12445"/>
                </a:lnTo>
                <a:lnTo>
                  <a:pt x="6984" y="8254"/>
                </a:lnTo>
                <a:lnTo>
                  <a:pt x="56895" y="1396"/>
                </a:lnTo>
                <a:lnTo>
                  <a:pt x="5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833116" y="3488435"/>
            <a:ext cx="74930" cy="55244"/>
          </a:xfrm>
          <a:custGeom>
            <a:avLst/>
            <a:gdLst/>
            <a:ahLst/>
            <a:cxnLst/>
            <a:rect l="l" t="t" r="r" b="b"/>
            <a:pathLst>
              <a:path w="74930" h="55245">
                <a:moveTo>
                  <a:pt x="74675" y="0"/>
                </a:moveTo>
                <a:lnTo>
                  <a:pt x="0" y="26669"/>
                </a:lnTo>
                <a:lnTo>
                  <a:pt x="15493" y="54863"/>
                </a:lnTo>
                <a:lnTo>
                  <a:pt x="32638" y="45212"/>
                </a:lnTo>
                <a:lnTo>
                  <a:pt x="15493" y="44068"/>
                </a:lnTo>
                <a:lnTo>
                  <a:pt x="36132" y="33147"/>
                </a:lnTo>
                <a:lnTo>
                  <a:pt x="10667" y="33147"/>
                </a:lnTo>
                <a:lnTo>
                  <a:pt x="68452" y="7238"/>
                </a:lnTo>
                <a:lnTo>
                  <a:pt x="74675" y="0"/>
                </a:lnTo>
                <a:close/>
              </a:path>
              <a:path w="74930" h="55245">
                <a:moveTo>
                  <a:pt x="50291" y="25653"/>
                </a:moveTo>
                <a:lnTo>
                  <a:pt x="10667" y="33147"/>
                </a:lnTo>
                <a:lnTo>
                  <a:pt x="36132" y="33147"/>
                </a:lnTo>
                <a:lnTo>
                  <a:pt x="50291" y="25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967227" y="3424428"/>
            <a:ext cx="106680" cy="1691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3059048" y="3591559"/>
            <a:ext cx="433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E83700"/>
                </a:solidFill>
                <a:latin typeface="Tahoma"/>
                <a:cs typeface="Tahoma"/>
              </a:rPr>
              <a:t>d</a:t>
            </a:r>
            <a:r>
              <a:rPr sz="1400" b="1" spc="-5" dirty="0">
                <a:solidFill>
                  <a:srgbClr val="E83700"/>
                </a:solidFill>
                <a:latin typeface="Tahoma"/>
                <a:cs typeface="Tahoma"/>
              </a:rPr>
              <a:t>ocs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616196" y="2002535"/>
            <a:ext cx="379730" cy="265430"/>
          </a:xfrm>
          <a:custGeom>
            <a:avLst/>
            <a:gdLst/>
            <a:ahLst/>
            <a:cxnLst/>
            <a:rect l="l" t="t" r="r" b="b"/>
            <a:pathLst>
              <a:path w="379729" h="265430">
                <a:moveTo>
                  <a:pt x="65404" y="0"/>
                </a:moveTo>
                <a:lnTo>
                  <a:pt x="0" y="138175"/>
                </a:lnTo>
                <a:lnTo>
                  <a:pt x="331342" y="265175"/>
                </a:lnTo>
                <a:lnTo>
                  <a:pt x="379475" y="114935"/>
                </a:lnTo>
                <a:lnTo>
                  <a:pt x="65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706111" y="1943100"/>
            <a:ext cx="245745" cy="146685"/>
          </a:xfrm>
          <a:custGeom>
            <a:avLst/>
            <a:gdLst/>
            <a:ahLst/>
            <a:cxnLst/>
            <a:rect l="l" t="t" r="r" b="b"/>
            <a:pathLst>
              <a:path w="245745" h="146685">
                <a:moveTo>
                  <a:pt x="0" y="0"/>
                </a:moveTo>
                <a:lnTo>
                  <a:pt x="0" y="146303"/>
                </a:lnTo>
                <a:lnTo>
                  <a:pt x="73278" y="146303"/>
                </a:lnTo>
                <a:lnTo>
                  <a:pt x="52070" y="78866"/>
                </a:lnTo>
                <a:lnTo>
                  <a:pt x="245363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FFE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53355" y="1924811"/>
            <a:ext cx="353695" cy="279400"/>
          </a:xfrm>
          <a:custGeom>
            <a:avLst/>
            <a:gdLst/>
            <a:ahLst/>
            <a:cxnLst/>
            <a:rect l="l" t="t" r="r" b="b"/>
            <a:pathLst>
              <a:path w="353695" h="279400">
                <a:moveTo>
                  <a:pt x="302768" y="0"/>
                </a:moveTo>
                <a:lnTo>
                  <a:pt x="0" y="105410"/>
                </a:lnTo>
                <a:lnTo>
                  <a:pt x="68961" y="278891"/>
                </a:lnTo>
                <a:lnTo>
                  <a:pt x="353568" y="164464"/>
                </a:lnTo>
                <a:lnTo>
                  <a:pt x="3027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834128" y="2133600"/>
            <a:ext cx="165100" cy="83820"/>
          </a:xfrm>
          <a:custGeom>
            <a:avLst/>
            <a:gdLst/>
            <a:ahLst/>
            <a:cxnLst/>
            <a:rect l="l" t="t" r="r" b="b"/>
            <a:pathLst>
              <a:path w="165100" h="83819">
                <a:moveTo>
                  <a:pt x="164592" y="0"/>
                </a:moveTo>
                <a:lnTo>
                  <a:pt x="0" y="65659"/>
                </a:lnTo>
                <a:lnTo>
                  <a:pt x="24002" y="83820"/>
                </a:lnTo>
                <a:lnTo>
                  <a:pt x="143510" y="33400"/>
                </a:lnTo>
                <a:lnTo>
                  <a:pt x="164592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666488" y="2100072"/>
            <a:ext cx="131445" cy="62865"/>
          </a:xfrm>
          <a:custGeom>
            <a:avLst/>
            <a:gdLst/>
            <a:ahLst/>
            <a:cxnLst/>
            <a:rect l="l" t="t" r="r" b="b"/>
            <a:pathLst>
              <a:path w="131445" h="62864">
                <a:moveTo>
                  <a:pt x="42290" y="0"/>
                </a:moveTo>
                <a:lnTo>
                  <a:pt x="0" y="27050"/>
                </a:lnTo>
                <a:lnTo>
                  <a:pt x="112775" y="62483"/>
                </a:lnTo>
                <a:lnTo>
                  <a:pt x="131063" y="26162"/>
                </a:lnTo>
                <a:lnTo>
                  <a:pt x="4229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681728" y="2017776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5">
                <a:moveTo>
                  <a:pt x="3937" y="0"/>
                </a:moveTo>
                <a:lnTo>
                  <a:pt x="0" y="28575"/>
                </a:lnTo>
                <a:lnTo>
                  <a:pt x="26924" y="33527"/>
                </a:lnTo>
                <a:lnTo>
                  <a:pt x="6731" y="15239"/>
                </a:lnTo>
                <a:lnTo>
                  <a:pt x="34738" y="15239"/>
                </a:lnTo>
                <a:lnTo>
                  <a:pt x="32638" y="8127"/>
                </a:lnTo>
                <a:lnTo>
                  <a:pt x="3937" y="0"/>
                </a:lnTo>
                <a:close/>
              </a:path>
              <a:path w="36829" h="33655">
                <a:moveTo>
                  <a:pt x="34738" y="15239"/>
                </a:moveTo>
                <a:lnTo>
                  <a:pt x="6731" y="15239"/>
                </a:lnTo>
                <a:lnTo>
                  <a:pt x="36575" y="21462"/>
                </a:lnTo>
                <a:lnTo>
                  <a:pt x="34738" y="15239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742688" y="1952244"/>
            <a:ext cx="68580" cy="30480"/>
          </a:xfrm>
          <a:custGeom>
            <a:avLst/>
            <a:gdLst/>
            <a:ahLst/>
            <a:cxnLst/>
            <a:rect l="l" t="t" r="r" b="b"/>
            <a:pathLst>
              <a:path w="68579" h="30480">
                <a:moveTo>
                  <a:pt x="2032" y="0"/>
                </a:moveTo>
                <a:lnTo>
                  <a:pt x="0" y="30479"/>
                </a:lnTo>
                <a:lnTo>
                  <a:pt x="38353" y="30479"/>
                </a:lnTo>
                <a:lnTo>
                  <a:pt x="30225" y="19557"/>
                </a:lnTo>
                <a:lnTo>
                  <a:pt x="65532" y="16763"/>
                </a:lnTo>
                <a:lnTo>
                  <a:pt x="68579" y="6857"/>
                </a:lnTo>
                <a:lnTo>
                  <a:pt x="2032" y="0"/>
                </a:lnTo>
                <a:close/>
              </a:path>
            </a:pathLst>
          </a:custGeom>
          <a:solidFill>
            <a:srgbClr val="9999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774691" y="2004060"/>
            <a:ext cx="86995" cy="62865"/>
          </a:xfrm>
          <a:custGeom>
            <a:avLst/>
            <a:gdLst/>
            <a:ahLst/>
            <a:cxnLst/>
            <a:rect l="l" t="t" r="r" b="b"/>
            <a:pathLst>
              <a:path w="86995" h="62864">
                <a:moveTo>
                  <a:pt x="77724" y="0"/>
                </a:moveTo>
                <a:lnTo>
                  <a:pt x="0" y="30479"/>
                </a:lnTo>
                <a:lnTo>
                  <a:pt x="20955" y="62484"/>
                </a:lnTo>
                <a:lnTo>
                  <a:pt x="59817" y="42417"/>
                </a:lnTo>
                <a:lnTo>
                  <a:pt x="40767" y="41275"/>
                </a:lnTo>
                <a:lnTo>
                  <a:pt x="83693" y="24256"/>
                </a:lnTo>
                <a:lnTo>
                  <a:pt x="65912" y="19176"/>
                </a:lnTo>
                <a:lnTo>
                  <a:pt x="86868" y="6223"/>
                </a:lnTo>
                <a:lnTo>
                  <a:pt x="77724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015484" y="1935479"/>
            <a:ext cx="33655" cy="40005"/>
          </a:xfrm>
          <a:custGeom>
            <a:avLst/>
            <a:gdLst/>
            <a:ahLst/>
            <a:cxnLst/>
            <a:rect l="l" t="t" r="r" b="b"/>
            <a:pathLst>
              <a:path w="33654" h="40005">
                <a:moveTo>
                  <a:pt x="27431" y="0"/>
                </a:moveTo>
                <a:lnTo>
                  <a:pt x="0" y="8762"/>
                </a:lnTo>
                <a:lnTo>
                  <a:pt x="13588" y="39624"/>
                </a:lnTo>
                <a:lnTo>
                  <a:pt x="33527" y="31877"/>
                </a:lnTo>
                <a:lnTo>
                  <a:pt x="27431" y="0"/>
                </a:lnTo>
                <a:close/>
              </a:path>
            </a:pathLst>
          </a:custGeom>
          <a:solidFill>
            <a:srgbClr val="00B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744211" y="1918716"/>
            <a:ext cx="295910" cy="281940"/>
          </a:xfrm>
          <a:custGeom>
            <a:avLst/>
            <a:gdLst/>
            <a:ahLst/>
            <a:cxnLst/>
            <a:rect l="l" t="t" r="r" b="b"/>
            <a:pathLst>
              <a:path w="295910" h="281939">
                <a:moveTo>
                  <a:pt x="295655" y="0"/>
                </a:moveTo>
                <a:lnTo>
                  <a:pt x="0" y="103124"/>
                </a:lnTo>
                <a:lnTo>
                  <a:pt x="78359" y="281939"/>
                </a:lnTo>
                <a:lnTo>
                  <a:pt x="23622" y="107950"/>
                </a:lnTo>
                <a:lnTo>
                  <a:pt x="247650" y="28448"/>
                </a:lnTo>
                <a:lnTo>
                  <a:pt x="29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012435" y="1930907"/>
            <a:ext cx="40005" cy="47625"/>
          </a:xfrm>
          <a:custGeom>
            <a:avLst/>
            <a:gdLst/>
            <a:ahLst/>
            <a:cxnLst/>
            <a:rect l="l" t="t" r="r" b="b"/>
            <a:pathLst>
              <a:path w="40004" h="47625">
                <a:moveTo>
                  <a:pt x="26669" y="0"/>
                </a:moveTo>
                <a:lnTo>
                  <a:pt x="0" y="18414"/>
                </a:lnTo>
                <a:lnTo>
                  <a:pt x="16001" y="47243"/>
                </a:lnTo>
                <a:lnTo>
                  <a:pt x="39624" y="38480"/>
                </a:lnTo>
                <a:lnTo>
                  <a:pt x="37372" y="29844"/>
                </a:lnTo>
                <a:lnTo>
                  <a:pt x="16001" y="29844"/>
                </a:lnTo>
                <a:lnTo>
                  <a:pt x="10794" y="17399"/>
                </a:lnTo>
                <a:lnTo>
                  <a:pt x="26669" y="0"/>
                </a:lnTo>
                <a:close/>
              </a:path>
              <a:path w="40004" h="47625">
                <a:moveTo>
                  <a:pt x="31876" y="8762"/>
                </a:moveTo>
                <a:lnTo>
                  <a:pt x="16001" y="29844"/>
                </a:lnTo>
                <a:lnTo>
                  <a:pt x="37372" y="29844"/>
                </a:lnTo>
                <a:lnTo>
                  <a:pt x="31876" y="8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610100" y="1924811"/>
            <a:ext cx="502920" cy="353695"/>
          </a:xfrm>
          <a:custGeom>
            <a:avLst/>
            <a:gdLst/>
            <a:ahLst/>
            <a:cxnLst/>
            <a:rect l="l" t="t" r="r" b="b"/>
            <a:pathLst>
              <a:path w="502920" h="353694">
                <a:moveTo>
                  <a:pt x="73025" y="67690"/>
                </a:moveTo>
                <a:lnTo>
                  <a:pt x="0" y="219455"/>
                </a:lnTo>
                <a:lnTo>
                  <a:pt x="345694" y="353567"/>
                </a:lnTo>
                <a:lnTo>
                  <a:pt x="353319" y="329057"/>
                </a:lnTo>
                <a:lnTo>
                  <a:pt x="333883" y="329057"/>
                </a:lnTo>
                <a:lnTo>
                  <a:pt x="21209" y="214375"/>
                </a:lnTo>
                <a:lnTo>
                  <a:pt x="75946" y="86995"/>
                </a:lnTo>
                <a:lnTo>
                  <a:pt x="108330" y="86995"/>
                </a:lnTo>
                <a:lnTo>
                  <a:pt x="108330" y="80263"/>
                </a:lnTo>
                <a:lnTo>
                  <a:pt x="73025" y="67690"/>
                </a:lnTo>
                <a:close/>
              </a:path>
              <a:path w="502920" h="353694">
                <a:moveTo>
                  <a:pt x="385637" y="225171"/>
                </a:moveTo>
                <a:lnTo>
                  <a:pt x="371094" y="225171"/>
                </a:lnTo>
                <a:lnTo>
                  <a:pt x="333883" y="329057"/>
                </a:lnTo>
                <a:lnTo>
                  <a:pt x="353319" y="329057"/>
                </a:lnTo>
                <a:lnTo>
                  <a:pt x="385637" y="225171"/>
                </a:lnTo>
                <a:close/>
              </a:path>
              <a:path w="502920" h="353694">
                <a:moveTo>
                  <a:pt x="278991" y="271272"/>
                </a:moveTo>
                <a:lnTo>
                  <a:pt x="250062" y="271272"/>
                </a:lnTo>
                <a:lnTo>
                  <a:pt x="253873" y="283845"/>
                </a:lnTo>
                <a:lnTo>
                  <a:pt x="278991" y="271272"/>
                </a:lnTo>
                <a:close/>
              </a:path>
              <a:path w="502920" h="353694">
                <a:moveTo>
                  <a:pt x="439420" y="0"/>
                </a:moveTo>
                <a:lnTo>
                  <a:pt x="478409" y="164591"/>
                </a:lnTo>
                <a:lnTo>
                  <a:pt x="340740" y="217424"/>
                </a:lnTo>
                <a:lnTo>
                  <a:pt x="213867" y="279146"/>
                </a:lnTo>
                <a:lnTo>
                  <a:pt x="250062" y="271272"/>
                </a:lnTo>
                <a:lnTo>
                  <a:pt x="278991" y="271272"/>
                </a:lnTo>
                <a:lnTo>
                  <a:pt x="371094" y="225171"/>
                </a:lnTo>
                <a:lnTo>
                  <a:pt x="385637" y="225171"/>
                </a:lnTo>
                <a:lnTo>
                  <a:pt x="387730" y="218439"/>
                </a:lnTo>
                <a:lnTo>
                  <a:pt x="502920" y="168401"/>
                </a:lnTo>
                <a:lnTo>
                  <a:pt x="439420" y="0"/>
                </a:lnTo>
                <a:close/>
              </a:path>
              <a:path w="502920" h="353694">
                <a:moveTo>
                  <a:pt x="108330" y="86995"/>
                </a:moveTo>
                <a:lnTo>
                  <a:pt x="75946" y="86995"/>
                </a:lnTo>
                <a:lnTo>
                  <a:pt x="108330" y="94996"/>
                </a:lnTo>
                <a:lnTo>
                  <a:pt x="108330" y="8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661915" y="1927860"/>
            <a:ext cx="312420" cy="239395"/>
          </a:xfrm>
          <a:custGeom>
            <a:avLst/>
            <a:gdLst/>
            <a:ahLst/>
            <a:cxnLst/>
            <a:rect l="l" t="t" r="r" b="b"/>
            <a:pathLst>
              <a:path w="312420" h="239394">
                <a:moveTo>
                  <a:pt x="23368" y="155828"/>
                </a:moveTo>
                <a:lnTo>
                  <a:pt x="0" y="198119"/>
                </a:lnTo>
                <a:lnTo>
                  <a:pt x="128016" y="239267"/>
                </a:lnTo>
                <a:lnTo>
                  <a:pt x="133467" y="225425"/>
                </a:lnTo>
                <a:lnTo>
                  <a:pt x="122047" y="225425"/>
                </a:lnTo>
                <a:lnTo>
                  <a:pt x="42925" y="201040"/>
                </a:lnTo>
                <a:lnTo>
                  <a:pt x="81153" y="185292"/>
                </a:lnTo>
                <a:lnTo>
                  <a:pt x="110230" y="185292"/>
                </a:lnTo>
                <a:lnTo>
                  <a:pt x="87884" y="178562"/>
                </a:lnTo>
                <a:lnTo>
                  <a:pt x="125857" y="177291"/>
                </a:lnTo>
                <a:lnTo>
                  <a:pt x="117030" y="162687"/>
                </a:lnTo>
                <a:lnTo>
                  <a:pt x="46989" y="162687"/>
                </a:lnTo>
                <a:lnTo>
                  <a:pt x="23368" y="155828"/>
                </a:lnTo>
                <a:close/>
              </a:path>
              <a:path w="312420" h="239394">
                <a:moveTo>
                  <a:pt x="133731" y="198881"/>
                </a:moveTo>
                <a:lnTo>
                  <a:pt x="122047" y="225425"/>
                </a:lnTo>
                <a:lnTo>
                  <a:pt x="133467" y="225425"/>
                </a:lnTo>
                <a:lnTo>
                  <a:pt x="137668" y="214756"/>
                </a:lnTo>
                <a:lnTo>
                  <a:pt x="133731" y="198881"/>
                </a:lnTo>
                <a:close/>
              </a:path>
              <a:path w="312420" h="239394">
                <a:moveTo>
                  <a:pt x="114490" y="198881"/>
                </a:moveTo>
                <a:lnTo>
                  <a:pt x="102488" y="198881"/>
                </a:lnTo>
                <a:lnTo>
                  <a:pt x="97536" y="211836"/>
                </a:lnTo>
                <a:lnTo>
                  <a:pt x="121158" y="206882"/>
                </a:lnTo>
                <a:lnTo>
                  <a:pt x="114490" y="198881"/>
                </a:lnTo>
                <a:close/>
              </a:path>
              <a:path w="312420" h="239394">
                <a:moveTo>
                  <a:pt x="110230" y="185292"/>
                </a:moveTo>
                <a:lnTo>
                  <a:pt x="81153" y="185292"/>
                </a:lnTo>
                <a:lnTo>
                  <a:pt x="63500" y="203073"/>
                </a:lnTo>
                <a:lnTo>
                  <a:pt x="97536" y="190118"/>
                </a:lnTo>
                <a:lnTo>
                  <a:pt x="126253" y="190118"/>
                </a:lnTo>
                <a:lnTo>
                  <a:pt x="110230" y="185292"/>
                </a:lnTo>
                <a:close/>
              </a:path>
              <a:path w="312420" h="239394">
                <a:moveTo>
                  <a:pt x="107187" y="190118"/>
                </a:moveTo>
                <a:lnTo>
                  <a:pt x="97536" y="190118"/>
                </a:lnTo>
                <a:lnTo>
                  <a:pt x="85851" y="203073"/>
                </a:lnTo>
                <a:lnTo>
                  <a:pt x="102488" y="198881"/>
                </a:lnTo>
                <a:lnTo>
                  <a:pt x="114490" y="198881"/>
                </a:lnTo>
                <a:lnTo>
                  <a:pt x="107187" y="190118"/>
                </a:lnTo>
                <a:close/>
              </a:path>
              <a:path w="312420" h="239394">
                <a:moveTo>
                  <a:pt x="126253" y="190118"/>
                </a:moveTo>
                <a:lnTo>
                  <a:pt x="107187" y="190118"/>
                </a:lnTo>
                <a:lnTo>
                  <a:pt x="130048" y="191262"/>
                </a:lnTo>
                <a:lnTo>
                  <a:pt x="126253" y="190118"/>
                </a:lnTo>
                <a:close/>
              </a:path>
              <a:path w="312420" h="239394">
                <a:moveTo>
                  <a:pt x="58547" y="0"/>
                </a:moveTo>
                <a:lnTo>
                  <a:pt x="46989" y="162687"/>
                </a:lnTo>
                <a:lnTo>
                  <a:pt x="117030" y="162687"/>
                </a:lnTo>
                <a:lnTo>
                  <a:pt x="115188" y="159638"/>
                </a:lnTo>
                <a:lnTo>
                  <a:pt x="61468" y="157861"/>
                </a:lnTo>
                <a:lnTo>
                  <a:pt x="69469" y="12700"/>
                </a:lnTo>
                <a:lnTo>
                  <a:pt x="241189" y="12700"/>
                </a:lnTo>
                <a:lnTo>
                  <a:pt x="58547" y="0"/>
                </a:lnTo>
                <a:close/>
              </a:path>
              <a:path w="312420" h="239394">
                <a:moveTo>
                  <a:pt x="241189" y="12700"/>
                </a:moveTo>
                <a:lnTo>
                  <a:pt x="69469" y="12700"/>
                </a:lnTo>
                <a:lnTo>
                  <a:pt x="293750" y="24511"/>
                </a:lnTo>
                <a:lnTo>
                  <a:pt x="312420" y="17652"/>
                </a:lnTo>
                <a:lnTo>
                  <a:pt x="241189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742688" y="1955292"/>
            <a:ext cx="59690" cy="22860"/>
          </a:xfrm>
          <a:custGeom>
            <a:avLst/>
            <a:gdLst/>
            <a:ahLst/>
            <a:cxnLst/>
            <a:rect l="l" t="t" r="r" b="b"/>
            <a:pathLst>
              <a:path w="59689" h="22860">
                <a:moveTo>
                  <a:pt x="508" y="0"/>
                </a:moveTo>
                <a:lnTo>
                  <a:pt x="0" y="22860"/>
                </a:lnTo>
                <a:lnTo>
                  <a:pt x="26797" y="22860"/>
                </a:lnTo>
                <a:lnTo>
                  <a:pt x="5587" y="15367"/>
                </a:lnTo>
                <a:lnTo>
                  <a:pt x="59436" y="12446"/>
                </a:lnTo>
                <a:lnTo>
                  <a:pt x="6985" y="8255"/>
                </a:lnTo>
                <a:lnTo>
                  <a:pt x="56896" y="1397"/>
                </a:lnTo>
                <a:lnTo>
                  <a:pt x="5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80788" y="2007107"/>
            <a:ext cx="74930" cy="55244"/>
          </a:xfrm>
          <a:custGeom>
            <a:avLst/>
            <a:gdLst/>
            <a:ahLst/>
            <a:cxnLst/>
            <a:rect l="l" t="t" r="r" b="b"/>
            <a:pathLst>
              <a:path w="74929" h="55244">
                <a:moveTo>
                  <a:pt x="74675" y="0"/>
                </a:moveTo>
                <a:lnTo>
                  <a:pt x="0" y="26669"/>
                </a:lnTo>
                <a:lnTo>
                  <a:pt x="15494" y="54863"/>
                </a:lnTo>
                <a:lnTo>
                  <a:pt x="32638" y="45212"/>
                </a:lnTo>
                <a:lnTo>
                  <a:pt x="15494" y="44068"/>
                </a:lnTo>
                <a:lnTo>
                  <a:pt x="36132" y="33146"/>
                </a:lnTo>
                <a:lnTo>
                  <a:pt x="10667" y="33146"/>
                </a:lnTo>
                <a:lnTo>
                  <a:pt x="68452" y="7238"/>
                </a:lnTo>
                <a:lnTo>
                  <a:pt x="74675" y="0"/>
                </a:lnTo>
                <a:close/>
              </a:path>
              <a:path w="74929" h="55244">
                <a:moveTo>
                  <a:pt x="50291" y="25653"/>
                </a:moveTo>
                <a:lnTo>
                  <a:pt x="10667" y="33146"/>
                </a:lnTo>
                <a:lnTo>
                  <a:pt x="36132" y="33146"/>
                </a:lnTo>
                <a:lnTo>
                  <a:pt x="50291" y="25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914900" y="1943100"/>
            <a:ext cx="106679" cy="169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5024754" y="2110232"/>
            <a:ext cx="433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E83700"/>
                </a:solidFill>
                <a:latin typeface="Tahoma"/>
                <a:cs typeface="Tahoma"/>
              </a:rPr>
              <a:t>d</a:t>
            </a:r>
            <a:r>
              <a:rPr sz="1400" b="1" spc="-5" dirty="0">
                <a:solidFill>
                  <a:srgbClr val="E83700"/>
                </a:solidFill>
                <a:latin typeface="Tahoma"/>
                <a:cs typeface="Tahoma"/>
              </a:rPr>
              <a:t>ocs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1752599" y="1514879"/>
            <a:ext cx="1057910" cy="1090930"/>
          </a:xfrm>
          <a:custGeom>
            <a:avLst/>
            <a:gdLst/>
            <a:ahLst/>
            <a:cxnLst/>
            <a:rect l="l" t="t" r="r" b="b"/>
            <a:pathLst>
              <a:path w="1057910" h="1090930">
                <a:moveTo>
                  <a:pt x="946135" y="0"/>
                </a:moveTo>
                <a:lnTo>
                  <a:pt x="0" y="402154"/>
                </a:lnTo>
                <a:lnTo>
                  <a:pt x="584551" y="1090591"/>
                </a:lnTo>
                <a:lnTo>
                  <a:pt x="1057891" y="666143"/>
                </a:lnTo>
                <a:lnTo>
                  <a:pt x="946135" y="0"/>
                </a:lnTo>
                <a:close/>
              </a:path>
            </a:pathLst>
          </a:custGeom>
          <a:solidFill>
            <a:srgbClr val="D5F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867823" y="1526264"/>
            <a:ext cx="946785" cy="977265"/>
          </a:xfrm>
          <a:custGeom>
            <a:avLst/>
            <a:gdLst/>
            <a:ahLst/>
            <a:cxnLst/>
            <a:rect l="l" t="t" r="r" b="b"/>
            <a:pathLst>
              <a:path w="946785" h="977264">
                <a:moveTo>
                  <a:pt x="911424" y="347689"/>
                </a:moveTo>
                <a:lnTo>
                  <a:pt x="134098" y="347689"/>
                </a:lnTo>
                <a:lnTo>
                  <a:pt x="108274" y="813239"/>
                </a:lnTo>
                <a:lnTo>
                  <a:pt x="10928" y="976682"/>
                </a:lnTo>
                <a:lnTo>
                  <a:pt x="935219" y="974701"/>
                </a:lnTo>
                <a:lnTo>
                  <a:pt x="858735" y="818690"/>
                </a:lnTo>
                <a:lnTo>
                  <a:pt x="849781" y="396233"/>
                </a:lnTo>
                <a:lnTo>
                  <a:pt x="911424" y="347689"/>
                </a:lnTo>
                <a:close/>
              </a:path>
              <a:path w="946785" h="977264">
                <a:moveTo>
                  <a:pt x="488197" y="0"/>
                </a:moveTo>
                <a:lnTo>
                  <a:pt x="20363" y="245638"/>
                </a:lnTo>
                <a:lnTo>
                  <a:pt x="0" y="357072"/>
                </a:lnTo>
                <a:lnTo>
                  <a:pt x="134098" y="347689"/>
                </a:lnTo>
                <a:lnTo>
                  <a:pt x="911424" y="347689"/>
                </a:lnTo>
                <a:lnTo>
                  <a:pt x="946641" y="319955"/>
                </a:lnTo>
                <a:lnTo>
                  <a:pt x="933713" y="247640"/>
                </a:lnTo>
                <a:lnTo>
                  <a:pt x="488197" y="0"/>
                </a:lnTo>
                <a:close/>
              </a:path>
            </a:pathLst>
          </a:custGeom>
          <a:solidFill>
            <a:srgbClr val="B9C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341147" y="2231530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5">
                <a:moveTo>
                  <a:pt x="0" y="0"/>
                </a:moveTo>
                <a:lnTo>
                  <a:pt x="0" y="154035"/>
                </a:lnTo>
              </a:path>
            </a:pathLst>
          </a:custGeom>
          <a:ln w="74517">
            <a:solidFill>
              <a:srgbClr val="85A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011361" y="1863026"/>
            <a:ext cx="706755" cy="137795"/>
          </a:xfrm>
          <a:custGeom>
            <a:avLst/>
            <a:gdLst/>
            <a:ahLst/>
            <a:cxnLst/>
            <a:rect l="l" t="t" r="r" b="b"/>
            <a:pathLst>
              <a:path w="706755" h="137794">
                <a:moveTo>
                  <a:pt x="0" y="0"/>
                </a:moveTo>
                <a:lnTo>
                  <a:pt x="0" y="87203"/>
                </a:lnTo>
                <a:lnTo>
                  <a:pt x="320350" y="137707"/>
                </a:lnTo>
                <a:lnTo>
                  <a:pt x="566204" y="107972"/>
                </a:lnTo>
                <a:lnTo>
                  <a:pt x="705483" y="107972"/>
                </a:lnTo>
                <a:lnTo>
                  <a:pt x="702269" y="5463"/>
                </a:lnTo>
                <a:lnTo>
                  <a:pt x="0" y="0"/>
                </a:lnTo>
                <a:close/>
              </a:path>
              <a:path w="706755" h="137794">
                <a:moveTo>
                  <a:pt x="705483" y="107972"/>
                </a:moveTo>
                <a:lnTo>
                  <a:pt x="566204" y="107972"/>
                </a:lnTo>
                <a:lnTo>
                  <a:pt x="706243" y="132244"/>
                </a:lnTo>
                <a:lnTo>
                  <a:pt x="705483" y="107972"/>
                </a:lnTo>
                <a:close/>
              </a:path>
            </a:pathLst>
          </a:custGeom>
          <a:solidFill>
            <a:srgbClr val="85A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391292" y="1859065"/>
            <a:ext cx="384175" cy="486409"/>
          </a:xfrm>
          <a:custGeom>
            <a:avLst/>
            <a:gdLst/>
            <a:ahLst/>
            <a:cxnLst/>
            <a:rect l="l" t="t" r="r" b="b"/>
            <a:pathLst>
              <a:path w="384175" h="486410">
                <a:moveTo>
                  <a:pt x="18869" y="0"/>
                </a:moveTo>
                <a:lnTo>
                  <a:pt x="0" y="52505"/>
                </a:lnTo>
                <a:lnTo>
                  <a:pt x="46693" y="78279"/>
                </a:lnTo>
                <a:lnTo>
                  <a:pt x="48702" y="485889"/>
                </a:lnTo>
                <a:lnTo>
                  <a:pt x="138073" y="485889"/>
                </a:lnTo>
                <a:lnTo>
                  <a:pt x="138073" y="68853"/>
                </a:lnTo>
                <a:lnTo>
                  <a:pt x="192214" y="57969"/>
                </a:lnTo>
                <a:lnTo>
                  <a:pt x="370498" y="57969"/>
                </a:lnTo>
                <a:lnTo>
                  <a:pt x="383926" y="50545"/>
                </a:lnTo>
                <a:lnTo>
                  <a:pt x="369031" y="2001"/>
                </a:lnTo>
                <a:lnTo>
                  <a:pt x="18869" y="0"/>
                </a:lnTo>
                <a:close/>
              </a:path>
              <a:path w="384175" h="486410">
                <a:moveTo>
                  <a:pt x="370498" y="57969"/>
                </a:moveTo>
                <a:lnTo>
                  <a:pt x="192214" y="57969"/>
                </a:lnTo>
                <a:lnTo>
                  <a:pt x="238406" y="78279"/>
                </a:lnTo>
                <a:lnTo>
                  <a:pt x="238406" y="483904"/>
                </a:lnTo>
                <a:lnTo>
                  <a:pt x="328321" y="481923"/>
                </a:lnTo>
                <a:lnTo>
                  <a:pt x="333760" y="78279"/>
                </a:lnTo>
                <a:lnTo>
                  <a:pt x="370498" y="57969"/>
                </a:lnTo>
                <a:close/>
              </a:path>
            </a:pathLst>
          </a:custGeom>
          <a:solidFill>
            <a:srgbClr val="B9C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919973" y="1861066"/>
            <a:ext cx="387985" cy="484505"/>
          </a:xfrm>
          <a:custGeom>
            <a:avLst/>
            <a:gdLst/>
            <a:ahLst/>
            <a:cxnLst/>
            <a:rect l="l" t="t" r="r" b="b"/>
            <a:pathLst>
              <a:path w="387985" h="484505">
                <a:moveTo>
                  <a:pt x="384564" y="52005"/>
                </a:moveTo>
                <a:lnTo>
                  <a:pt x="191712" y="52005"/>
                </a:lnTo>
                <a:lnTo>
                  <a:pt x="247832" y="76277"/>
                </a:lnTo>
                <a:lnTo>
                  <a:pt x="247832" y="483887"/>
                </a:lnTo>
                <a:lnTo>
                  <a:pt x="337220" y="483887"/>
                </a:lnTo>
                <a:lnTo>
                  <a:pt x="335254" y="78237"/>
                </a:lnTo>
                <a:lnTo>
                  <a:pt x="384564" y="52005"/>
                </a:lnTo>
                <a:close/>
              </a:path>
              <a:path w="387985" h="484505">
                <a:moveTo>
                  <a:pt x="372491" y="0"/>
                </a:moveTo>
                <a:lnTo>
                  <a:pt x="11422" y="9425"/>
                </a:lnTo>
                <a:lnTo>
                  <a:pt x="0" y="55967"/>
                </a:lnTo>
                <a:lnTo>
                  <a:pt x="46685" y="76277"/>
                </a:lnTo>
                <a:lnTo>
                  <a:pt x="46685" y="481902"/>
                </a:lnTo>
                <a:lnTo>
                  <a:pt x="139562" y="481902"/>
                </a:lnTo>
                <a:lnTo>
                  <a:pt x="139562" y="72815"/>
                </a:lnTo>
                <a:lnTo>
                  <a:pt x="191712" y="52005"/>
                </a:lnTo>
                <a:lnTo>
                  <a:pt x="384564" y="52005"/>
                </a:lnTo>
                <a:lnTo>
                  <a:pt x="387387" y="50503"/>
                </a:lnTo>
                <a:lnTo>
                  <a:pt x="372491" y="0"/>
                </a:lnTo>
                <a:close/>
              </a:path>
            </a:pathLst>
          </a:custGeom>
          <a:solidFill>
            <a:srgbClr val="B9C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59211" y="1604501"/>
            <a:ext cx="717550" cy="208915"/>
          </a:xfrm>
          <a:custGeom>
            <a:avLst/>
            <a:gdLst/>
            <a:ahLst/>
            <a:cxnLst/>
            <a:rect l="l" t="t" r="r" b="b"/>
            <a:pathLst>
              <a:path w="717550" h="208914">
                <a:moveTo>
                  <a:pt x="409738" y="0"/>
                </a:moveTo>
                <a:lnTo>
                  <a:pt x="0" y="208521"/>
                </a:lnTo>
                <a:lnTo>
                  <a:pt x="717181" y="200598"/>
                </a:lnTo>
                <a:lnTo>
                  <a:pt x="409738" y="0"/>
                </a:lnTo>
                <a:close/>
              </a:path>
            </a:pathLst>
          </a:custGeom>
          <a:solidFill>
            <a:srgbClr val="85A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054072" y="2028468"/>
            <a:ext cx="109855" cy="142240"/>
          </a:xfrm>
          <a:custGeom>
            <a:avLst/>
            <a:gdLst/>
            <a:ahLst/>
            <a:cxnLst/>
            <a:rect l="l" t="t" r="r" b="b"/>
            <a:pathLst>
              <a:path w="109855" h="142239">
                <a:moveTo>
                  <a:pt x="0" y="0"/>
                </a:moveTo>
                <a:lnTo>
                  <a:pt x="9435" y="141669"/>
                </a:lnTo>
                <a:lnTo>
                  <a:pt x="109759" y="139667"/>
                </a:lnTo>
                <a:lnTo>
                  <a:pt x="109759" y="39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296440" y="2030428"/>
            <a:ext cx="91440" cy="145415"/>
          </a:xfrm>
          <a:custGeom>
            <a:avLst/>
            <a:gdLst/>
            <a:ahLst/>
            <a:cxnLst/>
            <a:rect l="l" t="t" r="r" b="b"/>
            <a:pathLst>
              <a:path w="91439" h="145414">
                <a:moveTo>
                  <a:pt x="2008" y="0"/>
                </a:moveTo>
                <a:lnTo>
                  <a:pt x="0" y="137707"/>
                </a:lnTo>
                <a:lnTo>
                  <a:pt x="91379" y="145131"/>
                </a:lnTo>
                <a:lnTo>
                  <a:pt x="87404" y="3503"/>
                </a:lnTo>
                <a:lnTo>
                  <a:pt x="2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529365" y="2026466"/>
            <a:ext cx="106680" cy="142240"/>
          </a:xfrm>
          <a:custGeom>
            <a:avLst/>
            <a:gdLst/>
            <a:ahLst/>
            <a:cxnLst/>
            <a:rect l="l" t="t" r="r" b="b"/>
            <a:pathLst>
              <a:path w="106680" h="142239">
                <a:moveTo>
                  <a:pt x="106274" y="0"/>
                </a:moveTo>
                <a:lnTo>
                  <a:pt x="3472" y="0"/>
                </a:lnTo>
                <a:lnTo>
                  <a:pt x="0" y="139709"/>
                </a:lnTo>
                <a:lnTo>
                  <a:pt x="106274" y="141669"/>
                </a:lnTo>
                <a:lnTo>
                  <a:pt x="106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063507" y="2047276"/>
            <a:ext cx="91440" cy="111760"/>
          </a:xfrm>
          <a:custGeom>
            <a:avLst/>
            <a:gdLst/>
            <a:ahLst/>
            <a:cxnLst/>
            <a:rect l="l" t="t" r="r" b="b"/>
            <a:pathLst>
              <a:path w="91439" h="111760">
                <a:moveTo>
                  <a:pt x="0" y="0"/>
                </a:moveTo>
                <a:lnTo>
                  <a:pt x="7451" y="111434"/>
                </a:lnTo>
                <a:lnTo>
                  <a:pt x="91387" y="104010"/>
                </a:lnTo>
                <a:lnTo>
                  <a:pt x="91387" y="7423"/>
                </a:lnTo>
                <a:lnTo>
                  <a:pt x="0" y="0"/>
                </a:lnTo>
                <a:close/>
              </a:path>
            </a:pathLst>
          </a:custGeom>
          <a:solidFill>
            <a:srgbClr val="FFF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305896" y="2041354"/>
            <a:ext cx="80010" cy="130810"/>
          </a:xfrm>
          <a:custGeom>
            <a:avLst/>
            <a:gdLst/>
            <a:ahLst/>
            <a:cxnLst/>
            <a:rect l="l" t="t" r="r" b="b"/>
            <a:pathLst>
              <a:path w="80010" h="130810">
                <a:moveTo>
                  <a:pt x="79956" y="0"/>
                </a:moveTo>
                <a:lnTo>
                  <a:pt x="1464" y="5921"/>
                </a:lnTo>
                <a:lnTo>
                  <a:pt x="0" y="119357"/>
                </a:lnTo>
                <a:lnTo>
                  <a:pt x="67028" y="130242"/>
                </a:lnTo>
                <a:lnTo>
                  <a:pt x="79956" y="0"/>
                </a:lnTo>
                <a:close/>
              </a:path>
            </a:pathLst>
          </a:custGeom>
          <a:solidFill>
            <a:srgbClr val="FFF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536813" y="2035891"/>
            <a:ext cx="91440" cy="134620"/>
          </a:xfrm>
          <a:custGeom>
            <a:avLst/>
            <a:gdLst/>
            <a:ahLst/>
            <a:cxnLst/>
            <a:rect l="l" t="t" r="r" b="b"/>
            <a:pathLst>
              <a:path w="91439" h="134619">
                <a:moveTo>
                  <a:pt x="91379" y="0"/>
                </a:moveTo>
                <a:lnTo>
                  <a:pt x="0" y="7423"/>
                </a:lnTo>
                <a:lnTo>
                  <a:pt x="3472" y="122819"/>
                </a:lnTo>
                <a:lnTo>
                  <a:pt x="83931" y="134246"/>
                </a:lnTo>
                <a:lnTo>
                  <a:pt x="91379" y="0"/>
                </a:lnTo>
                <a:close/>
              </a:path>
            </a:pathLst>
          </a:custGeom>
          <a:solidFill>
            <a:srgbClr val="FFF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296440" y="1639658"/>
            <a:ext cx="212590" cy="1302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87845" y="1728822"/>
            <a:ext cx="156845" cy="58419"/>
          </a:xfrm>
          <a:custGeom>
            <a:avLst/>
            <a:gdLst/>
            <a:ahLst/>
            <a:cxnLst/>
            <a:rect l="l" t="t" r="r" b="b"/>
            <a:pathLst>
              <a:path w="156844" h="58419">
                <a:moveTo>
                  <a:pt x="115207" y="0"/>
                </a:moveTo>
                <a:lnTo>
                  <a:pt x="0" y="52505"/>
                </a:lnTo>
                <a:lnTo>
                  <a:pt x="156461" y="57927"/>
                </a:lnTo>
                <a:lnTo>
                  <a:pt x="74496" y="33697"/>
                </a:lnTo>
                <a:lnTo>
                  <a:pt x="115207" y="0"/>
                </a:lnTo>
                <a:close/>
              </a:path>
            </a:pathLst>
          </a:custGeom>
          <a:solidFill>
            <a:srgbClr val="B9C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85284" y="1872452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0"/>
                </a:moveTo>
                <a:lnTo>
                  <a:pt x="0" y="472502"/>
                </a:lnTo>
              </a:path>
            </a:pathLst>
          </a:custGeom>
          <a:ln w="33275">
            <a:solidFill>
              <a:srgbClr val="85A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81722" y="1869491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0"/>
                </a:moveTo>
                <a:lnTo>
                  <a:pt x="0" y="472489"/>
                </a:lnTo>
              </a:path>
            </a:pathLst>
          </a:custGeom>
          <a:ln w="33790">
            <a:solidFill>
              <a:srgbClr val="85A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458090" y="1875413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0"/>
                </a:moveTo>
                <a:lnTo>
                  <a:pt x="0" y="472510"/>
                </a:lnTo>
              </a:path>
            </a:pathLst>
          </a:custGeom>
          <a:ln w="33263">
            <a:solidFill>
              <a:srgbClr val="85A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654531" y="1872452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0"/>
                </a:moveTo>
                <a:lnTo>
                  <a:pt x="0" y="472502"/>
                </a:lnTo>
              </a:path>
            </a:pathLst>
          </a:custGeom>
          <a:ln w="33765">
            <a:solidFill>
              <a:srgbClr val="85A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047613" y="1881877"/>
            <a:ext cx="0" cy="464820"/>
          </a:xfrm>
          <a:custGeom>
            <a:avLst/>
            <a:gdLst/>
            <a:ahLst/>
            <a:cxnLst/>
            <a:rect l="l" t="t" r="r" b="b"/>
            <a:pathLst>
              <a:path h="464819">
                <a:moveTo>
                  <a:pt x="0" y="0"/>
                </a:moveTo>
                <a:lnTo>
                  <a:pt x="0" y="464561"/>
                </a:lnTo>
              </a:path>
            </a:pathLst>
          </a:custGeom>
          <a:ln w="317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243303" y="1888800"/>
            <a:ext cx="0" cy="459740"/>
          </a:xfrm>
          <a:custGeom>
            <a:avLst/>
            <a:gdLst/>
            <a:ahLst/>
            <a:cxnLst/>
            <a:rect l="l" t="t" r="r" b="b"/>
            <a:pathLst>
              <a:path h="459739">
                <a:moveTo>
                  <a:pt x="0" y="0"/>
                </a:moveTo>
                <a:lnTo>
                  <a:pt x="0" y="459619"/>
                </a:lnTo>
              </a:path>
            </a:pathLst>
          </a:custGeom>
          <a:ln w="2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518947" y="1883337"/>
            <a:ext cx="0" cy="461645"/>
          </a:xfrm>
          <a:custGeom>
            <a:avLst/>
            <a:gdLst/>
            <a:ahLst/>
            <a:cxnLst/>
            <a:rect l="l" t="t" r="r" b="b"/>
            <a:pathLst>
              <a:path h="461644">
                <a:moveTo>
                  <a:pt x="0" y="0"/>
                </a:moveTo>
                <a:lnTo>
                  <a:pt x="0" y="461617"/>
                </a:lnTo>
              </a:path>
            </a:pathLst>
          </a:custGeom>
          <a:ln w="277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710157" y="1890760"/>
            <a:ext cx="0" cy="455930"/>
          </a:xfrm>
          <a:custGeom>
            <a:avLst/>
            <a:gdLst/>
            <a:ahLst/>
            <a:cxnLst/>
            <a:rect l="l" t="t" r="r" b="b"/>
            <a:pathLst>
              <a:path h="455930">
                <a:moveTo>
                  <a:pt x="0" y="0"/>
                </a:moveTo>
                <a:lnTo>
                  <a:pt x="0" y="455678"/>
                </a:lnTo>
              </a:path>
            </a:pathLst>
          </a:custGeom>
          <a:ln w="189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871300" y="1485143"/>
            <a:ext cx="958215" cy="398145"/>
          </a:xfrm>
          <a:custGeom>
            <a:avLst/>
            <a:gdLst/>
            <a:ahLst/>
            <a:cxnLst/>
            <a:rect l="l" t="t" r="r" b="b"/>
            <a:pathLst>
              <a:path w="958214" h="398144">
                <a:moveTo>
                  <a:pt x="580024" y="55466"/>
                </a:moveTo>
                <a:lnTo>
                  <a:pt x="486728" y="55466"/>
                </a:lnTo>
                <a:lnTo>
                  <a:pt x="916847" y="309071"/>
                </a:lnTo>
                <a:lnTo>
                  <a:pt x="916847" y="365038"/>
                </a:lnTo>
                <a:lnTo>
                  <a:pt x="63572" y="365038"/>
                </a:lnTo>
                <a:lnTo>
                  <a:pt x="29304" y="397692"/>
                </a:lnTo>
                <a:lnTo>
                  <a:pt x="958060" y="394731"/>
                </a:lnTo>
                <a:lnTo>
                  <a:pt x="958060" y="290220"/>
                </a:lnTo>
                <a:lnTo>
                  <a:pt x="580024" y="55466"/>
                </a:lnTo>
                <a:close/>
              </a:path>
              <a:path w="958214" h="398144">
                <a:moveTo>
                  <a:pt x="490703" y="0"/>
                </a:moveTo>
                <a:lnTo>
                  <a:pt x="3974" y="267950"/>
                </a:lnTo>
                <a:lnTo>
                  <a:pt x="0" y="383346"/>
                </a:lnTo>
                <a:lnTo>
                  <a:pt x="45195" y="279335"/>
                </a:lnTo>
                <a:lnTo>
                  <a:pt x="486728" y="55466"/>
                </a:lnTo>
                <a:lnTo>
                  <a:pt x="580024" y="55466"/>
                </a:lnTo>
                <a:lnTo>
                  <a:pt x="4907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928417" y="1583691"/>
            <a:ext cx="798195" cy="238760"/>
          </a:xfrm>
          <a:custGeom>
            <a:avLst/>
            <a:gdLst/>
            <a:ahLst/>
            <a:cxnLst/>
            <a:rect l="l" t="t" r="r" b="b"/>
            <a:pathLst>
              <a:path w="798194" h="238760">
                <a:moveTo>
                  <a:pt x="423671" y="0"/>
                </a:moveTo>
                <a:lnTo>
                  <a:pt x="0" y="238256"/>
                </a:lnTo>
                <a:lnTo>
                  <a:pt x="798142" y="238257"/>
                </a:lnTo>
                <a:lnTo>
                  <a:pt x="758569" y="213985"/>
                </a:lnTo>
                <a:lnTo>
                  <a:pt x="84927" y="213984"/>
                </a:lnTo>
                <a:lnTo>
                  <a:pt x="319363" y="115896"/>
                </a:lnTo>
                <a:lnTo>
                  <a:pt x="389764" y="115896"/>
                </a:lnTo>
                <a:lnTo>
                  <a:pt x="366517" y="72815"/>
                </a:lnTo>
                <a:lnTo>
                  <a:pt x="421662" y="41120"/>
                </a:lnTo>
                <a:lnTo>
                  <a:pt x="487472" y="41120"/>
                </a:lnTo>
                <a:lnTo>
                  <a:pt x="423671" y="0"/>
                </a:lnTo>
                <a:close/>
              </a:path>
              <a:path w="798194" h="238760">
                <a:moveTo>
                  <a:pt x="625299" y="132244"/>
                </a:moveTo>
                <a:lnTo>
                  <a:pt x="690361" y="213985"/>
                </a:lnTo>
                <a:lnTo>
                  <a:pt x="758569" y="213985"/>
                </a:lnTo>
                <a:lnTo>
                  <a:pt x="625299" y="132244"/>
                </a:lnTo>
                <a:close/>
              </a:path>
              <a:path w="798194" h="238760">
                <a:moveTo>
                  <a:pt x="389764" y="115896"/>
                </a:moveTo>
                <a:lnTo>
                  <a:pt x="319363" y="115896"/>
                </a:lnTo>
                <a:lnTo>
                  <a:pt x="374466" y="155515"/>
                </a:lnTo>
                <a:lnTo>
                  <a:pt x="441536" y="159477"/>
                </a:lnTo>
                <a:lnTo>
                  <a:pt x="455448" y="131744"/>
                </a:lnTo>
                <a:lnTo>
                  <a:pt x="398315" y="131744"/>
                </a:lnTo>
                <a:lnTo>
                  <a:pt x="389764" y="115896"/>
                </a:lnTo>
                <a:close/>
              </a:path>
              <a:path w="798194" h="238760">
                <a:moveTo>
                  <a:pt x="465385" y="111934"/>
                </a:moveTo>
                <a:lnTo>
                  <a:pt x="398315" y="131744"/>
                </a:lnTo>
                <a:lnTo>
                  <a:pt x="455448" y="131744"/>
                </a:lnTo>
                <a:lnTo>
                  <a:pt x="465385" y="111934"/>
                </a:lnTo>
                <a:close/>
              </a:path>
              <a:path w="798194" h="238760">
                <a:moveTo>
                  <a:pt x="487472" y="41120"/>
                </a:moveTo>
                <a:lnTo>
                  <a:pt x="421662" y="41120"/>
                </a:lnTo>
                <a:lnTo>
                  <a:pt x="465385" y="53006"/>
                </a:lnTo>
                <a:lnTo>
                  <a:pt x="484757" y="88663"/>
                </a:lnTo>
                <a:lnTo>
                  <a:pt x="576639" y="98589"/>
                </a:lnTo>
                <a:lnTo>
                  <a:pt x="487472" y="41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184685" y="1717437"/>
            <a:ext cx="382905" cy="83185"/>
          </a:xfrm>
          <a:custGeom>
            <a:avLst/>
            <a:gdLst/>
            <a:ahLst/>
            <a:cxnLst/>
            <a:rect l="l" t="t" r="r" b="b"/>
            <a:pathLst>
              <a:path w="382905" h="83185">
                <a:moveTo>
                  <a:pt x="35271" y="23771"/>
                </a:moveTo>
                <a:lnTo>
                  <a:pt x="0" y="47542"/>
                </a:lnTo>
                <a:lnTo>
                  <a:pt x="201168" y="82699"/>
                </a:lnTo>
                <a:lnTo>
                  <a:pt x="253486" y="63390"/>
                </a:lnTo>
                <a:lnTo>
                  <a:pt x="193218" y="63390"/>
                </a:lnTo>
                <a:lnTo>
                  <a:pt x="35271" y="23771"/>
                </a:lnTo>
                <a:close/>
              </a:path>
              <a:path w="382905" h="83185">
                <a:moveTo>
                  <a:pt x="345496" y="23771"/>
                </a:moveTo>
                <a:lnTo>
                  <a:pt x="303467" y="23771"/>
                </a:lnTo>
                <a:lnTo>
                  <a:pt x="331291" y="66852"/>
                </a:lnTo>
                <a:lnTo>
                  <a:pt x="382420" y="63390"/>
                </a:lnTo>
                <a:lnTo>
                  <a:pt x="345496" y="23771"/>
                </a:lnTo>
                <a:close/>
              </a:path>
              <a:path w="382905" h="83185">
                <a:moveTo>
                  <a:pt x="323342" y="0"/>
                </a:moveTo>
                <a:lnTo>
                  <a:pt x="283593" y="0"/>
                </a:lnTo>
                <a:lnTo>
                  <a:pt x="248322" y="43581"/>
                </a:lnTo>
                <a:lnTo>
                  <a:pt x="193218" y="63390"/>
                </a:lnTo>
                <a:lnTo>
                  <a:pt x="253486" y="63390"/>
                </a:lnTo>
                <a:lnTo>
                  <a:pt x="264221" y="59428"/>
                </a:lnTo>
                <a:lnTo>
                  <a:pt x="303467" y="23771"/>
                </a:lnTo>
                <a:lnTo>
                  <a:pt x="345496" y="23771"/>
                </a:lnTo>
                <a:lnTo>
                  <a:pt x="3233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40332" y="1871451"/>
            <a:ext cx="74930" cy="487680"/>
          </a:xfrm>
          <a:custGeom>
            <a:avLst/>
            <a:gdLst/>
            <a:ahLst/>
            <a:cxnLst/>
            <a:rect l="l" t="t" r="r" b="b"/>
            <a:pathLst>
              <a:path w="74930" h="487680">
                <a:moveTo>
                  <a:pt x="0" y="11385"/>
                </a:moveTo>
                <a:lnTo>
                  <a:pt x="0" y="487369"/>
                </a:lnTo>
                <a:lnTo>
                  <a:pt x="26317" y="487369"/>
                </a:lnTo>
                <a:lnTo>
                  <a:pt x="26317" y="70855"/>
                </a:lnTo>
                <a:lnTo>
                  <a:pt x="55599" y="70855"/>
                </a:lnTo>
                <a:lnTo>
                  <a:pt x="74475" y="52005"/>
                </a:lnTo>
                <a:lnTo>
                  <a:pt x="74475" y="48543"/>
                </a:lnTo>
                <a:lnTo>
                  <a:pt x="22342" y="48543"/>
                </a:lnTo>
                <a:lnTo>
                  <a:pt x="0" y="11385"/>
                </a:lnTo>
                <a:close/>
              </a:path>
              <a:path w="74930" h="487680">
                <a:moveTo>
                  <a:pt x="55599" y="70855"/>
                </a:moveTo>
                <a:lnTo>
                  <a:pt x="26317" y="70855"/>
                </a:lnTo>
                <a:lnTo>
                  <a:pt x="52133" y="74317"/>
                </a:lnTo>
                <a:lnTo>
                  <a:pt x="55599" y="70855"/>
                </a:lnTo>
                <a:close/>
              </a:path>
              <a:path w="74930" h="487680">
                <a:moveTo>
                  <a:pt x="74475" y="0"/>
                </a:moveTo>
                <a:lnTo>
                  <a:pt x="37237" y="11385"/>
                </a:lnTo>
                <a:lnTo>
                  <a:pt x="52133" y="33697"/>
                </a:lnTo>
                <a:lnTo>
                  <a:pt x="22342" y="48543"/>
                </a:lnTo>
                <a:lnTo>
                  <a:pt x="74475" y="48543"/>
                </a:lnTo>
                <a:lnTo>
                  <a:pt x="74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103242" y="1871451"/>
            <a:ext cx="74930" cy="487680"/>
          </a:xfrm>
          <a:custGeom>
            <a:avLst/>
            <a:gdLst/>
            <a:ahLst/>
            <a:cxnLst/>
            <a:rect l="l" t="t" r="r" b="b"/>
            <a:pathLst>
              <a:path w="74930" h="487680">
                <a:moveTo>
                  <a:pt x="74496" y="70855"/>
                </a:moveTo>
                <a:lnTo>
                  <a:pt x="48672" y="70855"/>
                </a:lnTo>
                <a:lnTo>
                  <a:pt x="48672" y="487369"/>
                </a:lnTo>
                <a:lnTo>
                  <a:pt x="74496" y="487369"/>
                </a:lnTo>
                <a:lnTo>
                  <a:pt x="74496" y="70855"/>
                </a:lnTo>
                <a:close/>
              </a:path>
              <a:path w="74930" h="487680">
                <a:moveTo>
                  <a:pt x="0" y="0"/>
                </a:moveTo>
                <a:lnTo>
                  <a:pt x="0" y="52005"/>
                </a:lnTo>
                <a:lnTo>
                  <a:pt x="22346" y="74317"/>
                </a:lnTo>
                <a:lnTo>
                  <a:pt x="48672" y="70855"/>
                </a:lnTo>
                <a:lnTo>
                  <a:pt x="74496" y="70855"/>
                </a:lnTo>
                <a:lnTo>
                  <a:pt x="74496" y="48543"/>
                </a:lnTo>
                <a:lnTo>
                  <a:pt x="52149" y="48543"/>
                </a:lnTo>
                <a:lnTo>
                  <a:pt x="22346" y="33697"/>
                </a:lnTo>
                <a:lnTo>
                  <a:pt x="37246" y="11385"/>
                </a:lnTo>
                <a:lnTo>
                  <a:pt x="0" y="0"/>
                </a:lnTo>
                <a:close/>
              </a:path>
              <a:path w="74930" h="487680">
                <a:moveTo>
                  <a:pt x="74496" y="11385"/>
                </a:moveTo>
                <a:lnTo>
                  <a:pt x="52149" y="48543"/>
                </a:lnTo>
                <a:lnTo>
                  <a:pt x="74496" y="48543"/>
                </a:lnTo>
                <a:lnTo>
                  <a:pt x="74496" y="11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047616" y="1871451"/>
            <a:ext cx="74930" cy="487680"/>
          </a:xfrm>
          <a:custGeom>
            <a:avLst/>
            <a:gdLst/>
            <a:ahLst/>
            <a:cxnLst/>
            <a:rect l="l" t="t" r="r" b="b"/>
            <a:pathLst>
              <a:path w="74930" h="487680">
                <a:moveTo>
                  <a:pt x="0" y="11385"/>
                </a:moveTo>
                <a:lnTo>
                  <a:pt x="0" y="487369"/>
                </a:lnTo>
                <a:lnTo>
                  <a:pt x="25823" y="487369"/>
                </a:lnTo>
                <a:lnTo>
                  <a:pt x="25823" y="70855"/>
                </a:lnTo>
                <a:lnTo>
                  <a:pt x="55616" y="70855"/>
                </a:lnTo>
                <a:lnTo>
                  <a:pt x="74496" y="52005"/>
                </a:lnTo>
                <a:lnTo>
                  <a:pt x="74496" y="48543"/>
                </a:lnTo>
                <a:lnTo>
                  <a:pt x="22351" y="48543"/>
                </a:lnTo>
                <a:lnTo>
                  <a:pt x="0" y="11385"/>
                </a:lnTo>
                <a:close/>
              </a:path>
              <a:path w="74930" h="487680">
                <a:moveTo>
                  <a:pt x="55616" y="70855"/>
                </a:moveTo>
                <a:lnTo>
                  <a:pt x="25823" y="70855"/>
                </a:lnTo>
                <a:lnTo>
                  <a:pt x="52149" y="74317"/>
                </a:lnTo>
                <a:lnTo>
                  <a:pt x="55616" y="70855"/>
                </a:lnTo>
                <a:close/>
              </a:path>
              <a:path w="74930" h="487680">
                <a:moveTo>
                  <a:pt x="74496" y="0"/>
                </a:moveTo>
                <a:lnTo>
                  <a:pt x="37250" y="11385"/>
                </a:lnTo>
                <a:lnTo>
                  <a:pt x="52149" y="33697"/>
                </a:lnTo>
                <a:lnTo>
                  <a:pt x="22351" y="48543"/>
                </a:lnTo>
                <a:lnTo>
                  <a:pt x="74496" y="48543"/>
                </a:lnTo>
                <a:lnTo>
                  <a:pt x="744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910040" y="1871451"/>
            <a:ext cx="75565" cy="487680"/>
          </a:xfrm>
          <a:custGeom>
            <a:avLst/>
            <a:gdLst/>
            <a:ahLst/>
            <a:cxnLst/>
            <a:rect l="l" t="t" r="r" b="b"/>
            <a:pathLst>
              <a:path w="75564" h="487680">
                <a:moveTo>
                  <a:pt x="74994" y="70855"/>
                </a:moveTo>
                <a:lnTo>
                  <a:pt x="48672" y="70855"/>
                </a:lnTo>
                <a:lnTo>
                  <a:pt x="48672" y="487369"/>
                </a:lnTo>
                <a:lnTo>
                  <a:pt x="74994" y="487369"/>
                </a:lnTo>
                <a:lnTo>
                  <a:pt x="74994" y="70855"/>
                </a:lnTo>
                <a:close/>
              </a:path>
              <a:path w="75564" h="487680">
                <a:moveTo>
                  <a:pt x="0" y="0"/>
                </a:moveTo>
                <a:lnTo>
                  <a:pt x="0" y="52005"/>
                </a:lnTo>
                <a:lnTo>
                  <a:pt x="22844" y="74317"/>
                </a:lnTo>
                <a:lnTo>
                  <a:pt x="48672" y="70855"/>
                </a:lnTo>
                <a:lnTo>
                  <a:pt x="74994" y="70855"/>
                </a:lnTo>
                <a:lnTo>
                  <a:pt x="74994" y="48543"/>
                </a:lnTo>
                <a:lnTo>
                  <a:pt x="52647" y="48543"/>
                </a:lnTo>
                <a:lnTo>
                  <a:pt x="22844" y="33697"/>
                </a:lnTo>
                <a:lnTo>
                  <a:pt x="37744" y="11385"/>
                </a:lnTo>
                <a:lnTo>
                  <a:pt x="0" y="0"/>
                </a:lnTo>
                <a:close/>
              </a:path>
              <a:path w="75564" h="487680">
                <a:moveTo>
                  <a:pt x="74994" y="11385"/>
                </a:moveTo>
                <a:lnTo>
                  <a:pt x="52647" y="48543"/>
                </a:lnTo>
                <a:lnTo>
                  <a:pt x="74994" y="48543"/>
                </a:lnTo>
                <a:lnTo>
                  <a:pt x="74994" y="11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710659" y="1871451"/>
            <a:ext cx="74930" cy="487680"/>
          </a:xfrm>
          <a:custGeom>
            <a:avLst/>
            <a:gdLst/>
            <a:ahLst/>
            <a:cxnLst/>
            <a:rect l="l" t="t" r="r" b="b"/>
            <a:pathLst>
              <a:path w="74930" h="487680">
                <a:moveTo>
                  <a:pt x="0" y="11385"/>
                </a:moveTo>
                <a:lnTo>
                  <a:pt x="0" y="487369"/>
                </a:lnTo>
                <a:lnTo>
                  <a:pt x="26317" y="487369"/>
                </a:lnTo>
                <a:lnTo>
                  <a:pt x="26317" y="70855"/>
                </a:lnTo>
                <a:lnTo>
                  <a:pt x="55599" y="70855"/>
                </a:lnTo>
                <a:lnTo>
                  <a:pt x="74475" y="52005"/>
                </a:lnTo>
                <a:lnTo>
                  <a:pt x="74475" y="48543"/>
                </a:lnTo>
                <a:lnTo>
                  <a:pt x="22342" y="48543"/>
                </a:lnTo>
                <a:lnTo>
                  <a:pt x="0" y="11385"/>
                </a:lnTo>
                <a:close/>
              </a:path>
              <a:path w="74930" h="487680">
                <a:moveTo>
                  <a:pt x="55599" y="70855"/>
                </a:moveTo>
                <a:lnTo>
                  <a:pt x="26317" y="70855"/>
                </a:lnTo>
                <a:lnTo>
                  <a:pt x="52133" y="74317"/>
                </a:lnTo>
                <a:lnTo>
                  <a:pt x="55599" y="70855"/>
                </a:lnTo>
                <a:close/>
              </a:path>
              <a:path w="74930" h="487680">
                <a:moveTo>
                  <a:pt x="74475" y="0"/>
                </a:moveTo>
                <a:lnTo>
                  <a:pt x="37237" y="11385"/>
                </a:lnTo>
                <a:lnTo>
                  <a:pt x="52133" y="33697"/>
                </a:lnTo>
                <a:lnTo>
                  <a:pt x="22342" y="48543"/>
                </a:lnTo>
                <a:lnTo>
                  <a:pt x="74475" y="48543"/>
                </a:lnTo>
                <a:lnTo>
                  <a:pt x="74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573590" y="1871451"/>
            <a:ext cx="74930" cy="487680"/>
          </a:xfrm>
          <a:custGeom>
            <a:avLst/>
            <a:gdLst/>
            <a:ahLst/>
            <a:cxnLst/>
            <a:rect l="l" t="t" r="r" b="b"/>
            <a:pathLst>
              <a:path w="74930" h="487680">
                <a:moveTo>
                  <a:pt x="74475" y="70855"/>
                </a:moveTo>
                <a:lnTo>
                  <a:pt x="48660" y="70855"/>
                </a:lnTo>
                <a:lnTo>
                  <a:pt x="48660" y="487369"/>
                </a:lnTo>
                <a:lnTo>
                  <a:pt x="74475" y="487369"/>
                </a:lnTo>
                <a:lnTo>
                  <a:pt x="74475" y="70855"/>
                </a:lnTo>
                <a:close/>
              </a:path>
              <a:path w="74930" h="487680">
                <a:moveTo>
                  <a:pt x="0" y="0"/>
                </a:moveTo>
                <a:lnTo>
                  <a:pt x="0" y="52005"/>
                </a:lnTo>
                <a:lnTo>
                  <a:pt x="22342" y="74317"/>
                </a:lnTo>
                <a:lnTo>
                  <a:pt x="48660" y="70855"/>
                </a:lnTo>
                <a:lnTo>
                  <a:pt x="74475" y="70855"/>
                </a:lnTo>
                <a:lnTo>
                  <a:pt x="74475" y="48543"/>
                </a:lnTo>
                <a:lnTo>
                  <a:pt x="52133" y="48543"/>
                </a:lnTo>
                <a:lnTo>
                  <a:pt x="22342" y="33697"/>
                </a:lnTo>
                <a:lnTo>
                  <a:pt x="37237" y="11385"/>
                </a:lnTo>
                <a:lnTo>
                  <a:pt x="0" y="0"/>
                </a:lnTo>
                <a:close/>
              </a:path>
              <a:path w="74930" h="487680">
                <a:moveTo>
                  <a:pt x="74475" y="11385"/>
                </a:moveTo>
                <a:lnTo>
                  <a:pt x="52133" y="48543"/>
                </a:lnTo>
                <a:lnTo>
                  <a:pt x="74475" y="48543"/>
                </a:lnTo>
                <a:lnTo>
                  <a:pt x="74475" y="11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17441" y="1871451"/>
            <a:ext cx="75565" cy="487680"/>
          </a:xfrm>
          <a:custGeom>
            <a:avLst/>
            <a:gdLst/>
            <a:ahLst/>
            <a:cxnLst/>
            <a:rect l="l" t="t" r="r" b="b"/>
            <a:pathLst>
              <a:path w="75564" h="487680">
                <a:moveTo>
                  <a:pt x="0" y="11385"/>
                </a:moveTo>
                <a:lnTo>
                  <a:pt x="0" y="487369"/>
                </a:lnTo>
                <a:lnTo>
                  <a:pt x="26317" y="487369"/>
                </a:lnTo>
                <a:lnTo>
                  <a:pt x="26317" y="70855"/>
                </a:lnTo>
                <a:lnTo>
                  <a:pt x="56143" y="70855"/>
                </a:lnTo>
                <a:lnTo>
                  <a:pt x="75019" y="52005"/>
                </a:lnTo>
                <a:lnTo>
                  <a:pt x="75019" y="48543"/>
                </a:lnTo>
                <a:lnTo>
                  <a:pt x="22844" y="48543"/>
                </a:lnTo>
                <a:lnTo>
                  <a:pt x="0" y="11385"/>
                </a:lnTo>
                <a:close/>
              </a:path>
              <a:path w="75564" h="487680">
                <a:moveTo>
                  <a:pt x="56143" y="70855"/>
                </a:moveTo>
                <a:lnTo>
                  <a:pt x="26317" y="70855"/>
                </a:lnTo>
                <a:lnTo>
                  <a:pt x="52676" y="74317"/>
                </a:lnTo>
                <a:lnTo>
                  <a:pt x="56143" y="70855"/>
                </a:lnTo>
                <a:close/>
              </a:path>
              <a:path w="75564" h="487680">
                <a:moveTo>
                  <a:pt x="75019" y="0"/>
                </a:moveTo>
                <a:lnTo>
                  <a:pt x="37739" y="11385"/>
                </a:lnTo>
                <a:lnTo>
                  <a:pt x="52676" y="33697"/>
                </a:lnTo>
                <a:lnTo>
                  <a:pt x="22844" y="48543"/>
                </a:lnTo>
                <a:lnTo>
                  <a:pt x="75019" y="48543"/>
                </a:lnTo>
                <a:lnTo>
                  <a:pt x="750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380372" y="1871451"/>
            <a:ext cx="75565" cy="487680"/>
          </a:xfrm>
          <a:custGeom>
            <a:avLst/>
            <a:gdLst/>
            <a:ahLst/>
            <a:cxnLst/>
            <a:rect l="l" t="t" r="r" b="b"/>
            <a:pathLst>
              <a:path w="75564" h="487680">
                <a:moveTo>
                  <a:pt x="75019" y="70855"/>
                </a:moveTo>
                <a:lnTo>
                  <a:pt x="48660" y="70855"/>
                </a:lnTo>
                <a:lnTo>
                  <a:pt x="48660" y="487369"/>
                </a:lnTo>
                <a:lnTo>
                  <a:pt x="75019" y="487369"/>
                </a:lnTo>
                <a:lnTo>
                  <a:pt x="75019" y="70855"/>
                </a:lnTo>
                <a:close/>
              </a:path>
              <a:path w="75564" h="487680">
                <a:moveTo>
                  <a:pt x="0" y="0"/>
                </a:moveTo>
                <a:lnTo>
                  <a:pt x="0" y="52005"/>
                </a:lnTo>
                <a:lnTo>
                  <a:pt x="22342" y="74317"/>
                </a:lnTo>
                <a:lnTo>
                  <a:pt x="48660" y="70855"/>
                </a:lnTo>
                <a:lnTo>
                  <a:pt x="75019" y="70855"/>
                </a:lnTo>
                <a:lnTo>
                  <a:pt x="75019" y="48543"/>
                </a:lnTo>
                <a:lnTo>
                  <a:pt x="52174" y="48543"/>
                </a:lnTo>
                <a:lnTo>
                  <a:pt x="22342" y="33697"/>
                </a:lnTo>
                <a:lnTo>
                  <a:pt x="37237" y="11385"/>
                </a:lnTo>
                <a:lnTo>
                  <a:pt x="0" y="0"/>
                </a:lnTo>
                <a:close/>
              </a:path>
              <a:path w="75564" h="487680">
                <a:moveTo>
                  <a:pt x="75019" y="11385"/>
                </a:moveTo>
                <a:lnTo>
                  <a:pt x="52174" y="48543"/>
                </a:lnTo>
                <a:lnTo>
                  <a:pt x="75019" y="48543"/>
                </a:lnTo>
                <a:lnTo>
                  <a:pt x="75019" y="11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938848" y="2339503"/>
            <a:ext cx="346710" cy="60960"/>
          </a:xfrm>
          <a:custGeom>
            <a:avLst/>
            <a:gdLst/>
            <a:ahLst/>
            <a:cxnLst/>
            <a:rect l="l" t="t" r="r" b="b"/>
            <a:pathLst>
              <a:path w="346710" h="60960">
                <a:moveTo>
                  <a:pt x="346170" y="0"/>
                </a:moveTo>
                <a:lnTo>
                  <a:pt x="0" y="0"/>
                </a:lnTo>
                <a:lnTo>
                  <a:pt x="0" y="57451"/>
                </a:lnTo>
                <a:lnTo>
                  <a:pt x="25823" y="60921"/>
                </a:lnTo>
                <a:lnTo>
                  <a:pt x="25823" y="22286"/>
                </a:lnTo>
                <a:lnTo>
                  <a:pt x="346170" y="22286"/>
                </a:lnTo>
                <a:lnTo>
                  <a:pt x="346170" y="0"/>
                </a:lnTo>
                <a:close/>
              </a:path>
              <a:path w="346710" h="60960">
                <a:moveTo>
                  <a:pt x="346170" y="22286"/>
                </a:moveTo>
                <a:lnTo>
                  <a:pt x="320354" y="22286"/>
                </a:lnTo>
                <a:lnTo>
                  <a:pt x="320354" y="55471"/>
                </a:lnTo>
                <a:lnTo>
                  <a:pt x="346170" y="55471"/>
                </a:lnTo>
                <a:lnTo>
                  <a:pt x="346170" y="22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408698" y="2339999"/>
            <a:ext cx="346710" cy="61594"/>
          </a:xfrm>
          <a:custGeom>
            <a:avLst/>
            <a:gdLst/>
            <a:ahLst/>
            <a:cxnLst/>
            <a:rect l="l" t="t" r="r" b="b"/>
            <a:pathLst>
              <a:path w="346710" h="61594">
                <a:moveTo>
                  <a:pt x="346647" y="0"/>
                </a:moveTo>
                <a:lnTo>
                  <a:pt x="0" y="0"/>
                </a:lnTo>
                <a:lnTo>
                  <a:pt x="0" y="57451"/>
                </a:lnTo>
                <a:lnTo>
                  <a:pt x="26317" y="61413"/>
                </a:lnTo>
                <a:lnTo>
                  <a:pt x="26317" y="22286"/>
                </a:lnTo>
                <a:lnTo>
                  <a:pt x="346647" y="22286"/>
                </a:lnTo>
                <a:lnTo>
                  <a:pt x="346647" y="0"/>
                </a:lnTo>
                <a:close/>
              </a:path>
              <a:path w="346710" h="61594">
                <a:moveTo>
                  <a:pt x="346647" y="22286"/>
                </a:moveTo>
                <a:lnTo>
                  <a:pt x="320831" y="22286"/>
                </a:lnTo>
                <a:lnTo>
                  <a:pt x="320831" y="55967"/>
                </a:lnTo>
                <a:lnTo>
                  <a:pt x="346647" y="55967"/>
                </a:lnTo>
                <a:lnTo>
                  <a:pt x="346647" y="22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16496" y="2382100"/>
            <a:ext cx="859155" cy="50165"/>
          </a:xfrm>
          <a:custGeom>
            <a:avLst/>
            <a:gdLst/>
            <a:ahLst/>
            <a:cxnLst/>
            <a:rect l="l" t="t" r="r" b="b"/>
            <a:pathLst>
              <a:path w="859155" h="50164">
                <a:moveTo>
                  <a:pt x="858722" y="0"/>
                </a:moveTo>
                <a:lnTo>
                  <a:pt x="0" y="0"/>
                </a:lnTo>
                <a:lnTo>
                  <a:pt x="0" y="48039"/>
                </a:lnTo>
                <a:lnTo>
                  <a:pt x="23840" y="50020"/>
                </a:lnTo>
                <a:lnTo>
                  <a:pt x="23840" y="20305"/>
                </a:lnTo>
                <a:lnTo>
                  <a:pt x="858722" y="20306"/>
                </a:lnTo>
                <a:lnTo>
                  <a:pt x="858722" y="0"/>
                </a:lnTo>
                <a:close/>
              </a:path>
              <a:path w="859155" h="50164">
                <a:moveTo>
                  <a:pt x="858722" y="20306"/>
                </a:moveTo>
                <a:lnTo>
                  <a:pt x="838346" y="20306"/>
                </a:lnTo>
                <a:lnTo>
                  <a:pt x="838346" y="42592"/>
                </a:lnTo>
                <a:lnTo>
                  <a:pt x="858722" y="42592"/>
                </a:lnTo>
                <a:lnTo>
                  <a:pt x="858722" y="20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877263" y="2421227"/>
            <a:ext cx="935355" cy="78105"/>
          </a:xfrm>
          <a:custGeom>
            <a:avLst/>
            <a:gdLst/>
            <a:ahLst/>
            <a:cxnLst/>
            <a:rect l="l" t="t" r="r" b="b"/>
            <a:pathLst>
              <a:path w="935355" h="78105">
                <a:moveTo>
                  <a:pt x="935194" y="31695"/>
                </a:moveTo>
                <a:lnTo>
                  <a:pt x="905403" y="31695"/>
                </a:lnTo>
                <a:lnTo>
                  <a:pt x="905403" y="77757"/>
                </a:lnTo>
                <a:lnTo>
                  <a:pt x="935194" y="77757"/>
                </a:lnTo>
                <a:lnTo>
                  <a:pt x="935194" y="31695"/>
                </a:lnTo>
                <a:close/>
              </a:path>
              <a:path w="935355" h="78105">
                <a:moveTo>
                  <a:pt x="935194" y="0"/>
                </a:moveTo>
                <a:lnTo>
                  <a:pt x="0" y="1484"/>
                </a:lnTo>
                <a:lnTo>
                  <a:pt x="0" y="74291"/>
                </a:lnTo>
                <a:lnTo>
                  <a:pt x="29798" y="74291"/>
                </a:lnTo>
                <a:lnTo>
                  <a:pt x="29798" y="31695"/>
                </a:lnTo>
                <a:lnTo>
                  <a:pt x="935194" y="31695"/>
                </a:lnTo>
                <a:lnTo>
                  <a:pt x="9351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858389" y="2498242"/>
            <a:ext cx="973455" cy="0"/>
          </a:xfrm>
          <a:custGeom>
            <a:avLst/>
            <a:gdLst/>
            <a:ahLst/>
            <a:cxnLst/>
            <a:rect l="l" t="t" r="r" b="b"/>
            <a:pathLst>
              <a:path w="973455">
                <a:moveTo>
                  <a:pt x="0" y="0"/>
                </a:moveTo>
                <a:lnTo>
                  <a:pt x="972955" y="0"/>
                </a:lnTo>
              </a:path>
            </a:pathLst>
          </a:custGeom>
          <a:ln w="430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298449" y="2210732"/>
            <a:ext cx="94852" cy="1787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058046" y="2032171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776" y="0"/>
                </a:lnTo>
              </a:path>
            </a:pathLst>
          </a:custGeom>
          <a:ln w="22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057051" y="2103026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776" y="0"/>
                </a:lnTo>
              </a:path>
            </a:pathLst>
          </a:custGeom>
          <a:ln w="22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056059" y="2174341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776" y="0"/>
                </a:lnTo>
              </a:path>
            </a:pathLst>
          </a:custGeom>
          <a:ln w="22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111933" y="2032450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4">
                <a:moveTo>
                  <a:pt x="0" y="0"/>
                </a:moveTo>
                <a:lnTo>
                  <a:pt x="0" y="137686"/>
                </a:lnTo>
              </a:path>
            </a:pathLst>
          </a:custGeom>
          <a:ln w="183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528361" y="2029210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776" y="0"/>
                </a:lnTo>
              </a:path>
            </a:pathLst>
          </a:custGeom>
          <a:ln w="22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526897" y="2100024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270" y="0"/>
                </a:lnTo>
              </a:path>
            </a:pathLst>
          </a:custGeom>
          <a:ln w="22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526395" y="2171338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776" y="0"/>
                </a:lnTo>
              </a:path>
            </a:pathLst>
          </a:custGeom>
          <a:ln w="22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582277" y="2029448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4">
                <a:moveTo>
                  <a:pt x="0" y="0"/>
                </a:moveTo>
                <a:lnTo>
                  <a:pt x="0" y="137686"/>
                </a:lnTo>
              </a:path>
            </a:pathLst>
          </a:custGeom>
          <a:ln w="183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289495" y="2020544"/>
            <a:ext cx="112224" cy="1649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353599" y="1533769"/>
            <a:ext cx="1021080" cy="992505"/>
          </a:xfrm>
          <a:custGeom>
            <a:avLst/>
            <a:gdLst/>
            <a:ahLst/>
            <a:cxnLst/>
            <a:rect l="l" t="t" r="r" b="b"/>
            <a:pathLst>
              <a:path w="1021079" h="992505">
                <a:moveTo>
                  <a:pt x="95723" y="740723"/>
                </a:moveTo>
                <a:lnTo>
                  <a:pt x="81660" y="838401"/>
                </a:lnTo>
                <a:lnTo>
                  <a:pt x="0" y="981754"/>
                </a:lnTo>
                <a:lnTo>
                  <a:pt x="1013962" y="992155"/>
                </a:lnTo>
                <a:lnTo>
                  <a:pt x="1020764" y="925680"/>
                </a:lnTo>
                <a:lnTo>
                  <a:pt x="966765" y="907589"/>
                </a:lnTo>
                <a:lnTo>
                  <a:pt x="972230" y="867344"/>
                </a:lnTo>
                <a:lnTo>
                  <a:pt x="930498" y="857394"/>
                </a:lnTo>
                <a:lnTo>
                  <a:pt x="939555" y="823025"/>
                </a:lnTo>
                <a:lnTo>
                  <a:pt x="921861" y="805387"/>
                </a:lnTo>
                <a:lnTo>
                  <a:pt x="926715" y="747958"/>
                </a:lnTo>
                <a:lnTo>
                  <a:pt x="117048" y="747958"/>
                </a:lnTo>
                <a:lnTo>
                  <a:pt x="95723" y="740723"/>
                </a:lnTo>
                <a:close/>
              </a:path>
              <a:path w="1021079" h="992505">
                <a:moveTo>
                  <a:pt x="567982" y="0"/>
                </a:moveTo>
                <a:lnTo>
                  <a:pt x="26766" y="278123"/>
                </a:lnTo>
                <a:lnTo>
                  <a:pt x="55348" y="313383"/>
                </a:lnTo>
                <a:lnTo>
                  <a:pt x="97538" y="328767"/>
                </a:lnTo>
                <a:lnTo>
                  <a:pt x="108426" y="401572"/>
                </a:lnTo>
                <a:lnTo>
                  <a:pt x="132471" y="403819"/>
                </a:lnTo>
                <a:lnTo>
                  <a:pt x="117048" y="747958"/>
                </a:lnTo>
                <a:lnTo>
                  <a:pt x="926715" y="747958"/>
                </a:lnTo>
                <a:lnTo>
                  <a:pt x="927747" y="735746"/>
                </a:lnTo>
                <a:lnTo>
                  <a:pt x="906422" y="734844"/>
                </a:lnTo>
                <a:lnTo>
                  <a:pt x="906422" y="412424"/>
                </a:lnTo>
                <a:lnTo>
                  <a:pt x="941810" y="403819"/>
                </a:lnTo>
                <a:lnTo>
                  <a:pt x="948192" y="328767"/>
                </a:lnTo>
                <a:lnTo>
                  <a:pt x="992637" y="302074"/>
                </a:lnTo>
                <a:lnTo>
                  <a:pt x="5679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435259" y="2299365"/>
            <a:ext cx="120014" cy="73025"/>
          </a:xfrm>
          <a:custGeom>
            <a:avLst/>
            <a:gdLst/>
            <a:ahLst/>
            <a:cxnLst/>
            <a:rect l="l" t="t" r="r" b="b"/>
            <a:pathLst>
              <a:path w="120015" h="73025">
                <a:moveTo>
                  <a:pt x="73041" y="0"/>
                </a:moveTo>
                <a:lnTo>
                  <a:pt x="22230" y="2258"/>
                </a:lnTo>
                <a:lnTo>
                  <a:pt x="2269" y="37533"/>
                </a:lnTo>
                <a:lnTo>
                  <a:pt x="0" y="72805"/>
                </a:lnTo>
                <a:lnTo>
                  <a:pt x="119772" y="50647"/>
                </a:lnTo>
                <a:lnTo>
                  <a:pt x="73041" y="0"/>
                </a:lnTo>
                <a:close/>
              </a:path>
            </a:pathLst>
          </a:custGeom>
          <a:solidFill>
            <a:srgbClr val="FF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621267" y="2292580"/>
            <a:ext cx="141605" cy="66675"/>
          </a:xfrm>
          <a:custGeom>
            <a:avLst/>
            <a:gdLst/>
            <a:ahLst/>
            <a:cxnLst/>
            <a:rect l="l" t="t" r="r" b="b"/>
            <a:pathLst>
              <a:path w="141604" h="66675">
                <a:moveTo>
                  <a:pt x="121579" y="0"/>
                </a:moveTo>
                <a:lnTo>
                  <a:pt x="26311" y="24419"/>
                </a:lnTo>
                <a:lnTo>
                  <a:pt x="0" y="51100"/>
                </a:lnTo>
                <a:lnTo>
                  <a:pt x="2266" y="66476"/>
                </a:lnTo>
                <a:lnTo>
                  <a:pt x="141528" y="61953"/>
                </a:lnTo>
                <a:lnTo>
                  <a:pt x="121579" y="0"/>
                </a:lnTo>
                <a:close/>
              </a:path>
            </a:pathLst>
          </a:custGeom>
          <a:solidFill>
            <a:srgbClr val="FF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917532" y="2286247"/>
            <a:ext cx="156952" cy="682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136203" y="2264089"/>
            <a:ext cx="128905" cy="83820"/>
          </a:xfrm>
          <a:custGeom>
            <a:avLst/>
            <a:gdLst/>
            <a:ahLst/>
            <a:cxnLst/>
            <a:rect l="l" t="t" r="r" b="b"/>
            <a:pathLst>
              <a:path w="128904" h="83819">
                <a:moveTo>
                  <a:pt x="28547" y="0"/>
                </a:moveTo>
                <a:lnTo>
                  <a:pt x="0" y="83661"/>
                </a:lnTo>
                <a:lnTo>
                  <a:pt x="128366" y="77329"/>
                </a:lnTo>
                <a:lnTo>
                  <a:pt x="106125" y="50647"/>
                </a:lnTo>
                <a:lnTo>
                  <a:pt x="28547" y="0"/>
                </a:lnTo>
                <a:close/>
              </a:path>
            </a:pathLst>
          </a:custGeom>
          <a:solidFill>
            <a:srgbClr val="FF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395790" y="1838109"/>
            <a:ext cx="917575" cy="0"/>
          </a:xfrm>
          <a:custGeom>
            <a:avLst/>
            <a:gdLst/>
            <a:ahLst/>
            <a:cxnLst/>
            <a:rect l="l" t="t" r="r" b="b"/>
            <a:pathLst>
              <a:path w="917575">
                <a:moveTo>
                  <a:pt x="0" y="0"/>
                </a:moveTo>
                <a:lnTo>
                  <a:pt x="917313" y="0"/>
                </a:lnTo>
              </a:path>
            </a:pathLst>
          </a:custGeom>
          <a:ln w="39791">
            <a:solidFill>
              <a:srgbClr val="FF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537338" y="1584413"/>
            <a:ext cx="638810" cy="225425"/>
          </a:xfrm>
          <a:custGeom>
            <a:avLst/>
            <a:gdLst/>
            <a:ahLst/>
            <a:cxnLst/>
            <a:rect l="l" t="t" r="r" b="b"/>
            <a:pathLst>
              <a:path w="638809" h="225425">
                <a:moveTo>
                  <a:pt x="368843" y="0"/>
                </a:moveTo>
                <a:lnTo>
                  <a:pt x="0" y="205317"/>
                </a:lnTo>
                <a:lnTo>
                  <a:pt x="72587" y="225194"/>
                </a:lnTo>
                <a:lnTo>
                  <a:pt x="638762" y="216169"/>
                </a:lnTo>
                <a:lnTo>
                  <a:pt x="368843" y="0"/>
                </a:lnTo>
                <a:close/>
              </a:path>
            </a:pathLst>
          </a:custGeom>
          <a:solidFill>
            <a:srgbClr val="FF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052243" y="1979665"/>
            <a:ext cx="132715" cy="379730"/>
          </a:xfrm>
          <a:custGeom>
            <a:avLst/>
            <a:gdLst/>
            <a:ahLst/>
            <a:cxnLst/>
            <a:rect l="l" t="t" r="r" b="b"/>
            <a:pathLst>
              <a:path w="132715" h="379730">
                <a:moveTo>
                  <a:pt x="93017" y="293019"/>
                </a:moveTo>
                <a:lnTo>
                  <a:pt x="24496" y="293019"/>
                </a:lnTo>
                <a:lnTo>
                  <a:pt x="46279" y="379391"/>
                </a:lnTo>
                <a:lnTo>
                  <a:pt x="83960" y="368086"/>
                </a:lnTo>
                <a:lnTo>
                  <a:pt x="93017" y="293019"/>
                </a:lnTo>
                <a:close/>
              </a:path>
              <a:path w="132715" h="379730">
                <a:moveTo>
                  <a:pt x="132494" y="0"/>
                </a:moveTo>
                <a:lnTo>
                  <a:pt x="0" y="158709"/>
                </a:lnTo>
                <a:lnTo>
                  <a:pt x="10891" y="299800"/>
                </a:lnTo>
                <a:lnTo>
                  <a:pt x="24496" y="293019"/>
                </a:lnTo>
                <a:lnTo>
                  <a:pt x="93017" y="293019"/>
                </a:lnTo>
                <a:lnTo>
                  <a:pt x="112507" y="284424"/>
                </a:lnTo>
                <a:lnTo>
                  <a:pt x="132494" y="0"/>
                </a:lnTo>
                <a:close/>
              </a:path>
            </a:pathLst>
          </a:custGeom>
          <a:solidFill>
            <a:srgbClr val="FF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742847" y="2151473"/>
            <a:ext cx="205524" cy="2121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543689" y="1867029"/>
            <a:ext cx="119380" cy="496570"/>
          </a:xfrm>
          <a:custGeom>
            <a:avLst/>
            <a:gdLst/>
            <a:ahLst/>
            <a:cxnLst/>
            <a:rect l="l" t="t" r="r" b="b"/>
            <a:pathLst>
              <a:path w="119379" h="496569">
                <a:moveTo>
                  <a:pt x="39924" y="0"/>
                </a:moveTo>
                <a:lnTo>
                  <a:pt x="26766" y="63780"/>
                </a:lnTo>
                <a:lnTo>
                  <a:pt x="0" y="75090"/>
                </a:lnTo>
                <a:lnTo>
                  <a:pt x="35388" y="423288"/>
                </a:lnTo>
                <a:lnTo>
                  <a:pt x="50812" y="496547"/>
                </a:lnTo>
                <a:lnTo>
                  <a:pt x="79844" y="492027"/>
                </a:lnTo>
                <a:lnTo>
                  <a:pt x="86196" y="410174"/>
                </a:lnTo>
                <a:lnTo>
                  <a:pt x="115285" y="410174"/>
                </a:lnTo>
                <a:lnTo>
                  <a:pt x="119317" y="68312"/>
                </a:lnTo>
                <a:lnTo>
                  <a:pt x="83929" y="59706"/>
                </a:lnTo>
                <a:lnTo>
                  <a:pt x="82114" y="4074"/>
                </a:lnTo>
                <a:lnTo>
                  <a:pt x="39924" y="0"/>
                </a:lnTo>
                <a:close/>
              </a:path>
              <a:path w="119379" h="496569">
                <a:moveTo>
                  <a:pt x="115285" y="410174"/>
                </a:moveTo>
                <a:lnTo>
                  <a:pt x="86196" y="410174"/>
                </a:lnTo>
                <a:lnTo>
                  <a:pt x="115232" y="414698"/>
                </a:lnTo>
                <a:lnTo>
                  <a:pt x="115285" y="410174"/>
                </a:lnTo>
                <a:close/>
              </a:path>
            </a:pathLst>
          </a:custGeom>
          <a:solidFill>
            <a:srgbClr val="A2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722898" y="1864783"/>
            <a:ext cx="236854" cy="280670"/>
          </a:xfrm>
          <a:custGeom>
            <a:avLst/>
            <a:gdLst/>
            <a:ahLst/>
            <a:cxnLst/>
            <a:rect l="l" t="t" r="r" b="b"/>
            <a:pathLst>
              <a:path w="236854" h="280669">
                <a:moveTo>
                  <a:pt x="87552" y="0"/>
                </a:moveTo>
                <a:lnTo>
                  <a:pt x="50788" y="8605"/>
                </a:lnTo>
                <a:lnTo>
                  <a:pt x="43986" y="68274"/>
                </a:lnTo>
                <a:lnTo>
                  <a:pt x="2254" y="75052"/>
                </a:lnTo>
                <a:lnTo>
                  <a:pt x="0" y="275838"/>
                </a:lnTo>
                <a:lnTo>
                  <a:pt x="227728" y="280369"/>
                </a:lnTo>
                <a:lnTo>
                  <a:pt x="103870" y="246898"/>
                </a:lnTo>
                <a:lnTo>
                  <a:pt x="194633" y="236046"/>
                </a:lnTo>
                <a:lnTo>
                  <a:pt x="149895" y="194008"/>
                </a:lnTo>
                <a:lnTo>
                  <a:pt x="43986" y="194008"/>
                </a:lnTo>
                <a:lnTo>
                  <a:pt x="108418" y="118918"/>
                </a:lnTo>
                <a:lnTo>
                  <a:pt x="233605" y="118918"/>
                </a:lnTo>
                <a:lnTo>
                  <a:pt x="236364" y="83657"/>
                </a:lnTo>
                <a:lnTo>
                  <a:pt x="200976" y="75052"/>
                </a:lnTo>
                <a:lnTo>
                  <a:pt x="210033" y="4531"/>
                </a:lnTo>
                <a:lnTo>
                  <a:pt x="87552" y="0"/>
                </a:lnTo>
                <a:close/>
              </a:path>
              <a:path w="236854" h="280669">
                <a:moveTo>
                  <a:pt x="114762" y="160994"/>
                </a:moveTo>
                <a:lnTo>
                  <a:pt x="43986" y="194008"/>
                </a:lnTo>
                <a:lnTo>
                  <a:pt x="149895" y="194008"/>
                </a:lnTo>
                <a:lnTo>
                  <a:pt x="114762" y="160994"/>
                </a:lnTo>
                <a:close/>
              </a:path>
              <a:path w="236854" h="280669">
                <a:moveTo>
                  <a:pt x="233605" y="118918"/>
                </a:moveTo>
                <a:lnTo>
                  <a:pt x="108418" y="118918"/>
                </a:lnTo>
                <a:lnTo>
                  <a:pt x="227728" y="194008"/>
                </a:lnTo>
                <a:lnTo>
                  <a:pt x="233605" y="118918"/>
                </a:lnTo>
                <a:close/>
              </a:path>
            </a:pathLst>
          </a:custGeom>
          <a:solidFill>
            <a:srgbClr val="A2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054536" y="1862536"/>
            <a:ext cx="130810" cy="313690"/>
          </a:xfrm>
          <a:custGeom>
            <a:avLst/>
            <a:gdLst/>
            <a:ahLst/>
            <a:cxnLst/>
            <a:rect l="l" t="t" r="r" b="b"/>
            <a:pathLst>
              <a:path w="130809" h="313689">
                <a:moveTo>
                  <a:pt x="114761" y="0"/>
                </a:moveTo>
                <a:lnTo>
                  <a:pt x="37642" y="0"/>
                </a:lnTo>
                <a:lnTo>
                  <a:pt x="24037" y="68274"/>
                </a:lnTo>
                <a:lnTo>
                  <a:pt x="3630" y="81373"/>
                </a:lnTo>
                <a:lnTo>
                  <a:pt x="0" y="313383"/>
                </a:lnTo>
                <a:lnTo>
                  <a:pt x="121564" y="152388"/>
                </a:lnTo>
                <a:lnTo>
                  <a:pt x="130201" y="88150"/>
                </a:lnTo>
                <a:lnTo>
                  <a:pt x="97068" y="81830"/>
                </a:lnTo>
                <a:lnTo>
                  <a:pt x="114761" y="0"/>
                </a:lnTo>
                <a:close/>
              </a:path>
            </a:pathLst>
          </a:custGeom>
          <a:solidFill>
            <a:srgbClr val="A2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451138" y="1849399"/>
            <a:ext cx="130810" cy="64135"/>
          </a:xfrm>
          <a:custGeom>
            <a:avLst/>
            <a:gdLst/>
            <a:ahLst/>
            <a:cxnLst/>
            <a:rect l="l" t="t" r="r" b="b"/>
            <a:pathLst>
              <a:path w="130809" h="64135">
                <a:moveTo>
                  <a:pt x="130205" y="0"/>
                </a:moveTo>
                <a:lnTo>
                  <a:pt x="0" y="13136"/>
                </a:lnTo>
                <a:lnTo>
                  <a:pt x="13157" y="43866"/>
                </a:lnTo>
                <a:lnTo>
                  <a:pt x="130205" y="63780"/>
                </a:lnTo>
                <a:lnTo>
                  <a:pt x="130205" y="0"/>
                </a:lnTo>
                <a:close/>
              </a:path>
            </a:pathLst>
          </a:custGeom>
          <a:solidFill>
            <a:srgbClr val="D1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636691" y="188467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798" y="0"/>
                </a:lnTo>
              </a:path>
            </a:pathLst>
          </a:custGeom>
          <a:ln w="48854">
            <a:solidFill>
              <a:srgbClr val="D1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930678" y="1855720"/>
            <a:ext cx="146685" cy="44450"/>
          </a:xfrm>
          <a:custGeom>
            <a:avLst/>
            <a:gdLst/>
            <a:ahLst/>
            <a:cxnLst/>
            <a:rect l="l" t="t" r="r" b="b"/>
            <a:pathLst>
              <a:path w="146684" h="44450">
                <a:moveTo>
                  <a:pt x="146060" y="0"/>
                </a:moveTo>
                <a:lnTo>
                  <a:pt x="2254" y="13593"/>
                </a:lnTo>
                <a:lnTo>
                  <a:pt x="0" y="44323"/>
                </a:lnTo>
                <a:lnTo>
                  <a:pt x="137003" y="42076"/>
                </a:lnTo>
                <a:lnTo>
                  <a:pt x="146060" y="0"/>
                </a:lnTo>
                <a:close/>
              </a:path>
            </a:pathLst>
          </a:custGeom>
          <a:solidFill>
            <a:srgbClr val="D1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160699" y="1855720"/>
            <a:ext cx="119380" cy="53975"/>
          </a:xfrm>
          <a:custGeom>
            <a:avLst/>
            <a:gdLst/>
            <a:ahLst/>
            <a:cxnLst/>
            <a:rect l="l" t="t" r="r" b="b"/>
            <a:pathLst>
              <a:path w="119379" h="53975">
                <a:moveTo>
                  <a:pt x="119309" y="0"/>
                </a:moveTo>
                <a:lnTo>
                  <a:pt x="8598" y="6815"/>
                </a:lnTo>
                <a:lnTo>
                  <a:pt x="0" y="53385"/>
                </a:lnTo>
                <a:lnTo>
                  <a:pt x="119309" y="37545"/>
                </a:lnTo>
                <a:lnTo>
                  <a:pt x="119309" y="0"/>
                </a:lnTo>
                <a:close/>
              </a:path>
            </a:pathLst>
          </a:custGeom>
          <a:solidFill>
            <a:srgbClr val="D1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153897" y="1946194"/>
            <a:ext cx="106680" cy="325120"/>
          </a:xfrm>
          <a:custGeom>
            <a:avLst/>
            <a:gdLst/>
            <a:ahLst/>
            <a:cxnLst/>
            <a:rect l="l" t="t" r="r" b="b"/>
            <a:pathLst>
              <a:path w="106679" h="325119">
                <a:moveTo>
                  <a:pt x="106125" y="0"/>
                </a:moveTo>
                <a:lnTo>
                  <a:pt x="30839" y="4493"/>
                </a:lnTo>
                <a:lnTo>
                  <a:pt x="0" y="324681"/>
                </a:lnTo>
                <a:lnTo>
                  <a:pt x="59884" y="322419"/>
                </a:lnTo>
                <a:lnTo>
                  <a:pt x="55336" y="33470"/>
                </a:lnTo>
                <a:lnTo>
                  <a:pt x="103870" y="19876"/>
                </a:lnTo>
                <a:lnTo>
                  <a:pt x="106125" y="0"/>
                </a:lnTo>
                <a:close/>
              </a:path>
            </a:pathLst>
          </a:custGeom>
          <a:solidFill>
            <a:srgbClr val="D1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946079" y="1948440"/>
            <a:ext cx="104139" cy="337820"/>
          </a:xfrm>
          <a:custGeom>
            <a:avLst/>
            <a:gdLst/>
            <a:ahLst/>
            <a:cxnLst/>
            <a:rect l="l" t="t" r="r" b="b"/>
            <a:pathLst>
              <a:path w="104140" h="337819">
                <a:moveTo>
                  <a:pt x="103908" y="0"/>
                </a:moveTo>
                <a:lnTo>
                  <a:pt x="13184" y="0"/>
                </a:lnTo>
                <a:lnTo>
                  <a:pt x="0" y="337806"/>
                </a:lnTo>
                <a:lnTo>
                  <a:pt x="39935" y="331025"/>
                </a:lnTo>
                <a:lnTo>
                  <a:pt x="42228" y="143364"/>
                </a:lnTo>
                <a:lnTo>
                  <a:pt x="95271" y="26692"/>
                </a:lnTo>
                <a:lnTo>
                  <a:pt x="103908" y="0"/>
                </a:lnTo>
                <a:close/>
              </a:path>
            </a:pathLst>
          </a:custGeom>
          <a:solidFill>
            <a:srgbClr val="D1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660736" y="1937588"/>
            <a:ext cx="73660" cy="353060"/>
          </a:xfrm>
          <a:custGeom>
            <a:avLst/>
            <a:gdLst/>
            <a:ahLst/>
            <a:cxnLst/>
            <a:rect l="l" t="t" r="r" b="b"/>
            <a:pathLst>
              <a:path w="73659" h="353060">
                <a:moveTo>
                  <a:pt x="73053" y="0"/>
                </a:moveTo>
                <a:lnTo>
                  <a:pt x="0" y="6777"/>
                </a:lnTo>
                <a:lnTo>
                  <a:pt x="4536" y="61496"/>
                </a:lnTo>
                <a:lnTo>
                  <a:pt x="35387" y="176378"/>
                </a:lnTo>
                <a:lnTo>
                  <a:pt x="36293" y="351374"/>
                </a:lnTo>
                <a:lnTo>
                  <a:pt x="66671" y="352729"/>
                </a:lnTo>
                <a:lnTo>
                  <a:pt x="73053" y="0"/>
                </a:lnTo>
                <a:close/>
              </a:path>
            </a:pathLst>
          </a:custGeom>
          <a:solidFill>
            <a:srgbClr val="D1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477453" y="1944366"/>
            <a:ext cx="84455" cy="339725"/>
          </a:xfrm>
          <a:custGeom>
            <a:avLst/>
            <a:gdLst/>
            <a:ahLst/>
            <a:cxnLst/>
            <a:rect l="l" t="t" r="r" b="b"/>
            <a:pathLst>
              <a:path w="84454" h="339725">
                <a:moveTo>
                  <a:pt x="75308" y="0"/>
                </a:moveTo>
                <a:lnTo>
                  <a:pt x="0" y="0"/>
                </a:lnTo>
                <a:lnTo>
                  <a:pt x="4536" y="70558"/>
                </a:lnTo>
                <a:lnTo>
                  <a:pt x="50811" y="339623"/>
                </a:lnTo>
                <a:lnTo>
                  <a:pt x="83929" y="339623"/>
                </a:lnTo>
                <a:lnTo>
                  <a:pt x="75308" y="0"/>
                </a:lnTo>
                <a:close/>
              </a:path>
            </a:pathLst>
          </a:custGeom>
          <a:solidFill>
            <a:srgbClr val="D1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53599" y="2369909"/>
            <a:ext cx="972819" cy="163195"/>
          </a:xfrm>
          <a:custGeom>
            <a:avLst/>
            <a:gdLst/>
            <a:ahLst/>
            <a:cxnLst/>
            <a:rect l="l" t="t" r="r" b="b"/>
            <a:pathLst>
              <a:path w="972820" h="163194">
                <a:moveTo>
                  <a:pt x="868780" y="0"/>
                </a:moveTo>
                <a:lnTo>
                  <a:pt x="148350" y="2261"/>
                </a:lnTo>
                <a:lnTo>
                  <a:pt x="90736" y="9043"/>
                </a:lnTo>
                <a:lnTo>
                  <a:pt x="26767" y="59691"/>
                </a:lnTo>
                <a:lnTo>
                  <a:pt x="0" y="145614"/>
                </a:lnTo>
                <a:lnTo>
                  <a:pt x="965427" y="162798"/>
                </a:lnTo>
                <a:lnTo>
                  <a:pt x="972230" y="116671"/>
                </a:lnTo>
                <a:lnTo>
                  <a:pt x="88466" y="92252"/>
                </a:lnTo>
                <a:lnTo>
                  <a:pt x="39924" y="83661"/>
                </a:lnTo>
                <a:lnTo>
                  <a:pt x="917377" y="83661"/>
                </a:lnTo>
                <a:lnTo>
                  <a:pt x="881926" y="56527"/>
                </a:lnTo>
                <a:lnTo>
                  <a:pt x="86196" y="48385"/>
                </a:lnTo>
                <a:lnTo>
                  <a:pt x="95272" y="33013"/>
                </a:lnTo>
                <a:lnTo>
                  <a:pt x="855633" y="30298"/>
                </a:lnTo>
                <a:lnTo>
                  <a:pt x="868780" y="0"/>
                </a:lnTo>
                <a:close/>
              </a:path>
              <a:path w="972820" h="163194">
                <a:moveTo>
                  <a:pt x="917377" y="83661"/>
                </a:moveTo>
                <a:lnTo>
                  <a:pt x="39924" y="83661"/>
                </a:lnTo>
                <a:lnTo>
                  <a:pt x="919148" y="85017"/>
                </a:lnTo>
                <a:lnTo>
                  <a:pt x="917377" y="83661"/>
                </a:lnTo>
                <a:close/>
              </a:path>
            </a:pathLst>
          </a:custGeom>
          <a:solidFill>
            <a:srgbClr val="D1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525995" y="1586660"/>
            <a:ext cx="694690" cy="223520"/>
          </a:xfrm>
          <a:custGeom>
            <a:avLst/>
            <a:gdLst/>
            <a:ahLst/>
            <a:cxnLst/>
            <a:rect l="l" t="t" r="r" b="b"/>
            <a:pathLst>
              <a:path w="694690" h="223519">
                <a:moveTo>
                  <a:pt x="598364" y="152388"/>
                </a:moveTo>
                <a:lnTo>
                  <a:pt x="205501" y="152388"/>
                </a:lnTo>
                <a:lnTo>
                  <a:pt x="382441" y="220701"/>
                </a:lnTo>
                <a:lnTo>
                  <a:pt x="694129" y="222947"/>
                </a:lnTo>
                <a:lnTo>
                  <a:pt x="598364" y="152388"/>
                </a:lnTo>
                <a:close/>
              </a:path>
              <a:path w="694690" h="223519">
                <a:moveTo>
                  <a:pt x="391536" y="0"/>
                </a:moveTo>
                <a:lnTo>
                  <a:pt x="0" y="198539"/>
                </a:lnTo>
                <a:lnTo>
                  <a:pt x="53081" y="207564"/>
                </a:lnTo>
                <a:lnTo>
                  <a:pt x="205501" y="152388"/>
                </a:lnTo>
                <a:lnTo>
                  <a:pt x="598364" y="152388"/>
                </a:lnTo>
                <a:lnTo>
                  <a:pt x="391536" y="0"/>
                </a:lnTo>
                <a:close/>
              </a:path>
            </a:pathLst>
          </a:custGeom>
          <a:solidFill>
            <a:srgbClr val="D1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567279" y="1612438"/>
            <a:ext cx="636270" cy="194945"/>
          </a:xfrm>
          <a:custGeom>
            <a:avLst/>
            <a:gdLst/>
            <a:ahLst/>
            <a:cxnLst/>
            <a:rect l="l" t="t" r="r" b="b"/>
            <a:pathLst>
              <a:path w="636270" h="194944">
                <a:moveTo>
                  <a:pt x="484568" y="83657"/>
                </a:moveTo>
                <a:lnTo>
                  <a:pt x="335271" y="83657"/>
                </a:lnTo>
                <a:lnTo>
                  <a:pt x="483166" y="190390"/>
                </a:lnTo>
                <a:lnTo>
                  <a:pt x="636067" y="194922"/>
                </a:lnTo>
                <a:lnTo>
                  <a:pt x="484568" y="83657"/>
                </a:lnTo>
                <a:close/>
              </a:path>
              <a:path w="636270" h="194944">
                <a:moveTo>
                  <a:pt x="370658" y="0"/>
                </a:moveTo>
                <a:lnTo>
                  <a:pt x="0" y="182242"/>
                </a:lnTo>
                <a:lnTo>
                  <a:pt x="335271" y="83657"/>
                </a:lnTo>
                <a:lnTo>
                  <a:pt x="484568" y="83657"/>
                </a:lnTo>
                <a:lnTo>
                  <a:pt x="3706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380366" y="1524706"/>
            <a:ext cx="995044" cy="355600"/>
          </a:xfrm>
          <a:custGeom>
            <a:avLst/>
            <a:gdLst/>
            <a:ahLst/>
            <a:cxnLst/>
            <a:rect l="l" t="t" r="r" b="b"/>
            <a:pathLst>
              <a:path w="995045" h="355600">
                <a:moveTo>
                  <a:pt x="0" y="287185"/>
                </a:moveTo>
                <a:lnTo>
                  <a:pt x="39469" y="350928"/>
                </a:lnTo>
                <a:lnTo>
                  <a:pt x="974927" y="355459"/>
                </a:lnTo>
                <a:lnTo>
                  <a:pt x="991129" y="322446"/>
                </a:lnTo>
                <a:lnTo>
                  <a:pt x="79393" y="322446"/>
                </a:lnTo>
                <a:lnTo>
                  <a:pt x="0" y="287185"/>
                </a:lnTo>
                <a:close/>
              </a:path>
              <a:path w="995045" h="355600">
                <a:moveTo>
                  <a:pt x="580042" y="22618"/>
                </a:moveTo>
                <a:lnTo>
                  <a:pt x="533955" y="22618"/>
                </a:lnTo>
                <a:lnTo>
                  <a:pt x="939119" y="320161"/>
                </a:lnTo>
                <a:lnTo>
                  <a:pt x="79393" y="322446"/>
                </a:lnTo>
                <a:lnTo>
                  <a:pt x="991129" y="322446"/>
                </a:lnTo>
                <a:lnTo>
                  <a:pt x="994455" y="315668"/>
                </a:lnTo>
                <a:lnTo>
                  <a:pt x="580042" y="22618"/>
                </a:lnTo>
                <a:close/>
              </a:path>
              <a:path w="995045" h="355600">
                <a:moveTo>
                  <a:pt x="548056" y="0"/>
                </a:moveTo>
                <a:lnTo>
                  <a:pt x="501777" y="6777"/>
                </a:lnTo>
                <a:lnTo>
                  <a:pt x="81659" y="245109"/>
                </a:lnTo>
                <a:lnTo>
                  <a:pt x="533955" y="22618"/>
                </a:lnTo>
                <a:lnTo>
                  <a:pt x="580042" y="22618"/>
                </a:lnTo>
                <a:lnTo>
                  <a:pt x="548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433444" y="1862955"/>
            <a:ext cx="377006" cy="877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908436" y="1853930"/>
            <a:ext cx="417851" cy="1058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508301" y="1939835"/>
            <a:ext cx="73660" cy="360045"/>
          </a:xfrm>
          <a:custGeom>
            <a:avLst/>
            <a:gdLst/>
            <a:ahLst/>
            <a:cxnLst/>
            <a:rect l="l" t="t" r="r" b="b"/>
            <a:pathLst>
              <a:path w="73659" h="360044">
                <a:moveTo>
                  <a:pt x="55347" y="0"/>
                </a:moveTo>
                <a:lnTo>
                  <a:pt x="2269" y="0"/>
                </a:lnTo>
                <a:lnTo>
                  <a:pt x="0" y="359530"/>
                </a:lnTo>
                <a:lnTo>
                  <a:pt x="18599" y="354100"/>
                </a:lnTo>
                <a:lnTo>
                  <a:pt x="30851" y="81411"/>
                </a:lnTo>
                <a:lnTo>
                  <a:pt x="59354" y="81411"/>
                </a:lnTo>
                <a:lnTo>
                  <a:pt x="55347" y="0"/>
                </a:lnTo>
                <a:close/>
              </a:path>
              <a:path w="73659" h="360044">
                <a:moveTo>
                  <a:pt x="59354" y="81411"/>
                </a:moveTo>
                <a:lnTo>
                  <a:pt x="30851" y="81411"/>
                </a:lnTo>
                <a:lnTo>
                  <a:pt x="46730" y="355006"/>
                </a:lnTo>
                <a:lnTo>
                  <a:pt x="73041" y="359530"/>
                </a:lnTo>
                <a:lnTo>
                  <a:pt x="59354" y="81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483350" y="1944366"/>
            <a:ext cx="0" cy="343535"/>
          </a:xfrm>
          <a:custGeom>
            <a:avLst/>
            <a:gdLst/>
            <a:ahLst/>
            <a:cxnLst/>
            <a:rect l="l" t="t" r="r" b="b"/>
            <a:pathLst>
              <a:path h="343535">
                <a:moveTo>
                  <a:pt x="0" y="0"/>
                </a:moveTo>
                <a:lnTo>
                  <a:pt x="0" y="343240"/>
                </a:lnTo>
              </a:path>
            </a:pathLst>
          </a:custGeom>
          <a:ln w="254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641227" y="1933057"/>
            <a:ext cx="35560" cy="349250"/>
          </a:xfrm>
          <a:custGeom>
            <a:avLst/>
            <a:gdLst/>
            <a:ahLst/>
            <a:cxnLst/>
            <a:rect l="l" t="t" r="r" b="b"/>
            <a:pathLst>
              <a:path w="35559" h="349250">
                <a:moveTo>
                  <a:pt x="35387" y="0"/>
                </a:moveTo>
                <a:lnTo>
                  <a:pt x="8621" y="4531"/>
                </a:lnTo>
                <a:lnTo>
                  <a:pt x="0" y="348670"/>
                </a:lnTo>
                <a:lnTo>
                  <a:pt x="17693" y="348670"/>
                </a:lnTo>
                <a:lnTo>
                  <a:pt x="353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681151" y="1933057"/>
            <a:ext cx="77470" cy="366395"/>
          </a:xfrm>
          <a:custGeom>
            <a:avLst/>
            <a:gdLst/>
            <a:ahLst/>
            <a:cxnLst/>
            <a:rect l="l" t="t" r="r" b="b"/>
            <a:pathLst>
              <a:path w="77470" h="366394">
                <a:moveTo>
                  <a:pt x="69247" y="50643"/>
                </a:moveTo>
                <a:lnTo>
                  <a:pt x="41746" y="50643"/>
                </a:lnTo>
                <a:lnTo>
                  <a:pt x="46256" y="357260"/>
                </a:lnTo>
                <a:lnTo>
                  <a:pt x="77134" y="366308"/>
                </a:lnTo>
                <a:lnTo>
                  <a:pt x="69247" y="50643"/>
                </a:lnTo>
                <a:close/>
              </a:path>
              <a:path w="77470" h="366394">
                <a:moveTo>
                  <a:pt x="14972" y="0"/>
                </a:moveTo>
                <a:lnTo>
                  <a:pt x="0" y="354549"/>
                </a:lnTo>
                <a:lnTo>
                  <a:pt x="15878" y="355905"/>
                </a:lnTo>
                <a:lnTo>
                  <a:pt x="41746" y="50643"/>
                </a:lnTo>
                <a:lnTo>
                  <a:pt x="69247" y="50643"/>
                </a:lnTo>
                <a:lnTo>
                  <a:pt x="68039" y="2284"/>
                </a:lnTo>
                <a:lnTo>
                  <a:pt x="149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935646" y="1944366"/>
            <a:ext cx="84455" cy="340360"/>
          </a:xfrm>
          <a:custGeom>
            <a:avLst/>
            <a:gdLst/>
            <a:ahLst/>
            <a:cxnLst/>
            <a:rect l="l" t="t" r="r" b="b"/>
            <a:pathLst>
              <a:path w="84454" h="340360">
                <a:moveTo>
                  <a:pt x="81208" y="0"/>
                </a:moveTo>
                <a:lnTo>
                  <a:pt x="10012" y="1370"/>
                </a:lnTo>
                <a:lnTo>
                  <a:pt x="0" y="340072"/>
                </a:lnTo>
                <a:lnTo>
                  <a:pt x="30419" y="332837"/>
                </a:lnTo>
                <a:lnTo>
                  <a:pt x="50368" y="48397"/>
                </a:lnTo>
                <a:lnTo>
                  <a:pt x="81603" y="48397"/>
                </a:lnTo>
                <a:lnTo>
                  <a:pt x="81208" y="0"/>
                </a:lnTo>
                <a:close/>
              </a:path>
              <a:path w="84454" h="340360">
                <a:moveTo>
                  <a:pt x="81603" y="48397"/>
                </a:moveTo>
                <a:lnTo>
                  <a:pt x="50368" y="48397"/>
                </a:lnTo>
                <a:lnTo>
                  <a:pt x="66266" y="336454"/>
                </a:lnTo>
                <a:lnTo>
                  <a:pt x="83960" y="337361"/>
                </a:lnTo>
                <a:lnTo>
                  <a:pt x="81603" y="483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050885" y="1943909"/>
            <a:ext cx="0" cy="335915"/>
          </a:xfrm>
          <a:custGeom>
            <a:avLst/>
            <a:gdLst/>
            <a:ahLst/>
            <a:cxnLst/>
            <a:rect l="l" t="t" r="r" b="b"/>
            <a:pathLst>
              <a:path h="335914">
                <a:moveTo>
                  <a:pt x="0" y="0"/>
                </a:moveTo>
                <a:lnTo>
                  <a:pt x="0" y="335556"/>
                </a:lnTo>
              </a:path>
            </a:pathLst>
          </a:custGeom>
          <a:ln w="24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147514" y="1939835"/>
            <a:ext cx="77470" cy="331470"/>
          </a:xfrm>
          <a:custGeom>
            <a:avLst/>
            <a:gdLst/>
            <a:ahLst/>
            <a:cxnLst/>
            <a:rect l="l" t="t" r="r" b="b"/>
            <a:pathLst>
              <a:path w="77470" h="331469">
                <a:moveTo>
                  <a:pt x="68520" y="0"/>
                </a:moveTo>
                <a:lnTo>
                  <a:pt x="24075" y="2284"/>
                </a:lnTo>
                <a:lnTo>
                  <a:pt x="0" y="319734"/>
                </a:lnTo>
                <a:lnTo>
                  <a:pt x="28585" y="331040"/>
                </a:lnTo>
                <a:lnTo>
                  <a:pt x="48572" y="72805"/>
                </a:lnTo>
                <a:lnTo>
                  <a:pt x="70556" y="72805"/>
                </a:lnTo>
                <a:lnTo>
                  <a:pt x="68520" y="0"/>
                </a:lnTo>
                <a:close/>
              </a:path>
              <a:path w="77470" h="331469">
                <a:moveTo>
                  <a:pt x="70556" y="72805"/>
                </a:moveTo>
                <a:lnTo>
                  <a:pt x="48572" y="72805"/>
                </a:lnTo>
                <a:lnTo>
                  <a:pt x="66266" y="328778"/>
                </a:lnTo>
                <a:lnTo>
                  <a:pt x="77157" y="308878"/>
                </a:lnTo>
                <a:lnTo>
                  <a:pt x="70556" y="72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240073" y="1942119"/>
            <a:ext cx="38100" cy="327025"/>
          </a:xfrm>
          <a:custGeom>
            <a:avLst/>
            <a:gdLst/>
            <a:ahLst/>
            <a:cxnLst/>
            <a:rect l="l" t="t" r="r" b="b"/>
            <a:pathLst>
              <a:path w="38100" h="327025">
                <a:moveTo>
                  <a:pt x="37642" y="0"/>
                </a:moveTo>
                <a:lnTo>
                  <a:pt x="0" y="2246"/>
                </a:lnTo>
                <a:lnTo>
                  <a:pt x="11350" y="324231"/>
                </a:lnTo>
                <a:lnTo>
                  <a:pt x="19948" y="326493"/>
                </a:lnTo>
                <a:lnTo>
                  <a:pt x="376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424372" y="2274942"/>
            <a:ext cx="181610" cy="90805"/>
          </a:xfrm>
          <a:custGeom>
            <a:avLst/>
            <a:gdLst/>
            <a:ahLst/>
            <a:cxnLst/>
            <a:rect l="l" t="t" r="r" b="b"/>
            <a:pathLst>
              <a:path w="181609" h="90805">
                <a:moveTo>
                  <a:pt x="17693" y="31205"/>
                </a:moveTo>
                <a:lnTo>
                  <a:pt x="0" y="90447"/>
                </a:lnTo>
                <a:lnTo>
                  <a:pt x="181471" y="88634"/>
                </a:lnTo>
                <a:lnTo>
                  <a:pt x="178618" y="75071"/>
                </a:lnTo>
                <a:lnTo>
                  <a:pt x="26766" y="75071"/>
                </a:lnTo>
                <a:lnTo>
                  <a:pt x="17693" y="31205"/>
                </a:lnTo>
                <a:close/>
              </a:path>
              <a:path w="181609" h="90805">
                <a:moveTo>
                  <a:pt x="167012" y="19899"/>
                </a:moveTo>
                <a:lnTo>
                  <a:pt x="130659" y="19899"/>
                </a:lnTo>
                <a:lnTo>
                  <a:pt x="146083" y="68738"/>
                </a:lnTo>
                <a:lnTo>
                  <a:pt x="26766" y="75071"/>
                </a:lnTo>
                <a:lnTo>
                  <a:pt x="178618" y="75071"/>
                </a:lnTo>
                <a:lnTo>
                  <a:pt x="167012" y="19899"/>
                </a:lnTo>
                <a:close/>
              </a:path>
              <a:path w="181609" h="90805">
                <a:moveTo>
                  <a:pt x="33117" y="0"/>
                </a:moveTo>
                <a:lnTo>
                  <a:pt x="73041" y="35275"/>
                </a:lnTo>
                <a:lnTo>
                  <a:pt x="130659" y="19899"/>
                </a:lnTo>
                <a:lnTo>
                  <a:pt x="167012" y="19899"/>
                </a:lnTo>
                <a:lnTo>
                  <a:pt x="163777" y="4523"/>
                </a:lnTo>
                <a:lnTo>
                  <a:pt x="331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612195" y="2277204"/>
            <a:ext cx="186055" cy="92710"/>
          </a:xfrm>
          <a:custGeom>
            <a:avLst/>
            <a:gdLst/>
            <a:ahLst/>
            <a:cxnLst/>
            <a:rect l="l" t="t" r="r" b="b"/>
            <a:pathLst>
              <a:path w="186054" h="92710">
                <a:moveTo>
                  <a:pt x="4536" y="44772"/>
                </a:moveTo>
                <a:lnTo>
                  <a:pt x="0" y="92705"/>
                </a:lnTo>
                <a:lnTo>
                  <a:pt x="185988" y="81852"/>
                </a:lnTo>
                <a:lnTo>
                  <a:pt x="181868" y="70547"/>
                </a:lnTo>
                <a:lnTo>
                  <a:pt x="29032" y="70547"/>
                </a:lnTo>
                <a:lnTo>
                  <a:pt x="4536" y="44772"/>
                </a:lnTo>
                <a:close/>
              </a:path>
              <a:path w="186054" h="92710">
                <a:moveTo>
                  <a:pt x="17690" y="0"/>
                </a:moveTo>
                <a:lnTo>
                  <a:pt x="6802" y="17637"/>
                </a:lnTo>
                <a:lnTo>
                  <a:pt x="123849" y="30751"/>
                </a:lnTo>
                <a:lnTo>
                  <a:pt x="134741" y="68285"/>
                </a:lnTo>
                <a:lnTo>
                  <a:pt x="29032" y="70547"/>
                </a:lnTo>
                <a:lnTo>
                  <a:pt x="181868" y="70547"/>
                </a:lnTo>
                <a:lnTo>
                  <a:pt x="156982" y="2261"/>
                </a:lnTo>
                <a:lnTo>
                  <a:pt x="176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901175" y="2272684"/>
            <a:ext cx="197485" cy="86995"/>
          </a:xfrm>
          <a:custGeom>
            <a:avLst/>
            <a:gdLst/>
            <a:ahLst/>
            <a:cxnLst/>
            <a:rect l="l" t="t" r="r" b="b"/>
            <a:pathLst>
              <a:path w="197484" h="86994">
                <a:moveTo>
                  <a:pt x="175563" y="0"/>
                </a:moveTo>
                <a:lnTo>
                  <a:pt x="18152" y="6328"/>
                </a:lnTo>
                <a:lnTo>
                  <a:pt x="0" y="86825"/>
                </a:lnTo>
                <a:lnTo>
                  <a:pt x="197346" y="86372"/>
                </a:lnTo>
                <a:lnTo>
                  <a:pt x="191349" y="66473"/>
                </a:lnTo>
                <a:lnTo>
                  <a:pt x="164251" y="66473"/>
                </a:lnTo>
                <a:lnTo>
                  <a:pt x="36305" y="64215"/>
                </a:lnTo>
                <a:lnTo>
                  <a:pt x="71692" y="15825"/>
                </a:lnTo>
                <a:lnTo>
                  <a:pt x="146504" y="15825"/>
                </a:lnTo>
                <a:lnTo>
                  <a:pt x="175563" y="0"/>
                </a:lnTo>
                <a:close/>
              </a:path>
              <a:path w="197484" h="86994">
                <a:moveTo>
                  <a:pt x="181945" y="35271"/>
                </a:moveTo>
                <a:lnTo>
                  <a:pt x="164251" y="66473"/>
                </a:lnTo>
                <a:lnTo>
                  <a:pt x="191349" y="66473"/>
                </a:lnTo>
                <a:lnTo>
                  <a:pt x="181945" y="35271"/>
                </a:lnTo>
                <a:close/>
              </a:path>
              <a:path w="197484" h="86994">
                <a:moveTo>
                  <a:pt x="146504" y="15825"/>
                </a:moveTo>
                <a:lnTo>
                  <a:pt x="71692" y="15825"/>
                </a:lnTo>
                <a:lnTo>
                  <a:pt x="126570" y="26681"/>
                </a:lnTo>
                <a:lnTo>
                  <a:pt x="146504" y="15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116216" y="2259570"/>
            <a:ext cx="165735" cy="99695"/>
          </a:xfrm>
          <a:custGeom>
            <a:avLst/>
            <a:gdLst/>
            <a:ahLst/>
            <a:cxnLst/>
            <a:rect l="l" t="t" r="r" b="b"/>
            <a:pathLst>
              <a:path w="165734" h="99694">
                <a:moveTo>
                  <a:pt x="15439" y="0"/>
                </a:moveTo>
                <a:lnTo>
                  <a:pt x="0" y="99486"/>
                </a:lnTo>
                <a:lnTo>
                  <a:pt x="165130" y="91798"/>
                </a:lnTo>
                <a:lnTo>
                  <a:pt x="165130" y="72805"/>
                </a:lnTo>
                <a:lnTo>
                  <a:pt x="31298" y="72805"/>
                </a:lnTo>
                <a:lnTo>
                  <a:pt x="62177" y="24419"/>
                </a:lnTo>
                <a:lnTo>
                  <a:pt x="135715" y="24419"/>
                </a:lnTo>
                <a:lnTo>
                  <a:pt x="154697" y="6781"/>
                </a:lnTo>
                <a:lnTo>
                  <a:pt x="15439" y="0"/>
                </a:lnTo>
                <a:close/>
              </a:path>
              <a:path w="165734" h="99694">
                <a:moveTo>
                  <a:pt x="165130" y="30748"/>
                </a:moveTo>
                <a:lnTo>
                  <a:pt x="147016" y="72352"/>
                </a:lnTo>
                <a:lnTo>
                  <a:pt x="31298" y="72805"/>
                </a:lnTo>
                <a:lnTo>
                  <a:pt x="165130" y="72805"/>
                </a:lnTo>
                <a:lnTo>
                  <a:pt x="165130" y="30748"/>
                </a:lnTo>
                <a:close/>
              </a:path>
              <a:path w="165734" h="99694">
                <a:moveTo>
                  <a:pt x="135715" y="24419"/>
                </a:moveTo>
                <a:lnTo>
                  <a:pt x="62177" y="24419"/>
                </a:lnTo>
                <a:lnTo>
                  <a:pt x="121602" y="37533"/>
                </a:lnTo>
                <a:lnTo>
                  <a:pt x="135715" y="24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742847" y="2005862"/>
            <a:ext cx="214123" cy="11259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749191" y="2140621"/>
            <a:ext cx="203835" cy="218440"/>
          </a:xfrm>
          <a:custGeom>
            <a:avLst/>
            <a:gdLst/>
            <a:ahLst/>
            <a:cxnLst/>
            <a:rect l="l" t="t" r="r" b="b"/>
            <a:pathLst>
              <a:path w="203834" h="218439">
                <a:moveTo>
                  <a:pt x="103756" y="101310"/>
                </a:moveTo>
                <a:lnTo>
                  <a:pt x="79871" y="101310"/>
                </a:lnTo>
                <a:lnTo>
                  <a:pt x="84380" y="216173"/>
                </a:lnTo>
                <a:lnTo>
                  <a:pt x="99819" y="218435"/>
                </a:lnTo>
                <a:lnTo>
                  <a:pt x="103756" y="101310"/>
                </a:lnTo>
                <a:close/>
              </a:path>
              <a:path w="203834" h="218439">
                <a:moveTo>
                  <a:pt x="203053" y="15383"/>
                </a:moveTo>
                <a:lnTo>
                  <a:pt x="77578" y="15383"/>
                </a:lnTo>
                <a:lnTo>
                  <a:pt x="75323" y="76891"/>
                </a:lnTo>
                <a:lnTo>
                  <a:pt x="4547" y="96787"/>
                </a:lnTo>
                <a:lnTo>
                  <a:pt x="6802" y="121206"/>
                </a:lnTo>
                <a:lnTo>
                  <a:pt x="79871" y="101310"/>
                </a:lnTo>
                <a:lnTo>
                  <a:pt x="103756" y="101310"/>
                </a:lnTo>
                <a:lnTo>
                  <a:pt x="103908" y="96787"/>
                </a:lnTo>
                <a:lnTo>
                  <a:pt x="172379" y="96787"/>
                </a:lnTo>
                <a:lnTo>
                  <a:pt x="106163" y="72820"/>
                </a:lnTo>
                <a:lnTo>
                  <a:pt x="102074" y="19914"/>
                </a:lnTo>
                <a:lnTo>
                  <a:pt x="203728" y="19914"/>
                </a:lnTo>
                <a:lnTo>
                  <a:pt x="203053" y="15383"/>
                </a:lnTo>
                <a:close/>
              </a:path>
              <a:path w="203834" h="218439">
                <a:moveTo>
                  <a:pt x="172379" y="96787"/>
                </a:moveTo>
                <a:lnTo>
                  <a:pt x="103908" y="96787"/>
                </a:lnTo>
                <a:lnTo>
                  <a:pt x="188289" y="121206"/>
                </a:lnTo>
                <a:lnTo>
                  <a:pt x="192378" y="104025"/>
                </a:lnTo>
                <a:lnTo>
                  <a:pt x="172379" y="96787"/>
                </a:lnTo>
                <a:close/>
              </a:path>
              <a:path w="203834" h="218439">
                <a:moveTo>
                  <a:pt x="0" y="0"/>
                </a:moveTo>
                <a:lnTo>
                  <a:pt x="2292" y="19914"/>
                </a:lnTo>
                <a:lnTo>
                  <a:pt x="77578" y="15383"/>
                </a:lnTo>
                <a:lnTo>
                  <a:pt x="203053" y="15383"/>
                </a:lnTo>
                <a:lnTo>
                  <a:pt x="201435" y="45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320027" y="2345489"/>
            <a:ext cx="1089025" cy="203200"/>
          </a:xfrm>
          <a:custGeom>
            <a:avLst/>
            <a:gdLst/>
            <a:ahLst/>
            <a:cxnLst/>
            <a:rect l="l" t="t" r="r" b="b"/>
            <a:pathLst>
              <a:path w="1089025" h="203200">
                <a:moveTo>
                  <a:pt x="98902" y="8594"/>
                </a:moveTo>
                <a:lnTo>
                  <a:pt x="95271" y="47483"/>
                </a:lnTo>
                <a:lnTo>
                  <a:pt x="54442" y="49292"/>
                </a:lnTo>
                <a:lnTo>
                  <a:pt x="53081" y="89990"/>
                </a:lnTo>
                <a:lnTo>
                  <a:pt x="12249" y="102201"/>
                </a:lnTo>
                <a:lnTo>
                  <a:pt x="0" y="194453"/>
                </a:lnTo>
                <a:lnTo>
                  <a:pt x="1088807" y="203045"/>
                </a:lnTo>
                <a:lnTo>
                  <a:pt x="1084114" y="173651"/>
                </a:lnTo>
                <a:lnTo>
                  <a:pt x="1046158" y="173651"/>
                </a:lnTo>
                <a:lnTo>
                  <a:pt x="42645" y="167772"/>
                </a:lnTo>
                <a:lnTo>
                  <a:pt x="71226" y="123906"/>
                </a:lnTo>
                <a:lnTo>
                  <a:pt x="767602" y="101748"/>
                </a:lnTo>
                <a:lnTo>
                  <a:pt x="117502" y="94966"/>
                </a:lnTo>
                <a:lnTo>
                  <a:pt x="132926" y="70996"/>
                </a:lnTo>
                <a:lnTo>
                  <a:pt x="712055" y="53362"/>
                </a:lnTo>
                <a:lnTo>
                  <a:pt x="188273" y="53362"/>
                </a:lnTo>
                <a:lnTo>
                  <a:pt x="209143" y="32107"/>
                </a:lnTo>
                <a:lnTo>
                  <a:pt x="837920" y="11305"/>
                </a:lnTo>
                <a:lnTo>
                  <a:pt x="98902" y="8594"/>
                </a:lnTo>
                <a:close/>
              </a:path>
              <a:path w="1089025" h="203200">
                <a:moveTo>
                  <a:pt x="982222" y="0"/>
                </a:moveTo>
                <a:lnTo>
                  <a:pt x="923676" y="0"/>
                </a:lnTo>
                <a:lnTo>
                  <a:pt x="955892" y="15375"/>
                </a:lnTo>
                <a:lnTo>
                  <a:pt x="936402" y="61050"/>
                </a:lnTo>
                <a:lnTo>
                  <a:pt x="993076" y="65121"/>
                </a:lnTo>
                <a:lnTo>
                  <a:pt x="983560" y="105366"/>
                </a:lnTo>
                <a:lnTo>
                  <a:pt x="1019407" y="119839"/>
                </a:lnTo>
                <a:lnTo>
                  <a:pt x="1046158" y="173651"/>
                </a:lnTo>
                <a:lnTo>
                  <a:pt x="1084114" y="173651"/>
                </a:lnTo>
                <a:lnTo>
                  <a:pt x="1073864" y="109436"/>
                </a:lnTo>
                <a:lnTo>
                  <a:pt x="1021203" y="97228"/>
                </a:lnTo>
                <a:lnTo>
                  <a:pt x="1031443" y="47483"/>
                </a:lnTo>
                <a:lnTo>
                  <a:pt x="984936" y="47483"/>
                </a:lnTo>
                <a:lnTo>
                  <a:pt x="982222" y="0"/>
                </a:lnTo>
                <a:close/>
              </a:path>
              <a:path w="1089025" h="203200">
                <a:moveTo>
                  <a:pt x="860620" y="48839"/>
                </a:moveTo>
                <a:lnTo>
                  <a:pt x="188273" y="53362"/>
                </a:lnTo>
                <a:lnTo>
                  <a:pt x="712055" y="53362"/>
                </a:lnTo>
                <a:lnTo>
                  <a:pt x="860620" y="48839"/>
                </a:lnTo>
                <a:close/>
              </a:path>
              <a:path w="1089025" h="203200">
                <a:moveTo>
                  <a:pt x="1032094" y="44319"/>
                </a:moveTo>
                <a:lnTo>
                  <a:pt x="984936" y="47483"/>
                </a:lnTo>
                <a:lnTo>
                  <a:pt x="1031443" y="47483"/>
                </a:lnTo>
                <a:lnTo>
                  <a:pt x="1032094" y="44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353555" y="4274734"/>
            <a:ext cx="1014633" cy="101722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726691" y="4266800"/>
            <a:ext cx="1125850" cy="102642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285457" y="192091"/>
            <a:ext cx="922044" cy="9204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 txBox="1"/>
          <p:nvPr/>
        </p:nvSpPr>
        <p:spPr>
          <a:xfrm>
            <a:off x="5374004" y="448436"/>
            <a:ext cx="1682750" cy="4521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575"/>
              </a:spcBef>
            </a:pP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Advising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Bank/  nominated</a:t>
            </a:r>
            <a:r>
              <a:rPr sz="16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bank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2700527" y="975486"/>
            <a:ext cx="1442720" cy="520065"/>
          </a:xfrm>
          <a:custGeom>
            <a:avLst/>
            <a:gdLst/>
            <a:ahLst/>
            <a:cxnLst/>
            <a:rect l="l" t="t" r="r" b="b"/>
            <a:pathLst>
              <a:path w="1442720" h="520065">
                <a:moveTo>
                  <a:pt x="59436" y="447801"/>
                </a:moveTo>
                <a:lnTo>
                  <a:pt x="0" y="508888"/>
                </a:lnTo>
                <a:lnTo>
                  <a:pt x="84455" y="519684"/>
                </a:lnTo>
                <a:lnTo>
                  <a:pt x="75481" y="493902"/>
                </a:lnTo>
                <a:lnTo>
                  <a:pt x="62103" y="493902"/>
                </a:lnTo>
                <a:lnTo>
                  <a:pt x="57912" y="481964"/>
                </a:lnTo>
                <a:lnTo>
                  <a:pt x="69872" y="477788"/>
                </a:lnTo>
                <a:lnTo>
                  <a:pt x="59436" y="447801"/>
                </a:lnTo>
                <a:close/>
              </a:path>
              <a:path w="1442720" h="520065">
                <a:moveTo>
                  <a:pt x="69872" y="477788"/>
                </a:moveTo>
                <a:lnTo>
                  <a:pt x="57912" y="481964"/>
                </a:lnTo>
                <a:lnTo>
                  <a:pt x="62103" y="493902"/>
                </a:lnTo>
                <a:lnTo>
                  <a:pt x="74031" y="489737"/>
                </a:lnTo>
                <a:lnTo>
                  <a:pt x="69872" y="477788"/>
                </a:lnTo>
                <a:close/>
              </a:path>
              <a:path w="1442720" h="520065">
                <a:moveTo>
                  <a:pt x="74031" y="489737"/>
                </a:moveTo>
                <a:lnTo>
                  <a:pt x="62103" y="493902"/>
                </a:lnTo>
                <a:lnTo>
                  <a:pt x="75481" y="493902"/>
                </a:lnTo>
                <a:lnTo>
                  <a:pt x="74031" y="489737"/>
                </a:lnTo>
                <a:close/>
              </a:path>
              <a:path w="1442720" h="520065">
                <a:moveTo>
                  <a:pt x="1438148" y="0"/>
                </a:moveTo>
                <a:lnTo>
                  <a:pt x="69872" y="477788"/>
                </a:lnTo>
                <a:lnTo>
                  <a:pt x="74031" y="489737"/>
                </a:lnTo>
                <a:lnTo>
                  <a:pt x="1442212" y="11937"/>
                </a:lnTo>
                <a:lnTo>
                  <a:pt x="1438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290820" y="1047114"/>
            <a:ext cx="1297940" cy="449580"/>
          </a:xfrm>
          <a:custGeom>
            <a:avLst/>
            <a:gdLst/>
            <a:ahLst/>
            <a:cxnLst/>
            <a:rect l="l" t="t" r="r" b="b"/>
            <a:pathLst>
              <a:path w="1297940" h="449580">
                <a:moveTo>
                  <a:pt x="1223129" y="419144"/>
                </a:moveTo>
                <a:lnTo>
                  <a:pt x="1213103" y="449325"/>
                </a:lnTo>
                <a:lnTo>
                  <a:pt x="1297431" y="437261"/>
                </a:lnTo>
                <a:lnTo>
                  <a:pt x="1283305" y="423163"/>
                </a:lnTo>
                <a:lnTo>
                  <a:pt x="1235202" y="423163"/>
                </a:lnTo>
                <a:lnTo>
                  <a:pt x="1223129" y="419144"/>
                </a:lnTo>
                <a:close/>
              </a:path>
              <a:path w="1297940" h="449580">
                <a:moveTo>
                  <a:pt x="1227091" y="407214"/>
                </a:moveTo>
                <a:lnTo>
                  <a:pt x="1223129" y="419144"/>
                </a:lnTo>
                <a:lnTo>
                  <a:pt x="1235202" y="423163"/>
                </a:lnTo>
                <a:lnTo>
                  <a:pt x="1239138" y="411225"/>
                </a:lnTo>
                <a:lnTo>
                  <a:pt x="1227091" y="407214"/>
                </a:lnTo>
                <a:close/>
              </a:path>
              <a:path w="1297940" h="449580">
                <a:moveTo>
                  <a:pt x="1237106" y="377063"/>
                </a:moveTo>
                <a:lnTo>
                  <a:pt x="1227091" y="407214"/>
                </a:lnTo>
                <a:lnTo>
                  <a:pt x="1239138" y="411225"/>
                </a:lnTo>
                <a:lnTo>
                  <a:pt x="1235202" y="423163"/>
                </a:lnTo>
                <a:lnTo>
                  <a:pt x="1283305" y="423163"/>
                </a:lnTo>
                <a:lnTo>
                  <a:pt x="1237106" y="377063"/>
                </a:lnTo>
                <a:close/>
              </a:path>
              <a:path w="1297940" h="449580">
                <a:moveTo>
                  <a:pt x="4063" y="0"/>
                </a:moveTo>
                <a:lnTo>
                  <a:pt x="0" y="11937"/>
                </a:lnTo>
                <a:lnTo>
                  <a:pt x="1223129" y="419144"/>
                </a:lnTo>
                <a:lnTo>
                  <a:pt x="1227091" y="407214"/>
                </a:lnTo>
                <a:lnTo>
                  <a:pt x="4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6620" y="527304"/>
            <a:ext cx="2670175" cy="58547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433705">
              <a:lnSpc>
                <a:spcPct val="100000"/>
              </a:lnSpc>
              <a:spcBef>
                <a:spcPts val="254"/>
              </a:spcBef>
            </a:pP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RPS ke</a:t>
            </a:r>
            <a:r>
              <a:rPr sz="32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5928" y="57911"/>
            <a:ext cx="2527300" cy="524510"/>
          </a:xfrm>
          <a:custGeom>
            <a:avLst/>
            <a:gdLst/>
            <a:ahLst/>
            <a:cxnLst/>
            <a:rect l="l" t="t" r="r" b="b"/>
            <a:pathLst>
              <a:path w="2527300" h="524510">
                <a:moveTo>
                  <a:pt x="0" y="524256"/>
                </a:moveTo>
                <a:lnTo>
                  <a:pt x="2526792" y="524256"/>
                </a:lnTo>
                <a:lnTo>
                  <a:pt x="2526792" y="0"/>
                </a:lnTo>
                <a:lnTo>
                  <a:pt x="0" y="0"/>
                </a:lnTo>
                <a:lnTo>
                  <a:pt x="0" y="52425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6763" y="89738"/>
            <a:ext cx="2062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ahoma"/>
                <a:cs typeface="Tahoma"/>
              </a:rPr>
              <a:t>CLASS KE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2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9596" y="1999488"/>
            <a:ext cx="6464935" cy="107759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4450" rIns="0" bIns="0" rtlCol="0">
            <a:spAutoFit/>
          </a:bodyPr>
          <a:lstStyle/>
          <a:p>
            <a:pPr marL="560070" marR="434340" indent="-120650">
              <a:lnSpc>
                <a:spcPct val="100000"/>
              </a:lnSpc>
              <a:spcBef>
                <a:spcPts val="350"/>
              </a:spcBef>
            </a:pP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Sistem Perbankan</a:t>
            </a:r>
            <a:r>
              <a:rPr sz="32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Nasional  dan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Kesehatan</a:t>
            </a:r>
            <a:r>
              <a:rPr sz="32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Perbankan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19645" y="1249807"/>
            <a:ext cx="2093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551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dan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stabilitas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625" y="1981580"/>
            <a:ext cx="853186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5325" marR="5080" indent="-165100">
              <a:lnSpc>
                <a:spcPct val="100000"/>
              </a:lnSpc>
              <a:spcBef>
                <a:spcPts val="100"/>
              </a:spcBef>
              <a:buChar char="•"/>
              <a:tabLst>
                <a:tab pos="69596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Stabilitas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moneter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terkait dengan stabilitas tingkat harga 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secara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umum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(inflasi)</a:t>
            </a:r>
            <a:endParaRPr sz="2400">
              <a:latin typeface="Tahoma"/>
              <a:cs typeface="Tahoma"/>
            </a:endParaRPr>
          </a:p>
          <a:p>
            <a:pPr marL="695325" indent="-165100">
              <a:lnSpc>
                <a:spcPct val="100000"/>
              </a:lnSpc>
              <a:buChar char="•"/>
              <a:tabLst>
                <a:tab pos="695960" algn="l"/>
                <a:tab pos="2062480" algn="l"/>
                <a:tab pos="3530600" algn="l"/>
                <a:tab pos="4575810" algn="l"/>
                <a:tab pos="5908040" algn="l"/>
                <a:tab pos="720979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Stabilita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	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euang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	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dalah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stab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litas	lemb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ga	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eu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ngan</a:t>
            </a:r>
            <a:endParaRPr sz="2400">
              <a:latin typeface="Tahoma"/>
              <a:cs typeface="Tahoma"/>
            </a:endParaRPr>
          </a:p>
          <a:p>
            <a:pPr marL="69532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dan pasar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keuangan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membentuk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sistem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keuangan</a:t>
            </a:r>
            <a:endParaRPr sz="2400">
              <a:latin typeface="Tahoma"/>
              <a:cs typeface="Tahoma"/>
            </a:endParaRPr>
          </a:p>
          <a:p>
            <a:pPr marL="301625" marR="5715" indent="-289560" algn="just">
              <a:lnSpc>
                <a:spcPct val="100000"/>
              </a:lnSpc>
              <a:buChar char="•"/>
              <a:tabLst>
                <a:tab pos="30226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Meskipun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sasaran kebijakannya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berbeda, namun keterkaitan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antar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keduanya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semakin meningkat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(BIS,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Annual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Report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1996-97)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(Andrew</a:t>
            </a:r>
            <a:r>
              <a:rPr sz="2400" spc="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Crocket,</a:t>
            </a:r>
            <a:r>
              <a:rPr sz="2400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“Why</a:t>
            </a:r>
            <a:r>
              <a:rPr sz="2400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Financial</a:t>
            </a:r>
            <a:r>
              <a:rPr sz="2400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Stability</a:t>
            </a:r>
            <a:r>
              <a:rPr sz="2400" spc="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Goal</a:t>
            </a:r>
            <a:r>
              <a:rPr sz="2400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Public</a:t>
            </a:r>
            <a:endParaRPr sz="2400">
              <a:latin typeface="Tahoma"/>
              <a:cs typeface="Tahoma"/>
            </a:endParaRPr>
          </a:p>
          <a:p>
            <a:pPr marL="301625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Policy”)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625" y="259791"/>
            <a:ext cx="6409690" cy="1747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Stabilitas Moneter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Vs</a:t>
            </a:r>
            <a:endParaRPr sz="2400">
              <a:latin typeface="Tahoma"/>
              <a:cs typeface="Tahoma"/>
            </a:endParaRPr>
          </a:p>
          <a:p>
            <a:pPr marL="2193290"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Stabilitas Sistem</a:t>
            </a:r>
            <a:r>
              <a:rPr sz="24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Keuangan</a:t>
            </a:r>
            <a:endParaRPr sz="2400">
              <a:latin typeface="Tahoma"/>
              <a:cs typeface="Tahoma"/>
            </a:endParaRPr>
          </a:p>
          <a:p>
            <a:pPr marL="301625" marR="344805" indent="-289560">
              <a:lnSpc>
                <a:spcPct val="100000"/>
              </a:lnSpc>
              <a:spcBef>
                <a:spcPts val="2030"/>
              </a:spcBef>
              <a:buChar char="•"/>
              <a:tabLst>
                <a:tab pos="301625" algn="l"/>
                <a:tab pos="302260" algn="l"/>
                <a:tab pos="2115820" algn="l"/>
                <a:tab pos="3365500" algn="l"/>
                <a:tab pos="4933950" algn="l"/>
              </a:tabLst>
            </a:pPr>
            <a:r>
              <a:rPr sz="2400" spc="-6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erbedaa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	a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ta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stab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ili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	monet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keuangan: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372" y="542480"/>
            <a:ext cx="6970522" cy="452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8245" y="570230"/>
            <a:ext cx="6921042" cy="402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331" y="1714436"/>
            <a:ext cx="8563229" cy="43630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256" y="1762251"/>
            <a:ext cx="196342" cy="2203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7390" y="1741932"/>
            <a:ext cx="5337429" cy="3036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7708" y="2237104"/>
            <a:ext cx="212890" cy="2240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7390" y="2220467"/>
            <a:ext cx="6046978" cy="3036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6018" y="2715641"/>
            <a:ext cx="214579" cy="2284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7390" y="2699004"/>
            <a:ext cx="6210300" cy="3036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7954" y="3198495"/>
            <a:ext cx="222643" cy="2197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7390" y="3176016"/>
            <a:ext cx="7771383" cy="3051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9829" y="3677030"/>
            <a:ext cx="210769" cy="2241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6366" y="3656076"/>
            <a:ext cx="5743041" cy="30365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7390" y="4287011"/>
            <a:ext cx="954405" cy="2444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53027" y="4287011"/>
            <a:ext cx="870712" cy="24523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8176" y="4287011"/>
            <a:ext cx="1005078" cy="24523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54290" y="4287011"/>
            <a:ext cx="1256792" cy="24523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4880" y="4616196"/>
            <a:ext cx="1005141" cy="2452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35023" y="4287011"/>
            <a:ext cx="2723134" cy="9603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52414" y="4287011"/>
            <a:ext cx="3034411" cy="63284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23891" y="4620767"/>
            <a:ext cx="973455" cy="287020"/>
          </a:xfrm>
          <a:custGeom>
            <a:avLst/>
            <a:gdLst/>
            <a:ahLst/>
            <a:cxnLst/>
            <a:rect l="l" t="t" r="r" b="b"/>
            <a:pathLst>
              <a:path w="973454" h="287020">
                <a:moveTo>
                  <a:pt x="973201" y="189102"/>
                </a:moveTo>
                <a:lnTo>
                  <a:pt x="935990" y="189102"/>
                </a:lnTo>
                <a:lnTo>
                  <a:pt x="909828" y="286638"/>
                </a:lnTo>
                <a:lnTo>
                  <a:pt x="931545" y="286638"/>
                </a:lnTo>
                <a:lnTo>
                  <a:pt x="973201" y="189102"/>
                </a:lnTo>
                <a:close/>
              </a:path>
              <a:path w="973454" h="287020">
                <a:moveTo>
                  <a:pt x="519049" y="65277"/>
                </a:moveTo>
                <a:lnTo>
                  <a:pt x="491109" y="65277"/>
                </a:lnTo>
                <a:lnTo>
                  <a:pt x="491192" y="176021"/>
                </a:lnTo>
                <a:lnTo>
                  <a:pt x="501396" y="216153"/>
                </a:lnTo>
                <a:lnTo>
                  <a:pt x="536067" y="236092"/>
                </a:lnTo>
                <a:lnTo>
                  <a:pt x="543306" y="236092"/>
                </a:lnTo>
                <a:lnTo>
                  <a:pt x="581199" y="223011"/>
                </a:lnTo>
                <a:lnTo>
                  <a:pt x="593852" y="213105"/>
                </a:lnTo>
                <a:lnTo>
                  <a:pt x="621792" y="213105"/>
                </a:lnTo>
                <a:lnTo>
                  <a:pt x="621792" y="209549"/>
                </a:lnTo>
                <a:lnTo>
                  <a:pt x="543306" y="209549"/>
                </a:lnTo>
                <a:lnTo>
                  <a:pt x="537718" y="208533"/>
                </a:lnTo>
                <a:lnTo>
                  <a:pt x="533781" y="206501"/>
                </a:lnTo>
                <a:lnTo>
                  <a:pt x="529844" y="204596"/>
                </a:lnTo>
                <a:lnTo>
                  <a:pt x="526669" y="201421"/>
                </a:lnTo>
                <a:lnTo>
                  <a:pt x="524510" y="197103"/>
                </a:lnTo>
                <a:lnTo>
                  <a:pt x="522224" y="192785"/>
                </a:lnTo>
                <a:lnTo>
                  <a:pt x="520700" y="187705"/>
                </a:lnTo>
                <a:lnTo>
                  <a:pt x="519430" y="176021"/>
                </a:lnTo>
                <a:lnTo>
                  <a:pt x="519049" y="168782"/>
                </a:lnTo>
                <a:lnTo>
                  <a:pt x="519049" y="65277"/>
                </a:lnTo>
                <a:close/>
              </a:path>
              <a:path w="973454" h="287020">
                <a:moveTo>
                  <a:pt x="621792" y="213105"/>
                </a:moveTo>
                <a:lnTo>
                  <a:pt x="593852" y="213105"/>
                </a:lnTo>
                <a:lnTo>
                  <a:pt x="593852" y="231520"/>
                </a:lnTo>
                <a:lnTo>
                  <a:pt x="621792" y="231520"/>
                </a:lnTo>
                <a:lnTo>
                  <a:pt x="621792" y="213105"/>
                </a:lnTo>
                <a:close/>
              </a:path>
              <a:path w="973454" h="287020">
                <a:moveTo>
                  <a:pt x="621792" y="65277"/>
                </a:moveTo>
                <a:lnTo>
                  <a:pt x="593852" y="65277"/>
                </a:lnTo>
                <a:lnTo>
                  <a:pt x="593852" y="189356"/>
                </a:lnTo>
                <a:lnTo>
                  <a:pt x="588875" y="193456"/>
                </a:lnTo>
                <a:lnTo>
                  <a:pt x="557530" y="209549"/>
                </a:lnTo>
                <a:lnTo>
                  <a:pt x="621792" y="209549"/>
                </a:lnTo>
                <a:lnTo>
                  <a:pt x="621792" y="65277"/>
                </a:lnTo>
                <a:close/>
              </a:path>
              <a:path w="973454" h="287020">
                <a:moveTo>
                  <a:pt x="197485" y="65277"/>
                </a:moveTo>
                <a:lnTo>
                  <a:pt x="169545" y="65277"/>
                </a:lnTo>
                <a:lnTo>
                  <a:pt x="169628" y="176021"/>
                </a:lnTo>
                <a:lnTo>
                  <a:pt x="179832" y="216153"/>
                </a:lnTo>
                <a:lnTo>
                  <a:pt x="214503" y="236092"/>
                </a:lnTo>
                <a:lnTo>
                  <a:pt x="221742" y="236092"/>
                </a:lnTo>
                <a:lnTo>
                  <a:pt x="259635" y="223011"/>
                </a:lnTo>
                <a:lnTo>
                  <a:pt x="272288" y="213105"/>
                </a:lnTo>
                <a:lnTo>
                  <a:pt x="300228" y="213105"/>
                </a:lnTo>
                <a:lnTo>
                  <a:pt x="300228" y="209549"/>
                </a:lnTo>
                <a:lnTo>
                  <a:pt x="221742" y="209549"/>
                </a:lnTo>
                <a:lnTo>
                  <a:pt x="216154" y="208533"/>
                </a:lnTo>
                <a:lnTo>
                  <a:pt x="212217" y="206501"/>
                </a:lnTo>
                <a:lnTo>
                  <a:pt x="208280" y="204596"/>
                </a:lnTo>
                <a:lnTo>
                  <a:pt x="205105" y="201421"/>
                </a:lnTo>
                <a:lnTo>
                  <a:pt x="202946" y="197103"/>
                </a:lnTo>
                <a:lnTo>
                  <a:pt x="200660" y="192785"/>
                </a:lnTo>
                <a:lnTo>
                  <a:pt x="199136" y="187705"/>
                </a:lnTo>
                <a:lnTo>
                  <a:pt x="197866" y="176021"/>
                </a:lnTo>
                <a:lnTo>
                  <a:pt x="197485" y="168782"/>
                </a:lnTo>
                <a:lnTo>
                  <a:pt x="197485" y="65277"/>
                </a:lnTo>
                <a:close/>
              </a:path>
              <a:path w="973454" h="287020">
                <a:moveTo>
                  <a:pt x="300228" y="213105"/>
                </a:moveTo>
                <a:lnTo>
                  <a:pt x="272288" y="213105"/>
                </a:lnTo>
                <a:lnTo>
                  <a:pt x="272288" y="231520"/>
                </a:lnTo>
                <a:lnTo>
                  <a:pt x="300228" y="231520"/>
                </a:lnTo>
                <a:lnTo>
                  <a:pt x="300228" y="213105"/>
                </a:lnTo>
                <a:close/>
              </a:path>
              <a:path w="973454" h="287020">
                <a:moveTo>
                  <a:pt x="300228" y="65277"/>
                </a:moveTo>
                <a:lnTo>
                  <a:pt x="272288" y="65277"/>
                </a:lnTo>
                <a:lnTo>
                  <a:pt x="272288" y="189356"/>
                </a:lnTo>
                <a:lnTo>
                  <a:pt x="267311" y="193456"/>
                </a:lnTo>
                <a:lnTo>
                  <a:pt x="235966" y="209549"/>
                </a:lnTo>
                <a:lnTo>
                  <a:pt x="300228" y="209549"/>
                </a:lnTo>
                <a:lnTo>
                  <a:pt x="300228" y="65277"/>
                </a:lnTo>
                <a:close/>
              </a:path>
              <a:path w="973454" h="287020">
                <a:moveTo>
                  <a:pt x="691007" y="65277"/>
                </a:moveTo>
                <a:lnTo>
                  <a:pt x="662940" y="65277"/>
                </a:lnTo>
                <a:lnTo>
                  <a:pt x="662940" y="231520"/>
                </a:lnTo>
                <a:lnTo>
                  <a:pt x="691007" y="231520"/>
                </a:lnTo>
                <a:lnTo>
                  <a:pt x="691007" y="107441"/>
                </a:lnTo>
                <a:lnTo>
                  <a:pt x="697230" y="101599"/>
                </a:lnTo>
                <a:lnTo>
                  <a:pt x="703707" y="96773"/>
                </a:lnTo>
                <a:lnTo>
                  <a:pt x="716915" y="89153"/>
                </a:lnTo>
                <a:lnTo>
                  <a:pt x="723265" y="87248"/>
                </a:lnTo>
                <a:lnTo>
                  <a:pt x="778914" y="87248"/>
                </a:lnTo>
                <a:lnTo>
                  <a:pt x="777278" y="83692"/>
                </a:lnTo>
                <a:lnTo>
                  <a:pt x="691007" y="83692"/>
                </a:lnTo>
                <a:lnTo>
                  <a:pt x="691007" y="65277"/>
                </a:lnTo>
                <a:close/>
              </a:path>
              <a:path w="973454" h="287020">
                <a:moveTo>
                  <a:pt x="778914" y="87248"/>
                </a:moveTo>
                <a:lnTo>
                  <a:pt x="735584" y="87248"/>
                </a:lnTo>
                <a:lnTo>
                  <a:pt x="740537" y="88264"/>
                </a:lnTo>
                <a:lnTo>
                  <a:pt x="747903" y="92074"/>
                </a:lnTo>
                <a:lnTo>
                  <a:pt x="756412" y="114172"/>
                </a:lnTo>
                <a:lnTo>
                  <a:pt x="757047" y="120649"/>
                </a:lnTo>
                <a:lnTo>
                  <a:pt x="757301" y="127761"/>
                </a:lnTo>
                <a:lnTo>
                  <a:pt x="757301" y="231520"/>
                </a:lnTo>
                <a:lnTo>
                  <a:pt x="785368" y="231520"/>
                </a:lnTo>
                <a:lnTo>
                  <a:pt x="785241" y="116204"/>
                </a:lnTo>
                <a:lnTo>
                  <a:pt x="784860" y="109473"/>
                </a:lnTo>
                <a:lnTo>
                  <a:pt x="784733" y="107822"/>
                </a:lnTo>
                <a:lnTo>
                  <a:pt x="789945" y="103155"/>
                </a:lnTo>
                <a:lnTo>
                  <a:pt x="795099" y="99059"/>
                </a:lnTo>
                <a:lnTo>
                  <a:pt x="800181" y="95535"/>
                </a:lnTo>
                <a:lnTo>
                  <a:pt x="805180" y="92582"/>
                </a:lnTo>
                <a:lnTo>
                  <a:pt x="811076" y="89407"/>
                </a:lnTo>
                <a:lnTo>
                  <a:pt x="779907" y="89407"/>
                </a:lnTo>
                <a:lnTo>
                  <a:pt x="778914" y="87248"/>
                </a:lnTo>
                <a:close/>
              </a:path>
              <a:path w="973454" h="287020">
                <a:moveTo>
                  <a:pt x="873994" y="87248"/>
                </a:moveTo>
                <a:lnTo>
                  <a:pt x="829945" y="87248"/>
                </a:lnTo>
                <a:lnTo>
                  <a:pt x="834898" y="88264"/>
                </a:lnTo>
                <a:lnTo>
                  <a:pt x="842263" y="92074"/>
                </a:lnTo>
                <a:lnTo>
                  <a:pt x="850773" y="114172"/>
                </a:lnTo>
                <a:lnTo>
                  <a:pt x="851408" y="120649"/>
                </a:lnTo>
                <a:lnTo>
                  <a:pt x="851662" y="127761"/>
                </a:lnTo>
                <a:lnTo>
                  <a:pt x="851662" y="231520"/>
                </a:lnTo>
                <a:lnTo>
                  <a:pt x="879729" y="231520"/>
                </a:lnTo>
                <a:lnTo>
                  <a:pt x="879637" y="118998"/>
                </a:lnTo>
                <a:lnTo>
                  <a:pt x="876046" y="93725"/>
                </a:lnTo>
                <a:lnTo>
                  <a:pt x="873994" y="87248"/>
                </a:lnTo>
                <a:close/>
              </a:path>
              <a:path w="973454" h="287020">
                <a:moveTo>
                  <a:pt x="838073" y="60705"/>
                </a:moveTo>
                <a:lnTo>
                  <a:pt x="830834" y="60705"/>
                </a:lnTo>
                <a:lnTo>
                  <a:pt x="823906" y="61158"/>
                </a:lnTo>
                <a:lnTo>
                  <a:pt x="786241" y="82768"/>
                </a:lnTo>
                <a:lnTo>
                  <a:pt x="779907" y="89407"/>
                </a:lnTo>
                <a:lnTo>
                  <a:pt x="811076" y="89407"/>
                </a:lnTo>
                <a:lnTo>
                  <a:pt x="811784" y="89026"/>
                </a:lnTo>
                <a:lnTo>
                  <a:pt x="818007" y="87248"/>
                </a:lnTo>
                <a:lnTo>
                  <a:pt x="873994" y="87248"/>
                </a:lnTo>
                <a:lnTo>
                  <a:pt x="873633" y="86105"/>
                </a:lnTo>
                <a:lnTo>
                  <a:pt x="870204" y="79882"/>
                </a:lnTo>
                <a:lnTo>
                  <a:pt x="865632" y="74802"/>
                </a:lnTo>
                <a:lnTo>
                  <a:pt x="861313" y="69849"/>
                </a:lnTo>
                <a:lnTo>
                  <a:pt x="856234" y="66293"/>
                </a:lnTo>
                <a:lnTo>
                  <a:pt x="844550" y="61721"/>
                </a:lnTo>
                <a:lnTo>
                  <a:pt x="838073" y="60705"/>
                </a:lnTo>
                <a:close/>
              </a:path>
              <a:path w="973454" h="287020">
                <a:moveTo>
                  <a:pt x="736473" y="60705"/>
                </a:moveTo>
                <a:lnTo>
                  <a:pt x="727837" y="60705"/>
                </a:lnTo>
                <a:lnTo>
                  <a:pt x="719963" y="62737"/>
                </a:lnTo>
                <a:lnTo>
                  <a:pt x="691007" y="83692"/>
                </a:lnTo>
                <a:lnTo>
                  <a:pt x="777278" y="83692"/>
                </a:lnTo>
                <a:lnTo>
                  <a:pt x="743668" y="61112"/>
                </a:lnTo>
                <a:lnTo>
                  <a:pt x="736473" y="60705"/>
                </a:lnTo>
                <a:close/>
              </a:path>
              <a:path w="973454" h="287020">
                <a:moveTo>
                  <a:pt x="369443" y="0"/>
                </a:moveTo>
                <a:lnTo>
                  <a:pt x="341375" y="0"/>
                </a:lnTo>
                <a:lnTo>
                  <a:pt x="341375" y="231520"/>
                </a:lnTo>
                <a:lnTo>
                  <a:pt x="369443" y="231520"/>
                </a:lnTo>
                <a:lnTo>
                  <a:pt x="369443" y="162051"/>
                </a:lnTo>
                <a:lnTo>
                  <a:pt x="380365" y="151256"/>
                </a:lnTo>
                <a:lnTo>
                  <a:pt x="414939" y="151256"/>
                </a:lnTo>
                <a:lnTo>
                  <a:pt x="402311" y="135508"/>
                </a:lnTo>
                <a:lnTo>
                  <a:pt x="369443" y="135508"/>
                </a:lnTo>
                <a:lnTo>
                  <a:pt x="369443" y="0"/>
                </a:lnTo>
                <a:close/>
              </a:path>
              <a:path w="973454" h="287020">
                <a:moveTo>
                  <a:pt x="414939" y="151256"/>
                </a:moveTo>
                <a:lnTo>
                  <a:pt x="380365" y="151256"/>
                </a:lnTo>
                <a:lnTo>
                  <a:pt x="442468" y="231520"/>
                </a:lnTo>
                <a:lnTo>
                  <a:pt x="479298" y="231520"/>
                </a:lnTo>
                <a:lnTo>
                  <a:pt x="414939" y="151256"/>
                </a:lnTo>
                <a:close/>
              </a:path>
              <a:path w="973454" h="287020">
                <a:moveTo>
                  <a:pt x="470027" y="65277"/>
                </a:moveTo>
                <a:lnTo>
                  <a:pt x="435229" y="65277"/>
                </a:lnTo>
                <a:lnTo>
                  <a:pt x="369443" y="135508"/>
                </a:lnTo>
                <a:lnTo>
                  <a:pt x="402311" y="135508"/>
                </a:lnTo>
                <a:lnTo>
                  <a:pt x="401700" y="134746"/>
                </a:lnTo>
                <a:lnTo>
                  <a:pt x="470027" y="65277"/>
                </a:lnTo>
                <a:close/>
              </a:path>
              <a:path w="973454" h="287020">
                <a:moveTo>
                  <a:pt x="28067" y="0"/>
                </a:moveTo>
                <a:lnTo>
                  <a:pt x="0" y="0"/>
                </a:lnTo>
                <a:lnTo>
                  <a:pt x="0" y="231520"/>
                </a:lnTo>
                <a:lnTo>
                  <a:pt x="28067" y="231520"/>
                </a:lnTo>
                <a:lnTo>
                  <a:pt x="28067" y="107441"/>
                </a:lnTo>
                <a:lnTo>
                  <a:pt x="33351" y="103177"/>
                </a:lnTo>
                <a:lnTo>
                  <a:pt x="64262" y="87248"/>
                </a:lnTo>
                <a:lnTo>
                  <a:pt x="123489" y="87248"/>
                </a:lnTo>
                <a:lnTo>
                  <a:pt x="122914" y="85816"/>
                </a:lnTo>
                <a:lnTo>
                  <a:pt x="121478" y="83692"/>
                </a:lnTo>
                <a:lnTo>
                  <a:pt x="28067" y="83692"/>
                </a:lnTo>
                <a:lnTo>
                  <a:pt x="28067" y="0"/>
                </a:lnTo>
                <a:close/>
              </a:path>
              <a:path w="973454" h="287020">
                <a:moveTo>
                  <a:pt x="123489" y="87248"/>
                </a:moveTo>
                <a:lnTo>
                  <a:pt x="78232" y="87248"/>
                </a:lnTo>
                <a:lnTo>
                  <a:pt x="83820" y="88264"/>
                </a:lnTo>
                <a:lnTo>
                  <a:pt x="91948" y="92328"/>
                </a:lnTo>
                <a:lnTo>
                  <a:pt x="102743" y="129285"/>
                </a:lnTo>
                <a:lnTo>
                  <a:pt x="102743" y="231520"/>
                </a:lnTo>
                <a:lnTo>
                  <a:pt x="130683" y="231520"/>
                </a:lnTo>
                <a:lnTo>
                  <a:pt x="130592" y="122046"/>
                </a:lnTo>
                <a:lnTo>
                  <a:pt x="129823" y="109160"/>
                </a:lnTo>
                <a:lnTo>
                  <a:pt x="127238" y="96583"/>
                </a:lnTo>
                <a:lnTo>
                  <a:pt x="123489" y="87248"/>
                </a:lnTo>
                <a:close/>
              </a:path>
              <a:path w="973454" h="287020">
                <a:moveTo>
                  <a:pt x="78486" y="60705"/>
                </a:moveTo>
                <a:lnTo>
                  <a:pt x="40433" y="73898"/>
                </a:lnTo>
                <a:lnTo>
                  <a:pt x="28067" y="83692"/>
                </a:lnTo>
                <a:lnTo>
                  <a:pt x="121478" y="83692"/>
                </a:lnTo>
                <a:lnTo>
                  <a:pt x="90104" y="61708"/>
                </a:lnTo>
                <a:lnTo>
                  <a:pt x="78486" y="607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33720" y="4809871"/>
            <a:ext cx="63500" cy="97790"/>
          </a:xfrm>
          <a:custGeom>
            <a:avLst/>
            <a:gdLst/>
            <a:ahLst/>
            <a:cxnLst/>
            <a:rect l="l" t="t" r="r" b="b"/>
            <a:pathLst>
              <a:path w="63500" h="97789">
                <a:moveTo>
                  <a:pt x="26162" y="0"/>
                </a:moveTo>
                <a:lnTo>
                  <a:pt x="63372" y="0"/>
                </a:lnTo>
                <a:lnTo>
                  <a:pt x="21716" y="97535"/>
                </a:lnTo>
                <a:lnTo>
                  <a:pt x="0" y="97535"/>
                </a:lnTo>
                <a:lnTo>
                  <a:pt x="2616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15001" y="4686046"/>
            <a:ext cx="130810" cy="170815"/>
          </a:xfrm>
          <a:custGeom>
            <a:avLst/>
            <a:gdLst/>
            <a:ahLst/>
            <a:cxnLst/>
            <a:rect l="l" t="t" r="r" b="b"/>
            <a:pathLst>
              <a:path w="130810" h="170814">
                <a:moveTo>
                  <a:pt x="0" y="0"/>
                </a:moveTo>
                <a:lnTo>
                  <a:pt x="27939" y="0"/>
                </a:lnTo>
                <a:lnTo>
                  <a:pt x="27939" y="94614"/>
                </a:lnTo>
                <a:lnTo>
                  <a:pt x="27939" y="103504"/>
                </a:lnTo>
                <a:lnTo>
                  <a:pt x="28321" y="110743"/>
                </a:lnTo>
                <a:lnTo>
                  <a:pt x="28956" y="116585"/>
                </a:lnTo>
                <a:lnTo>
                  <a:pt x="29590" y="122427"/>
                </a:lnTo>
                <a:lnTo>
                  <a:pt x="31114" y="127507"/>
                </a:lnTo>
                <a:lnTo>
                  <a:pt x="33400" y="131825"/>
                </a:lnTo>
                <a:lnTo>
                  <a:pt x="35560" y="136143"/>
                </a:lnTo>
                <a:lnTo>
                  <a:pt x="38735" y="139318"/>
                </a:lnTo>
                <a:lnTo>
                  <a:pt x="42672" y="141223"/>
                </a:lnTo>
                <a:lnTo>
                  <a:pt x="46609" y="143255"/>
                </a:lnTo>
                <a:lnTo>
                  <a:pt x="52197" y="144271"/>
                </a:lnTo>
                <a:lnTo>
                  <a:pt x="59562" y="144271"/>
                </a:lnTo>
                <a:lnTo>
                  <a:pt x="66421" y="144271"/>
                </a:lnTo>
                <a:lnTo>
                  <a:pt x="102743" y="124078"/>
                </a:lnTo>
                <a:lnTo>
                  <a:pt x="102743" y="0"/>
                </a:lnTo>
                <a:lnTo>
                  <a:pt x="130683" y="0"/>
                </a:lnTo>
                <a:lnTo>
                  <a:pt x="130683" y="166242"/>
                </a:lnTo>
                <a:lnTo>
                  <a:pt x="102743" y="166242"/>
                </a:lnTo>
                <a:lnTo>
                  <a:pt x="102743" y="147827"/>
                </a:lnTo>
                <a:lnTo>
                  <a:pt x="96339" y="153114"/>
                </a:lnTo>
                <a:lnTo>
                  <a:pt x="59174" y="170455"/>
                </a:lnTo>
                <a:lnTo>
                  <a:pt x="52197" y="170814"/>
                </a:lnTo>
                <a:lnTo>
                  <a:pt x="44958" y="170814"/>
                </a:lnTo>
                <a:lnTo>
                  <a:pt x="10287" y="150875"/>
                </a:lnTo>
                <a:lnTo>
                  <a:pt x="0" y="10794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88865" y="4681473"/>
            <a:ext cx="139827" cy="17995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82259" y="4676902"/>
            <a:ext cx="225933" cy="1799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65267" y="4620767"/>
            <a:ext cx="138430" cy="231775"/>
          </a:xfrm>
          <a:custGeom>
            <a:avLst/>
            <a:gdLst/>
            <a:ahLst/>
            <a:cxnLst/>
            <a:rect l="l" t="t" r="r" b="b"/>
            <a:pathLst>
              <a:path w="138429" h="231775">
                <a:moveTo>
                  <a:pt x="0" y="0"/>
                </a:moveTo>
                <a:lnTo>
                  <a:pt x="28067" y="0"/>
                </a:lnTo>
                <a:lnTo>
                  <a:pt x="28067" y="135508"/>
                </a:lnTo>
                <a:lnTo>
                  <a:pt x="93853" y="65277"/>
                </a:lnTo>
                <a:lnTo>
                  <a:pt x="128651" y="65277"/>
                </a:lnTo>
                <a:lnTo>
                  <a:pt x="60325" y="134746"/>
                </a:lnTo>
                <a:lnTo>
                  <a:pt x="137922" y="231520"/>
                </a:lnTo>
                <a:lnTo>
                  <a:pt x="101092" y="231520"/>
                </a:lnTo>
                <a:lnTo>
                  <a:pt x="38989" y="151256"/>
                </a:lnTo>
                <a:lnTo>
                  <a:pt x="28067" y="162051"/>
                </a:lnTo>
                <a:lnTo>
                  <a:pt x="28067" y="231520"/>
                </a:lnTo>
                <a:lnTo>
                  <a:pt x="0" y="2315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19320" y="4616196"/>
            <a:ext cx="139827" cy="24066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5154" y="4945379"/>
            <a:ext cx="1314780" cy="24523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8337" y="5422391"/>
            <a:ext cx="7397419" cy="6326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22564" y="5563012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576" y="0"/>
                </a:lnTo>
              </a:path>
            </a:pathLst>
          </a:custGeom>
          <a:ln w="23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22564" y="5551106"/>
            <a:ext cx="167640" cy="24130"/>
          </a:xfrm>
          <a:custGeom>
            <a:avLst/>
            <a:gdLst/>
            <a:ahLst/>
            <a:cxnLst/>
            <a:rect l="l" t="t" r="r" b="b"/>
            <a:pathLst>
              <a:path w="167640" h="24129">
                <a:moveTo>
                  <a:pt x="0" y="23812"/>
                </a:moveTo>
                <a:lnTo>
                  <a:pt x="167576" y="23812"/>
                </a:lnTo>
                <a:lnTo>
                  <a:pt x="167576" y="0"/>
                </a:lnTo>
                <a:lnTo>
                  <a:pt x="0" y="0"/>
                </a:lnTo>
                <a:lnTo>
                  <a:pt x="0" y="23812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4047" y="5873496"/>
            <a:ext cx="501192" cy="461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24190" y="5932728"/>
            <a:ext cx="2482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16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24098" y="488949"/>
            <a:ext cx="38773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latin typeface="Tahoma"/>
                <a:cs typeface="Tahoma"/>
              </a:rPr>
              <a:t>Fungsi </a:t>
            </a:r>
            <a:r>
              <a:rPr sz="2500" b="1" spc="-5" dirty="0">
                <a:latin typeface="Tahoma"/>
                <a:cs typeface="Tahoma"/>
              </a:rPr>
              <a:t>sistem</a:t>
            </a:r>
            <a:r>
              <a:rPr sz="2500" b="1" dirty="0">
                <a:latin typeface="Tahoma"/>
                <a:cs typeface="Tahoma"/>
              </a:rPr>
              <a:t> </a:t>
            </a:r>
            <a:r>
              <a:rPr sz="2500" b="1" spc="-5" dirty="0">
                <a:latin typeface="Tahoma"/>
                <a:cs typeface="Tahoma"/>
              </a:rPr>
              <a:t>keuangan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250645"/>
            <a:ext cx="8455025" cy="4598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 indent="-457834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500" spc="-10" dirty="0">
                <a:solidFill>
                  <a:srgbClr val="FFFFFF"/>
                </a:solidFill>
                <a:latin typeface="Tahoma"/>
                <a:cs typeface="Tahoma"/>
              </a:rPr>
              <a:t>Menyediakan </a:t>
            </a:r>
            <a:r>
              <a:rPr sz="2500" spc="-5" dirty="0">
                <a:solidFill>
                  <a:srgbClr val="FFFFFF"/>
                </a:solidFill>
                <a:latin typeface="Tahoma"/>
                <a:cs typeface="Tahoma"/>
              </a:rPr>
              <a:t>mekanisme</a:t>
            </a:r>
            <a:r>
              <a:rPr sz="25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Tahoma"/>
                <a:cs typeface="Tahoma"/>
              </a:rPr>
              <a:t>pembayaran</a:t>
            </a:r>
            <a:endParaRPr sz="2500">
              <a:latin typeface="Tahoma"/>
              <a:cs typeface="Tahoma"/>
            </a:endParaRPr>
          </a:p>
          <a:p>
            <a:pPr marL="927100" indent="-45783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500" spc="-15" dirty="0">
                <a:solidFill>
                  <a:srgbClr val="FFFFFF"/>
                </a:solidFill>
                <a:latin typeface="Tahoma"/>
                <a:cs typeface="Tahoma"/>
              </a:rPr>
              <a:t>Menyediakan</a:t>
            </a:r>
            <a:r>
              <a:rPr sz="25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ahoma"/>
                <a:cs typeface="Tahoma"/>
              </a:rPr>
              <a:t>kredit</a:t>
            </a:r>
            <a:endParaRPr sz="2500">
              <a:latin typeface="Tahoma"/>
              <a:cs typeface="Tahoma"/>
            </a:endParaRPr>
          </a:p>
          <a:p>
            <a:pPr marL="927100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500" spc="-15" dirty="0">
                <a:solidFill>
                  <a:srgbClr val="FFFFFF"/>
                </a:solidFill>
                <a:latin typeface="Tahoma"/>
                <a:cs typeface="Tahoma"/>
              </a:rPr>
              <a:t>Penciptaan</a:t>
            </a:r>
            <a:r>
              <a:rPr sz="25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ahoma"/>
                <a:cs typeface="Tahoma"/>
              </a:rPr>
              <a:t>uang</a:t>
            </a:r>
            <a:endParaRPr sz="2500">
              <a:latin typeface="Tahoma"/>
              <a:cs typeface="Tahoma"/>
            </a:endParaRPr>
          </a:p>
          <a:p>
            <a:pPr marL="927100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500" spc="-15" dirty="0">
                <a:solidFill>
                  <a:srgbClr val="FFFFFF"/>
                </a:solidFill>
                <a:latin typeface="Tahoma"/>
                <a:cs typeface="Tahoma"/>
              </a:rPr>
              <a:t>Sarana</a:t>
            </a:r>
            <a:r>
              <a:rPr sz="25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ahoma"/>
                <a:cs typeface="Tahoma"/>
              </a:rPr>
              <a:t>tabungan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Tahoma"/>
                <a:cs typeface="Tahoma"/>
              </a:rPr>
              <a:t>Lima fungsi dasar sistem keuangan </a:t>
            </a:r>
            <a:r>
              <a:rPr sz="2500" dirty="0">
                <a:solidFill>
                  <a:srgbClr val="FFFFFF"/>
                </a:solidFill>
                <a:latin typeface="Tahoma"/>
                <a:cs typeface="Tahoma"/>
              </a:rPr>
              <a:t>menjalankan </a:t>
            </a:r>
            <a:r>
              <a:rPr sz="2500" spc="-10" dirty="0">
                <a:solidFill>
                  <a:srgbClr val="FFFFFF"/>
                </a:solidFill>
                <a:latin typeface="Tahoma"/>
                <a:cs typeface="Tahoma"/>
              </a:rPr>
              <a:t>bisnisnya  </a:t>
            </a:r>
            <a:r>
              <a:rPr sz="2500" spc="-5" dirty="0">
                <a:solidFill>
                  <a:srgbClr val="FFFFFF"/>
                </a:solidFill>
                <a:latin typeface="Tahoma"/>
                <a:cs typeface="Tahoma"/>
              </a:rPr>
              <a:t>dalam </a:t>
            </a:r>
            <a:r>
              <a:rPr sz="2500" dirty="0">
                <a:solidFill>
                  <a:srgbClr val="FFFFFF"/>
                </a:solidFill>
                <a:latin typeface="Tahoma"/>
                <a:cs typeface="Tahoma"/>
              </a:rPr>
              <a:t>suatu </a:t>
            </a:r>
            <a:r>
              <a:rPr sz="2500" spc="-5" dirty="0">
                <a:solidFill>
                  <a:srgbClr val="FFFFFF"/>
                </a:solidFill>
                <a:latin typeface="Tahoma"/>
                <a:cs typeface="Tahoma"/>
              </a:rPr>
              <a:t>perekonomian </a:t>
            </a:r>
            <a:r>
              <a:rPr sz="2500" dirty="0">
                <a:solidFill>
                  <a:srgbClr val="FFFFFF"/>
                </a:solidFill>
                <a:latin typeface="Tahoma"/>
                <a:cs typeface="Tahoma"/>
              </a:rPr>
              <a:t>menjalankan </a:t>
            </a:r>
            <a:r>
              <a:rPr sz="2500" spc="-5" dirty="0">
                <a:solidFill>
                  <a:srgbClr val="FFFFFF"/>
                </a:solidFill>
                <a:latin typeface="Tahoma"/>
                <a:cs typeface="Tahoma"/>
              </a:rPr>
              <a:t>sistem  </a:t>
            </a:r>
            <a:r>
              <a:rPr sz="2500" spc="-15" dirty="0">
                <a:solidFill>
                  <a:srgbClr val="FFFFFF"/>
                </a:solidFill>
                <a:latin typeface="Tahoma"/>
                <a:cs typeface="Tahoma"/>
              </a:rPr>
              <a:t>pembayaran.</a:t>
            </a:r>
            <a:endParaRPr sz="2500">
              <a:latin typeface="Tahoma"/>
              <a:cs typeface="Tahoma"/>
            </a:endParaRPr>
          </a:p>
          <a:p>
            <a:pPr marL="927100" indent="-457834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927735" algn="l"/>
              </a:tabLst>
            </a:pPr>
            <a:r>
              <a:rPr sz="2500" spc="-15" dirty="0">
                <a:solidFill>
                  <a:srgbClr val="FFFFFF"/>
                </a:solidFill>
                <a:latin typeface="Tahoma"/>
                <a:cs typeface="Tahoma"/>
              </a:rPr>
              <a:t>Menyediakan</a:t>
            </a:r>
            <a:r>
              <a:rPr sz="25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ahoma"/>
                <a:cs typeface="Tahoma"/>
              </a:rPr>
              <a:t>likuiditas</a:t>
            </a:r>
            <a:endParaRPr sz="2500">
              <a:latin typeface="Tahoma"/>
              <a:cs typeface="Tahoma"/>
            </a:endParaRPr>
          </a:p>
          <a:p>
            <a:pPr marL="927100" indent="-457834" algn="just">
              <a:lnSpc>
                <a:spcPct val="100000"/>
              </a:lnSpc>
              <a:buAutoNum type="arabicPeriod"/>
              <a:tabLst>
                <a:tab pos="927735" algn="l"/>
              </a:tabLst>
            </a:pPr>
            <a:r>
              <a:rPr sz="2500" spc="-5" dirty="0">
                <a:solidFill>
                  <a:srgbClr val="FFFFFF"/>
                </a:solidFill>
                <a:latin typeface="Tahoma"/>
                <a:cs typeface="Tahoma"/>
              </a:rPr>
              <a:t>Mengumpulkan dan mengalokasikan simpanan</a:t>
            </a:r>
            <a:r>
              <a:rPr sz="2500" spc="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ahoma"/>
                <a:cs typeface="Tahoma"/>
              </a:rPr>
              <a:t>baru</a:t>
            </a:r>
            <a:endParaRPr sz="2500">
              <a:latin typeface="Tahoma"/>
              <a:cs typeface="Tahoma"/>
            </a:endParaRPr>
          </a:p>
          <a:p>
            <a:pPr marL="927100" marR="9525" indent="-457200" algn="just">
              <a:lnSpc>
                <a:spcPct val="100000"/>
              </a:lnSpc>
              <a:buAutoNum type="arabicPeriod"/>
              <a:tabLst>
                <a:tab pos="927735" algn="l"/>
              </a:tabLst>
            </a:pPr>
            <a:r>
              <a:rPr sz="2500" dirty="0">
                <a:solidFill>
                  <a:srgbClr val="FFFFFF"/>
                </a:solidFill>
                <a:latin typeface="Tahoma"/>
                <a:cs typeface="Tahoma"/>
              </a:rPr>
              <a:t>Monitor </a:t>
            </a:r>
            <a:r>
              <a:rPr sz="2500" spc="-5" dirty="0">
                <a:solidFill>
                  <a:srgbClr val="FFFFFF"/>
                </a:solidFill>
                <a:latin typeface="Tahoma"/>
                <a:cs typeface="Tahoma"/>
              </a:rPr>
              <a:t>dan </a:t>
            </a:r>
            <a:r>
              <a:rPr sz="2500" dirty="0">
                <a:solidFill>
                  <a:srgbClr val="FFFFFF"/>
                </a:solidFill>
                <a:latin typeface="Tahoma"/>
                <a:cs typeface="Tahoma"/>
              </a:rPr>
              <a:t>mendisiplinkan </a:t>
            </a:r>
            <a:r>
              <a:rPr sz="2500" spc="-5" dirty="0">
                <a:solidFill>
                  <a:srgbClr val="FFFFFF"/>
                </a:solidFill>
                <a:latin typeface="Tahoma"/>
                <a:cs typeface="Tahoma"/>
              </a:rPr>
              <a:t>nasabah </a:t>
            </a:r>
            <a:r>
              <a:rPr sz="2500" dirty="0">
                <a:solidFill>
                  <a:srgbClr val="FFFFFF"/>
                </a:solidFill>
                <a:latin typeface="Tahoma"/>
                <a:cs typeface="Tahoma"/>
              </a:rPr>
              <a:t>dari  </a:t>
            </a:r>
            <a:r>
              <a:rPr sz="2500" spc="-5" dirty="0">
                <a:solidFill>
                  <a:srgbClr val="FFFFFF"/>
                </a:solidFill>
                <a:latin typeface="Tahoma"/>
                <a:cs typeface="Tahoma"/>
              </a:rPr>
              <a:t>peningkatan</a:t>
            </a:r>
            <a:r>
              <a:rPr sz="25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ahoma"/>
                <a:cs typeface="Tahoma"/>
              </a:rPr>
              <a:t>simpanan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5824220"/>
            <a:ext cx="36569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500" dirty="0">
                <a:solidFill>
                  <a:srgbClr val="FFFFFF"/>
                </a:solidFill>
                <a:latin typeface="Tahoma"/>
                <a:cs typeface="Tahoma"/>
              </a:rPr>
              <a:t>4.	</a:t>
            </a:r>
            <a:r>
              <a:rPr sz="2500" spc="-5" dirty="0">
                <a:solidFill>
                  <a:srgbClr val="FFFFFF"/>
                </a:solidFill>
                <a:latin typeface="Tahoma"/>
                <a:cs typeface="Tahoma"/>
              </a:rPr>
              <a:t>Mendistribusikan</a:t>
            </a:r>
            <a:r>
              <a:rPr sz="25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ahoma"/>
                <a:cs typeface="Tahoma"/>
              </a:rPr>
              <a:t>risiko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4027" y="504444"/>
            <a:ext cx="91440" cy="5410200"/>
          </a:xfrm>
          <a:custGeom>
            <a:avLst/>
            <a:gdLst/>
            <a:ahLst/>
            <a:cxnLst/>
            <a:rect l="l" t="t" r="r" b="b"/>
            <a:pathLst>
              <a:path w="91439" h="5410200">
                <a:moveTo>
                  <a:pt x="0" y="5410200"/>
                </a:moveTo>
                <a:lnTo>
                  <a:pt x="91439" y="5410200"/>
                </a:lnTo>
                <a:lnTo>
                  <a:pt x="91439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2189" y="276606"/>
            <a:ext cx="6114415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677" y="6659118"/>
            <a:ext cx="6116320" cy="0"/>
          </a:xfrm>
          <a:custGeom>
            <a:avLst/>
            <a:gdLst/>
            <a:ahLst/>
            <a:cxnLst/>
            <a:rect l="l" t="t" r="r" b="b"/>
            <a:pathLst>
              <a:path w="6116320">
                <a:moveTo>
                  <a:pt x="0" y="0"/>
                </a:moveTo>
                <a:lnTo>
                  <a:pt x="611581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961644"/>
            <a:ext cx="90170" cy="5410200"/>
          </a:xfrm>
          <a:custGeom>
            <a:avLst/>
            <a:gdLst/>
            <a:ahLst/>
            <a:cxnLst/>
            <a:rect l="l" t="t" r="r" b="b"/>
            <a:pathLst>
              <a:path w="90170" h="5410200">
                <a:moveTo>
                  <a:pt x="0" y="5410200"/>
                </a:moveTo>
                <a:lnTo>
                  <a:pt x="89915" y="5410200"/>
                </a:lnTo>
                <a:lnTo>
                  <a:pt x="89915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4047" y="5873496"/>
            <a:ext cx="501192" cy="461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431672"/>
            <a:ext cx="81483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339590" algn="l"/>
                <a:tab pos="5566410" algn="l"/>
              </a:tabLst>
            </a:pPr>
            <a:r>
              <a:rPr sz="2400" dirty="0"/>
              <a:t>UU </a:t>
            </a:r>
            <a:r>
              <a:rPr sz="2400" spc="-15" dirty="0"/>
              <a:t>yang</a:t>
            </a:r>
            <a:r>
              <a:rPr sz="2400" spc="305" dirty="0"/>
              <a:t> </a:t>
            </a:r>
            <a:r>
              <a:rPr sz="2400" spc="-5" dirty="0"/>
              <a:t>mengatur</a:t>
            </a:r>
            <a:r>
              <a:rPr sz="2400" spc="150" dirty="0"/>
              <a:t> </a:t>
            </a:r>
            <a:r>
              <a:rPr sz="2400" spc="-5" dirty="0"/>
              <a:t>perbankan	adalah UU no </a:t>
            </a:r>
            <a:r>
              <a:rPr sz="2400" dirty="0"/>
              <a:t>7 </a:t>
            </a:r>
            <a:r>
              <a:rPr sz="2400" spc="-5" dirty="0"/>
              <a:t>tahun </a:t>
            </a:r>
            <a:r>
              <a:rPr sz="2400" dirty="0"/>
              <a:t>1992  </a:t>
            </a:r>
            <a:r>
              <a:rPr sz="2400" spc="-5" dirty="0"/>
              <a:t>tentang </a:t>
            </a:r>
            <a:r>
              <a:rPr sz="2400" dirty="0"/>
              <a:t>perbankan </a:t>
            </a:r>
            <a:r>
              <a:rPr sz="2400" spc="-15" dirty="0"/>
              <a:t>yang</a:t>
            </a:r>
            <a:r>
              <a:rPr sz="2400" spc="690" dirty="0"/>
              <a:t> </a:t>
            </a:r>
            <a:r>
              <a:rPr sz="2400" dirty="0"/>
              <a:t>mulai</a:t>
            </a:r>
            <a:r>
              <a:rPr sz="2400" spc="229" dirty="0"/>
              <a:t> </a:t>
            </a:r>
            <a:r>
              <a:rPr sz="2400" spc="-5" dirty="0"/>
              <a:t>berlaku	</a:t>
            </a:r>
            <a:r>
              <a:rPr sz="2400" dirty="0"/>
              <a:t>pada </a:t>
            </a:r>
            <a:r>
              <a:rPr sz="2400" spc="-5" dirty="0"/>
              <a:t>tanggal</a:t>
            </a:r>
            <a:r>
              <a:rPr sz="2400" spc="370" dirty="0"/>
              <a:t> </a:t>
            </a:r>
            <a:r>
              <a:rPr sz="2400" spc="-5" dirty="0"/>
              <a:t>1992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612140" y="1163573"/>
            <a:ext cx="814959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menggantikan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UU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14 tahun 1967 tentang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pokok-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pokok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perbankan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2425"/>
              </a:spcBef>
            </a:pP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Tujuan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perbankan indonesia sesuai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pasal 4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UU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perbankan  adalah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menunjang pelaksanaan pembangunan nasional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dalam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rangka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meningkatkan pemerataan pertumbuhan  ekonomi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stabilitas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nasional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kearah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peningkatan 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kesejahteraan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rakyat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banyak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977" y="5932728"/>
            <a:ext cx="7532370" cy="730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17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7095" algn="l"/>
              </a:tabLst>
            </a:pPr>
            <a:r>
              <a:rPr sz="1400" u="heavy" dirty="0">
                <a:uFill>
                  <a:solidFill>
                    <a:srgbClr val="0000FF"/>
                  </a:solidFill>
                </a:uFill>
                <a:latin typeface="Berlin Sans FB"/>
                <a:cs typeface="Berlin Sans FB"/>
              </a:rPr>
              <a:t> 	</a:t>
            </a:r>
            <a:r>
              <a:rPr sz="1400" u="heavy" spc="-10" dirty="0">
                <a:uFill>
                  <a:solidFill>
                    <a:srgbClr val="0000FF"/>
                  </a:solidFill>
                </a:uFill>
                <a:latin typeface="Berlin Sans FB"/>
                <a:cs typeface="Berlin Sans FB"/>
              </a:rPr>
              <a:t>Fontian </a:t>
            </a:r>
            <a:r>
              <a:rPr sz="1400" u="heavy" spc="-5" dirty="0">
                <a:uFill>
                  <a:solidFill>
                    <a:srgbClr val="0000FF"/>
                  </a:solidFill>
                </a:uFill>
                <a:latin typeface="Berlin Sans FB"/>
                <a:cs typeface="Berlin Sans FB"/>
              </a:rPr>
              <a:t>Munzil, </a:t>
            </a:r>
            <a:r>
              <a:rPr sz="1450" i="1" u="heavy" spc="-25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Berlin Sans FB"/>
                <a:cs typeface="Berlin Sans FB"/>
              </a:rPr>
              <a:t>Inte</a:t>
            </a:r>
            <a:r>
              <a:rPr sz="1450" i="1" spc="-25" dirty="0">
                <a:solidFill>
                  <a:srgbClr val="FF0000"/>
                </a:solidFill>
                <a:latin typeface="Berlin Sans FB"/>
                <a:cs typeface="Berlin Sans FB"/>
              </a:rPr>
              <a:t>grated</a:t>
            </a:r>
            <a:r>
              <a:rPr sz="1450" i="1" spc="25" dirty="0">
                <a:solidFill>
                  <a:srgbClr val="FF0000"/>
                </a:solidFill>
                <a:latin typeface="Berlin Sans FB"/>
                <a:cs typeface="Berlin Sans FB"/>
              </a:rPr>
              <a:t> </a:t>
            </a:r>
            <a:r>
              <a:rPr sz="1450" i="1" spc="-30" dirty="0">
                <a:solidFill>
                  <a:srgbClr val="0000FF"/>
                </a:solidFill>
                <a:latin typeface="Berlin Sans FB"/>
                <a:cs typeface="Berlin Sans FB"/>
              </a:rPr>
              <a:t>Learning</a:t>
            </a:r>
            <a:endParaRPr sz="1450">
              <a:latin typeface="Berlin Sans FB"/>
              <a:cs typeface="Berlin Sans F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4027" y="504444"/>
            <a:ext cx="91440" cy="5410200"/>
          </a:xfrm>
          <a:custGeom>
            <a:avLst/>
            <a:gdLst/>
            <a:ahLst/>
            <a:cxnLst/>
            <a:rect l="l" t="t" r="r" b="b"/>
            <a:pathLst>
              <a:path w="91439" h="5410200">
                <a:moveTo>
                  <a:pt x="0" y="5410200"/>
                </a:moveTo>
                <a:lnTo>
                  <a:pt x="91439" y="5410200"/>
                </a:lnTo>
                <a:lnTo>
                  <a:pt x="91439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2189" y="276606"/>
            <a:ext cx="6114415" cy="0"/>
          </a:xfrm>
          <a:custGeom>
            <a:avLst/>
            <a:gdLst/>
            <a:ahLst/>
            <a:cxnLst/>
            <a:rect l="l" t="t" r="r" b="b"/>
            <a:pathLst>
              <a:path w="6114415">
                <a:moveTo>
                  <a:pt x="0" y="0"/>
                </a:moveTo>
                <a:lnTo>
                  <a:pt x="6114288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961644"/>
            <a:ext cx="90170" cy="5410200"/>
          </a:xfrm>
          <a:custGeom>
            <a:avLst/>
            <a:gdLst/>
            <a:ahLst/>
            <a:cxnLst/>
            <a:rect l="l" t="t" r="r" b="b"/>
            <a:pathLst>
              <a:path w="90170" h="5410200">
                <a:moveTo>
                  <a:pt x="0" y="5410200"/>
                </a:moveTo>
                <a:lnTo>
                  <a:pt x="89915" y="5410200"/>
                </a:lnTo>
                <a:lnTo>
                  <a:pt x="89915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392" y="5900928"/>
            <a:ext cx="379247" cy="348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9440" y="412749"/>
            <a:ext cx="8277225" cy="6259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5445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Tahoma"/>
                <a:cs typeface="Tahoma"/>
              </a:rPr>
              <a:t>TINJAUAN UMUM HUKUM </a:t>
            </a:r>
            <a:r>
              <a:rPr sz="2200" b="1" spc="-5" dirty="0">
                <a:solidFill>
                  <a:srgbClr val="FFFFFF"/>
                </a:solidFill>
                <a:latin typeface="Tahoma"/>
                <a:cs typeface="Tahoma"/>
              </a:rPr>
              <a:t>PERBANKAN DI</a:t>
            </a:r>
            <a:r>
              <a:rPr sz="2200" b="1" spc="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ahoma"/>
                <a:cs typeface="Tahoma"/>
              </a:rPr>
              <a:t>INDONESIA</a:t>
            </a:r>
            <a:endParaRPr sz="2200">
              <a:latin typeface="Tahoma"/>
              <a:cs typeface="Tahoma"/>
            </a:endParaRPr>
          </a:p>
          <a:p>
            <a:pPr marL="482600" marR="44450" indent="-457834" algn="just">
              <a:lnSpc>
                <a:spcPct val="100000"/>
              </a:lnSpc>
              <a:spcBef>
                <a:spcPts val="1560"/>
              </a:spcBef>
              <a:buAutoNum type="arabicPeriod"/>
              <a:tabLst>
                <a:tab pos="483234" algn="l"/>
              </a:tabLst>
            </a:pP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Dasar-dasar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Perbankan 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Menyangkut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Asas-asas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Kegiatan  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Perbankan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Berupa Efisiensi,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Kesehatan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Bank,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Profesionalisme,  Maksud Dan </a:t>
            </a:r>
            <a:r>
              <a:rPr sz="2200" spc="-40" dirty="0">
                <a:solidFill>
                  <a:srgbClr val="FFFFFF"/>
                </a:solidFill>
                <a:latin typeface="Tahoma"/>
                <a:cs typeface="Tahoma"/>
              </a:rPr>
              <a:t>Tujuan</a:t>
            </a:r>
            <a:r>
              <a:rPr sz="2200" spc="6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Perbankan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Serta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Hubungan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Hak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Dan 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Kewajibannya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Tahoma"/>
              <a:buAutoNum type="arabicPeriod"/>
            </a:pPr>
            <a:endParaRPr sz="2250">
              <a:latin typeface="Times New Roman"/>
              <a:cs typeface="Times New Roman"/>
            </a:endParaRPr>
          </a:p>
          <a:p>
            <a:pPr marL="482600" marR="43180" indent="-457834" algn="just">
              <a:lnSpc>
                <a:spcPct val="100000"/>
              </a:lnSpc>
              <a:buAutoNum type="arabicPeriod"/>
              <a:tabLst>
                <a:tab pos="483234" algn="l"/>
              </a:tabLst>
            </a:pP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Kedudukan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Hukum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Pelaku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Dibidang Perbankan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Seperti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Kaidah  Pengelolaannya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Seperti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Dewan Komisaris, Direksi, 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Karyawan 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Maupun Pihak </a:t>
            </a:r>
            <a:r>
              <a:rPr sz="2200" spc="-40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Terafiliasi.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Juga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Mengenai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Badan Hukum 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Pengelolaannya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Serta Mengenai</a:t>
            </a:r>
            <a:r>
              <a:rPr sz="22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Kepemilikannya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/>
              <a:buAutoNum type="arabicPeriod"/>
            </a:pPr>
            <a:endParaRPr sz="2300">
              <a:latin typeface="Times New Roman"/>
              <a:cs typeface="Times New Roman"/>
            </a:endParaRPr>
          </a:p>
          <a:p>
            <a:pPr marL="482600" marR="45720" indent="-457834" algn="just">
              <a:lnSpc>
                <a:spcPct val="100000"/>
              </a:lnSpc>
              <a:buAutoNum type="arabicPeriod"/>
              <a:tabLst>
                <a:tab pos="483234" algn="l"/>
              </a:tabLst>
            </a:pP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Kaidah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Perbankan  </a:t>
            </a:r>
            <a:r>
              <a:rPr sz="2200" spc="-40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Secara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Khusus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Memperhatikan 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Kepentingan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Umum Seperti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Persaingan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Usaha Tidak Sehat dan 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Perlindungan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Konsumen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Tahoma"/>
              <a:buAutoNum type="arabicPeriod"/>
            </a:pPr>
            <a:endParaRPr sz="2250">
              <a:latin typeface="Times New Roman"/>
              <a:cs typeface="Times New Roman"/>
            </a:endParaRPr>
          </a:p>
          <a:p>
            <a:pPr marL="482600" marR="43180" indent="-457834" algn="just">
              <a:lnSpc>
                <a:spcPct val="100000"/>
              </a:lnSpc>
              <a:buAutoNum type="arabicPeriod"/>
              <a:tabLst>
                <a:tab pos="483234" algn="l"/>
              </a:tabLst>
            </a:pP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Khusus Di Indonesia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Keberadaan Perbankan</a:t>
            </a:r>
            <a:r>
              <a:rPr sz="2200" spc="6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Mengandung 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Pemerataan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Pembangunan, Pertumbuhan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Ekonomi </a:t>
            </a:r>
            <a:r>
              <a:rPr sz="1800" spc="-67" baseline="57870" dirty="0">
                <a:solidFill>
                  <a:srgbClr val="FFFFFF"/>
                </a:solidFill>
                <a:latin typeface="Tahoma"/>
                <a:cs typeface="Tahoma"/>
              </a:rPr>
              <a:t>18</a:t>
            </a:r>
            <a:r>
              <a:rPr sz="2200" spc="-45" dirty="0">
                <a:solidFill>
                  <a:srgbClr val="FFFFFF"/>
                </a:solidFill>
                <a:latin typeface="Tahoma"/>
                <a:cs typeface="Tahoma"/>
              </a:rPr>
              <a:t>Dan 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Stabilitas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Nasional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392" y="5900928"/>
            <a:ext cx="379247" cy="348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79054" y="5943396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19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4092" y="535051"/>
            <a:ext cx="8035290" cy="551307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2880"/>
              </a:lnSpc>
              <a:spcBef>
                <a:spcPts val="195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Tindak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Pidana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bidang perbankan salah satu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dari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tindakan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pidana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dibidang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ekonomi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biasa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disebut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dengan  </a:t>
            </a:r>
            <a:r>
              <a:rPr sz="2500" i="1" spc="-55" dirty="0">
                <a:solidFill>
                  <a:srgbClr val="FFFFFF"/>
                </a:solidFill>
                <a:latin typeface="Tahoma"/>
                <a:cs typeface="Tahoma"/>
              </a:rPr>
              <a:t>white </a:t>
            </a:r>
            <a:r>
              <a:rPr sz="2500" i="1" spc="-40" dirty="0">
                <a:solidFill>
                  <a:srgbClr val="FFFFFF"/>
                </a:solidFill>
                <a:latin typeface="Tahoma"/>
                <a:cs typeface="Tahoma"/>
              </a:rPr>
              <a:t>collar </a:t>
            </a:r>
            <a:r>
              <a:rPr sz="2500" i="1" spc="-55" dirty="0">
                <a:solidFill>
                  <a:srgbClr val="FFFFFF"/>
                </a:solidFill>
                <a:latin typeface="Tahoma"/>
                <a:cs typeface="Tahoma"/>
              </a:rPr>
              <a:t>crime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yang mempunyai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motif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ekonomi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Tindak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Pidana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ekonomi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lazim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dilakukan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oleh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orang yang 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mempunyai kemampuan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intelektual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dan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mempunyai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posisi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penting dalam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masyarakat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atau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pekerjaannya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Tindak pidana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ekonomi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seperti:</a:t>
            </a:r>
            <a:endParaRPr sz="2400">
              <a:latin typeface="Tahoma"/>
              <a:cs typeface="Tahoma"/>
            </a:endParaRPr>
          </a:p>
          <a:p>
            <a:pPr marL="46926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Penghindaran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pajak</a:t>
            </a:r>
            <a:endParaRPr sz="2400">
              <a:latin typeface="Tahoma"/>
              <a:cs typeface="Tahoma"/>
            </a:endParaRPr>
          </a:p>
          <a:p>
            <a:pPr marL="46926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Penipuan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atau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kecurangan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dibidang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perkreditan</a:t>
            </a:r>
            <a:endParaRPr sz="2400">
              <a:latin typeface="Tahoma"/>
              <a:cs typeface="Tahoma"/>
            </a:endParaRPr>
          </a:p>
          <a:p>
            <a:pPr marL="46926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Delik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lingkungan</a:t>
            </a:r>
            <a:endParaRPr sz="2400">
              <a:latin typeface="Tahoma"/>
              <a:cs typeface="Tahoma"/>
            </a:endParaRPr>
          </a:p>
          <a:p>
            <a:pPr marL="46926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Penipuan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konsumen</a:t>
            </a:r>
            <a:endParaRPr sz="2400">
              <a:latin typeface="Tahoma"/>
              <a:cs typeface="Tahoma"/>
            </a:endParaRPr>
          </a:p>
          <a:p>
            <a:pPr marL="469265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Pencucian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uang</a:t>
            </a:r>
            <a:endParaRPr sz="2400">
              <a:latin typeface="Tahoma"/>
              <a:cs typeface="Tahoma"/>
            </a:endParaRPr>
          </a:p>
          <a:p>
            <a:pPr marL="46926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Penggelapan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dana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nasabah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392" y="5900928"/>
            <a:ext cx="379247" cy="348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79054" y="5943396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4300" y="336245"/>
            <a:ext cx="74752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93365" algn="l"/>
                <a:tab pos="5707380" algn="l"/>
              </a:tabLst>
            </a:pPr>
            <a:r>
              <a:rPr sz="2200" b="1" spc="-5" dirty="0">
                <a:latin typeface="Tahoma"/>
                <a:cs typeface="Tahoma"/>
              </a:rPr>
              <a:t>UU</a:t>
            </a:r>
            <a:r>
              <a:rPr sz="2200" b="1" spc="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YANG</a:t>
            </a:r>
            <a:r>
              <a:rPr sz="2200" b="1" spc="10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TERKAIT	DENGAN</a:t>
            </a:r>
            <a:r>
              <a:rPr sz="2200" b="1" spc="30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INDUSTRI	PERBANKAN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175131"/>
            <a:ext cx="2000885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KUH</a:t>
            </a:r>
            <a:r>
              <a:rPr sz="23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ahoma"/>
                <a:cs typeface="Tahoma"/>
              </a:rPr>
              <a:t>Perdata</a:t>
            </a:r>
            <a:endParaRPr sz="23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KUHP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876425"/>
            <a:ext cx="7238365" cy="4584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UU </a:t>
            </a:r>
            <a:r>
              <a:rPr sz="2300" spc="-5" dirty="0">
                <a:solidFill>
                  <a:srgbClr val="FFFFFF"/>
                </a:solidFill>
                <a:latin typeface="Tahoma"/>
                <a:cs typeface="Tahoma"/>
              </a:rPr>
              <a:t>OJK </a:t>
            </a: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dan UU</a:t>
            </a:r>
            <a:r>
              <a:rPr sz="23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ahoma"/>
                <a:cs typeface="Tahoma"/>
              </a:rPr>
              <a:t>BI</a:t>
            </a:r>
            <a:endParaRPr sz="23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UU</a:t>
            </a:r>
            <a:r>
              <a:rPr sz="23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ahoma"/>
                <a:cs typeface="Tahoma"/>
              </a:rPr>
              <a:t>Perbankan</a:t>
            </a:r>
            <a:endParaRPr sz="23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  <a:tab pos="923925" algn="l"/>
              </a:tabLst>
            </a:pP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UU	</a:t>
            </a:r>
            <a:r>
              <a:rPr sz="2300" spc="-5" dirty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24 </a:t>
            </a:r>
            <a:r>
              <a:rPr sz="2300" spc="-5" dirty="0">
                <a:solidFill>
                  <a:srgbClr val="FFFFFF"/>
                </a:solidFill>
                <a:latin typeface="Tahoma"/>
                <a:cs typeface="Tahoma"/>
              </a:rPr>
              <a:t>Thn 2004,Lembaga </a:t>
            </a:r>
            <a:r>
              <a:rPr sz="2300" spc="-10" dirty="0">
                <a:solidFill>
                  <a:srgbClr val="FFFFFF"/>
                </a:solidFill>
                <a:latin typeface="Tahoma"/>
                <a:cs typeface="Tahoma"/>
              </a:rPr>
              <a:t>Penjaminan</a:t>
            </a:r>
            <a:r>
              <a:rPr sz="23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ahoma"/>
                <a:cs typeface="Tahoma"/>
              </a:rPr>
              <a:t>Simpanan</a:t>
            </a:r>
            <a:endParaRPr sz="23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UU </a:t>
            </a:r>
            <a:r>
              <a:rPr sz="2300" spc="-5" dirty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8 </a:t>
            </a:r>
            <a:r>
              <a:rPr sz="2300" spc="-50" dirty="0">
                <a:solidFill>
                  <a:srgbClr val="FFFFFF"/>
                </a:solidFill>
                <a:latin typeface="Tahoma"/>
                <a:cs typeface="Tahoma"/>
              </a:rPr>
              <a:t>Tahun </a:t>
            </a:r>
            <a:r>
              <a:rPr sz="2300" spc="-5" dirty="0">
                <a:solidFill>
                  <a:srgbClr val="FFFFFF"/>
                </a:solidFill>
                <a:latin typeface="Tahoma"/>
                <a:cs typeface="Tahoma"/>
              </a:rPr>
              <a:t>1999,Perlindungan</a:t>
            </a:r>
            <a:r>
              <a:rPr sz="23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ahoma"/>
                <a:cs typeface="Tahoma"/>
              </a:rPr>
              <a:t>Konsumen</a:t>
            </a:r>
            <a:endParaRPr sz="23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UU </a:t>
            </a:r>
            <a:r>
              <a:rPr sz="2300" spc="-5" dirty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8 </a:t>
            </a:r>
            <a:r>
              <a:rPr sz="2300" spc="-5" dirty="0">
                <a:solidFill>
                  <a:srgbClr val="FFFFFF"/>
                </a:solidFill>
                <a:latin typeface="Tahoma"/>
                <a:cs typeface="Tahoma"/>
              </a:rPr>
              <a:t>Thn </a:t>
            </a: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2010,Tindak </a:t>
            </a:r>
            <a:r>
              <a:rPr sz="2300" spc="-5" dirty="0">
                <a:solidFill>
                  <a:srgbClr val="FFFFFF"/>
                </a:solidFill>
                <a:latin typeface="Tahoma"/>
                <a:cs typeface="Tahoma"/>
              </a:rPr>
              <a:t>Pidana </a:t>
            </a:r>
            <a:r>
              <a:rPr sz="2300" spc="-10" dirty="0">
                <a:solidFill>
                  <a:srgbClr val="FFFFFF"/>
                </a:solidFill>
                <a:latin typeface="Tahoma"/>
                <a:cs typeface="Tahoma"/>
              </a:rPr>
              <a:t>Pencucian</a:t>
            </a:r>
            <a:r>
              <a:rPr sz="23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Uang</a:t>
            </a:r>
            <a:endParaRPr sz="23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UU </a:t>
            </a:r>
            <a:r>
              <a:rPr sz="2300" spc="-5" dirty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24 </a:t>
            </a:r>
            <a:r>
              <a:rPr sz="2300" spc="-50" dirty="0">
                <a:solidFill>
                  <a:srgbClr val="FFFFFF"/>
                </a:solidFill>
                <a:latin typeface="Tahoma"/>
                <a:cs typeface="Tahoma"/>
              </a:rPr>
              <a:t>Tahun </a:t>
            </a:r>
            <a:r>
              <a:rPr sz="2300" spc="-5" dirty="0">
                <a:solidFill>
                  <a:srgbClr val="FFFFFF"/>
                </a:solidFill>
                <a:latin typeface="Tahoma"/>
                <a:cs typeface="Tahoma"/>
              </a:rPr>
              <a:t>2002,Surat </a:t>
            </a: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Utang</a:t>
            </a:r>
            <a:r>
              <a:rPr sz="23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ahoma"/>
                <a:cs typeface="Tahoma"/>
              </a:rPr>
              <a:t>Negara</a:t>
            </a:r>
            <a:endParaRPr sz="23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UU No 40 </a:t>
            </a:r>
            <a:r>
              <a:rPr sz="2300" spc="-50" dirty="0">
                <a:solidFill>
                  <a:srgbClr val="FFFFFF"/>
                </a:solidFill>
                <a:latin typeface="Tahoma"/>
                <a:cs typeface="Tahoma"/>
              </a:rPr>
              <a:t>Tahun </a:t>
            </a:r>
            <a:r>
              <a:rPr sz="2300" spc="-5" dirty="0">
                <a:solidFill>
                  <a:srgbClr val="FFFFFF"/>
                </a:solidFill>
                <a:latin typeface="Tahoma"/>
                <a:cs typeface="Tahoma"/>
              </a:rPr>
              <a:t>2014,Usaha</a:t>
            </a:r>
            <a:r>
              <a:rPr sz="23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ahoma"/>
                <a:cs typeface="Tahoma"/>
              </a:rPr>
              <a:t>Perasuransian</a:t>
            </a:r>
            <a:endParaRPr sz="23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  <a:tab pos="923925" algn="l"/>
              </a:tabLst>
            </a:pP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UU	</a:t>
            </a:r>
            <a:r>
              <a:rPr sz="2300" spc="-5" dirty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36</a:t>
            </a:r>
            <a:r>
              <a:rPr sz="23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Tahun1999,Telekomunikasi</a:t>
            </a:r>
            <a:endParaRPr sz="23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UU </a:t>
            </a:r>
            <a:r>
              <a:rPr sz="2300" spc="-5" dirty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40 </a:t>
            </a:r>
            <a:r>
              <a:rPr sz="2300" spc="-50" dirty="0">
                <a:solidFill>
                  <a:srgbClr val="FFFFFF"/>
                </a:solidFill>
                <a:latin typeface="Tahoma"/>
                <a:cs typeface="Tahoma"/>
              </a:rPr>
              <a:t>Tahun </a:t>
            </a:r>
            <a:r>
              <a:rPr sz="2300" spc="-20" dirty="0">
                <a:solidFill>
                  <a:srgbClr val="FFFFFF"/>
                </a:solidFill>
                <a:latin typeface="Tahoma"/>
                <a:cs typeface="Tahoma"/>
              </a:rPr>
              <a:t>2007,Perseroan</a:t>
            </a:r>
            <a:r>
              <a:rPr sz="23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Terbatas</a:t>
            </a:r>
            <a:endParaRPr sz="23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UU </a:t>
            </a:r>
            <a:r>
              <a:rPr sz="2300" spc="-5" dirty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8 </a:t>
            </a:r>
            <a:r>
              <a:rPr sz="2300" spc="-50" dirty="0">
                <a:solidFill>
                  <a:srgbClr val="FFFFFF"/>
                </a:solidFill>
                <a:latin typeface="Tahoma"/>
                <a:cs typeface="Tahoma"/>
              </a:rPr>
              <a:t>Tahun </a:t>
            </a:r>
            <a:r>
              <a:rPr sz="2300" spc="-5" dirty="0">
                <a:solidFill>
                  <a:srgbClr val="FFFFFF"/>
                </a:solidFill>
                <a:latin typeface="Tahoma"/>
                <a:cs typeface="Tahoma"/>
              </a:rPr>
              <a:t>1995,Pasar</a:t>
            </a:r>
            <a:r>
              <a:rPr sz="23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Modal</a:t>
            </a:r>
            <a:endParaRPr sz="23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UU No 11 Thn </a:t>
            </a:r>
            <a:r>
              <a:rPr sz="2300" spc="-5" dirty="0">
                <a:solidFill>
                  <a:srgbClr val="FFFFFF"/>
                </a:solidFill>
                <a:latin typeface="Tahoma"/>
                <a:cs typeface="Tahoma"/>
              </a:rPr>
              <a:t>2008,Informasi </a:t>
            </a: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2300" spc="-30" dirty="0">
                <a:solidFill>
                  <a:srgbClr val="FFFFFF"/>
                </a:solidFill>
                <a:latin typeface="Tahoma"/>
                <a:cs typeface="Tahoma"/>
              </a:rPr>
              <a:t>Transaksi</a:t>
            </a: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ahoma"/>
                <a:cs typeface="Tahoma"/>
              </a:rPr>
              <a:t>Elektronik</a:t>
            </a:r>
            <a:endParaRPr sz="23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UU Mata</a:t>
            </a:r>
            <a:r>
              <a:rPr sz="23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Uang</a:t>
            </a:r>
            <a:endParaRPr sz="23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UU 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Transfer </a:t>
            </a:r>
            <a:r>
              <a:rPr sz="2300" spc="-5" dirty="0">
                <a:solidFill>
                  <a:srgbClr val="FFFFFF"/>
                </a:solidFill>
                <a:latin typeface="Tahoma"/>
                <a:cs typeface="Tahoma"/>
              </a:rPr>
              <a:t>Dana</a:t>
            </a:r>
            <a:r>
              <a:rPr sz="23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dsb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432</Words>
  <Application>Microsoft Office PowerPoint</Application>
  <PresentationFormat>On-screen Show (4:3)</PresentationFormat>
  <Paragraphs>118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CLASS KE 2</vt:lpstr>
      <vt:lpstr>PowerPoint Presentation</vt:lpstr>
      <vt:lpstr>PowerPoint Presentation</vt:lpstr>
      <vt:lpstr>Fungsi sistem keuangan</vt:lpstr>
      <vt:lpstr>UU yang mengatur perbankan adalah UU no 7 tahun 1992  tentang perbankan yang mulai berlaku pada tanggal 1992</vt:lpstr>
      <vt:lpstr>PowerPoint Presentation</vt:lpstr>
      <vt:lpstr>PowerPoint Presentation</vt:lpstr>
      <vt:lpstr>UU YANG TERKAIT DENGAN INDUSTRI PERBANKAN</vt:lpstr>
      <vt:lpstr>PowerPoint Presentation</vt:lpstr>
      <vt:lpstr>PowerPoint Presentation</vt:lpstr>
      <vt:lpstr>Bank wajib melakukan penilaian sendiri (self assessment)</vt:lpstr>
      <vt:lpstr>BMPK (Batas Maksimum Pemberian Kredit)</vt:lpstr>
      <vt:lpstr>BMPK (Batas Maksimum Pemberian Kredit)</vt:lpstr>
      <vt:lpstr>L/C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2  KERAHASIAAN BANK   ADVIS HUKUM BAGI PEGAWAI BANK PERMATA</dc:title>
  <dc:creator>EVO</dc:creator>
  <cp:lastModifiedBy>BPISTI2008</cp:lastModifiedBy>
  <cp:revision>1</cp:revision>
  <dcterms:created xsi:type="dcterms:W3CDTF">2019-04-10T04:37:27Z</dcterms:created>
  <dcterms:modified xsi:type="dcterms:W3CDTF">2019-04-10T07:18:58Z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2019-04-10T00:00:00Z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2019-04-10T00:00:00Z</vt:filetime>
  </property>
</Properties>
</file>