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7048" y="1632330"/>
            <a:ext cx="708990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33400" y="4114800"/>
            <a:ext cx="80772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198" y="151967"/>
            <a:ext cx="8461603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0316" y="1949323"/>
            <a:ext cx="8455025" cy="399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ontian@esaunggul.ac.i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1.png"/><Relationship Id="rId18" Type="http://schemas.openxmlformats.org/officeDocument/2006/relationships/image" Target="../media/image176.png"/><Relationship Id="rId26" Type="http://schemas.openxmlformats.org/officeDocument/2006/relationships/image" Target="../media/image184.png"/><Relationship Id="rId39" Type="http://schemas.openxmlformats.org/officeDocument/2006/relationships/image" Target="../media/image197.png"/><Relationship Id="rId21" Type="http://schemas.openxmlformats.org/officeDocument/2006/relationships/image" Target="../media/image179.png"/><Relationship Id="rId34" Type="http://schemas.openxmlformats.org/officeDocument/2006/relationships/image" Target="../media/image192.png"/><Relationship Id="rId42" Type="http://schemas.openxmlformats.org/officeDocument/2006/relationships/image" Target="../media/image200.png"/><Relationship Id="rId47" Type="http://schemas.openxmlformats.org/officeDocument/2006/relationships/image" Target="../media/image205.png"/><Relationship Id="rId50" Type="http://schemas.openxmlformats.org/officeDocument/2006/relationships/image" Target="../media/image208.png"/><Relationship Id="rId55" Type="http://schemas.openxmlformats.org/officeDocument/2006/relationships/image" Target="../media/image213.png"/><Relationship Id="rId63" Type="http://schemas.openxmlformats.org/officeDocument/2006/relationships/image" Target="../media/image221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6" Type="http://schemas.openxmlformats.org/officeDocument/2006/relationships/image" Target="../media/image174.png"/><Relationship Id="rId20" Type="http://schemas.openxmlformats.org/officeDocument/2006/relationships/image" Target="../media/image178.png"/><Relationship Id="rId29" Type="http://schemas.openxmlformats.org/officeDocument/2006/relationships/image" Target="../media/image187.png"/><Relationship Id="rId41" Type="http://schemas.openxmlformats.org/officeDocument/2006/relationships/image" Target="../media/image199.png"/><Relationship Id="rId54" Type="http://schemas.openxmlformats.org/officeDocument/2006/relationships/image" Target="../media/image212.png"/><Relationship Id="rId62" Type="http://schemas.openxmlformats.org/officeDocument/2006/relationships/image" Target="../media/image2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24" Type="http://schemas.openxmlformats.org/officeDocument/2006/relationships/image" Target="../media/image182.png"/><Relationship Id="rId32" Type="http://schemas.openxmlformats.org/officeDocument/2006/relationships/image" Target="../media/image190.png"/><Relationship Id="rId37" Type="http://schemas.openxmlformats.org/officeDocument/2006/relationships/image" Target="../media/image195.png"/><Relationship Id="rId40" Type="http://schemas.openxmlformats.org/officeDocument/2006/relationships/image" Target="../media/image198.png"/><Relationship Id="rId45" Type="http://schemas.openxmlformats.org/officeDocument/2006/relationships/image" Target="../media/image203.png"/><Relationship Id="rId53" Type="http://schemas.openxmlformats.org/officeDocument/2006/relationships/image" Target="../media/image211.png"/><Relationship Id="rId58" Type="http://schemas.openxmlformats.org/officeDocument/2006/relationships/image" Target="../media/image216.png"/><Relationship Id="rId66" Type="http://schemas.openxmlformats.org/officeDocument/2006/relationships/image" Target="../media/image224.png"/><Relationship Id="rId5" Type="http://schemas.openxmlformats.org/officeDocument/2006/relationships/image" Target="../media/image163.png"/><Relationship Id="rId15" Type="http://schemas.openxmlformats.org/officeDocument/2006/relationships/image" Target="../media/image173.png"/><Relationship Id="rId23" Type="http://schemas.openxmlformats.org/officeDocument/2006/relationships/image" Target="../media/image181.png"/><Relationship Id="rId28" Type="http://schemas.openxmlformats.org/officeDocument/2006/relationships/image" Target="../media/image186.png"/><Relationship Id="rId36" Type="http://schemas.openxmlformats.org/officeDocument/2006/relationships/image" Target="../media/image194.png"/><Relationship Id="rId49" Type="http://schemas.openxmlformats.org/officeDocument/2006/relationships/image" Target="../media/image207.png"/><Relationship Id="rId57" Type="http://schemas.openxmlformats.org/officeDocument/2006/relationships/image" Target="../media/image215.png"/><Relationship Id="rId61" Type="http://schemas.openxmlformats.org/officeDocument/2006/relationships/image" Target="../media/image219.png"/><Relationship Id="rId10" Type="http://schemas.openxmlformats.org/officeDocument/2006/relationships/image" Target="../media/image168.png"/><Relationship Id="rId19" Type="http://schemas.openxmlformats.org/officeDocument/2006/relationships/image" Target="../media/image177.png"/><Relationship Id="rId31" Type="http://schemas.openxmlformats.org/officeDocument/2006/relationships/image" Target="../media/image189.png"/><Relationship Id="rId44" Type="http://schemas.openxmlformats.org/officeDocument/2006/relationships/image" Target="../media/image202.png"/><Relationship Id="rId52" Type="http://schemas.openxmlformats.org/officeDocument/2006/relationships/image" Target="../media/image210.png"/><Relationship Id="rId60" Type="http://schemas.openxmlformats.org/officeDocument/2006/relationships/image" Target="../media/image218.png"/><Relationship Id="rId65" Type="http://schemas.openxmlformats.org/officeDocument/2006/relationships/image" Target="../media/image223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172.png"/><Relationship Id="rId22" Type="http://schemas.openxmlformats.org/officeDocument/2006/relationships/image" Target="../media/image180.png"/><Relationship Id="rId27" Type="http://schemas.openxmlformats.org/officeDocument/2006/relationships/image" Target="../media/image185.png"/><Relationship Id="rId30" Type="http://schemas.openxmlformats.org/officeDocument/2006/relationships/image" Target="../media/image188.png"/><Relationship Id="rId35" Type="http://schemas.openxmlformats.org/officeDocument/2006/relationships/image" Target="../media/image193.png"/><Relationship Id="rId43" Type="http://schemas.openxmlformats.org/officeDocument/2006/relationships/image" Target="../media/image201.png"/><Relationship Id="rId48" Type="http://schemas.openxmlformats.org/officeDocument/2006/relationships/image" Target="../media/image206.png"/><Relationship Id="rId56" Type="http://schemas.openxmlformats.org/officeDocument/2006/relationships/image" Target="../media/image214.png"/><Relationship Id="rId64" Type="http://schemas.openxmlformats.org/officeDocument/2006/relationships/image" Target="../media/image222.png"/><Relationship Id="rId8" Type="http://schemas.openxmlformats.org/officeDocument/2006/relationships/image" Target="../media/image166.png"/><Relationship Id="rId51" Type="http://schemas.openxmlformats.org/officeDocument/2006/relationships/image" Target="../media/image209.png"/><Relationship Id="rId3" Type="http://schemas.openxmlformats.org/officeDocument/2006/relationships/image" Target="../media/image161.png"/><Relationship Id="rId12" Type="http://schemas.openxmlformats.org/officeDocument/2006/relationships/image" Target="../media/image170.png"/><Relationship Id="rId17" Type="http://schemas.openxmlformats.org/officeDocument/2006/relationships/image" Target="../media/image175.png"/><Relationship Id="rId25" Type="http://schemas.openxmlformats.org/officeDocument/2006/relationships/image" Target="../media/image183.png"/><Relationship Id="rId33" Type="http://schemas.openxmlformats.org/officeDocument/2006/relationships/image" Target="../media/image191.png"/><Relationship Id="rId38" Type="http://schemas.openxmlformats.org/officeDocument/2006/relationships/image" Target="../media/image196.png"/><Relationship Id="rId46" Type="http://schemas.openxmlformats.org/officeDocument/2006/relationships/image" Target="../media/image204.png"/><Relationship Id="rId59" Type="http://schemas.openxmlformats.org/officeDocument/2006/relationships/image" Target="../media/image2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5" Type="http://schemas.openxmlformats.org/officeDocument/2006/relationships/image" Target="../media/image228.png"/><Relationship Id="rId10" Type="http://schemas.openxmlformats.org/officeDocument/2006/relationships/image" Target="../media/image233.jpg"/><Relationship Id="rId4" Type="http://schemas.openxmlformats.org/officeDocument/2006/relationships/image" Target="../media/image227.png"/><Relationship Id="rId9" Type="http://schemas.openxmlformats.org/officeDocument/2006/relationships/image" Target="../media/image2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35.png"/><Relationship Id="rId7" Type="http://schemas.openxmlformats.org/officeDocument/2006/relationships/image" Target="../media/image239.jp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10" Type="http://schemas.openxmlformats.org/officeDocument/2006/relationships/image" Target="../media/image242.png"/><Relationship Id="rId4" Type="http://schemas.openxmlformats.org/officeDocument/2006/relationships/image" Target="../media/image236.png"/><Relationship Id="rId9" Type="http://schemas.openxmlformats.org/officeDocument/2006/relationships/image" Target="../media/image2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50" Type="http://schemas.openxmlformats.org/officeDocument/2006/relationships/image" Target="../media/image57.png"/><Relationship Id="rId55" Type="http://schemas.openxmlformats.org/officeDocument/2006/relationships/image" Target="../media/image62.png"/><Relationship Id="rId63" Type="http://schemas.openxmlformats.org/officeDocument/2006/relationships/image" Target="../media/image70.png"/><Relationship Id="rId68" Type="http://schemas.openxmlformats.org/officeDocument/2006/relationships/image" Target="../media/image75.png"/><Relationship Id="rId76" Type="http://schemas.openxmlformats.org/officeDocument/2006/relationships/image" Target="../media/image83.png"/><Relationship Id="rId84" Type="http://schemas.openxmlformats.org/officeDocument/2006/relationships/image" Target="../media/image91.png"/><Relationship Id="rId7" Type="http://schemas.openxmlformats.org/officeDocument/2006/relationships/image" Target="../media/image14.png"/><Relationship Id="rId71" Type="http://schemas.openxmlformats.org/officeDocument/2006/relationships/image" Target="../media/image78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9" Type="http://schemas.openxmlformats.org/officeDocument/2006/relationships/image" Target="../media/image36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3" Type="http://schemas.openxmlformats.org/officeDocument/2006/relationships/image" Target="../media/image60.png"/><Relationship Id="rId58" Type="http://schemas.openxmlformats.org/officeDocument/2006/relationships/image" Target="../media/image65.png"/><Relationship Id="rId66" Type="http://schemas.openxmlformats.org/officeDocument/2006/relationships/image" Target="../media/image73.png"/><Relationship Id="rId74" Type="http://schemas.openxmlformats.org/officeDocument/2006/relationships/image" Target="../media/image81.png"/><Relationship Id="rId79" Type="http://schemas.openxmlformats.org/officeDocument/2006/relationships/image" Target="../media/image86.png"/><Relationship Id="rId5" Type="http://schemas.openxmlformats.org/officeDocument/2006/relationships/image" Target="../media/image12.png"/><Relationship Id="rId61" Type="http://schemas.openxmlformats.org/officeDocument/2006/relationships/image" Target="../media/image68.png"/><Relationship Id="rId82" Type="http://schemas.openxmlformats.org/officeDocument/2006/relationships/image" Target="../media/image89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56" Type="http://schemas.openxmlformats.org/officeDocument/2006/relationships/image" Target="../media/image63.png"/><Relationship Id="rId64" Type="http://schemas.openxmlformats.org/officeDocument/2006/relationships/image" Target="../media/image71.png"/><Relationship Id="rId69" Type="http://schemas.openxmlformats.org/officeDocument/2006/relationships/image" Target="../media/image76.png"/><Relationship Id="rId77" Type="http://schemas.openxmlformats.org/officeDocument/2006/relationships/image" Target="../media/image84.png"/><Relationship Id="rId8" Type="http://schemas.openxmlformats.org/officeDocument/2006/relationships/image" Target="../media/image15.png"/><Relationship Id="rId51" Type="http://schemas.openxmlformats.org/officeDocument/2006/relationships/image" Target="../media/image58.png"/><Relationship Id="rId72" Type="http://schemas.openxmlformats.org/officeDocument/2006/relationships/image" Target="../media/image79.png"/><Relationship Id="rId80" Type="http://schemas.openxmlformats.org/officeDocument/2006/relationships/image" Target="../media/image87.png"/><Relationship Id="rId85" Type="http://schemas.openxmlformats.org/officeDocument/2006/relationships/image" Target="../media/image92.png"/><Relationship Id="rId3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59" Type="http://schemas.openxmlformats.org/officeDocument/2006/relationships/image" Target="../media/image66.png"/><Relationship Id="rId67" Type="http://schemas.openxmlformats.org/officeDocument/2006/relationships/image" Target="../media/image74.png"/><Relationship Id="rId20" Type="http://schemas.openxmlformats.org/officeDocument/2006/relationships/image" Target="../media/image27.png"/><Relationship Id="rId41" Type="http://schemas.openxmlformats.org/officeDocument/2006/relationships/image" Target="../media/image48.png"/><Relationship Id="rId54" Type="http://schemas.openxmlformats.org/officeDocument/2006/relationships/image" Target="../media/image61.png"/><Relationship Id="rId62" Type="http://schemas.openxmlformats.org/officeDocument/2006/relationships/image" Target="../media/image69.png"/><Relationship Id="rId70" Type="http://schemas.openxmlformats.org/officeDocument/2006/relationships/image" Target="../media/image77.png"/><Relationship Id="rId75" Type="http://schemas.openxmlformats.org/officeDocument/2006/relationships/image" Target="../media/image82.png"/><Relationship Id="rId83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png"/><Relationship Id="rId57" Type="http://schemas.openxmlformats.org/officeDocument/2006/relationships/image" Target="../media/image64.png"/><Relationship Id="rId10" Type="http://schemas.openxmlformats.org/officeDocument/2006/relationships/image" Target="../media/image17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60" Type="http://schemas.openxmlformats.org/officeDocument/2006/relationships/image" Target="../media/image67.png"/><Relationship Id="rId65" Type="http://schemas.openxmlformats.org/officeDocument/2006/relationships/image" Target="../media/image72.png"/><Relationship Id="rId73" Type="http://schemas.openxmlformats.org/officeDocument/2006/relationships/image" Target="../media/image80.png"/><Relationship Id="rId78" Type="http://schemas.openxmlformats.org/officeDocument/2006/relationships/image" Target="../media/image85.png"/><Relationship Id="rId81" Type="http://schemas.openxmlformats.org/officeDocument/2006/relationships/image" Target="../media/image88.png"/><Relationship Id="rId86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26" Type="http://schemas.openxmlformats.org/officeDocument/2006/relationships/image" Target="../media/image118.png"/><Relationship Id="rId39" Type="http://schemas.openxmlformats.org/officeDocument/2006/relationships/image" Target="../media/image131.png"/><Relationship Id="rId21" Type="http://schemas.openxmlformats.org/officeDocument/2006/relationships/image" Target="../media/image113.png"/><Relationship Id="rId34" Type="http://schemas.openxmlformats.org/officeDocument/2006/relationships/image" Target="../media/image126.png"/><Relationship Id="rId42" Type="http://schemas.openxmlformats.org/officeDocument/2006/relationships/image" Target="../media/image134.png"/><Relationship Id="rId47" Type="http://schemas.openxmlformats.org/officeDocument/2006/relationships/image" Target="../media/image139.png"/><Relationship Id="rId50" Type="http://schemas.openxmlformats.org/officeDocument/2006/relationships/image" Target="../media/image142.png"/><Relationship Id="rId55" Type="http://schemas.openxmlformats.org/officeDocument/2006/relationships/image" Target="../media/image147.png"/><Relationship Id="rId63" Type="http://schemas.openxmlformats.org/officeDocument/2006/relationships/image" Target="../media/image155.png"/><Relationship Id="rId68" Type="http://schemas.openxmlformats.org/officeDocument/2006/relationships/image" Target="../media/image12.png"/><Relationship Id="rId76" Type="http://schemas.openxmlformats.org/officeDocument/2006/relationships/image" Target="../media/image20.png"/><Relationship Id="rId7" Type="http://schemas.openxmlformats.org/officeDocument/2006/relationships/image" Target="../media/image99.png"/><Relationship Id="rId71" Type="http://schemas.openxmlformats.org/officeDocument/2006/relationships/image" Target="../media/image15.png"/><Relationship Id="rId2" Type="http://schemas.openxmlformats.org/officeDocument/2006/relationships/image" Target="../media/image94.png"/><Relationship Id="rId16" Type="http://schemas.openxmlformats.org/officeDocument/2006/relationships/image" Target="../media/image108.png"/><Relationship Id="rId29" Type="http://schemas.openxmlformats.org/officeDocument/2006/relationships/image" Target="../media/image121.png"/><Relationship Id="rId11" Type="http://schemas.openxmlformats.org/officeDocument/2006/relationships/image" Target="../media/image103.png"/><Relationship Id="rId24" Type="http://schemas.openxmlformats.org/officeDocument/2006/relationships/image" Target="../media/image116.png"/><Relationship Id="rId32" Type="http://schemas.openxmlformats.org/officeDocument/2006/relationships/image" Target="../media/image124.png"/><Relationship Id="rId37" Type="http://schemas.openxmlformats.org/officeDocument/2006/relationships/image" Target="../media/image129.png"/><Relationship Id="rId40" Type="http://schemas.openxmlformats.org/officeDocument/2006/relationships/image" Target="../media/image132.png"/><Relationship Id="rId45" Type="http://schemas.openxmlformats.org/officeDocument/2006/relationships/image" Target="../media/image137.png"/><Relationship Id="rId53" Type="http://schemas.openxmlformats.org/officeDocument/2006/relationships/image" Target="../media/image145.png"/><Relationship Id="rId58" Type="http://schemas.openxmlformats.org/officeDocument/2006/relationships/image" Target="../media/image150.png"/><Relationship Id="rId66" Type="http://schemas.openxmlformats.org/officeDocument/2006/relationships/image" Target="../media/image10.png"/><Relationship Id="rId74" Type="http://schemas.openxmlformats.org/officeDocument/2006/relationships/image" Target="../media/image18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28" Type="http://schemas.openxmlformats.org/officeDocument/2006/relationships/image" Target="../media/image120.png"/><Relationship Id="rId36" Type="http://schemas.openxmlformats.org/officeDocument/2006/relationships/image" Target="../media/image128.png"/><Relationship Id="rId49" Type="http://schemas.openxmlformats.org/officeDocument/2006/relationships/image" Target="../media/image141.png"/><Relationship Id="rId57" Type="http://schemas.openxmlformats.org/officeDocument/2006/relationships/image" Target="../media/image149.png"/><Relationship Id="rId61" Type="http://schemas.openxmlformats.org/officeDocument/2006/relationships/image" Target="../media/image153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31" Type="http://schemas.openxmlformats.org/officeDocument/2006/relationships/image" Target="../media/image123.png"/><Relationship Id="rId44" Type="http://schemas.openxmlformats.org/officeDocument/2006/relationships/image" Target="../media/image136.png"/><Relationship Id="rId52" Type="http://schemas.openxmlformats.org/officeDocument/2006/relationships/image" Target="../media/image144.png"/><Relationship Id="rId60" Type="http://schemas.openxmlformats.org/officeDocument/2006/relationships/image" Target="../media/image152.png"/><Relationship Id="rId65" Type="http://schemas.openxmlformats.org/officeDocument/2006/relationships/image" Target="../media/image9.png"/><Relationship Id="rId73" Type="http://schemas.openxmlformats.org/officeDocument/2006/relationships/image" Target="../media/image1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Relationship Id="rId27" Type="http://schemas.openxmlformats.org/officeDocument/2006/relationships/image" Target="../media/image119.png"/><Relationship Id="rId30" Type="http://schemas.openxmlformats.org/officeDocument/2006/relationships/image" Target="../media/image122.png"/><Relationship Id="rId35" Type="http://schemas.openxmlformats.org/officeDocument/2006/relationships/image" Target="../media/image127.png"/><Relationship Id="rId43" Type="http://schemas.openxmlformats.org/officeDocument/2006/relationships/image" Target="../media/image135.png"/><Relationship Id="rId48" Type="http://schemas.openxmlformats.org/officeDocument/2006/relationships/image" Target="../media/image140.png"/><Relationship Id="rId56" Type="http://schemas.openxmlformats.org/officeDocument/2006/relationships/image" Target="../media/image148.png"/><Relationship Id="rId64" Type="http://schemas.openxmlformats.org/officeDocument/2006/relationships/image" Target="../media/image156.png"/><Relationship Id="rId69" Type="http://schemas.openxmlformats.org/officeDocument/2006/relationships/image" Target="../media/image13.png"/><Relationship Id="rId8" Type="http://schemas.openxmlformats.org/officeDocument/2006/relationships/image" Target="../media/image100.png"/><Relationship Id="rId51" Type="http://schemas.openxmlformats.org/officeDocument/2006/relationships/image" Target="../media/image143.png"/><Relationship Id="rId72" Type="http://schemas.openxmlformats.org/officeDocument/2006/relationships/image" Target="../media/image16.png"/><Relationship Id="rId3" Type="http://schemas.openxmlformats.org/officeDocument/2006/relationships/image" Target="../media/image95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5" Type="http://schemas.openxmlformats.org/officeDocument/2006/relationships/image" Target="../media/image117.png"/><Relationship Id="rId33" Type="http://schemas.openxmlformats.org/officeDocument/2006/relationships/image" Target="../media/image125.png"/><Relationship Id="rId38" Type="http://schemas.openxmlformats.org/officeDocument/2006/relationships/image" Target="../media/image130.png"/><Relationship Id="rId46" Type="http://schemas.openxmlformats.org/officeDocument/2006/relationships/image" Target="../media/image138.png"/><Relationship Id="rId59" Type="http://schemas.openxmlformats.org/officeDocument/2006/relationships/image" Target="../media/image151.png"/><Relationship Id="rId67" Type="http://schemas.openxmlformats.org/officeDocument/2006/relationships/image" Target="../media/image11.png"/><Relationship Id="rId20" Type="http://schemas.openxmlformats.org/officeDocument/2006/relationships/image" Target="../media/image112.png"/><Relationship Id="rId41" Type="http://schemas.openxmlformats.org/officeDocument/2006/relationships/image" Target="../media/image133.png"/><Relationship Id="rId54" Type="http://schemas.openxmlformats.org/officeDocument/2006/relationships/image" Target="../media/image146.png"/><Relationship Id="rId62" Type="http://schemas.openxmlformats.org/officeDocument/2006/relationships/image" Target="../media/image154.png"/><Relationship Id="rId70" Type="http://schemas.openxmlformats.org/officeDocument/2006/relationships/image" Target="../media/image14.png"/><Relationship Id="rId75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9788" y="5943600"/>
            <a:ext cx="242138" cy="292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82685" y="5973876"/>
            <a:ext cx="901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1F1F1"/>
                </a:solidFill>
                <a:latin typeface="Calisto MT"/>
                <a:cs typeface="Calisto MT"/>
              </a:rPr>
              <a:t>1</a:t>
            </a:r>
            <a:endParaRPr sz="1000">
              <a:latin typeface="Calisto MT"/>
              <a:cs typeface="Calisto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4114800"/>
            <a:ext cx="8077200" cy="11430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143510" rIns="0" bIns="0" rtlCol="0">
            <a:spAutoFit/>
          </a:bodyPr>
          <a:lstStyle/>
          <a:p>
            <a:pPr marL="379730" marR="349250" indent="-24765">
              <a:lnSpc>
                <a:spcPct val="100000"/>
              </a:lnSpc>
              <a:spcBef>
                <a:spcPts val="1130"/>
              </a:spcBef>
            </a:pPr>
            <a:r>
              <a:rPr sz="2800" spc="-130" dirty="0">
                <a:solidFill>
                  <a:srgbClr val="FFFFFF"/>
                </a:solidFill>
                <a:latin typeface="Tahoma"/>
                <a:cs typeface="Tahoma"/>
              </a:rPr>
              <a:t>Dr. Ir.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H.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Fontian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Munzil, </a:t>
            </a:r>
            <a:r>
              <a:rPr sz="2800" spc="-45" dirty="0">
                <a:solidFill>
                  <a:srgbClr val="FFFFFF"/>
                </a:solidFill>
                <a:latin typeface="Tahoma"/>
                <a:cs typeface="Tahoma"/>
              </a:rPr>
              <a:t>S.H., 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M.H.,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M.E. M.Ak.  CFrA, </a:t>
            </a:r>
            <a:r>
              <a:rPr sz="2800" spc="-100" dirty="0">
                <a:solidFill>
                  <a:srgbClr val="FFFFFF"/>
                </a:solidFill>
                <a:latin typeface="Tahoma"/>
                <a:cs typeface="Tahoma"/>
              </a:rPr>
              <a:t>CFP,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QWP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8592" y="449326"/>
            <a:ext cx="471678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HUKUM</a:t>
            </a:r>
            <a:r>
              <a:rPr sz="3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PERBANKAN</a:t>
            </a:r>
            <a:endParaRPr sz="3200">
              <a:latin typeface="Tahoma"/>
              <a:cs typeface="Tahoma"/>
            </a:endParaRPr>
          </a:p>
          <a:p>
            <a:pPr marL="12700" marR="5080" indent="-7620" algn="ctr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Prodi Magister Hukum 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Universitas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Esa</a:t>
            </a:r>
            <a:r>
              <a:rPr sz="32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Unggul  Maret</a:t>
            </a:r>
            <a:r>
              <a:rPr sz="3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2019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4600" y="6065520"/>
            <a:ext cx="4343400" cy="46228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487045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Fontian@esaunggul.ac.id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7523" y="470865"/>
            <a:ext cx="4847589" cy="472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3432" y="496874"/>
            <a:ext cx="4795774" cy="412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27655" y="518033"/>
            <a:ext cx="4784725" cy="402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6008" y="1336547"/>
            <a:ext cx="7852918" cy="30143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1916" y="1493551"/>
            <a:ext cx="71437" cy="728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8680" y="151663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33654" y="0"/>
                </a:moveTo>
                <a:lnTo>
                  <a:pt x="19138" y="0"/>
                </a:lnTo>
                <a:lnTo>
                  <a:pt x="12941" y="2539"/>
                </a:lnTo>
                <a:lnTo>
                  <a:pt x="7759" y="7619"/>
                </a:lnTo>
                <a:lnTo>
                  <a:pt x="2590" y="12826"/>
                </a:lnTo>
                <a:lnTo>
                  <a:pt x="0" y="19050"/>
                </a:lnTo>
                <a:lnTo>
                  <a:pt x="0" y="33654"/>
                </a:lnTo>
                <a:lnTo>
                  <a:pt x="2590" y="39877"/>
                </a:lnTo>
                <a:lnTo>
                  <a:pt x="7759" y="44957"/>
                </a:lnTo>
                <a:lnTo>
                  <a:pt x="12941" y="50164"/>
                </a:lnTo>
                <a:lnTo>
                  <a:pt x="19138" y="52831"/>
                </a:lnTo>
                <a:lnTo>
                  <a:pt x="33654" y="52831"/>
                </a:lnTo>
                <a:lnTo>
                  <a:pt x="39878" y="50164"/>
                </a:lnTo>
                <a:lnTo>
                  <a:pt x="45059" y="44957"/>
                </a:lnTo>
                <a:lnTo>
                  <a:pt x="50228" y="39877"/>
                </a:lnTo>
                <a:lnTo>
                  <a:pt x="52819" y="33654"/>
                </a:lnTo>
                <a:lnTo>
                  <a:pt x="52819" y="19050"/>
                </a:lnTo>
                <a:lnTo>
                  <a:pt x="50228" y="12826"/>
                </a:lnTo>
                <a:lnTo>
                  <a:pt x="45059" y="7619"/>
                </a:lnTo>
                <a:lnTo>
                  <a:pt x="39878" y="2539"/>
                </a:lnTo>
                <a:lnTo>
                  <a:pt x="3365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8680" y="151663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352" y="0"/>
                </a:moveTo>
                <a:lnTo>
                  <a:pt x="33654" y="0"/>
                </a:lnTo>
                <a:lnTo>
                  <a:pt x="39878" y="2539"/>
                </a:lnTo>
                <a:lnTo>
                  <a:pt x="45059" y="7619"/>
                </a:lnTo>
                <a:lnTo>
                  <a:pt x="50228" y="12826"/>
                </a:lnTo>
                <a:lnTo>
                  <a:pt x="52819" y="19050"/>
                </a:lnTo>
                <a:lnTo>
                  <a:pt x="52819" y="26288"/>
                </a:lnTo>
                <a:lnTo>
                  <a:pt x="52819" y="33654"/>
                </a:lnTo>
                <a:lnTo>
                  <a:pt x="50228" y="39877"/>
                </a:lnTo>
                <a:lnTo>
                  <a:pt x="45059" y="44957"/>
                </a:lnTo>
                <a:lnTo>
                  <a:pt x="39878" y="50164"/>
                </a:lnTo>
                <a:lnTo>
                  <a:pt x="33654" y="52831"/>
                </a:lnTo>
                <a:lnTo>
                  <a:pt x="26352" y="52831"/>
                </a:lnTo>
                <a:lnTo>
                  <a:pt x="19138" y="52831"/>
                </a:lnTo>
                <a:lnTo>
                  <a:pt x="12941" y="50164"/>
                </a:lnTo>
                <a:lnTo>
                  <a:pt x="7759" y="44957"/>
                </a:lnTo>
                <a:lnTo>
                  <a:pt x="2590" y="39877"/>
                </a:lnTo>
                <a:lnTo>
                  <a:pt x="0" y="33654"/>
                </a:lnTo>
                <a:lnTo>
                  <a:pt x="0" y="26288"/>
                </a:lnTo>
                <a:lnTo>
                  <a:pt x="0" y="19050"/>
                </a:lnTo>
                <a:lnTo>
                  <a:pt x="2590" y="12826"/>
                </a:lnTo>
                <a:lnTo>
                  <a:pt x="7759" y="7619"/>
                </a:lnTo>
                <a:lnTo>
                  <a:pt x="12941" y="2539"/>
                </a:lnTo>
                <a:lnTo>
                  <a:pt x="19138" y="0"/>
                </a:lnTo>
                <a:lnTo>
                  <a:pt x="26352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8908" y="1362455"/>
            <a:ext cx="2316353" cy="313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1544" y="1381633"/>
            <a:ext cx="2306256" cy="3020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88079" y="1362468"/>
            <a:ext cx="2022221" cy="3153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00398" y="1381633"/>
            <a:ext cx="2012442" cy="3036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96355" y="1423390"/>
            <a:ext cx="645922" cy="2618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31507" y="1362455"/>
            <a:ext cx="1232725" cy="3136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44207" y="1381633"/>
            <a:ext cx="1222629" cy="3020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6447" y="1362455"/>
            <a:ext cx="496671" cy="2557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69147" y="1381633"/>
            <a:ext cx="486918" cy="2453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5860" y="1728228"/>
            <a:ext cx="1298321" cy="3153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9322" y="1747392"/>
            <a:ext cx="1287399" cy="30365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1916" y="2374423"/>
            <a:ext cx="71437" cy="728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8680" y="23975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33654" y="0"/>
                </a:moveTo>
                <a:lnTo>
                  <a:pt x="19138" y="0"/>
                </a:lnTo>
                <a:lnTo>
                  <a:pt x="12941" y="2540"/>
                </a:lnTo>
                <a:lnTo>
                  <a:pt x="7759" y="7620"/>
                </a:lnTo>
                <a:lnTo>
                  <a:pt x="2590" y="12827"/>
                </a:lnTo>
                <a:lnTo>
                  <a:pt x="0" y="19050"/>
                </a:lnTo>
                <a:lnTo>
                  <a:pt x="0" y="33655"/>
                </a:lnTo>
                <a:lnTo>
                  <a:pt x="2590" y="39878"/>
                </a:lnTo>
                <a:lnTo>
                  <a:pt x="7759" y="44958"/>
                </a:lnTo>
                <a:lnTo>
                  <a:pt x="12941" y="50165"/>
                </a:lnTo>
                <a:lnTo>
                  <a:pt x="19138" y="52832"/>
                </a:lnTo>
                <a:lnTo>
                  <a:pt x="33654" y="52832"/>
                </a:lnTo>
                <a:lnTo>
                  <a:pt x="39878" y="50165"/>
                </a:lnTo>
                <a:lnTo>
                  <a:pt x="45059" y="44958"/>
                </a:lnTo>
                <a:lnTo>
                  <a:pt x="50228" y="39878"/>
                </a:lnTo>
                <a:lnTo>
                  <a:pt x="52819" y="33655"/>
                </a:lnTo>
                <a:lnTo>
                  <a:pt x="52819" y="19050"/>
                </a:lnTo>
                <a:lnTo>
                  <a:pt x="50228" y="12827"/>
                </a:lnTo>
                <a:lnTo>
                  <a:pt x="45059" y="7620"/>
                </a:lnTo>
                <a:lnTo>
                  <a:pt x="39878" y="2540"/>
                </a:lnTo>
                <a:lnTo>
                  <a:pt x="3365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8680" y="23975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352" y="0"/>
                </a:moveTo>
                <a:lnTo>
                  <a:pt x="33654" y="0"/>
                </a:lnTo>
                <a:lnTo>
                  <a:pt x="39878" y="2540"/>
                </a:lnTo>
                <a:lnTo>
                  <a:pt x="45059" y="7620"/>
                </a:lnTo>
                <a:lnTo>
                  <a:pt x="50228" y="12827"/>
                </a:lnTo>
                <a:lnTo>
                  <a:pt x="52819" y="19050"/>
                </a:lnTo>
                <a:lnTo>
                  <a:pt x="52819" y="26289"/>
                </a:lnTo>
                <a:lnTo>
                  <a:pt x="52819" y="33655"/>
                </a:lnTo>
                <a:lnTo>
                  <a:pt x="50228" y="39878"/>
                </a:lnTo>
                <a:lnTo>
                  <a:pt x="45059" y="44958"/>
                </a:lnTo>
                <a:lnTo>
                  <a:pt x="39878" y="50165"/>
                </a:lnTo>
                <a:lnTo>
                  <a:pt x="33654" y="52832"/>
                </a:lnTo>
                <a:lnTo>
                  <a:pt x="26352" y="52832"/>
                </a:lnTo>
                <a:lnTo>
                  <a:pt x="19138" y="52832"/>
                </a:lnTo>
                <a:lnTo>
                  <a:pt x="12941" y="50165"/>
                </a:lnTo>
                <a:lnTo>
                  <a:pt x="7759" y="44958"/>
                </a:lnTo>
                <a:lnTo>
                  <a:pt x="2590" y="39878"/>
                </a:lnTo>
                <a:lnTo>
                  <a:pt x="0" y="33655"/>
                </a:lnTo>
                <a:lnTo>
                  <a:pt x="0" y="26289"/>
                </a:lnTo>
                <a:lnTo>
                  <a:pt x="0" y="19050"/>
                </a:lnTo>
                <a:lnTo>
                  <a:pt x="2590" y="12827"/>
                </a:lnTo>
                <a:lnTo>
                  <a:pt x="7759" y="7620"/>
                </a:lnTo>
                <a:lnTo>
                  <a:pt x="12941" y="2540"/>
                </a:lnTo>
                <a:lnTo>
                  <a:pt x="19138" y="0"/>
                </a:lnTo>
                <a:lnTo>
                  <a:pt x="2635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68908" y="2243340"/>
            <a:ext cx="1632077" cy="3153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81544" y="2262504"/>
            <a:ext cx="1622361" cy="30365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12364" y="2243327"/>
            <a:ext cx="1648840" cy="3136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25826" y="2262504"/>
            <a:ext cx="1637919" cy="30200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63440" y="2243264"/>
            <a:ext cx="1197660" cy="30003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76140" y="2262504"/>
            <a:ext cx="1187831" cy="28892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58840" y="2261641"/>
            <a:ext cx="1148461" cy="2462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16140" y="2243327"/>
            <a:ext cx="902004" cy="25577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34173" y="2267076"/>
            <a:ext cx="881380" cy="236220"/>
          </a:xfrm>
          <a:custGeom>
            <a:avLst/>
            <a:gdLst/>
            <a:ahLst/>
            <a:cxnLst/>
            <a:rect l="l" t="t" r="r" b="b"/>
            <a:pathLst>
              <a:path w="881379" h="236219">
                <a:moveTo>
                  <a:pt x="520573" y="65277"/>
                </a:moveTo>
                <a:lnTo>
                  <a:pt x="492632" y="65277"/>
                </a:lnTo>
                <a:lnTo>
                  <a:pt x="492719" y="176149"/>
                </a:lnTo>
                <a:lnTo>
                  <a:pt x="502793" y="216153"/>
                </a:lnTo>
                <a:lnTo>
                  <a:pt x="507619" y="221234"/>
                </a:lnTo>
                <a:lnTo>
                  <a:pt x="512318" y="226440"/>
                </a:lnTo>
                <a:lnTo>
                  <a:pt x="517905" y="230250"/>
                </a:lnTo>
                <a:lnTo>
                  <a:pt x="524382" y="232537"/>
                </a:lnTo>
                <a:lnTo>
                  <a:pt x="530732" y="234950"/>
                </a:lnTo>
                <a:lnTo>
                  <a:pt x="537591" y="236220"/>
                </a:lnTo>
                <a:lnTo>
                  <a:pt x="544829" y="236220"/>
                </a:lnTo>
                <a:lnTo>
                  <a:pt x="582660" y="223012"/>
                </a:lnTo>
                <a:lnTo>
                  <a:pt x="595249" y="213106"/>
                </a:lnTo>
                <a:lnTo>
                  <a:pt x="623189" y="213106"/>
                </a:lnTo>
                <a:lnTo>
                  <a:pt x="623189" y="209550"/>
                </a:lnTo>
                <a:lnTo>
                  <a:pt x="544829" y="209550"/>
                </a:lnTo>
                <a:lnTo>
                  <a:pt x="539115" y="208534"/>
                </a:lnTo>
                <a:lnTo>
                  <a:pt x="535177" y="206501"/>
                </a:lnTo>
                <a:lnTo>
                  <a:pt x="531241" y="204597"/>
                </a:lnTo>
                <a:lnTo>
                  <a:pt x="528193" y="201422"/>
                </a:lnTo>
                <a:lnTo>
                  <a:pt x="525906" y="197231"/>
                </a:lnTo>
                <a:lnTo>
                  <a:pt x="523621" y="192786"/>
                </a:lnTo>
                <a:lnTo>
                  <a:pt x="522224" y="187706"/>
                </a:lnTo>
                <a:lnTo>
                  <a:pt x="521513" y="181300"/>
                </a:lnTo>
                <a:lnTo>
                  <a:pt x="520826" y="176149"/>
                </a:lnTo>
                <a:lnTo>
                  <a:pt x="520573" y="168783"/>
                </a:lnTo>
                <a:lnTo>
                  <a:pt x="520573" y="65277"/>
                </a:lnTo>
                <a:close/>
              </a:path>
              <a:path w="881379" h="236219">
                <a:moveTo>
                  <a:pt x="623189" y="213106"/>
                </a:moveTo>
                <a:lnTo>
                  <a:pt x="595249" y="213106"/>
                </a:lnTo>
                <a:lnTo>
                  <a:pt x="595249" y="231521"/>
                </a:lnTo>
                <a:lnTo>
                  <a:pt x="623189" y="231521"/>
                </a:lnTo>
                <a:lnTo>
                  <a:pt x="623189" y="213106"/>
                </a:lnTo>
                <a:close/>
              </a:path>
              <a:path w="881379" h="236219">
                <a:moveTo>
                  <a:pt x="623189" y="65277"/>
                </a:moveTo>
                <a:lnTo>
                  <a:pt x="595249" y="65277"/>
                </a:lnTo>
                <a:lnTo>
                  <a:pt x="595249" y="189484"/>
                </a:lnTo>
                <a:lnTo>
                  <a:pt x="590292" y="193528"/>
                </a:lnTo>
                <a:lnTo>
                  <a:pt x="558926" y="209550"/>
                </a:lnTo>
                <a:lnTo>
                  <a:pt x="623189" y="209550"/>
                </a:lnTo>
                <a:lnTo>
                  <a:pt x="623189" y="65277"/>
                </a:lnTo>
                <a:close/>
              </a:path>
              <a:path w="881379" h="236219">
                <a:moveTo>
                  <a:pt x="197484" y="65277"/>
                </a:moveTo>
                <a:lnTo>
                  <a:pt x="169545" y="65277"/>
                </a:lnTo>
                <a:lnTo>
                  <a:pt x="169631" y="176149"/>
                </a:lnTo>
                <a:lnTo>
                  <a:pt x="179704" y="216153"/>
                </a:lnTo>
                <a:lnTo>
                  <a:pt x="184530" y="221234"/>
                </a:lnTo>
                <a:lnTo>
                  <a:pt x="189229" y="226440"/>
                </a:lnTo>
                <a:lnTo>
                  <a:pt x="194818" y="230250"/>
                </a:lnTo>
                <a:lnTo>
                  <a:pt x="201295" y="232537"/>
                </a:lnTo>
                <a:lnTo>
                  <a:pt x="207645" y="234950"/>
                </a:lnTo>
                <a:lnTo>
                  <a:pt x="214502" y="236220"/>
                </a:lnTo>
                <a:lnTo>
                  <a:pt x="221742" y="236220"/>
                </a:lnTo>
                <a:lnTo>
                  <a:pt x="259572" y="223012"/>
                </a:lnTo>
                <a:lnTo>
                  <a:pt x="272160" y="213106"/>
                </a:lnTo>
                <a:lnTo>
                  <a:pt x="300100" y="213106"/>
                </a:lnTo>
                <a:lnTo>
                  <a:pt x="300100" y="209550"/>
                </a:lnTo>
                <a:lnTo>
                  <a:pt x="221742" y="209550"/>
                </a:lnTo>
                <a:lnTo>
                  <a:pt x="216026" y="208534"/>
                </a:lnTo>
                <a:lnTo>
                  <a:pt x="212090" y="206501"/>
                </a:lnTo>
                <a:lnTo>
                  <a:pt x="208152" y="204597"/>
                </a:lnTo>
                <a:lnTo>
                  <a:pt x="205104" y="201422"/>
                </a:lnTo>
                <a:lnTo>
                  <a:pt x="202819" y="197231"/>
                </a:lnTo>
                <a:lnTo>
                  <a:pt x="200532" y="192786"/>
                </a:lnTo>
                <a:lnTo>
                  <a:pt x="199135" y="187706"/>
                </a:lnTo>
                <a:lnTo>
                  <a:pt x="198425" y="181300"/>
                </a:lnTo>
                <a:lnTo>
                  <a:pt x="197739" y="176149"/>
                </a:lnTo>
                <a:lnTo>
                  <a:pt x="197484" y="168783"/>
                </a:lnTo>
                <a:lnTo>
                  <a:pt x="197484" y="65277"/>
                </a:lnTo>
                <a:close/>
              </a:path>
              <a:path w="881379" h="236219">
                <a:moveTo>
                  <a:pt x="300100" y="213106"/>
                </a:moveTo>
                <a:lnTo>
                  <a:pt x="272160" y="213106"/>
                </a:lnTo>
                <a:lnTo>
                  <a:pt x="272160" y="231521"/>
                </a:lnTo>
                <a:lnTo>
                  <a:pt x="300100" y="231521"/>
                </a:lnTo>
                <a:lnTo>
                  <a:pt x="300100" y="213106"/>
                </a:lnTo>
                <a:close/>
              </a:path>
              <a:path w="881379" h="236219">
                <a:moveTo>
                  <a:pt x="300100" y="65277"/>
                </a:moveTo>
                <a:lnTo>
                  <a:pt x="272160" y="65277"/>
                </a:lnTo>
                <a:lnTo>
                  <a:pt x="272160" y="189484"/>
                </a:lnTo>
                <a:lnTo>
                  <a:pt x="267204" y="193528"/>
                </a:lnTo>
                <a:lnTo>
                  <a:pt x="235839" y="209550"/>
                </a:lnTo>
                <a:lnTo>
                  <a:pt x="300100" y="209550"/>
                </a:lnTo>
                <a:lnTo>
                  <a:pt x="300100" y="65277"/>
                </a:lnTo>
                <a:close/>
              </a:path>
              <a:path w="881379" h="236219">
                <a:moveTo>
                  <a:pt x="692403" y="65277"/>
                </a:moveTo>
                <a:lnTo>
                  <a:pt x="664464" y="65277"/>
                </a:lnTo>
                <a:lnTo>
                  <a:pt x="664464" y="231521"/>
                </a:lnTo>
                <a:lnTo>
                  <a:pt x="692403" y="231521"/>
                </a:lnTo>
                <a:lnTo>
                  <a:pt x="692403" y="107442"/>
                </a:lnTo>
                <a:lnTo>
                  <a:pt x="698626" y="101600"/>
                </a:lnTo>
                <a:lnTo>
                  <a:pt x="705103" y="96774"/>
                </a:lnTo>
                <a:lnTo>
                  <a:pt x="718439" y="89281"/>
                </a:lnTo>
                <a:lnTo>
                  <a:pt x="724789" y="87375"/>
                </a:lnTo>
                <a:lnTo>
                  <a:pt x="780484" y="87375"/>
                </a:lnTo>
                <a:lnTo>
                  <a:pt x="778826" y="83820"/>
                </a:lnTo>
                <a:lnTo>
                  <a:pt x="692403" y="83820"/>
                </a:lnTo>
                <a:lnTo>
                  <a:pt x="692403" y="65277"/>
                </a:lnTo>
                <a:close/>
              </a:path>
              <a:path w="881379" h="236219">
                <a:moveTo>
                  <a:pt x="780484" y="87375"/>
                </a:moveTo>
                <a:lnTo>
                  <a:pt x="737107" y="87375"/>
                </a:lnTo>
                <a:lnTo>
                  <a:pt x="742060" y="88264"/>
                </a:lnTo>
                <a:lnTo>
                  <a:pt x="749426" y="92075"/>
                </a:lnTo>
                <a:lnTo>
                  <a:pt x="758825" y="127762"/>
                </a:lnTo>
                <a:lnTo>
                  <a:pt x="758825" y="231521"/>
                </a:lnTo>
                <a:lnTo>
                  <a:pt x="786765" y="231521"/>
                </a:lnTo>
                <a:lnTo>
                  <a:pt x="786765" y="116205"/>
                </a:lnTo>
                <a:lnTo>
                  <a:pt x="786510" y="113919"/>
                </a:lnTo>
                <a:lnTo>
                  <a:pt x="786256" y="109600"/>
                </a:lnTo>
                <a:lnTo>
                  <a:pt x="786256" y="107823"/>
                </a:lnTo>
                <a:lnTo>
                  <a:pt x="791469" y="103155"/>
                </a:lnTo>
                <a:lnTo>
                  <a:pt x="796623" y="99060"/>
                </a:lnTo>
                <a:lnTo>
                  <a:pt x="801705" y="95535"/>
                </a:lnTo>
                <a:lnTo>
                  <a:pt x="806703" y="92583"/>
                </a:lnTo>
                <a:lnTo>
                  <a:pt x="812818" y="89408"/>
                </a:lnTo>
                <a:lnTo>
                  <a:pt x="781430" y="89408"/>
                </a:lnTo>
                <a:lnTo>
                  <a:pt x="780484" y="87375"/>
                </a:lnTo>
                <a:close/>
              </a:path>
              <a:path w="881379" h="236219">
                <a:moveTo>
                  <a:pt x="875417" y="87375"/>
                </a:moveTo>
                <a:lnTo>
                  <a:pt x="831469" y="87375"/>
                </a:lnTo>
                <a:lnTo>
                  <a:pt x="836422" y="88264"/>
                </a:lnTo>
                <a:lnTo>
                  <a:pt x="843787" y="92075"/>
                </a:lnTo>
                <a:lnTo>
                  <a:pt x="853185" y="127762"/>
                </a:lnTo>
                <a:lnTo>
                  <a:pt x="853185" y="231521"/>
                </a:lnTo>
                <a:lnTo>
                  <a:pt x="881126" y="231521"/>
                </a:lnTo>
                <a:lnTo>
                  <a:pt x="881085" y="120650"/>
                </a:lnTo>
                <a:lnTo>
                  <a:pt x="877570" y="93725"/>
                </a:lnTo>
                <a:lnTo>
                  <a:pt x="875417" y="87375"/>
                </a:lnTo>
                <a:close/>
              </a:path>
              <a:path w="881379" h="236219">
                <a:moveTo>
                  <a:pt x="839470" y="60706"/>
                </a:moveTo>
                <a:lnTo>
                  <a:pt x="832357" y="60706"/>
                </a:lnTo>
                <a:lnTo>
                  <a:pt x="825430" y="61158"/>
                </a:lnTo>
                <a:lnTo>
                  <a:pt x="787693" y="82786"/>
                </a:lnTo>
                <a:lnTo>
                  <a:pt x="781430" y="89408"/>
                </a:lnTo>
                <a:lnTo>
                  <a:pt x="812818" y="89408"/>
                </a:lnTo>
                <a:lnTo>
                  <a:pt x="813307" y="89153"/>
                </a:lnTo>
                <a:lnTo>
                  <a:pt x="819403" y="87375"/>
                </a:lnTo>
                <a:lnTo>
                  <a:pt x="875417" y="87375"/>
                </a:lnTo>
                <a:lnTo>
                  <a:pt x="875029" y="86233"/>
                </a:lnTo>
                <a:lnTo>
                  <a:pt x="845947" y="61849"/>
                </a:lnTo>
                <a:lnTo>
                  <a:pt x="839470" y="60706"/>
                </a:lnTo>
                <a:close/>
              </a:path>
              <a:path w="881379" h="236219">
                <a:moveTo>
                  <a:pt x="737997" y="60706"/>
                </a:moveTo>
                <a:lnTo>
                  <a:pt x="729360" y="60706"/>
                </a:lnTo>
                <a:lnTo>
                  <a:pt x="721486" y="62737"/>
                </a:lnTo>
                <a:lnTo>
                  <a:pt x="692403" y="83820"/>
                </a:lnTo>
                <a:lnTo>
                  <a:pt x="778826" y="83820"/>
                </a:lnTo>
                <a:lnTo>
                  <a:pt x="745138" y="61114"/>
                </a:lnTo>
                <a:lnTo>
                  <a:pt x="737997" y="60706"/>
                </a:lnTo>
                <a:close/>
              </a:path>
              <a:path w="881379" h="236219">
                <a:moveTo>
                  <a:pt x="369316" y="0"/>
                </a:moveTo>
                <a:lnTo>
                  <a:pt x="341375" y="0"/>
                </a:lnTo>
                <a:lnTo>
                  <a:pt x="341375" y="231521"/>
                </a:lnTo>
                <a:lnTo>
                  <a:pt x="369316" y="231521"/>
                </a:lnTo>
                <a:lnTo>
                  <a:pt x="369316" y="162051"/>
                </a:lnTo>
                <a:lnTo>
                  <a:pt x="380365" y="151384"/>
                </a:lnTo>
                <a:lnTo>
                  <a:pt x="414935" y="151384"/>
                </a:lnTo>
                <a:lnTo>
                  <a:pt x="402210" y="135509"/>
                </a:lnTo>
                <a:lnTo>
                  <a:pt x="369316" y="135509"/>
                </a:lnTo>
                <a:lnTo>
                  <a:pt x="369316" y="0"/>
                </a:lnTo>
                <a:close/>
              </a:path>
              <a:path w="881379" h="236219">
                <a:moveTo>
                  <a:pt x="414935" y="151384"/>
                </a:moveTo>
                <a:lnTo>
                  <a:pt x="380365" y="151384"/>
                </a:lnTo>
                <a:lnTo>
                  <a:pt x="442468" y="231521"/>
                </a:lnTo>
                <a:lnTo>
                  <a:pt x="479171" y="231521"/>
                </a:lnTo>
                <a:lnTo>
                  <a:pt x="414935" y="151384"/>
                </a:lnTo>
                <a:close/>
              </a:path>
              <a:path w="881379" h="236219">
                <a:moveTo>
                  <a:pt x="469900" y="65277"/>
                </a:moveTo>
                <a:lnTo>
                  <a:pt x="435101" y="65277"/>
                </a:lnTo>
                <a:lnTo>
                  <a:pt x="369316" y="135509"/>
                </a:lnTo>
                <a:lnTo>
                  <a:pt x="402210" y="135509"/>
                </a:lnTo>
                <a:lnTo>
                  <a:pt x="401700" y="134874"/>
                </a:lnTo>
                <a:lnTo>
                  <a:pt x="469900" y="65277"/>
                </a:lnTo>
                <a:close/>
              </a:path>
              <a:path w="881379" h="236219">
                <a:moveTo>
                  <a:pt x="27940" y="0"/>
                </a:moveTo>
                <a:lnTo>
                  <a:pt x="0" y="0"/>
                </a:lnTo>
                <a:lnTo>
                  <a:pt x="0" y="231521"/>
                </a:lnTo>
                <a:lnTo>
                  <a:pt x="27940" y="231521"/>
                </a:lnTo>
                <a:lnTo>
                  <a:pt x="27940" y="107442"/>
                </a:lnTo>
                <a:lnTo>
                  <a:pt x="33297" y="103179"/>
                </a:lnTo>
                <a:lnTo>
                  <a:pt x="64134" y="87375"/>
                </a:lnTo>
                <a:lnTo>
                  <a:pt x="123530" y="87375"/>
                </a:lnTo>
                <a:lnTo>
                  <a:pt x="122914" y="85836"/>
                </a:lnTo>
                <a:lnTo>
                  <a:pt x="121553" y="83820"/>
                </a:lnTo>
                <a:lnTo>
                  <a:pt x="27940" y="83820"/>
                </a:lnTo>
                <a:lnTo>
                  <a:pt x="27940" y="0"/>
                </a:lnTo>
                <a:close/>
              </a:path>
              <a:path w="881379" h="236219">
                <a:moveTo>
                  <a:pt x="123530" y="87375"/>
                </a:moveTo>
                <a:lnTo>
                  <a:pt x="78231" y="87375"/>
                </a:lnTo>
                <a:lnTo>
                  <a:pt x="83693" y="88392"/>
                </a:lnTo>
                <a:lnTo>
                  <a:pt x="91821" y="92456"/>
                </a:lnTo>
                <a:lnTo>
                  <a:pt x="102743" y="129286"/>
                </a:lnTo>
                <a:lnTo>
                  <a:pt x="102743" y="231521"/>
                </a:lnTo>
                <a:lnTo>
                  <a:pt x="130682" y="231521"/>
                </a:lnTo>
                <a:lnTo>
                  <a:pt x="130592" y="122174"/>
                </a:lnTo>
                <a:lnTo>
                  <a:pt x="129823" y="109267"/>
                </a:lnTo>
                <a:lnTo>
                  <a:pt x="127238" y="96647"/>
                </a:lnTo>
                <a:lnTo>
                  <a:pt x="123530" y="87375"/>
                </a:lnTo>
                <a:close/>
              </a:path>
              <a:path w="881379" h="236219">
                <a:moveTo>
                  <a:pt x="78485" y="60706"/>
                </a:moveTo>
                <a:lnTo>
                  <a:pt x="40417" y="73914"/>
                </a:lnTo>
                <a:lnTo>
                  <a:pt x="27940" y="83820"/>
                </a:lnTo>
                <a:lnTo>
                  <a:pt x="121553" y="83820"/>
                </a:lnTo>
                <a:lnTo>
                  <a:pt x="90033" y="61708"/>
                </a:lnTo>
                <a:lnTo>
                  <a:pt x="78485" y="607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26806" y="2332354"/>
            <a:ext cx="130810" cy="171450"/>
          </a:xfrm>
          <a:custGeom>
            <a:avLst/>
            <a:gdLst/>
            <a:ahLst/>
            <a:cxnLst/>
            <a:rect l="l" t="t" r="r" b="b"/>
            <a:pathLst>
              <a:path w="130809" h="171450">
                <a:moveTo>
                  <a:pt x="0" y="0"/>
                </a:moveTo>
                <a:lnTo>
                  <a:pt x="27940" y="0"/>
                </a:lnTo>
                <a:lnTo>
                  <a:pt x="27940" y="94742"/>
                </a:lnTo>
                <a:lnTo>
                  <a:pt x="27940" y="103505"/>
                </a:lnTo>
                <a:lnTo>
                  <a:pt x="28194" y="110871"/>
                </a:lnTo>
                <a:lnTo>
                  <a:pt x="28956" y="116586"/>
                </a:lnTo>
                <a:lnTo>
                  <a:pt x="29591" y="122428"/>
                </a:lnTo>
                <a:lnTo>
                  <a:pt x="42545" y="141224"/>
                </a:lnTo>
                <a:lnTo>
                  <a:pt x="46482" y="143256"/>
                </a:lnTo>
                <a:lnTo>
                  <a:pt x="52197" y="144272"/>
                </a:lnTo>
                <a:lnTo>
                  <a:pt x="59436" y="144272"/>
                </a:lnTo>
                <a:lnTo>
                  <a:pt x="66294" y="144272"/>
                </a:lnTo>
                <a:lnTo>
                  <a:pt x="102616" y="124206"/>
                </a:lnTo>
                <a:lnTo>
                  <a:pt x="102616" y="0"/>
                </a:lnTo>
                <a:lnTo>
                  <a:pt x="130556" y="0"/>
                </a:lnTo>
                <a:lnTo>
                  <a:pt x="130556" y="166243"/>
                </a:lnTo>
                <a:lnTo>
                  <a:pt x="102616" y="166243"/>
                </a:lnTo>
                <a:lnTo>
                  <a:pt x="102616" y="147828"/>
                </a:lnTo>
                <a:lnTo>
                  <a:pt x="96232" y="153114"/>
                </a:lnTo>
                <a:lnTo>
                  <a:pt x="59174" y="170562"/>
                </a:lnTo>
                <a:lnTo>
                  <a:pt x="52197" y="170942"/>
                </a:lnTo>
                <a:lnTo>
                  <a:pt x="44958" y="170942"/>
                </a:lnTo>
                <a:lnTo>
                  <a:pt x="38100" y="169672"/>
                </a:lnTo>
                <a:lnTo>
                  <a:pt x="31750" y="167259"/>
                </a:lnTo>
                <a:lnTo>
                  <a:pt x="25273" y="164973"/>
                </a:lnTo>
                <a:lnTo>
                  <a:pt x="19685" y="161162"/>
                </a:lnTo>
                <a:lnTo>
                  <a:pt x="14986" y="155956"/>
                </a:lnTo>
                <a:lnTo>
                  <a:pt x="10160" y="150875"/>
                </a:lnTo>
                <a:lnTo>
                  <a:pt x="0" y="10795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99146" y="2327782"/>
            <a:ext cx="139700" cy="18008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94066" y="2323210"/>
            <a:ext cx="225805" cy="17995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75550" y="2267076"/>
            <a:ext cx="137795" cy="231775"/>
          </a:xfrm>
          <a:custGeom>
            <a:avLst/>
            <a:gdLst/>
            <a:ahLst/>
            <a:cxnLst/>
            <a:rect l="l" t="t" r="r" b="b"/>
            <a:pathLst>
              <a:path w="137795" h="231775">
                <a:moveTo>
                  <a:pt x="0" y="0"/>
                </a:moveTo>
                <a:lnTo>
                  <a:pt x="27940" y="0"/>
                </a:lnTo>
                <a:lnTo>
                  <a:pt x="27940" y="135509"/>
                </a:lnTo>
                <a:lnTo>
                  <a:pt x="93725" y="65277"/>
                </a:lnTo>
                <a:lnTo>
                  <a:pt x="128524" y="65277"/>
                </a:lnTo>
                <a:lnTo>
                  <a:pt x="60325" y="134874"/>
                </a:lnTo>
                <a:lnTo>
                  <a:pt x="137795" y="231521"/>
                </a:lnTo>
                <a:lnTo>
                  <a:pt x="101092" y="231521"/>
                </a:lnTo>
                <a:lnTo>
                  <a:pt x="38989" y="151384"/>
                </a:lnTo>
                <a:lnTo>
                  <a:pt x="27940" y="162051"/>
                </a:lnTo>
                <a:lnTo>
                  <a:pt x="27940" y="231521"/>
                </a:lnTo>
                <a:lnTo>
                  <a:pt x="0" y="2315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29602" y="2262504"/>
            <a:ext cx="139826" cy="24066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1916" y="2889535"/>
            <a:ext cx="71437" cy="728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8680" y="2912617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33654" y="0"/>
                </a:moveTo>
                <a:lnTo>
                  <a:pt x="19138" y="0"/>
                </a:lnTo>
                <a:lnTo>
                  <a:pt x="12941" y="2540"/>
                </a:lnTo>
                <a:lnTo>
                  <a:pt x="7759" y="7620"/>
                </a:lnTo>
                <a:lnTo>
                  <a:pt x="2590" y="12827"/>
                </a:lnTo>
                <a:lnTo>
                  <a:pt x="0" y="19050"/>
                </a:lnTo>
                <a:lnTo>
                  <a:pt x="0" y="33655"/>
                </a:lnTo>
                <a:lnTo>
                  <a:pt x="2590" y="39878"/>
                </a:lnTo>
                <a:lnTo>
                  <a:pt x="7759" y="44958"/>
                </a:lnTo>
                <a:lnTo>
                  <a:pt x="12941" y="50165"/>
                </a:lnTo>
                <a:lnTo>
                  <a:pt x="19138" y="52832"/>
                </a:lnTo>
                <a:lnTo>
                  <a:pt x="33654" y="52832"/>
                </a:lnTo>
                <a:lnTo>
                  <a:pt x="39878" y="50165"/>
                </a:lnTo>
                <a:lnTo>
                  <a:pt x="45059" y="44958"/>
                </a:lnTo>
                <a:lnTo>
                  <a:pt x="50228" y="39878"/>
                </a:lnTo>
                <a:lnTo>
                  <a:pt x="52819" y="33655"/>
                </a:lnTo>
                <a:lnTo>
                  <a:pt x="52819" y="19050"/>
                </a:lnTo>
                <a:lnTo>
                  <a:pt x="50228" y="12827"/>
                </a:lnTo>
                <a:lnTo>
                  <a:pt x="45059" y="7620"/>
                </a:lnTo>
                <a:lnTo>
                  <a:pt x="39878" y="2540"/>
                </a:lnTo>
                <a:lnTo>
                  <a:pt x="3365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8680" y="2912617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352" y="0"/>
                </a:moveTo>
                <a:lnTo>
                  <a:pt x="33654" y="0"/>
                </a:lnTo>
                <a:lnTo>
                  <a:pt x="39878" y="2540"/>
                </a:lnTo>
                <a:lnTo>
                  <a:pt x="45059" y="7620"/>
                </a:lnTo>
                <a:lnTo>
                  <a:pt x="50228" y="12827"/>
                </a:lnTo>
                <a:lnTo>
                  <a:pt x="52819" y="19050"/>
                </a:lnTo>
                <a:lnTo>
                  <a:pt x="52819" y="26289"/>
                </a:lnTo>
                <a:lnTo>
                  <a:pt x="52819" y="33655"/>
                </a:lnTo>
                <a:lnTo>
                  <a:pt x="50228" y="39878"/>
                </a:lnTo>
                <a:lnTo>
                  <a:pt x="45059" y="44958"/>
                </a:lnTo>
                <a:lnTo>
                  <a:pt x="39878" y="50165"/>
                </a:lnTo>
                <a:lnTo>
                  <a:pt x="33654" y="52832"/>
                </a:lnTo>
                <a:lnTo>
                  <a:pt x="26352" y="52832"/>
                </a:lnTo>
                <a:lnTo>
                  <a:pt x="19138" y="52832"/>
                </a:lnTo>
                <a:lnTo>
                  <a:pt x="12941" y="50165"/>
                </a:lnTo>
                <a:lnTo>
                  <a:pt x="7759" y="44958"/>
                </a:lnTo>
                <a:lnTo>
                  <a:pt x="2590" y="39878"/>
                </a:lnTo>
                <a:lnTo>
                  <a:pt x="0" y="33655"/>
                </a:lnTo>
                <a:lnTo>
                  <a:pt x="0" y="26289"/>
                </a:lnTo>
                <a:lnTo>
                  <a:pt x="0" y="19050"/>
                </a:lnTo>
                <a:lnTo>
                  <a:pt x="2590" y="12827"/>
                </a:lnTo>
                <a:lnTo>
                  <a:pt x="7759" y="7620"/>
                </a:lnTo>
                <a:lnTo>
                  <a:pt x="12941" y="2540"/>
                </a:lnTo>
                <a:lnTo>
                  <a:pt x="19138" y="0"/>
                </a:lnTo>
                <a:lnTo>
                  <a:pt x="2635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68908" y="2758452"/>
            <a:ext cx="1629028" cy="31532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81544" y="2777617"/>
            <a:ext cx="1619313" cy="30365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18460" y="2758452"/>
            <a:ext cx="720648" cy="31532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31160" y="2777617"/>
            <a:ext cx="710057" cy="30365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24071" y="2948931"/>
            <a:ext cx="83480" cy="11722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41978" y="2971292"/>
            <a:ext cx="63500" cy="97790"/>
          </a:xfrm>
          <a:custGeom>
            <a:avLst/>
            <a:gdLst/>
            <a:ahLst/>
            <a:cxnLst/>
            <a:rect l="l" t="t" r="r" b="b"/>
            <a:pathLst>
              <a:path w="63500" h="97789">
                <a:moveTo>
                  <a:pt x="63500" y="0"/>
                </a:moveTo>
                <a:lnTo>
                  <a:pt x="26288" y="0"/>
                </a:lnTo>
                <a:lnTo>
                  <a:pt x="0" y="97536"/>
                </a:lnTo>
                <a:lnTo>
                  <a:pt x="21717" y="97536"/>
                </a:lnTo>
                <a:lnTo>
                  <a:pt x="63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41978" y="2971292"/>
            <a:ext cx="63500" cy="97790"/>
          </a:xfrm>
          <a:custGeom>
            <a:avLst/>
            <a:gdLst/>
            <a:ahLst/>
            <a:cxnLst/>
            <a:rect l="l" t="t" r="r" b="b"/>
            <a:pathLst>
              <a:path w="63500" h="97789">
                <a:moveTo>
                  <a:pt x="26288" y="0"/>
                </a:moveTo>
                <a:lnTo>
                  <a:pt x="63500" y="0"/>
                </a:lnTo>
                <a:lnTo>
                  <a:pt x="21717" y="97536"/>
                </a:lnTo>
                <a:lnTo>
                  <a:pt x="0" y="97536"/>
                </a:lnTo>
                <a:lnTo>
                  <a:pt x="26288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23715" y="2769120"/>
            <a:ext cx="679450" cy="31215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19244" y="2758452"/>
            <a:ext cx="604837" cy="31532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31816" y="2777617"/>
            <a:ext cx="594868" cy="30365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41620" y="2758439"/>
            <a:ext cx="1215961" cy="25577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55082" y="2777617"/>
            <a:ext cx="1204214" cy="24536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61404" y="2758439"/>
            <a:ext cx="1991741" cy="31368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74104" y="2777617"/>
            <a:ext cx="1981581" cy="30200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65860" y="3124200"/>
            <a:ext cx="772502" cy="25577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82700" y="3147948"/>
            <a:ext cx="753745" cy="236220"/>
          </a:xfrm>
          <a:custGeom>
            <a:avLst/>
            <a:gdLst/>
            <a:ahLst/>
            <a:cxnLst/>
            <a:rect l="l" t="t" r="r" b="b"/>
            <a:pathLst>
              <a:path w="753744" h="236220">
                <a:moveTo>
                  <a:pt x="471474" y="65277"/>
                </a:moveTo>
                <a:lnTo>
                  <a:pt x="443534" y="65277"/>
                </a:lnTo>
                <a:lnTo>
                  <a:pt x="443621" y="176149"/>
                </a:lnTo>
                <a:lnTo>
                  <a:pt x="453694" y="216153"/>
                </a:lnTo>
                <a:lnTo>
                  <a:pt x="458520" y="221234"/>
                </a:lnTo>
                <a:lnTo>
                  <a:pt x="463219" y="226440"/>
                </a:lnTo>
                <a:lnTo>
                  <a:pt x="468807" y="230250"/>
                </a:lnTo>
                <a:lnTo>
                  <a:pt x="475284" y="232537"/>
                </a:lnTo>
                <a:lnTo>
                  <a:pt x="481634" y="234950"/>
                </a:lnTo>
                <a:lnTo>
                  <a:pt x="488492" y="236220"/>
                </a:lnTo>
                <a:lnTo>
                  <a:pt x="495731" y="236220"/>
                </a:lnTo>
                <a:lnTo>
                  <a:pt x="533561" y="223011"/>
                </a:lnTo>
                <a:lnTo>
                  <a:pt x="546150" y="213105"/>
                </a:lnTo>
                <a:lnTo>
                  <a:pt x="574090" y="213105"/>
                </a:lnTo>
                <a:lnTo>
                  <a:pt x="574090" y="209550"/>
                </a:lnTo>
                <a:lnTo>
                  <a:pt x="495731" y="209550"/>
                </a:lnTo>
                <a:lnTo>
                  <a:pt x="490016" y="208534"/>
                </a:lnTo>
                <a:lnTo>
                  <a:pt x="486079" y="206501"/>
                </a:lnTo>
                <a:lnTo>
                  <a:pt x="482142" y="204597"/>
                </a:lnTo>
                <a:lnTo>
                  <a:pt x="479094" y="201422"/>
                </a:lnTo>
                <a:lnTo>
                  <a:pt x="476808" y="197230"/>
                </a:lnTo>
                <a:lnTo>
                  <a:pt x="474522" y="192786"/>
                </a:lnTo>
                <a:lnTo>
                  <a:pt x="473125" y="187705"/>
                </a:lnTo>
                <a:lnTo>
                  <a:pt x="472415" y="181300"/>
                </a:lnTo>
                <a:lnTo>
                  <a:pt x="471728" y="176149"/>
                </a:lnTo>
                <a:lnTo>
                  <a:pt x="471474" y="168783"/>
                </a:lnTo>
                <a:lnTo>
                  <a:pt x="471474" y="65277"/>
                </a:lnTo>
                <a:close/>
              </a:path>
              <a:path w="753744" h="236220">
                <a:moveTo>
                  <a:pt x="574090" y="213105"/>
                </a:moveTo>
                <a:lnTo>
                  <a:pt x="546150" y="213105"/>
                </a:lnTo>
                <a:lnTo>
                  <a:pt x="546150" y="231521"/>
                </a:lnTo>
                <a:lnTo>
                  <a:pt x="574090" y="231521"/>
                </a:lnTo>
                <a:lnTo>
                  <a:pt x="574090" y="213105"/>
                </a:lnTo>
                <a:close/>
              </a:path>
              <a:path w="753744" h="236220">
                <a:moveTo>
                  <a:pt x="574090" y="65277"/>
                </a:moveTo>
                <a:lnTo>
                  <a:pt x="546150" y="65277"/>
                </a:lnTo>
                <a:lnTo>
                  <a:pt x="546150" y="189484"/>
                </a:lnTo>
                <a:lnTo>
                  <a:pt x="541193" y="193528"/>
                </a:lnTo>
                <a:lnTo>
                  <a:pt x="509828" y="209550"/>
                </a:lnTo>
                <a:lnTo>
                  <a:pt x="574090" y="209550"/>
                </a:lnTo>
                <a:lnTo>
                  <a:pt x="574090" y="65277"/>
                </a:lnTo>
                <a:close/>
              </a:path>
              <a:path w="753744" h="236220">
                <a:moveTo>
                  <a:pt x="27978" y="65277"/>
                </a:moveTo>
                <a:lnTo>
                  <a:pt x="0" y="65277"/>
                </a:lnTo>
                <a:lnTo>
                  <a:pt x="88" y="176149"/>
                </a:lnTo>
                <a:lnTo>
                  <a:pt x="10261" y="216153"/>
                </a:lnTo>
                <a:lnTo>
                  <a:pt x="15024" y="221234"/>
                </a:lnTo>
                <a:lnTo>
                  <a:pt x="19786" y="226440"/>
                </a:lnTo>
                <a:lnTo>
                  <a:pt x="25374" y="230250"/>
                </a:lnTo>
                <a:lnTo>
                  <a:pt x="31775" y="232537"/>
                </a:lnTo>
                <a:lnTo>
                  <a:pt x="38176" y="234950"/>
                </a:lnTo>
                <a:lnTo>
                  <a:pt x="44996" y="236220"/>
                </a:lnTo>
                <a:lnTo>
                  <a:pt x="52235" y="236220"/>
                </a:lnTo>
                <a:lnTo>
                  <a:pt x="90065" y="223011"/>
                </a:lnTo>
                <a:lnTo>
                  <a:pt x="102666" y="213105"/>
                </a:lnTo>
                <a:lnTo>
                  <a:pt x="130606" y="213105"/>
                </a:lnTo>
                <a:lnTo>
                  <a:pt x="130606" y="209550"/>
                </a:lnTo>
                <a:lnTo>
                  <a:pt x="52184" y="209550"/>
                </a:lnTo>
                <a:lnTo>
                  <a:pt x="46558" y="208534"/>
                </a:lnTo>
                <a:lnTo>
                  <a:pt x="42633" y="206501"/>
                </a:lnTo>
                <a:lnTo>
                  <a:pt x="38722" y="204597"/>
                </a:lnTo>
                <a:lnTo>
                  <a:pt x="35623" y="201422"/>
                </a:lnTo>
                <a:lnTo>
                  <a:pt x="27978" y="168783"/>
                </a:lnTo>
                <a:lnTo>
                  <a:pt x="27978" y="65277"/>
                </a:lnTo>
                <a:close/>
              </a:path>
              <a:path w="753744" h="236220">
                <a:moveTo>
                  <a:pt x="130606" y="213105"/>
                </a:moveTo>
                <a:lnTo>
                  <a:pt x="102666" y="213105"/>
                </a:lnTo>
                <a:lnTo>
                  <a:pt x="102666" y="231521"/>
                </a:lnTo>
                <a:lnTo>
                  <a:pt x="130606" y="231521"/>
                </a:lnTo>
                <a:lnTo>
                  <a:pt x="130606" y="213105"/>
                </a:lnTo>
                <a:close/>
              </a:path>
              <a:path w="753744" h="236220">
                <a:moveTo>
                  <a:pt x="130606" y="65277"/>
                </a:moveTo>
                <a:lnTo>
                  <a:pt x="102666" y="65277"/>
                </a:lnTo>
                <a:lnTo>
                  <a:pt x="102666" y="189484"/>
                </a:lnTo>
                <a:lnTo>
                  <a:pt x="97709" y="193528"/>
                </a:lnTo>
                <a:lnTo>
                  <a:pt x="66370" y="209550"/>
                </a:lnTo>
                <a:lnTo>
                  <a:pt x="130606" y="209550"/>
                </a:lnTo>
                <a:lnTo>
                  <a:pt x="130606" y="65277"/>
                </a:lnTo>
                <a:close/>
              </a:path>
              <a:path w="753744" h="236220">
                <a:moveTo>
                  <a:pt x="199821" y="65277"/>
                </a:moveTo>
                <a:lnTo>
                  <a:pt x="171881" y="65277"/>
                </a:lnTo>
                <a:lnTo>
                  <a:pt x="171881" y="231521"/>
                </a:lnTo>
                <a:lnTo>
                  <a:pt x="199821" y="231521"/>
                </a:lnTo>
                <a:lnTo>
                  <a:pt x="199821" y="107441"/>
                </a:lnTo>
                <a:lnTo>
                  <a:pt x="205179" y="103179"/>
                </a:lnTo>
                <a:lnTo>
                  <a:pt x="236016" y="87375"/>
                </a:lnTo>
                <a:lnTo>
                  <a:pt x="295411" y="87375"/>
                </a:lnTo>
                <a:lnTo>
                  <a:pt x="294795" y="85836"/>
                </a:lnTo>
                <a:lnTo>
                  <a:pt x="293435" y="83820"/>
                </a:lnTo>
                <a:lnTo>
                  <a:pt x="199821" y="83820"/>
                </a:lnTo>
                <a:lnTo>
                  <a:pt x="199821" y="65277"/>
                </a:lnTo>
                <a:close/>
              </a:path>
              <a:path w="753744" h="236220">
                <a:moveTo>
                  <a:pt x="295411" y="87375"/>
                </a:moveTo>
                <a:lnTo>
                  <a:pt x="250113" y="87375"/>
                </a:lnTo>
                <a:lnTo>
                  <a:pt x="255574" y="88391"/>
                </a:lnTo>
                <a:lnTo>
                  <a:pt x="263702" y="92455"/>
                </a:lnTo>
                <a:lnTo>
                  <a:pt x="274624" y="129286"/>
                </a:lnTo>
                <a:lnTo>
                  <a:pt x="274624" y="231521"/>
                </a:lnTo>
                <a:lnTo>
                  <a:pt x="302564" y="231521"/>
                </a:lnTo>
                <a:lnTo>
                  <a:pt x="302474" y="122174"/>
                </a:lnTo>
                <a:lnTo>
                  <a:pt x="301705" y="109267"/>
                </a:lnTo>
                <a:lnTo>
                  <a:pt x="299119" y="96647"/>
                </a:lnTo>
                <a:lnTo>
                  <a:pt x="295411" y="87375"/>
                </a:lnTo>
                <a:close/>
              </a:path>
              <a:path w="753744" h="236220">
                <a:moveTo>
                  <a:pt x="250367" y="60705"/>
                </a:moveTo>
                <a:lnTo>
                  <a:pt x="212299" y="73914"/>
                </a:lnTo>
                <a:lnTo>
                  <a:pt x="199821" y="83820"/>
                </a:lnTo>
                <a:lnTo>
                  <a:pt x="293435" y="83820"/>
                </a:lnTo>
                <a:lnTo>
                  <a:pt x="261914" y="61708"/>
                </a:lnTo>
                <a:lnTo>
                  <a:pt x="250367" y="60705"/>
                </a:lnTo>
                <a:close/>
              </a:path>
              <a:path w="753744" h="236220">
                <a:moveTo>
                  <a:pt x="372287" y="88518"/>
                </a:moveTo>
                <a:lnTo>
                  <a:pt x="344347" y="88518"/>
                </a:lnTo>
                <a:lnTo>
                  <a:pt x="344464" y="182499"/>
                </a:lnTo>
                <a:lnTo>
                  <a:pt x="357174" y="221741"/>
                </a:lnTo>
                <a:lnTo>
                  <a:pt x="392861" y="234823"/>
                </a:lnTo>
                <a:lnTo>
                  <a:pt x="397433" y="234823"/>
                </a:lnTo>
                <a:lnTo>
                  <a:pt x="402386" y="234441"/>
                </a:lnTo>
                <a:lnTo>
                  <a:pt x="413181" y="232663"/>
                </a:lnTo>
                <a:lnTo>
                  <a:pt x="418515" y="231521"/>
                </a:lnTo>
                <a:lnTo>
                  <a:pt x="423849" y="230124"/>
                </a:lnTo>
                <a:lnTo>
                  <a:pt x="423849" y="210312"/>
                </a:lnTo>
                <a:lnTo>
                  <a:pt x="393242" y="210312"/>
                </a:lnTo>
                <a:lnTo>
                  <a:pt x="388162" y="209423"/>
                </a:lnTo>
                <a:lnTo>
                  <a:pt x="384352" y="207645"/>
                </a:lnTo>
                <a:lnTo>
                  <a:pt x="380669" y="205866"/>
                </a:lnTo>
                <a:lnTo>
                  <a:pt x="377875" y="203326"/>
                </a:lnTo>
                <a:lnTo>
                  <a:pt x="376224" y="199898"/>
                </a:lnTo>
                <a:lnTo>
                  <a:pt x="374192" y="195834"/>
                </a:lnTo>
                <a:lnTo>
                  <a:pt x="373049" y="191642"/>
                </a:lnTo>
                <a:lnTo>
                  <a:pt x="372541" y="182499"/>
                </a:lnTo>
                <a:lnTo>
                  <a:pt x="372287" y="176022"/>
                </a:lnTo>
                <a:lnTo>
                  <a:pt x="372287" y="88518"/>
                </a:lnTo>
                <a:close/>
              </a:path>
              <a:path w="753744" h="236220">
                <a:moveTo>
                  <a:pt x="423849" y="204850"/>
                </a:moveTo>
                <a:lnTo>
                  <a:pt x="422198" y="204850"/>
                </a:lnTo>
                <a:lnTo>
                  <a:pt x="420293" y="205866"/>
                </a:lnTo>
                <a:lnTo>
                  <a:pt x="412927" y="208279"/>
                </a:lnTo>
                <a:lnTo>
                  <a:pt x="408736" y="209550"/>
                </a:lnTo>
                <a:lnTo>
                  <a:pt x="404291" y="210312"/>
                </a:lnTo>
                <a:lnTo>
                  <a:pt x="423849" y="210312"/>
                </a:lnTo>
                <a:lnTo>
                  <a:pt x="423849" y="204850"/>
                </a:lnTo>
                <a:close/>
              </a:path>
              <a:path w="753744" h="236220">
                <a:moveTo>
                  <a:pt x="423849" y="65277"/>
                </a:moveTo>
                <a:lnTo>
                  <a:pt x="325424" y="65277"/>
                </a:lnTo>
                <a:lnTo>
                  <a:pt x="325424" y="88518"/>
                </a:lnTo>
                <a:lnTo>
                  <a:pt x="423849" y="88518"/>
                </a:lnTo>
                <a:lnTo>
                  <a:pt x="423849" y="65277"/>
                </a:lnTo>
                <a:close/>
              </a:path>
              <a:path w="753744" h="236220">
                <a:moveTo>
                  <a:pt x="372287" y="17525"/>
                </a:moveTo>
                <a:lnTo>
                  <a:pt x="344347" y="17525"/>
                </a:lnTo>
                <a:lnTo>
                  <a:pt x="344347" y="65277"/>
                </a:lnTo>
                <a:lnTo>
                  <a:pt x="372287" y="65277"/>
                </a:lnTo>
                <a:lnTo>
                  <a:pt x="372287" y="17525"/>
                </a:lnTo>
                <a:close/>
              </a:path>
              <a:path w="753744" h="236220">
                <a:moveTo>
                  <a:pt x="643305" y="0"/>
                </a:moveTo>
                <a:lnTo>
                  <a:pt x="615365" y="0"/>
                </a:lnTo>
                <a:lnTo>
                  <a:pt x="615365" y="231521"/>
                </a:lnTo>
                <a:lnTo>
                  <a:pt x="643305" y="231521"/>
                </a:lnTo>
                <a:lnTo>
                  <a:pt x="643305" y="162051"/>
                </a:lnTo>
                <a:lnTo>
                  <a:pt x="654354" y="151384"/>
                </a:lnTo>
                <a:lnTo>
                  <a:pt x="688924" y="151384"/>
                </a:lnTo>
                <a:lnTo>
                  <a:pt x="676199" y="135509"/>
                </a:lnTo>
                <a:lnTo>
                  <a:pt x="643305" y="135509"/>
                </a:lnTo>
                <a:lnTo>
                  <a:pt x="643305" y="0"/>
                </a:lnTo>
                <a:close/>
              </a:path>
              <a:path w="753744" h="236220">
                <a:moveTo>
                  <a:pt x="688924" y="151384"/>
                </a:moveTo>
                <a:lnTo>
                  <a:pt x="654354" y="151384"/>
                </a:lnTo>
                <a:lnTo>
                  <a:pt x="716457" y="231521"/>
                </a:lnTo>
                <a:lnTo>
                  <a:pt x="753160" y="231521"/>
                </a:lnTo>
                <a:lnTo>
                  <a:pt x="688924" y="151384"/>
                </a:lnTo>
                <a:close/>
              </a:path>
              <a:path w="753744" h="236220">
                <a:moveTo>
                  <a:pt x="743889" y="65277"/>
                </a:moveTo>
                <a:lnTo>
                  <a:pt x="709091" y="65277"/>
                </a:lnTo>
                <a:lnTo>
                  <a:pt x="643305" y="135509"/>
                </a:lnTo>
                <a:lnTo>
                  <a:pt x="676199" y="135509"/>
                </a:lnTo>
                <a:lnTo>
                  <a:pt x="675690" y="134874"/>
                </a:lnTo>
                <a:lnTo>
                  <a:pt x="743889" y="652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26235" y="3213226"/>
            <a:ext cx="130810" cy="171450"/>
          </a:xfrm>
          <a:custGeom>
            <a:avLst/>
            <a:gdLst/>
            <a:ahLst/>
            <a:cxnLst/>
            <a:rect l="l" t="t" r="r" b="b"/>
            <a:pathLst>
              <a:path w="130810" h="171450">
                <a:moveTo>
                  <a:pt x="0" y="0"/>
                </a:moveTo>
                <a:lnTo>
                  <a:pt x="27939" y="0"/>
                </a:lnTo>
                <a:lnTo>
                  <a:pt x="27939" y="94742"/>
                </a:lnTo>
                <a:lnTo>
                  <a:pt x="27939" y="103505"/>
                </a:lnTo>
                <a:lnTo>
                  <a:pt x="28193" y="110871"/>
                </a:lnTo>
                <a:lnTo>
                  <a:pt x="28956" y="116586"/>
                </a:lnTo>
                <a:lnTo>
                  <a:pt x="29590" y="122427"/>
                </a:lnTo>
                <a:lnTo>
                  <a:pt x="42544" y="141224"/>
                </a:lnTo>
                <a:lnTo>
                  <a:pt x="46481" y="143256"/>
                </a:lnTo>
                <a:lnTo>
                  <a:pt x="52196" y="144272"/>
                </a:lnTo>
                <a:lnTo>
                  <a:pt x="59435" y="144272"/>
                </a:lnTo>
                <a:lnTo>
                  <a:pt x="66293" y="144272"/>
                </a:lnTo>
                <a:lnTo>
                  <a:pt x="102615" y="124206"/>
                </a:lnTo>
                <a:lnTo>
                  <a:pt x="102615" y="0"/>
                </a:lnTo>
                <a:lnTo>
                  <a:pt x="130556" y="0"/>
                </a:lnTo>
                <a:lnTo>
                  <a:pt x="130556" y="166243"/>
                </a:lnTo>
                <a:lnTo>
                  <a:pt x="102615" y="166243"/>
                </a:lnTo>
                <a:lnTo>
                  <a:pt x="102615" y="147827"/>
                </a:lnTo>
                <a:lnTo>
                  <a:pt x="96232" y="153114"/>
                </a:lnTo>
                <a:lnTo>
                  <a:pt x="59174" y="170562"/>
                </a:lnTo>
                <a:lnTo>
                  <a:pt x="52196" y="170942"/>
                </a:lnTo>
                <a:lnTo>
                  <a:pt x="44957" y="170942"/>
                </a:lnTo>
                <a:lnTo>
                  <a:pt x="38100" y="169672"/>
                </a:lnTo>
                <a:lnTo>
                  <a:pt x="31750" y="167259"/>
                </a:lnTo>
                <a:lnTo>
                  <a:pt x="25272" y="164973"/>
                </a:lnTo>
                <a:lnTo>
                  <a:pt x="19684" y="161162"/>
                </a:lnTo>
                <a:lnTo>
                  <a:pt x="14985" y="155956"/>
                </a:lnTo>
                <a:lnTo>
                  <a:pt x="10159" y="150875"/>
                </a:lnTo>
                <a:lnTo>
                  <a:pt x="0" y="10795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78128" y="3208654"/>
            <a:ext cx="139750" cy="18008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54582" y="3208654"/>
            <a:ext cx="130810" cy="170815"/>
          </a:xfrm>
          <a:custGeom>
            <a:avLst/>
            <a:gdLst/>
            <a:ahLst/>
            <a:cxnLst/>
            <a:rect l="l" t="t" r="r" b="b"/>
            <a:pathLst>
              <a:path w="130809" h="170814">
                <a:moveTo>
                  <a:pt x="78486" y="0"/>
                </a:moveTo>
                <a:lnTo>
                  <a:pt x="116840" y="16129"/>
                </a:lnTo>
                <a:lnTo>
                  <a:pt x="130683" y="62992"/>
                </a:lnTo>
                <a:lnTo>
                  <a:pt x="130683" y="170815"/>
                </a:lnTo>
                <a:lnTo>
                  <a:pt x="102743" y="170815"/>
                </a:lnTo>
                <a:lnTo>
                  <a:pt x="102743" y="76200"/>
                </a:lnTo>
                <a:lnTo>
                  <a:pt x="102743" y="68580"/>
                </a:lnTo>
                <a:lnTo>
                  <a:pt x="102362" y="61468"/>
                </a:lnTo>
                <a:lnTo>
                  <a:pt x="101600" y="54864"/>
                </a:lnTo>
                <a:lnTo>
                  <a:pt x="100837" y="48260"/>
                </a:lnTo>
                <a:lnTo>
                  <a:pt x="99440" y="42925"/>
                </a:lnTo>
                <a:lnTo>
                  <a:pt x="97281" y="38989"/>
                </a:lnTo>
                <a:lnTo>
                  <a:pt x="94996" y="34798"/>
                </a:lnTo>
                <a:lnTo>
                  <a:pt x="91821" y="31750"/>
                </a:lnTo>
                <a:lnTo>
                  <a:pt x="87756" y="29718"/>
                </a:lnTo>
                <a:lnTo>
                  <a:pt x="83693" y="27686"/>
                </a:lnTo>
                <a:lnTo>
                  <a:pt x="78231" y="26670"/>
                </a:lnTo>
                <a:lnTo>
                  <a:pt x="71120" y="26670"/>
                </a:lnTo>
                <a:lnTo>
                  <a:pt x="64134" y="26670"/>
                </a:lnTo>
                <a:lnTo>
                  <a:pt x="27940" y="46736"/>
                </a:lnTo>
                <a:lnTo>
                  <a:pt x="27940" y="170815"/>
                </a:lnTo>
                <a:lnTo>
                  <a:pt x="0" y="170815"/>
                </a:lnTo>
                <a:lnTo>
                  <a:pt x="0" y="4572"/>
                </a:lnTo>
                <a:lnTo>
                  <a:pt x="27940" y="4572"/>
                </a:lnTo>
                <a:lnTo>
                  <a:pt x="27940" y="23114"/>
                </a:lnTo>
                <a:lnTo>
                  <a:pt x="34202" y="17827"/>
                </a:lnTo>
                <a:lnTo>
                  <a:pt x="71743" y="379"/>
                </a:lnTo>
                <a:lnTo>
                  <a:pt x="7848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08125" y="3165475"/>
            <a:ext cx="98425" cy="217804"/>
          </a:xfrm>
          <a:custGeom>
            <a:avLst/>
            <a:gdLst/>
            <a:ahLst/>
            <a:cxnLst/>
            <a:rect l="l" t="t" r="r" b="b"/>
            <a:pathLst>
              <a:path w="98425" h="217804">
                <a:moveTo>
                  <a:pt x="18922" y="0"/>
                </a:moveTo>
                <a:lnTo>
                  <a:pt x="46862" y="0"/>
                </a:lnTo>
                <a:lnTo>
                  <a:pt x="46862" y="47751"/>
                </a:lnTo>
                <a:lnTo>
                  <a:pt x="98425" y="47751"/>
                </a:lnTo>
                <a:lnTo>
                  <a:pt x="98425" y="70992"/>
                </a:lnTo>
                <a:lnTo>
                  <a:pt x="46862" y="70992"/>
                </a:lnTo>
                <a:lnTo>
                  <a:pt x="46862" y="149987"/>
                </a:lnTo>
                <a:lnTo>
                  <a:pt x="46862" y="158496"/>
                </a:lnTo>
                <a:lnTo>
                  <a:pt x="47116" y="164973"/>
                </a:lnTo>
                <a:lnTo>
                  <a:pt x="47371" y="169545"/>
                </a:lnTo>
                <a:lnTo>
                  <a:pt x="47625" y="174116"/>
                </a:lnTo>
                <a:lnTo>
                  <a:pt x="48768" y="178308"/>
                </a:lnTo>
                <a:lnTo>
                  <a:pt x="50800" y="182372"/>
                </a:lnTo>
                <a:lnTo>
                  <a:pt x="52450" y="185800"/>
                </a:lnTo>
                <a:lnTo>
                  <a:pt x="55244" y="188340"/>
                </a:lnTo>
                <a:lnTo>
                  <a:pt x="58928" y="190119"/>
                </a:lnTo>
                <a:lnTo>
                  <a:pt x="62737" y="191897"/>
                </a:lnTo>
                <a:lnTo>
                  <a:pt x="67818" y="192786"/>
                </a:lnTo>
                <a:lnTo>
                  <a:pt x="74294" y="192786"/>
                </a:lnTo>
                <a:lnTo>
                  <a:pt x="78866" y="192786"/>
                </a:lnTo>
                <a:lnTo>
                  <a:pt x="96774" y="187325"/>
                </a:lnTo>
                <a:lnTo>
                  <a:pt x="98425" y="187325"/>
                </a:lnTo>
                <a:lnTo>
                  <a:pt x="98425" y="212598"/>
                </a:lnTo>
                <a:lnTo>
                  <a:pt x="93090" y="213995"/>
                </a:lnTo>
                <a:lnTo>
                  <a:pt x="87756" y="215137"/>
                </a:lnTo>
                <a:lnTo>
                  <a:pt x="82422" y="216026"/>
                </a:lnTo>
                <a:lnTo>
                  <a:pt x="76962" y="216915"/>
                </a:lnTo>
                <a:lnTo>
                  <a:pt x="72009" y="217297"/>
                </a:lnTo>
                <a:lnTo>
                  <a:pt x="67437" y="217297"/>
                </a:lnTo>
                <a:lnTo>
                  <a:pt x="26156" y="196786"/>
                </a:lnTo>
                <a:lnTo>
                  <a:pt x="18922" y="163067"/>
                </a:lnTo>
                <a:lnTo>
                  <a:pt x="18922" y="70992"/>
                </a:lnTo>
                <a:lnTo>
                  <a:pt x="0" y="70992"/>
                </a:lnTo>
                <a:lnTo>
                  <a:pt x="0" y="47751"/>
                </a:lnTo>
                <a:lnTo>
                  <a:pt x="18922" y="47751"/>
                </a:lnTo>
                <a:lnTo>
                  <a:pt x="1892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93494" y="3143376"/>
            <a:ext cx="146939" cy="24066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25395" y="3124212"/>
            <a:ext cx="1656333" cy="31532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38857" y="3143376"/>
            <a:ext cx="1645920" cy="30365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91711" y="3124212"/>
            <a:ext cx="732828" cy="31532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05173" y="3143376"/>
            <a:ext cx="721487" cy="30365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51916" y="3770407"/>
            <a:ext cx="71437" cy="728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8680" y="379349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33654" y="0"/>
                </a:moveTo>
                <a:lnTo>
                  <a:pt x="19138" y="0"/>
                </a:lnTo>
                <a:lnTo>
                  <a:pt x="12941" y="2540"/>
                </a:lnTo>
                <a:lnTo>
                  <a:pt x="7759" y="7620"/>
                </a:lnTo>
                <a:lnTo>
                  <a:pt x="2590" y="12827"/>
                </a:lnTo>
                <a:lnTo>
                  <a:pt x="0" y="19050"/>
                </a:lnTo>
                <a:lnTo>
                  <a:pt x="0" y="33655"/>
                </a:lnTo>
                <a:lnTo>
                  <a:pt x="2590" y="39878"/>
                </a:lnTo>
                <a:lnTo>
                  <a:pt x="7759" y="44958"/>
                </a:lnTo>
                <a:lnTo>
                  <a:pt x="12941" y="50165"/>
                </a:lnTo>
                <a:lnTo>
                  <a:pt x="19138" y="52832"/>
                </a:lnTo>
                <a:lnTo>
                  <a:pt x="33654" y="52832"/>
                </a:lnTo>
                <a:lnTo>
                  <a:pt x="39878" y="50165"/>
                </a:lnTo>
                <a:lnTo>
                  <a:pt x="45059" y="44958"/>
                </a:lnTo>
                <a:lnTo>
                  <a:pt x="50228" y="39878"/>
                </a:lnTo>
                <a:lnTo>
                  <a:pt x="52819" y="33655"/>
                </a:lnTo>
                <a:lnTo>
                  <a:pt x="52819" y="19050"/>
                </a:lnTo>
                <a:lnTo>
                  <a:pt x="50228" y="12827"/>
                </a:lnTo>
                <a:lnTo>
                  <a:pt x="45059" y="7620"/>
                </a:lnTo>
                <a:lnTo>
                  <a:pt x="39878" y="2540"/>
                </a:lnTo>
                <a:lnTo>
                  <a:pt x="3365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8680" y="379349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352" y="0"/>
                </a:moveTo>
                <a:lnTo>
                  <a:pt x="33654" y="0"/>
                </a:lnTo>
                <a:lnTo>
                  <a:pt x="39878" y="2540"/>
                </a:lnTo>
                <a:lnTo>
                  <a:pt x="45059" y="7620"/>
                </a:lnTo>
                <a:lnTo>
                  <a:pt x="50228" y="12827"/>
                </a:lnTo>
                <a:lnTo>
                  <a:pt x="52819" y="19050"/>
                </a:lnTo>
                <a:lnTo>
                  <a:pt x="52819" y="26289"/>
                </a:lnTo>
                <a:lnTo>
                  <a:pt x="52819" y="33655"/>
                </a:lnTo>
                <a:lnTo>
                  <a:pt x="50228" y="39878"/>
                </a:lnTo>
                <a:lnTo>
                  <a:pt x="45059" y="44958"/>
                </a:lnTo>
                <a:lnTo>
                  <a:pt x="39878" y="50165"/>
                </a:lnTo>
                <a:lnTo>
                  <a:pt x="33654" y="52832"/>
                </a:lnTo>
                <a:lnTo>
                  <a:pt x="26352" y="52832"/>
                </a:lnTo>
                <a:lnTo>
                  <a:pt x="19138" y="52832"/>
                </a:lnTo>
                <a:lnTo>
                  <a:pt x="12941" y="50165"/>
                </a:lnTo>
                <a:lnTo>
                  <a:pt x="7759" y="44958"/>
                </a:lnTo>
                <a:lnTo>
                  <a:pt x="2590" y="39878"/>
                </a:lnTo>
                <a:lnTo>
                  <a:pt x="0" y="33655"/>
                </a:lnTo>
                <a:lnTo>
                  <a:pt x="0" y="26289"/>
                </a:lnTo>
                <a:lnTo>
                  <a:pt x="0" y="19050"/>
                </a:lnTo>
                <a:lnTo>
                  <a:pt x="2590" y="12827"/>
                </a:lnTo>
                <a:lnTo>
                  <a:pt x="7759" y="7620"/>
                </a:lnTo>
                <a:lnTo>
                  <a:pt x="12941" y="2540"/>
                </a:lnTo>
                <a:lnTo>
                  <a:pt x="19138" y="0"/>
                </a:lnTo>
                <a:lnTo>
                  <a:pt x="2635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68908" y="3639324"/>
            <a:ext cx="1846833" cy="31532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81544" y="3658489"/>
            <a:ext cx="1836864" cy="30365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12592" y="3639324"/>
            <a:ext cx="1570990" cy="31532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26054" y="3658489"/>
            <a:ext cx="1560195" cy="30365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92979" y="3829803"/>
            <a:ext cx="83480" cy="11722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06315" y="3847591"/>
            <a:ext cx="72644" cy="10668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70347" y="3704894"/>
            <a:ext cx="149110" cy="19019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82666" y="3723766"/>
            <a:ext cx="139700" cy="18008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30367" y="3700246"/>
            <a:ext cx="490474" cy="26189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14644" y="3639324"/>
            <a:ext cx="679526" cy="31532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28233" y="3658489"/>
            <a:ext cx="668528" cy="30365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780276" y="3639311"/>
            <a:ext cx="1872742" cy="25577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92976" y="3658489"/>
            <a:ext cx="1862709" cy="24536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55191" y="4005071"/>
            <a:ext cx="807516" cy="255777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67853" y="4024248"/>
            <a:ext cx="796582" cy="24536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075688" y="4005071"/>
            <a:ext cx="746582" cy="25577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89150" y="4024248"/>
            <a:ext cx="734822" cy="24536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23032" y="4005084"/>
            <a:ext cx="606348" cy="31532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35604" y="4024248"/>
            <a:ext cx="596392" cy="30365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02523" y="5850635"/>
            <a:ext cx="519493" cy="51798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8139430" y="5912916"/>
            <a:ext cx="233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66"/>
                </a:solidFill>
                <a:latin typeface="Arial Narrow"/>
                <a:cs typeface="Arial Narrow"/>
              </a:rPr>
              <a:t>94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80" y="1828800"/>
            <a:ext cx="1394459" cy="1360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85615" y="1844039"/>
            <a:ext cx="1395984" cy="1360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83907" y="1862327"/>
            <a:ext cx="1394459" cy="135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6079" y="704138"/>
            <a:ext cx="3277997" cy="470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1988" y="730046"/>
            <a:ext cx="3226054" cy="412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66085" y="750316"/>
            <a:ext cx="3214878" cy="402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936491"/>
            <a:ext cx="2723515" cy="646430"/>
          </a:xfrm>
          <a:custGeom>
            <a:avLst/>
            <a:gdLst/>
            <a:ahLst/>
            <a:cxnLst/>
            <a:rect l="l" t="t" r="r" b="b"/>
            <a:pathLst>
              <a:path w="2723515" h="646429">
                <a:moveTo>
                  <a:pt x="0" y="646175"/>
                </a:moveTo>
                <a:lnTo>
                  <a:pt x="2723388" y="646175"/>
                </a:lnTo>
                <a:lnTo>
                  <a:pt x="2723388" y="0"/>
                </a:lnTo>
                <a:lnTo>
                  <a:pt x="0" y="0"/>
                </a:lnTo>
                <a:lnTo>
                  <a:pt x="0" y="64617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5142" y="3968242"/>
            <a:ext cx="15176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marR="5080" indent="-12509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empat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ka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, 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Mentransfer,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03220" y="3872484"/>
            <a:ext cx="3022600" cy="646430"/>
          </a:xfrm>
          <a:custGeom>
            <a:avLst/>
            <a:gdLst/>
            <a:ahLst/>
            <a:cxnLst/>
            <a:rect l="l" t="t" r="r" b="b"/>
            <a:pathLst>
              <a:path w="3022600" h="646429">
                <a:moveTo>
                  <a:pt x="0" y="646176"/>
                </a:moveTo>
                <a:lnTo>
                  <a:pt x="3022092" y="646176"/>
                </a:lnTo>
                <a:lnTo>
                  <a:pt x="3022092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69411" y="3905250"/>
            <a:ext cx="2492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Menyembunyikan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Atau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Menyamarkan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Asal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Usul,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44767" y="3852671"/>
            <a:ext cx="2971800" cy="646430"/>
          </a:xfrm>
          <a:custGeom>
            <a:avLst/>
            <a:gdLst/>
            <a:ahLst/>
            <a:cxnLst/>
            <a:rect l="l" t="t" r="r" b="b"/>
            <a:pathLst>
              <a:path w="2971800" h="646429">
                <a:moveTo>
                  <a:pt x="0" y="646176"/>
                </a:moveTo>
                <a:lnTo>
                  <a:pt x="2971799" y="646176"/>
                </a:lnTo>
                <a:lnTo>
                  <a:pt x="2971799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84721" y="3885692"/>
            <a:ext cx="2698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4530" marR="5080" indent="-6724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Menerima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Atau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Menguasai 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Penempatan,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936491"/>
            <a:ext cx="9144000" cy="716280"/>
          </a:xfrm>
          <a:custGeom>
            <a:avLst/>
            <a:gdLst/>
            <a:ahLst/>
            <a:cxnLst/>
            <a:rect l="l" t="t" r="r" b="b"/>
            <a:pathLst>
              <a:path w="9144000" h="716279">
                <a:moveTo>
                  <a:pt x="0" y="119379"/>
                </a:moveTo>
                <a:lnTo>
                  <a:pt x="9381" y="72919"/>
                </a:lnTo>
                <a:lnTo>
                  <a:pt x="34965" y="34972"/>
                </a:lnTo>
                <a:lnTo>
                  <a:pt x="72911" y="9384"/>
                </a:lnTo>
                <a:lnTo>
                  <a:pt x="119380" y="0"/>
                </a:lnTo>
                <a:lnTo>
                  <a:pt x="9024620" y="0"/>
                </a:lnTo>
                <a:lnTo>
                  <a:pt x="9071080" y="9384"/>
                </a:lnTo>
                <a:lnTo>
                  <a:pt x="9109027" y="34972"/>
                </a:lnTo>
                <a:lnTo>
                  <a:pt x="9134615" y="72919"/>
                </a:lnTo>
                <a:lnTo>
                  <a:pt x="9144000" y="119379"/>
                </a:lnTo>
                <a:lnTo>
                  <a:pt x="9144000" y="596899"/>
                </a:lnTo>
                <a:lnTo>
                  <a:pt x="9134615" y="643360"/>
                </a:lnTo>
                <a:lnTo>
                  <a:pt x="9109027" y="681307"/>
                </a:lnTo>
                <a:lnTo>
                  <a:pt x="9071080" y="706895"/>
                </a:lnTo>
                <a:lnTo>
                  <a:pt x="9024620" y="716279"/>
                </a:lnTo>
                <a:lnTo>
                  <a:pt x="119380" y="716279"/>
                </a:lnTo>
                <a:lnTo>
                  <a:pt x="72911" y="706895"/>
                </a:lnTo>
                <a:lnTo>
                  <a:pt x="34965" y="681307"/>
                </a:lnTo>
                <a:lnTo>
                  <a:pt x="9381" y="643360"/>
                </a:lnTo>
                <a:lnTo>
                  <a:pt x="0" y="596899"/>
                </a:lnTo>
                <a:lnTo>
                  <a:pt x="0" y="119379"/>
                </a:lnTo>
                <a:close/>
              </a:path>
            </a:pathLst>
          </a:custGeom>
          <a:ln w="15239">
            <a:solidFill>
              <a:srgbClr val="882F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68673" y="4653788"/>
            <a:ext cx="1108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Terhadap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7368" y="2667000"/>
            <a:ext cx="2362200" cy="609600"/>
          </a:xfrm>
          <a:custGeom>
            <a:avLst/>
            <a:gdLst/>
            <a:ahLst/>
            <a:cxnLst/>
            <a:rect l="l" t="t" r="r" b="b"/>
            <a:pathLst>
              <a:path w="2362200" h="609600">
                <a:moveTo>
                  <a:pt x="2260600" y="0"/>
                </a:moveTo>
                <a:lnTo>
                  <a:pt x="101600" y="0"/>
                </a:lnTo>
                <a:lnTo>
                  <a:pt x="62054" y="7981"/>
                </a:lnTo>
                <a:lnTo>
                  <a:pt x="29759" y="29749"/>
                </a:lnTo>
                <a:lnTo>
                  <a:pt x="7984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4" y="547556"/>
                </a:lnTo>
                <a:lnTo>
                  <a:pt x="29759" y="579850"/>
                </a:lnTo>
                <a:lnTo>
                  <a:pt x="62054" y="601618"/>
                </a:lnTo>
                <a:lnTo>
                  <a:pt x="101600" y="609600"/>
                </a:lnTo>
                <a:lnTo>
                  <a:pt x="2260600" y="609600"/>
                </a:lnTo>
                <a:lnTo>
                  <a:pt x="2300156" y="601618"/>
                </a:lnTo>
                <a:lnTo>
                  <a:pt x="2332450" y="579850"/>
                </a:lnTo>
                <a:lnTo>
                  <a:pt x="2354218" y="547556"/>
                </a:lnTo>
                <a:lnTo>
                  <a:pt x="2362200" y="508000"/>
                </a:lnTo>
                <a:lnTo>
                  <a:pt x="2362200" y="101600"/>
                </a:lnTo>
                <a:lnTo>
                  <a:pt x="2354218" y="62043"/>
                </a:lnTo>
                <a:lnTo>
                  <a:pt x="2332450" y="29749"/>
                </a:lnTo>
                <a:lnTo>
                  <a:pt x="2300156" y="7981"/>
                </a:lnTo>
                <a:lnTo>
                  <a:pt x="2260600" y="0"/>
                </a:lnTo>
                <a:close/>
              </a:path>
            </a:pathLst>
          </a:custGeom>
          <a:solidFill>
            <a:srgbClr val="BB45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26722" y="2653106"/>
            <a:ext cx="22637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Pelaku </a:t>
            </a:r>
            <a:r>
              <a:rPr spc="-5" dirty="0"/>
              <a:t>Aktif</a:t>
            </a:r>
            <a:r>
              <a:rPr spc="-30" dirty="0"/>
              <a:t> </a:t>
            </a:r>
            <a:r>
              <a:rPr dirty="0"/>
              <a:t>TPPU</a:t>
            </a:r>
          </a:p>
          <a:p>
            <a:pPr marL="12700">
              <a:lnSpc>
                <a:spcPct val="100000"/>
              </a:lnSpc>
              <a:tabLst>
                <a:tab pos="736600" algn="l"/>
                <a:tab pos="2250440" algn="l"/>
              </a:tabLst>
            </a:pPr>
            <a:r>
              <a:rPr u="heavy" dirty="0">
                <a:uFill>
                  <a:solidFill>
                    <a:srgbClr val="882F11"/>
                  </a:solidFill>
                </a:uFill>
              </a:rPr>
              <a:t> 	</a:t>
            </a:r>
            <a:r>
              <a:rPr u="heavy" spc="-10" dirty="0">
                <a:uFill>
                  <a:solidFill>
                    <a:srgbClr val="882F11"/>
                  </a:solidFill>
                </a:uFill>
              </a:rPr>
              <a:t>Pasal</a:t>
            </a:r>
            <a:r>
              <a:rPr u="heavy" spc="-110" dirty="0">
                <a:uFill>
                  <a:solidFill>
                    <a:srgbClr val="882F11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882F11"/>
                  </a:solidFill>
                </a:uFill>
              </a:rPr>
              <a:t>3	</a:t>
            </a:r>
          </a:p>
        </p:txBody>
      </p:sp>
      <p:sp>
        <p:nvSpPr>
          <p:cNvPr id="18" name="object 18"/>
          <p:cNvSpPr/>
          <p:nvPr/>
        </p:nvSpPr>
        <p:spPr>
          <a:xfrm>
            <a:off x="3401567" y="2667000"/>
            <a:ext cx="2362200" cy="609600"/>
          </a:xfrm>
          <a:custGeom>
            <a:avLst/>
            <a:gdLst/>
            <a:ahLst/>
            <a:cxnLst/>
            <a:rect l="l" t="t" r="r" b="b"/>
            <a:pathLst>
              <a:path w="2362200" h="609600">
                <a:moveTo>
                  <a:pt x="2260600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1" y="547556"/>
                </a:lnTo>
                <a:lnTo>
                  <a:pt x="29749" y="579850"/>
                </a:lnTo>
                <a:lnTo>
                  <a:pt x="62043" y="601618"/>
                </a:lnTo>
                <a:lnTo>
                  <a:pt x="101600" y="609600"/>
                </a:lnTo>
                <a:lnTo>
                  <a:pt x="2260600" y="609600"/>
                </a:lnTo>
                <a:lnTo>
                  <a:pt x="2300156" y="601618"/>
                </a:lnTo>
                <a:lnTo>
                  <a:pt x="2332450" y="579850"/>
                </a:lnTo>
                <a:lnTo>
                  <a:pt x="2354218" y="547556"/>
                </a:lnTo>
                <a:lnTo>
                  <a:pt x="2362200" y="508000"/>
                </a:lnTo>
                <a:lnTo>
                  <a:pt x="2362200" y="101600"/>
                </a:lnTo>
                <a:lnTo>
                  <a:pt x="2354218" y="62043"/>
                </a:lnTo>
                <a:lnTo>
                  <a:pt x="2332450" y="29749"/>
                </a:lnTo>
                <a:lnTo>
                  <a:pt x="2300156" y="7981"/>
                </a:lnTo>
                <a:lnTo>
                  <a:pt x="2260600" y="0"/>
                </a:lnTo>
                <a:close/>
              </a:path>
            </a:pathLst>
          </a:custGeom>
          <a:solidFill>
            <a:srgbClr val="BB45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25768" y="2667000"/>
            <a:ext cx="2362200" cy="609600"/>
          </a:xfrm>
          <a:custGeom>
            <a:avLst/>
            <a:gdLst/>
            <a:ahLst/>
            <a:cxnLst/>
            <a:rect l="l" t="t" r="r" b="b"/>
            <a:pathLst>
              <a:path w="2362200" h="609600">
                <a:moveTo>
                  <a:pt x="2260600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1" y="547556"/>
                </a:lnTo>
                <a:lnTo>
                  <a:pt x="29749" y="579850"/>
                </a:lnTo>
                <a:lnTo>
                  <a:pt x="62043" y="601618"/>
                </a:lnTo>
                <a:lnTo>
                  <a:pt x="101600" y="609600"/>
                </a:lnTo>
                <a:lnTo>
                  <a:pt x="2260600" y="609600"/>
                </a:lnTo>
                <a:lnTo>
                  <a:pt x="2300156" y="601618"/>
                </a:lnTo>
                <a:lnTo>
                  <a:pt x="2332450" y="579850"/>
                </a:lnTo>
                <a:lnTo>
                  <a:pt x="2354218" y="547556"/>
                </a:lnTo>
                <a:lnTo>
                  <a:pt x="2362200" y="508000"/>
                </a:lnTo>
                <a:lnTo>
                  <a:pt x="2362200" y="101600"/>
                </a:lnTo>
                <a:lnTo>
                  <a:pt x="2354218" y="62043"/>
                </a:lnTo>
                <a:lnTo>
                  <a:pt x="2332450" y="29749"/>
                </a:lnTo>
                <a:lnTo>
                  <a:pt x="2300156" y="7981"/>
                </a:lnTo>
                <a:lnTo>
                  <a:pt x="2260600" y="0"/>
                </a:lnTo>
                <a:close/>
              </a:path>
            </a:pathLst>
          </a:custGeom>
          <a:solidFill>
            <a:srgbClr val="BB45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54679" y="6265164"/>
            <a:ext cx="2534920" cy="454659"/>
          </a:xfrm>
          <a:custGeom>
            <a:avLst/>
            <a:gdLst/>
            <a:ahLst/>
            <a:cxnLst/>
            <a:rect l="l" t="t" r="r" b="b"/>
            <a:pathLst>
              <a:path w="2534920" h="454659">
                <a:moveTo>
                  <a:pt x="2458720" y="0"/>
                </a:moveTo>
                <a:lnTo>
                  <a:pt x="75692" y="0"/>
                </a:lnTo>
                <a:lnTo>
                  <a:pt x="46237" y="5947"/>
                </a:lnTo>
                <a:lnTo>
                  <a:pt x="22177" y="22167"/>
                </a:lnTo>
                <a:lnTo>
                  <a:pt x="5951" y="46227"/>
                </a:lnTo>
                <a:lnTo>
                  <a:pt x="0" y="75692"/>
                </a:lnTo>
                <a:lnTo>
                  <a:pt x="0" y="378460"/>
                </a:lnTo>
                <a:lnTo>
                  <a:pt x="5951" y="407919"/>
                </a:lnTo>
                <a:lnTo>
                  <a:pt x="22177" y="431979"/>
                </a:lnTo>
                <a:lnTo>
                  <a:pt x="46237" y="448202"/>
                </a:lnTo>
                <a:lnTo>
                  <a:pt x="75692" y="454152"/>
                </a:lnTo>
                <a:lnTo>
                  <a:pt x="2458720" y="454152"/>
                </a:lnTo>
                <a:lnTo>
                  <a:pt x="2488174" y="448202"/>
                </a:lnTo>
                <a:lnTo>
                  <a:pt x="2512234" y="431979"/>
                </a:lnTo>
                <a:lnTo>
                  <a:pt x="2528460" y="407919"/>
                </a:lnTo>
                <a:lnTo>
                  <a:pt x="2534411" y="378460"/>
                </a:lnTo>
                <a:lnTo>
                  <a:pt x="2534411" y="75692"/>
                </a:lnTo>
                <a:lnTo>
                  <a:pt x="2528460" y="46227"/>
                </a:lnTo>
                <a:lnTo>
                  <a:pt x="2512234" y="22167"/>
                </a:lnTo>
                <a:lnTo>
                  <a:pt x="2488174" y="5947"/>
                </a:lnTo>
                <a:lnTo>
                  <a:pt x="24587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54679" y="6265164"/>
            <a:ext cx="2534920" cy="454659"/>
          </a:xfrm>
          <a:custGeom>
            <a:avLst/>
            <a:gdLst/>
            <a:ahLst/>
            <a:cxnLst/>
            <a:rect l="l" t="t" r="r" b="b"/>
            <a:pathLst>
              <a:path w="2534920" h="454659">
                <a:moveTo>
                  <a:pt x="0" y="75692"/>
                </a:moveTo>
                <a:lnTo>
                  <a:pt x="5951" y="46227"/>
                </a:lnTo>
                <a:lnTo>
                  <a:pt x="22177" y="22167"/>
                </a:lnTo>
                <a:lnTo>
                  <a:pt x="46237" y="5947"/>
                </a:lnTo>
                <a:lnTo>
                  <a:pt x="75692" y="0"/>
                </a:lnTo>
                <a:lnTo>
                  <a:pt x="2458720" y="0"/>
                </a:lnTo>
                <a:lnTo>
                  <a:pt x="2488174" y="5947"/>
                </a:lnTo>
                <a:lnTo>
                  <a:pt x="2512234" y="22167"/>
                </a:lnTo>
                <a:lnTo>
                  <a:pt x="2528460" y="46227"/>
                </a:lnTo>
                <a:lnTo>
                  <a:pt x="2534411" y="75692"/>
                </a:lnTo>
                <a:lnTo>
                  <a:pt x="2534411" y="378460"/>
                </a:lnTo>
                <a:lnTo>
                  <a:pt x="2528460" y="407919"/>
                </a:lnTo>
                <a:lnTo>
                  <a:pt x="2512234" y="431979"/>
                </a:lnTo>
                <a:lnTo>
                  <a:pt x="2488174" y="448202"/>
                </a:lnTo>
                <a:lnTo>
                  <a:pt x="2458720" y="454152"/>
                </a:lnTo>
                <a:lnTo>
                  <a:pt x="75692" y="454152"/>
                </a:lnTo>
                <a:lnTo>
                  <a:pt x="46237" y="448202"/>
                </a:lnTo>
                <a:lnTo>
                  <a:pt x="22177" y="431979"/>
                </a:lnTo>
                <a:lnTo>
                  <a:pt x="5951" y="407919"/>
                </a:lnTo>
                <a:lnTo>
                  <a:pt x="0" y="378460"/>
                </a:lnTo>
                <a:lnTo>
                  <a:pt x="0" y="75692"/>
                </a:lnTo>
                <a:close/>
              </a:path>
            </a:pathLst>
          </a:custGeom>
          <a:ln w="15240">
            <a:solidFill>
              <a:srgbClr val="882F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596385" y="6359448"/>
            <a:ext cx="1652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HARTA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KEKAYAAN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70547" y="6109715"/>
            <a:ext cx="2473960" cy="685800"/>
          </a:xfrm>
          <a:custGeom>
            <a:avLst/>
            <a:gdLst/>
            <a:ahLst/>
            <a:cxnLst/>
            <a:rect l="l" t="t" r="r" b="b"/>
            <a:pathLst>
              <a:path w="2473959" h="685800">
                <a:moveTo>
                  <a:pt x="2420111" y="0"/>
                </a:moveTo>
                <a:lnTo>
                  <a:pt x="114300" y="0"/>
                </a:lnTo>
                <a:lnTo>
                  <a:pt x="69812" y="8981"/>
                </a:lnTo>
                <a:lnTo>
                  <a:pt x="33480" y="33475"/>
                </a:lnTo>
                <a:lnTo>
                  <a:pt x="8983" y="69806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90"/>
                </a:lnTo>
                <a:lnTo>
                  <a:pt x="33480" y="652322"/>
                </a:lnTo>
                <a:lnTo>
                  <a:pt x="69812" y="676817"/>
                </a:lnTo>
                <a:lnTo>
                  <a:pt x="114300" y="685800"/>
                </a:lnTo>
                <a:lnTo>
                  <a:pt x="2420111" y="685800"/>
                </a:lnTo>
                <a:lnTo>
                  <a:pt x="2464599" y="676817"/>
                </a:lnTo>
                <a:lnTo>
                  <a:pt x="2473451" y="670849"/>
                </a:lnTo>
                <a:lnTo>
                  <a:pt x="2473451" y="14948"/>
                </a:lnTo>
                <a:lnTo>
                  <a:pt x="2464599" y="8981"/>
                </a:lnTo>
                <a:lnTo>
                  <a:pt x="24201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70547" y="6109715"/>
            <a:ext cx="2473960" cy="114300"/>
          </a:xfrm>
          <a:custGeom>
            <a:avLst/>
            <a:gdLst/>
            <a:ahLst/>
            <a:cxnLst/>
            <a:rect l="l" t="t" r="r" b="b"/>
            <a:pathLst>
              <a:path w="2473959" h="114300">
                <a:moveTo>
                  <a:pt x="0" y="114300"/>
                </a:moveTo>
                <a:lnTo>
                  <a:pt x="8983" y="69806"/>
                </a:lnTo>
                <a:lnTo>
                  <a:pt x="33480" y="33475"/>
                </a:lnTo>
                <a:lnTo>
                  <a:pt x="69812" y="8981"/>
                </a:lnTo>
                <a:lnTo>
                  <a:pt x="114300" y="0"/>
                </a:lnTo>
                <a:lnTo>
                  <a:pt x="2420111" y="0"/>
                </a:lnTo>
                <a:lnTo>
                  <a:pt x="2464599" y="8981"/>
                </a:lnTo>
                <a:lnTo>
                  <a:pt x="2473451" y="14948"/>
                </a:lnTo>
              </a:path>
            </a:pathLst>
          </a:custGeom>
          <a:ln w="15240">
            <a:solidFill>
              <a:srgbClr val="882F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70547" y="6224015"/>
            <a:ext cx="2473960" cy="571500"/>
          </a:xfrm>
          <a:custGeom>
            <a:avLst/>
            <a:gdLst/>
            <a:ahLst/>
            <a:cxnLst/>
            <a:rect l="l" t="t" r="r" b="b"/>
            <a:pathLst>
              <a:path w="2473959" h="571500">
                <a:moveTo>
                  <a:pt x="2473451" y="556549"/>
                </a:moveTo>
                <a:lnTo>
                  <a:pt x="2464599" y="562517"/>
                </a:lnTo>
                <a:lnTo>
                  <a:pt x="2420111" y="571500"/>
                </a:lnTo>
                <a:lnTo>
                  <a:pt x="114300" y="571500"/>
                </a:lnTo>
                <a:lnTo>
                  <a:pt x="69812" y="562517"/>
                </a:lnTo>
                <a:lnTo>
                  <a:pt x="33480" y="538022"/>
                </a:lnTo>
                <a:lnTo>
                  <a:pt x="8983" y="501690"/>
                </a:lnTo>
                <a:lnTo>
                  <a:pt x="0" y="457200"/>
                </a:lnTo>
                <a:lnTo>
                  <a:pt x="0" y="0"/>
                </a:lnTo>
              </a:path>
            </a:pathLst>
          </a:custGeom>
          <a:ln w="15240">
            <a:solidFill>
              <a:srgbClr val="882F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880986" y="6196990"/>
            <a:ext cx="21126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HASIL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TINDAK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PIDANA</a:t>
            </a:r>
            <a:endParaRPr sz="1600">
              <a:latin typeface="Tahoma"/>
              <a:cs typeface="Tahoma"/>
            </a:endParaRPr>
          </a:p>
          <a:p>
            <a:pPr marL="3175" algn="ctr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(KORUPSI)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56503" y="6390129"/>
            <a:ext cx="1285875" cy="433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22035" y="6507238"/>
            <a:ext cx="1008380" cy="157480"/>
          </a:xfrm>
          <a:custGeom>
            <a:avLst/>
            <a:gdLst/>
            <a:ahLst/>
            <a:cxnLst/>
            <a:rect l="l" t="t" r="r" b="b"/>
            <a:pathLst>
              <a:path w="1008379" h="157479">
                <a:moveTo>
                  <a:pt x="938613" y="78727"/>
                </a:moveTo>
                <a:lnTo>
                  <a:pt x="859409" y="124930"/>
                </a:lnTo>
                <a:lnTo>
                  <a:pt x="854203" y="129556"/>
                </a:lnTo>
                <a:lnTo>
                  <a:pt x="851296" y="135607"/>
                </a:lnTo>
                <a:lnTo>
                  <a:pt x="850890" y="142310"/>
                </a:lnTo>
                <a:lnTo>
                  <a:pt x="853186" y="148894"/>
                </a:lnTo>
                <a:lnTo>
                  <a:pt x="857773" y="154097"/>
                </a:lnTo>
                <a:lnTo>
                  <a:pt x="863790" y="157018"/>
                </a:lnTo>
                <a:lnTo>
                  <a:pt x="870473" y="157454"/>
                </a:lnTo>
                <a:lnTo>
                  <a:pt x="877062" y="155206"/>
                </a:lnTo>
                <a:lnTo>
                  <a:pt x="982284" y="93865"/>
                </a:lnTo>
                <a:lnTo>
                  <a:pt x="964564" y="93865"/>
                </a:lnTo>
                <a:lnTo>
                  <a:pt x="938613" y="78727"/>
                </a:lnTo>
                <a:close/>
              </a:path>
              <a:path w="1008379" h="157479">
                <a:moveTo>
                  <a:pt x="908568" y="61201"/>
                </a:moveTo>
                <a:lnTo>
                  <a:pt x="7874" y="61201"/>
                </a:lnTo>
                <a:lnTo>
                  <a:pt x="0" y="69050"/>
                </a:lnTo>
                <a:lnTo>
                  <a:pt x="0" y="88404"/>
                </a:lnTo>
                <a:lnTo>
                  <a:pt x="7874" y="96253"/>
                </a:lnTo>
                <a:lnTo>
                  <a:pt x="908568" y="96253"/>
                </a:lnTo>
                <a:lnTo>
                  <a:pt x="938613" y="78727"/>
                </a:lnTo>
                <a:lnTo>
                  <a:pt x="908568" y="61201"/>
                </a:lnTo>
                <a:close/>
              </a:path>
              <a:path w="1008379" h="157479">
                <a:moveTo>
                  <a:pt x="990034" y="89347"/>
                </a:moveTo>
                <a:lnTo>
                  <a:pt x="978189" y="96253"/>
                </a:lnTo>
                <a:lnTo>
                  <a:pt x="983107" y="96253"/>
                </a:lnTo>
                <a:lnTo>
                  <a:pt x="990034" y="89347"/>
                </a:lnTo>
                <a:close/>
              </a:path>
              <a:path w="1008379" h="157479">
                <a:moveTo>
                  <a:pt x="964564" y="63589"/>
                </a:moveTo>
                <a:lnTo>
                  <a:pt x="938613" y="78727"/>
                </a:lnTo>
                <a:lnTo>
                  <a:pt x="964564" y="93865"/>
                </a:lnTo>
                <a:lnTo>
                  <a:pt x="964564" y="63589"/>
                </a:lnTo>
                <a:close/>
              </a:path>
              <a:path w="1008379" h="157479">
                <a:moveTo>
                  <a:pt x="982284" y="63589"/>
                </a:moveTo>
                <a:lnTo>
                  <a:pt x="964564" y="63589"/>
                </a:lnTo>
                <a:lnTo>
                  <a:pt x="964564" y="93865"/>
                </a:lnTo>
                <a:lnTo>
                  <a:pt x="982284" y="93865"/>
                </a:lnTo>
                <a:lnTo>
                  <a:pt x="990034" y="89347"/>
                </a:lnTo>
                <a:lnTo>
                  <a:pt x="990981" y="88404"/>
                </a:lnTo>
                <a:lnTo>
                  <a:pt x="990981" y="69050"/>
                </a:lnTo>
                <a:lnTo>
                  <a:pt x="990034" y="68107"/>
                </a:lnTo>
                <a:lnTo>
                  <a:pt x="982284" y="63589"/>
                </a:lnTo>
                <a:close/>
              </a:path>
              <a:path w="1008379" h="157479">
                <a:moveTo>
                  <a:pt x="990034" y="68107"/>
                </a:moveTo>
                <a:lnTo>
                  <a:pt x="990981" y="69050"/>
                </a:lnTo>
                <a:lnTo>
                  <a:pt x="990981" y="88404"/>
                </a:lnTo>
                <a:lnTo>
                  <a:pt x="990034" y="89347"/>
                </a:lnTo>
                <a:lnTo>
                  <a:pt x="1008253" y="78727"/>
                </a:lnTo>
                <a:lnTo>
                  <a:pt x="990034" y="68107"/>
                </a:lnTo>
                <a:close/>
              </a:path>
              <a:path w="1008379" h="157479">
                <a:moveTo>
                  <a:pt x="870473" y="0"/>
                </a:moveTo>
                <a:lnTo>
                  <a:pt x="863790" y="436"/>
                </a:lnTo>
                <a:lnTo>
                  <a:pt x="857773" y="3357"/>
                </a:lnTo>
                <a:lnTo>
                  <a:pt x="853186" y="8559"/>
                </a:lnTo>
                <a:lnTo>
                  <a:pt x="850890" y="15144"/>
                </a:lnTo>
                <a:lnTo>
                  <a:pt x="851296" y="21847"/>
                </a:lnTo>
                <a:lnTo>
                  <a:pt x="854203" y="27898"/>
                </a:lnTo>
                <a:lnTo>
                  <a:pt x="859409" y="32524"/>
                </a:lnTo>
                <a:lnTo>
                  <a:pt x="938613" y="78727"/>
                </a:lnTo>
                <a:lnTo>
                  <a:pt x="964564" y="63589"/>
                </a:lnTo>
                <a:lnTo>
                  <a:pt x="982284" y="63589"/>
                </a:lnTo>
                <a:lnTo>
                  <a:pt x="877062" y="2248"/>
                </a:lnTo>
                <a:lnTo>
                  <a:pt x="870473" y="0"/>
                </a:lnTo>
                <a:close/>
              </a:path>
              <a:path w="1008379" h="157479">
                <a:moveTo>
                  <a:pt x="983107" y="61201"/>
                </a:moveTo>
                <a:lnTo>
                  <a:pt x="978189" y="61201"/>
                </a:lnTo>
                <a:lnTo>
                  <a:pt x="990034" y="68107"/>
                </a:lnTo>
                <a:lnTo>
                  <a:pt x="983107" y="61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9367" y="4488141"/>
            <a:ext cx="6779895" cy="17872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61033" y="4638196"/>
            <a:ext cx="6501765" cy="1556385"/>
          </a:xfrm>
          <a:custGeom>
            <a:avLst/>
            <a:gdLst/>
            <a:ahLst/>
            <a:cxnLst/>
            <a:rect l="l" t="t" r="r" b="b"/>
            <a:pathLst>
              <a:path w="6501765" h="1556385">
                <a:moveTo>
                  <a:pt x="100924" y="51081"/>
                </a:moveTo>
                <a:lnTo>
                  <a:pt x="67770" y="61396"/>
                </a:lnTo>
                <a:lnTo>
                  <a:pt x="93175" y="85272"/>
                </a:lnTo>
                <a:lnTo>
                  <a:pt x="6480251" y="1555847"/>
                </a:lnTo>
                <a:lnTo>
                  <a:pt x="6487188" y="1556036"/>
                </a:lnTo>
                <a:lnTo>
                  <a:pt x="6493459" y="1553627"/>
                </a:lnTo>
                <a:lnTo>
                  <a:pt x="6498396" y="1549042"/>
                </a:lnTo>
                <a:lnTo>
                  <a:pt x="6501333" y="1542702"/>
                </a:lnTo>
                <a:lnTo>
                  <a:pt x="6501501" y="1535745"/>
                </a:lnTo>
                <a:lnTo>
                  <a:pt x="6499063" y="1529475"/>
                </a:lnTo>
                <a:lnTo>
                  <a:pt x="6494457" y="1524568"/>
                </a:lnTo>
                <a:lnTo>
                  <a:pt x="6488125" y="1521696"/>
                </a:lnTo>
                <a:lnTo>
                  <a:pt x="100924" y="51081"/>
                </a:lnTo>
                <a:close/>
              </a:path>
              <a:path w="6501765" h="1556385">
                <a:moveTo>
                  <a:pt x="151861" y="0"/>
                </a:moveTo>
                <a:lnTo>
                  <a:pt x="144983" y="732"/>
                </a:lnTo>
                <a:lnTo>
                  <a:pt x="0" y="45817"/>
                </a:lnTo>
                <a:lnTo>
                  <a:pt x="110566" y="149703"/>
                </a:lnTo>
                <a:lnTo>
                  <a:pt x="116507" y="153423"/>
                </a:lnTo>
                <a:lnTo>
                  <a:pt x="123139" y="154513"/>
                </a:lnTo>
                <a:lnTo>
                  <a:pt x="129675" y="153007"/>
                </a:lnTo>
                <a:lnTo>
                  <a:pt x="93175" y="85272"/>
                </a:lnTo>
                <a:lnTo>
                  <a:pt x="29921" y="70709"/>
                </a:lnTo>
                <a:lnTo>
                  <a:pt x="23608" y="67843"/>
                </a:lnTo>
                <a:lnTo>
                  <a:pt x="19046" y="62930"/>
                </a:lnTo>
                <a:lnTo>
                  <a:pt x="16651" y="56636"/>
                </a:lnTo>
                <a:lnTo>
                  <a:pt x="16840" y="49627"/>
                </a:lnTo>
                <a:lnTo>
                  <a:pt x="19703" y="43314"/>
                </a:lnTo>
                <a:lnTo>
                  <a:pt x="24603" y="38752"/>
                </a:lnTo>
                <a:lnTo>
                  <a:pt x="30859" y="36357"/>
                </a:lnTo>
                <a:lnTo>
                  <a:pt x="148247" y="36357"/>
                </a:lnTo>
                <a:lnTo>
                  <a:pt x="155397" y="34133"/>
                </a:lnTo>
                <a:lnTo>
                  <a:pt x="161451" y="30825"/>
                </a:lnTo>
                <a:lnTo>
                  <a:pt x="165636" y="25576"/>
                </a:lnTo>
                <a:lnTo>
                  <a:pt x="167559" y="19113"/>
                </a:lnTo>
                <a:lnTo>
                  <a:pt x="166827" y="12162"/>
                </a:lnTo>
                <a:lnTo>
                  <a:pt x="163521" y="6107"/>
                </a:lnTo>
                <a:lnTo>
                  <a:pt x="158286" y="1922"/>
                </a:lnTo>
                <a:lnTo>
                  <a:pt x="151861" y="0"/>
                </a:lnTo>
                <a:close/>
              </a:path>
              <a:path w="6501765" h="1556385">
                <a:moveTo>
                  <a:pt x="30859" y="36357"/>
                </a:moveTo>
                <a:lnTo>
                  <a:pt x="24603" y="38752"/>
                </a:lnTo>
                <a:lnTo>
                  <a:pt x="19703" y="43314"/>
                </a:lnTo>
                <a:lnTo>
                  <a:pt x="16840" y="49627"/>
                </a:lnTo>
                <a:lnTo>
                  <a:pt x="16651" y="56636"/>
                </a:lnTo>
                <a:lnTo>
                  <a:pt x="19046" y="62930"/>
                </a:lnTo>
                <a:lnTo>
                  <a:pt x="23608" y="67843"/>
                </a:lnTo>
                <a:lnTo>
                  <a:pt x="29921" y="70709"/>
                </a:lnTo>
                <a:lnTo>
                  <a:pt x="93175" y="85272"/>
                </a:lnTo>
                <a:lnTo>
                  <a:pt x="77273" y="70328"/>
                </a:lnTo>
                <a:lnTo>
                  <a:pt x="39065" y="70328"/>
                </a:lnTo>
                <a:lnTo>
                  <a:pt x="45923" y="40864"/>
                </a:lnTo>
                <a:lnTo>
                  <a:pt x="56549" y="40864"/>
                </a:lnTo>
                <a:lnTo>
                  <a:pt x="37795" y="36546"/>
                </a:lnTo>
                <a:lnTo>
                  <a:pt x="30859" y="36357"/>
                </a:lnTo>
                <a:close/>
              </a:path>
              <a:path w="6501765" h="1556385">
                <a:moveTo>
                  <a:pt x="45923" y="40864"/>
                </a:moveTo>
                <a:lnTo>
                  <a:pt x="39065" y="70328"/>
                </a:lnTo>
                <a:lnTo>
                  <a:pt x="67770" y="61396"/>
                </a:lnTo>
                <a:lnTo>
                  <a:pt x="45923" y="40864"/>
                </a:lnTo>
                <a:close/>
              </a:path>
              <a:path w="6501765" h="1556385">
                <a:moveTo>
                  <a:pt x="67770" y="61396"/>
                </a:moveTo>
                <a:lnTo>
                  <a:pt x="39065" y="70328"/>
                </a:lnTo>
                <a:lnTo>
                  <a:pt x="77273" y="70328"/>
                </a:lnTo>
                <a:lnTo>
                  <a:pt x="67770" y="61396"/>
                </a:lnTo>
                <a:close/>
              </a:path>
              <a:path w="6501765" h="1556385">
                <a:moveTo>
                  <a:pt x="56549" y="40864"/>
                </a:moveTo>
                <a:lnTo>
                  <a:pt x="45923" y="40864"/>
                </a:lnTo>
                <a:lnTo>
                  <a:pt x="67770" y="61396"/>
                </a:lnTo>
                <a:lnTo>
                  <a:pt x="100924" y="51081"/>
                </a:lnTo>
                <a:lnTo>
                  <a:pt x="56549" y="40864"/>
                </a:lnTo>
                <a:close/>
              </a:path>
              <a:path w="6501765" h="1556385">
                <a:moveTo>
                  <a:pt x="148247" y="36357"/>
                </a:moveTo>
                <a:lnTo>
                  <a:pt x="30859" y="36357"/>
                </a:lnTo>
                <a:lnTo>
                  <a:pt x="37795" y="36546"/>
                </a:lnTo>
                <a:lnTo>
                  <a:pt x="100924" y="51081"/>
                </a:lnTo>
                <a:lnTo>
                  <a:pt x="148247" y="363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51020" y="4457674"/>
            <a:ext cx="3571875" cy="19396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2634" y="4644009"/>
            <a:ext cx="3294379" cy="1672589"/>
          </a:xfrm>
          <a:custGeom>
            <a:avLst/>
            <a:gdLst/>
            <a:ahLst/>
            <a:cxnLst/>
            <a:rect l="l" t="t" r="r" b="b"/>
            <a:pathLst>
              <a:path w="3294379" h="1672589">
                <a:moveTo>
                  <a:pt x="96924" y="38490"/>
                </a:moveTo>
                <a:lnTo>
                  <a:pt x="62241" y="40665"/>
                </a:lnTo>
                <a:lnTo>
                  <a:pt x="81293" y="69917"/>
                </a:lnTo>
                <a:lnTo>
                  <a:pt x="3268853" y="1670532"/>
                </a:lnTo>
                <a:lnTo>
                  <a:pt x="3275560" y="1672364"/>
                </a:lnTo>
                <a:lnTo>
                  <a:pt x="3282219" y="1671512"/>
                </a:lnTo>
                <a:lnTo>
                  <a:pt x="3288069" y="1668223"/>
                </a:lnTo>
                <a:lnTo>
                  <a:pt x="3292347" y="1662747"/>
                </a:lnTo>
                <a:lnTo>
                  <a:pt x="3294227" y="1656027"/>
                </a:lnTo>
                <a:lnTo>
                  <a:pt x="3293379" y="1649361"/>
                </a:lnTo>
                <a:lnTo>
                  <a:pt x="3290079" y="1643505"/>
                </a:lnTo>
                <a:lnTo>
                  <a:pt x="3284600" y="1639214"/>
                </a:lnTo>
                <a:lnTo>
                  <a:pt x="96924" y="38490"/>
                </a:lnTo>
                <a:close/>
              </a:path>
              <a:path w="3294379" h="1672589">
                <a:moveTo>
                  <a:pt x="151511" y="0"/>
                </a:moveTo>
                <a:lnTo>
                  <a:pt x="0" y="9525"/>
                </a:lnTo>
                <a:lnTo>
                  <a:pt x="82930" y="136652"/>
                </a:lnTo>
                <a:lnTo>
                  <a:pt x="100701" y="144331"/>
                </a:lnTo>
                <a:lnTo>
                  <a:pt x="107187" y="141732"/>
                </a:lnTo>
                <a:lnTo>
                  <a:pt x="81293" y="69917"/>
                </a:lnTo>
                <a:lnTo>
                  <a:pt x="23240" y="40767"/>
                </a:lnTo>
                <a:lnTo>
                  <a:pt x="17760" y="36486"/>
                </a:lnTo>
                <a:lnTo>
                  <a:pt x="14446" y="30622"/>
                </a:lnTo>
                <a:lnTo>
                  <a:pt x="13561" y="23925"/>
                </a:lnTo>
                <a:lnTo>
                  <a:pt x="15366" y="17145"/>
                </a:lnTo>
                <a:lnTo>
                  <a:pt x="19718" y="11684"/>
                </a:lnTo>
                <a:lnTo>
                  <a:pt x="25606" y="8413"/>
                </a:lnTo>
                <a:lnTo>
                  <a:pt x="32279" y="7572"/>
                </a:lnTo>
                <a:lnTo>
                  <a:pt x="166734" y="7572"/>
                </a:lnTo>
                <a:lnTo>
                  <a:pt x="164226" y="4333"/>
                </a:lnTo>
                <a:lnTo>
                  <a:pt x="158410" y="934"/>
                </a:lnTo>
                <a:lnTo>
                  <a:pt x="151511" y="0"/>
                </a:lnTo>
                <a:close/>
              </a:path>
              <a:path w="3294379" h="1672589">
                <a:moveTo>
                  <a:pt x="32279" y="7572"/>
                </a:moveTo>
                <a:lnTo>
                  <a:pt x="25606" y="8413"/>
                </a:lnTo>
                <a:lnTo>
                  <a:pt x="19718" y="11684"/>
                </a:lnTo>
                <a:lnTo>
                  <a:pt x="15366" y="17145"/>
                </a:lnTo>
                <a:lnTo>
                  <a:pt x="13561" y="23925"/>
                </a:lnTo>
                <a:lnTo>
                  <a:pt x="14446" y="30622"/>
                </a:lnTo>
                <a:lnTo>
                  <a:pt x="17760" y="36486"/>
                </a:lnTo>
                <a:lnTo>
                  <a:pt x="23240" y="40767"/>
                </a:lnTo>
                <a:lnTo>
                  <a:pt x="81293" y="69917"/>
                </a:lnTo>
                <a:lnTo>
                  <a:pt x="63465" y="42545"/>
                </a:lnTo>
                <a:lnTo>
                  <a:pt x="32257" y="42545"/>
                </a:lnTo>
                <a:lnTo>
                  <a:pt x="45847" y="15494"/>
                </a:lnTo>
                <a:lnTo>
                  <a:pt x="51128" y="15494"/>
                </a:lnTo>
                <a:lnTo>
                  <a:pt x="38988" y="9398"/>
                </a:lnTo>
                <a:lnTo>
                  <a:pt x="32279" y="7572"/>
                </a:lnTo>
                <a:close/>
              </a:path>
              <a:path w="3294379" h="1672589">
                <a:moveTo>
                  <a:pt x="45847" y="15494"/>
                </a:moveTo>
                <a:lnTo>
                  <a:pt x="32257" y="42545"/>
                </a:lnTo>
                <a:lnTo>
                  <a:pt x="62241" y="40665"/>
                </a:lnTo>
                <a:lnTo>
                  <a:pt x="45847" y="15494"/>
                </a:lnTo>
                <a:close/>
              </a:path>
              <a:path w="3294379" h="1672589">
                <a:moveTo>
                  <a:pt x="62241" y="40665"/>
                </a:moveTo>
                <a:lnTo>
                  <a:pt x="32257" y="42545"/>
                </a:lnTo>
                <a:lnTo>
                  <a:pt x="63465" y="42545"/>
                </a:lnTo>
                <a:lnTo>
                  <a:pt x="62241" y="40665"/>
                </a:lnTo>
                <a:close/>
              </a:path>
              <a:path w="3294379" h="1672589">
                <a:moveTo>
                  <a:pt x="51128" y="15494"/>
                </a:moveTo>
                <a:lnTo>
                  <a:pt x="45847" y="15494"/>
                </a:lnTo>
                <a:lnTo>
                  <a:pt x="62241" y="40665"/>
                </a:lnTo>
                <a:lnTo>
                  <a:pt x="96924" y="38490"/>
                </a:lnTo>
                <a:lnTo>
                  <a:pt x="51128" y="15494"/>
                </a:lnTo>
                <a:close/>
              </a:path>
              <a:path w="3294379" h="1672589">
                <a:moveTo>
                  <a:pt x="166734" y="7572"/>
                </a:moveTo>
                <a:lnTo>
                  <a:pt x="32279" y="7572"/>
                </a:lnTo>
                <a:lnTo>
                  <a:pt x="38988" y="9398"/>
                </a:lnTo>
                <a:lnTo>
                  <a:pt x="96924" y="38490"/>
                </a:lnTo>
                <a:lnTo>
                  <a:pt x="153797" y="34925"/>
                </a:lnTo>
                <a:lnTo>
                  <a:pt x="170179" y="16383"/>
                </a:lnTo>
                <a:lnTo>
                  <a:pt x="168352" y="9661"/>
                </a:lnTo>
                <a:lnTo>
                  <a:pt x="166734" y="7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36180" y="4442485"/>
            <a:ext cx="433844" cy="18329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81626" y="4638166"/>
            <a:ext cx="157480" cy="1557020"/>
          </a:xfrm>
          <a:custGeom>
            <a:avLst/>
            <a:gdLst/>
            <a:ahLst/>
            <a:cxnLst/>
            <a:rect l="l" t="t" r="r" b="b"/>
            <a:pathLst>
              <a:path w="157479" h="1557020">
                <a:moveTo>
                  <a:pt x="77518" y="69606"/>
                </a:moveTo>
                <a:lnTo>
                  <a:pt x="60531" y="99951"/>
                </a:lnTo>
                <a:lnTo>
                  <a:pt x="85566" y="1539074"/>
                </a:lnTo>
                <a:lnTo>
                  <a:pt x="85820" y="1548752"/>
                </a:lnTo>
                <a:lnTo>
                  <a:pt x="93821" y="1556461"/>
                </a:lnTo>
                <a:lnTo>
                  <a:pt x="113125" y="1556130"/>
                </a:lnTo>
                <a:lnTo>
                  <a:pt x="120872" y="1548142"/>
                </a:lnTo>
                <a:lnTo>
                  <a:pt x="120618" y="1538465"/>
                </a:lnTo>
                <a:lnTo>
                  <a:pt x="95584" y="99376"/>
                </a:lnTo>
                <a:lnTo>
                  <a:pt x="77518" y="69606"/>
                </a:lnTo>
                <a:close/>
              </a:path>
              <a:path w="157479" h="1557020">
                <a:moveTo>
                  <a:pt x="59279" y="30388"/>
                </a:moveTo>
                <a:lnTo>
                  <a:pt x="2127" y="132460"/>
                </a:lnTo>
                <a:lnTo>
                  <a:pt x="0" y="139120"/>
                </a:lnTo>
                <a:lnTo>
                  <a:pt x="539" y="145827"/>
                </a:lnTo>
                <a:lnTo>
                  <a:pt x="3555" y="151820"/>
                </a:lnTo>
                <a:lnTo>
                  <a:pt x="8858" y="156336"/>
                </a:lnTo>
                <a:lnTo>
                  <a:pt x="15446" y="158446"/>
                </a:lnTo>
                <a:lnTo>
                  <a:pt x="22129" y="157876"/>
                </a:lnTo>
                <a:lnTo>
                  <a:pt x="28146" y="154854"/>
                </a:lnTo>
                <a:lnTo>
                  <a:pt x="32734" y="149605"/>
                </a:lnTo>
                <a:lnTo>
                  <a:pt x="60531" y="99951"/>
                </a:lnTo>
                <a:lnTo>
                  <a:pt x="59404" y="35178"/>
                </a:lnTo>
                <a:lnTo>
                  <a:pt x="59279" y="30388"/>
                </a:lnTo>
                <a:close/>
              </a:path>
              <a:path w="157479" h="1557020">
                <a:moveTo>
                  <a:pt x="94329" y="29727"/>
                </a:moveTo>
                <a:lnTo>
                  <a:pt x="94467" y="35178"/>
                </a:lnTo>
                <a:lnTo>
                  <a:pt x="95584" y="99376"/>
                </a:lnTo>
                <a:lnTo>
                  <a:pt x="125063" y="147954"/>
                </a:lnTo>
                <a:lnTo>
                  <a:pt x="129815" y="153066"/>
                </a:lnTo>
                <a:lnTo>
                  <a:pt x="135937" y="155892"/>
                </a:lnTo>
                <a:lnTo>
                  <a:pt x="142654" y="156241"/>
                </a:lnTo>
                <a:lnTo>
                  <a:pt x="149193" y="153923"/>
                </a:lnTo>
                <a:lnTo>
                  <a:pt x="154303" y="149171"/>
                </a:lnTo>
                <a:lnTo>
                  <a:pt x="157114" y="143049"/>
                </a:lnTo>
                <a:lnTo>
                  <a:pt x="157426" y="136332"/>
                </a:lnTo>
                <a:lnTo>
                  <a:pt x="155035" y="129793"/>
                </a:lnTo>
                <a:lnTo>
                  <a:pt x="94329" y="29727"/>
                </a:lnTo>
                <a:close/>
              </a:path>
              <a:path w="157479" h="1557020">
                <a:moveTo>
                  <a:pt x="86328" y="17144"/>
                </a:moveTo>
                <a:lnTo>
                  <a:pt x="76549" y="17271"/>
                </a:lnTo>
                <a:lnTo>
                  <a:pt x="66897" y="17525"/>
                </a:lnTo>
                <a:lnTo>
                  <a:pt x="65933" y="18505"/>
                </a:lnTo>
                <a:lnTo>
                  <a:pt x="59279" y="30388"/>
                </a:lnTo>
                <a:lnTo>
                  <a:pt x="59404" y="35178"/>
                </a:lnTo>
                <a:lnTo>
                  <a:pt x="60531" y="99951"/>
                </a:lnTo>
                <a:lnTo>
                  <a:pt x="77518" y="69606"/>
                </a:lnTo>
                <a:lnTo>
                  <a:pt x="61944" y="43941"/>
                </a:lnTo>
                <a:lnTo>
                  <a:pt x="92170" y="43433"/>
                </a:lnTo>
                <a:lnTo>
                  <a:pt x="94610" y="43433"/>
                </a:lnTo>
                <a:lnTo>
                  <a:pt x="94467" y="35178"/>
                </a:lnTo>
                <a:lnTo>
                  <a:pt x="94329" y="29727"/>
                </a:lnTo>
                <a:lnTo>
                  <a:pt x="87241" y="18043"/>
                </a:lnTo>
                <a:lnTo>
                  <a:pt x="86328" y="17144"/>
                </a:lnTo>
                <a:close/>
              </a:path>
              <a:path w="157479" h="1557020">
                <a:moveTo>
                  <a:pt x="94610" y="43433"/>
                </a:moveTo>
                <a:lnTo>
                  <a:pt x="92170" y="43433"/>
                </a:lnTo>
                <a:lnTo>
                  <a:pt x="77518" y="69606"/>
                </a:lnTo>
                <a:lnTo>
                  <a:pt x="95584" y="99376"/>
                </a:lnTo>
                <a:lnTo>
                  <a:pt x="94610" y="43433"/>
                </a:lnTo>
                <a:close/>
              </a:path>
              <a:path w="157479" h="1557020">
                <a:moveTo>
                  <a:pt x="92170" y="43433"/>
                </a:moveTo>
                <a:lnTo>
                  <a:pt x="61944" y="43941"/>
                </a:lnTo>
                <a:lnTo>
                  <a:pt x="77518" y="69606"/>
                </a:lnTo>
                <a:lnTo>
                  <a:pt x="92170" y="43433"/>
                </a:lnTo>
                <a:close/>
              </a:path>
              <a:path w="157479" h="1557020">
                <a:moveTo>
                  <a:pt x="65933" y="18505"/>
                </a:moveTo>
                <a:lnTo>
                  <a:pt x="59150" y="25399"/>
                </a:lnTo>
                <a:lnTo>
                  <a:pt x="59279" y="30388"/>
                </a:lnTo>
                <a:lnTo>
                  <a:pt x="65933" y="18505"/>
                </a:lnTo>
                <a:close/>
              </a:path>
              <a:path w="157479" h="1557020">
                <a:moveTo>
                  <a:pt x="87241" y="18043"/>
                </a:moveTo>
                <a:lnTo>
                  <a:pt x="94329" y="29727"/>
                </a:lnTo>
                <a:lnTo>
                  <a:pt x="94202" y="24891"/>
                </a:lnTo>
                <a:lnTo>
                  <a:pt x="87241" y="18043"/>
                </a:lnTo>
                <a:close/>
              </a:path>
              <a:path w="157479" h="1557020">
                <a:moveTo>
                  <a:pt x="76295" y="0"/>
                </a:moveTo>
                <a:lnTo>
                  <a:pt x="65933" y="18505"/>
                </a:lnTo>
                <a:lnTo>
                  <a:pt x="66897" y="17525"/>
                </a:lnTo>
                <a:lnTo>
                  <a:pt x="76549" y="17271"/>
                </a:lnTo>
                <a:lnTo>
                  <a:pt x="86328" y="17144"/>
                </a:lnTo>
                <a:lnTo>
                  <a:pt x="86696" y="17144"/>
                </a:lnTo>
                <a:lnTo>
                  <a:pt x="76295" y="0"/>
                </a:lnTo>
                <a:close/>
              </a:path>
              <a:path w="157479" h="1557020">
                <a:moveTo>
                  <a:pt x="86696" y="17144"/>
                </a:moveTo>
                <a:lnTo>
                  <a:pt x="86328" y="17144"/>
                </a:lnTo>
                <a:lnTo>
                  <a:pt x="87241" y="18043"/>
                </a:lnTo>
                <a:lnTo>
                  <a:pt x="86696" y="17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5567" y="3352800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304800" y="0"/>
                </a:moveTo>
                <a:lnTo>
                  <a:pt x="250011" y="3683"/>
                </a:lnTo>
                <a:lnTo>
                  <a:pt x="198444" y="14303"/>
                </a:lnTo>
                <a:lnTo>
                  <a:pt x="150960" y="31213"/>
                </a:lnTo>
                <a:lnTo>
                  <a:pt x="108420" y="53768"/>
                </a:lnTo>
                <a:lnTo>
                  <a:pt x="71684" y="81321"/>
                </a:lnTo>
                <a:lnTo>
                  <a:pt x="41613" y="113227"/>
                </a:lnTo>
                <a:lnTo>
                  <a:pt x="19068" y="148839"/>
                </a:lnTo>
                <a:lnTo>
                  <a:pt x="4910" y="187512"/>
                </a:lnTo>
                <a:lnTo>
                  <a:pt x="0" y="228600"/>
                </a:lnTo>
                <a:lnTo>
                  <a:pt x="4910" y="269687"/>
                </a:lnTo>
                <a:lnTo>
                  <a:pt x="19068" y="308360"/>
                </a:lnTo>
                <a:lnTo>
                  <a:pt x="41613" y="343972"/>
                </a:lnTo>
                <a:lnTo>
                  <a:pt x="71684" y="375878"/>
                </a:lnTo>
                <a:lnTo>
                  <a:pt x="108420" y="403431"/>
                </a:lnTo>
                <a:lnTo>
                  <a:pt x="150960" y="425986"/>
                </a:lnTo>
                <a:lnTo>
                  <a:pt x="198444" y="442896"/>
                </a:lnTo>
                <a:lnTo>
                  <a:pt x="250011" y="453516"/>
                </a:lnTo>
                <a:lnTo>
                  <a:pt x="304800" y="457200"/>
                </a:lnTo>
                <a:lnTo>
                  <a:pt x="359572" y="453516"/>
                </a:lnTo>
                <a:lnTo>
                  <a:pt x="411129" y="442896"/>
                </a:lnTo>
                <a:lnTo>
                  <a:pt x="458611" y="425986"/>
                </a:lnTo>
                <a:lnTo>
                  <a:pt x="501153" y="403431"/>
                </a:lnTo>
                <a:lnTo>
                  <a:pt x="537894" y="375878"/>
                </a:lnTo>
                <a:lnTo>
                  <a:pt x="567972" y="343972"/>
                </a:lnTo>
                <a:lnTo>
                  <a:pt x="590523" y="308360"/>
                </a:lnTo>
                <a:lnTo>
                  <a:pt x="604687" y="269687"/>
                </a:lnTo>
                <a:lnTo>
                  <a:pt x="609600" y="228600"/>
                </a:lnTo>
                <a:lnTo>
                  <a:pt x="604687" y="187512"/>
                </a:lnTo>
                <a:lnTo>
                  <a:pt x="590523" y="148839"/>
                </a:lnTo>
                <a:lnTo>
                  <a:pt x="567972" y="113227"/>
                </a:lnTo>
                <a:lnTo>
                  <a:pt x="537894" y="81321"/>
                </a:lnTo>
                <a:lnTo>
                  <a:pt x="501153" y="53768"/>
                </a:lnTo>
                <a:lnTo>
                  <a:pt x="458611" y="31213"/>
                </a:lnTo>
                <a:lnTo>
                  <a:pt x="411129" y="14303"/>
                </a:lnTo>
                <a:lnTo>
                  <a:pt x="359572" y="3683"/>
                </a:lnTo>
                <a:lnTo>
                  <a:pt x="3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15567" y="3352800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0" y="228600"/>
                </a:moveTo>
                <a:lnTo>
                  <a:pt x="4910" y="187512"/>
                </a:lnTo>
                <a:lnTo>
                  <a:pt x="19068" y="148839"/>
                </a:lnTo>
                <a:lnTo>
                  <a:pt x="41613" y="113227"/>
                </a:lnTo>
                <a:lnTo>
                  <a:pt x="71684" y="81321"/>
                </a:lnTo>
                <a:lnTo>
                  <a:pt x="108420" y="53768"/>
                </a:lnTo>
                <a:lnTo>
                  <a:pt x="150960" y="31213"/>
                </a:lnTo>
                <a:lnTo>
                  <a:pt x="198444" y="14303"/>
                </a:lnTo>
                <a:lnTo>
                  <a:pt x="250011" y="3683"/>
                </a:lnTo>
                <a:lnTo>
                  <a:pt x="304800" y="0"/>
                </a:lnTo>
                <a:lnTo>
                  <a:pt x="359572" y="3683"/>
                </a:lnTo>
                <a:lnTo>
                  <a:pt x="411129" y="14303"/>
                </a:lnTo>
                <a:lnTo>
                  <a:pt x="458611" y="31213"/>
                </a:lnTo>
                <a:lnTo>
                  <a:pt x="501153" y="53768"/>
                </a:lnTo>
                <a:lnTo>
                  <a:pt x="537894" y="81321"/>
                </a:lnTo>
                <a:lnTo>
                  <a:pt x="567972" y="113227"/>
                </a:lnTo>
                <a:lnTo>
                  <a:pt x="590523" y="148839"/>
                </a:lnTo>
                <a:lnTo>
                  <a:pt x="604687" y="187512"/>
                </a:lnTo>
                <a:lnTo>
                  <a:pt x="609600" y="228600"/>
                </a:lnTo>
                <a:lnTo>
                  <a:pt x="604687" y="269687"/>
                </a:lnTo>
                <a:lnTo>
                  <a:pt x="590523" y="308360"/>
                </a:lnTo>
                <a:lnTo>
                  <a:pt x="567972" y="343972"/>
                </a:lnTo>
                <a:lnTo>
                  <a:pt x="537894" y="375878"/>
                </a:lnTo>
                <a:lnTo>
                  <a:pt x="501153" y="403431"/>
                </a:lnTo>
                <a:lnTo>
                  <a:pt x="458611" y="425986"/>
                </a:lnTo>
                <a:lnTo>
                  <a:pt x="411129" y="442896"/>
                </a:lnTo>
                <a:lnTo>
                  <a:pt x="359572" y="453516"/>
                </a:lnTo>
                <a:lnTo>
                  <a:pt x="304800" y="457200"/>
                </a:lnTo>
                <a:lnTo>
                  <a:pt x="250011" y="453516"/>
                </a:lnTo>
                <a:lnTo>
                  <a:pt x="198444" y="442896"/>
                </a:lnTo>
                <a:lnTo>
                  <a:pt x="150960" y="425986"/>
                </a:lnTo>
                <a:lnTo>
                  <a:pt x="108420" y="403431"/>
                </a:lnTo>
                <a:lnTo>
                  <a:pt x="71684" y="375878"/>
                </a:lnTo>
                <a:lnTo>
                  <a:pt x="41613" y="343972"/>
                </a:lnTo>
                <a:lnTo>
                  <a:pt x="19068" y="308360"/>
                </a:lnTo>
                <a:lnTo>
                  <a:pt x="4910" y="269687"/>
                </a:lnTo>
                <a:lnTo>
                  <a:pt x="0" y="228600"/>
                </a:lnTo>
                <a:close/>
              </a:path>
            </a:pathLst>
          </a:custGeom>
          <a:ln w="15240">
            <a:solidFill>
              <a:srgbClr val="882F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319275" y="3423284"/>
            <a:ext cx="201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239767" y="3352800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304800" y="0"/>
                </a:moveTo>
                <a:lnTo>
                  <a:pt x="250027" y="3683"/>
                </a:lnTo>
                <a:lnTo>
                  <a:pt x="198470" y="14303"/>
                </a:lnTo>
                <a:lnTo>
                  <a:pt x="150988" y="31213"/>
                </a:lnTo>
                <a:lnTo>
                  <a:pt x="108446" y="53768"/>
                </a:lnTo>
                <a:lnTo>
                  <a:pt x="71705" y="81321"/>
                </a:lnTo>
                <a:lnTo>
                  <a:pt x="41627" y="113227"/>
                </a:lnTo>
                <a:lnTo>
                  <a:pt x="19076" y="148839"/>
                </a:lnTo>
                <a:lnTo>
                  <a:pt x="4912" y="187512"/>
                </a:lnTo>
                <a:lnTo>
                  <a:pt x="0" y="228600"/>
                </a:lnTo>
                <a:lnTo>
                  <a:pt x="4912" y="269687"/>
                </a:lnTo>
                <a:lnTo>
                  <a:pt x="19076" y="308360"/>
                </a:lnTo>
                <a:lnTo>
                  <a:pt x="41627" y="343972"/>
                </a:lnTo>
                <a:lnTo>
                  <a:pt x="71705" y="375878"/>
                </a:lnTo>
                <a:lnTo>
                  <a:pt x="108446" y="403431"/>
                </a:lnTo>
                <a:lnTo>
                  <a:pt x="150988" y="425986"/>
                </a:lnTo>
                <a:lnTo>
                  <a:pt x="198470" y="442896"/>
                </a:lnTo>
                <a:lnTo>
                  <a:pt x="250027" y="453516"/>
                </a:lnTo>
                <a:lnTo>
                  <a:pt x="304800" y="457200"/>
                </a:lnTo>
                <a:lnTo>
                  <a:pt x="359572" y="453516"/>
                </a:lnTo>
                <a:lnTo>
                  <a:pt x="411129" y="442896"/>
                </a:lnTo>
                <a:lnTo>
                  <a:pt x="458611" y="425986"/>
                </a:lnTo>
                <a:lnTo>
                  <a:pt x="501153" y="403431"/>
                </a:lnTo>
                <a:lnTo>
                  <a:pt x="537894" y="375878"/>
                </a:lnTo>
                <a:lnTo>
                  <a:pt x="567972" y="343972"/>
                </a:lnTo>
                <a:lnTo>
                  <a:pt x="590523" y="308360"/>
                </a:lnTo>
                <a:lnTo>
                  <a:pt x="604687" y="269687"/>
                </a:lnTo>
                <a:lnTo>
                  <a:pt x="609600" y="228600"/>
                </a:lnTo>
                <a:lnTo>
                  <a:pt x="604687" y="187512"/>
                </a:lnTo>
                <a:lnTo>
                  <a:pt x="590523" y="148839"/>
                </a:lnTo>
                <a:lnTo>
                  <a:pt x="567972" y="113227"/>
                </a:lnTo>
                <a:lnTo>
                  <a:pt x="537894" y="81321"/>
                </a:lnTo>
                <a:lnTo>
                  <a:pt x="501153" y="53768"/>
                </a:lnTo>
                <a:lnTo>
                  <a:pt x="458611" y="31213"/>
                </a:lnTo>
                <a:lnTo>
                  <a:pt x="411129" y="14303"/>
                </a:lnTo>
                <a:lnTo>
                  <a:pt x="359572" y="3683"/>
                </a:lnTo>
                <a:lnTo>
                  <a:pt x="3048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39767" y="3352800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0" y="228600"/>
                </a:moveTo>
                <a:lnTo>
                  <a:pt x="4912" y="187512"/>
                </a:lnTo>
                <a:lnTo>
                  <a:pt x="19076" y="148839"/>
                </a:lnTo>
                <a:lnTo>
                  <a:pt x="41627" y="113227"/>
                </a:lnTo>
                <a:lnTo>
                  <a:pt x="71705" y="81321"/>
                </a:lnTo>
                <a:lnTo>
                  <a:pt x="108446" y="53768"/>
                </a:lnTo>
                <a:lnTo>
                  <a:pt x="150988" y="31213"/>
                </a:lnTo>
                <a:lnTo>
                  <a:pt x="198470" y="14303"/>
                </a:lnTo>
                <a:lnTo>
                  <a:pt x="250027" y="3683"/>
                </a:lnTo>
                <a:lnTo>
                  <a:pt x="304800" y="0"/>
                </a:lnTo>
                <a:lnTo>
                  <a:pt x="359572" y="3683"/>
                </a:lnTo>
                <a:lnTo>
                  <a:pt x="411129" y="14303"/>
                </a:lnTo>
                <a:lnTo>
                  <a:pt x="458611" y="31213"/>
                </a:lnTo>
                <a:lnTo>
                  <a:pt x="501153" y="53768"/>
                </a:lnTo>
                <a:lnTo>
                  <a:pt x="537894" y="81321"/>
                </a:lnTo>
                <a:lnTo>
                  <a:pt x="567972" y="113227"/>
                </a:lnTo>
                <a:lnTo>
                  <a:pt x="590523" y="148839"/>
                </a:lnTo>
                <a:lnTo>
                  <a:pt x="604687" y="187512"/>
                </a:lnTo>
                <a:lnTo>
                  <a:pt x="609600" y="228600"/>
                </a:lnTo>
                <a:lnTo>
                  <a:pt x="604687" y="269687"/>
                </a:lnTo>
                <a:lnTo>
                  <a:pt x="590523" y="308360"/>
                </a:lnTo>
                <a:lnTo>
                  <a:pt x="567972" y="343972"/>
                </a:lnTo>
                <a:lnTo>
                  <a:pt x="537894" y="375878"/>
                </a:lnTo>
                <a:lnTo>
                  <a:pt x="501153" y="403431"/>
                </a:lnTo>
                <a:lnTo>
                  <a:pt x="458611" y="425986"/>
                </a:lnTo>
                <a:lnTo>
                  <a:pt x="411129" y="442896"/>
                </a:lnTo>
                <a:lnTo>
                  <a:pt x="359572" y="453516"/>
                </a:lnTo>
                <a:lnTo>
                  <a:pt x="304800" y="457200"/>
                </a:lnTo>
                <a:lnTo>
                  <a:pt x="250027" y="453516"/>
                </a:lnTo>
                <a:lnTo>
                  <a:pt x="198470" y="442896"/>
                </a:lnTo>
                <a:lnTo>
                  <a:pt x="150988" y="425986"/>
                </a:lnTo>
                <a:lnTo>
                  <a:pt x="108446" y="403431"/>
                </a:lnTo>
                <a:lnTo>
                  <a:pt x="71705" y="375878"/>
                </a:lnTo>
                <a:lnTo>
                  <a:pt x="41627" y="343972"/>
                </a:lnTo>
                <a:lnTo>
                  <a:pt x="19076" y="308360"/>
                </a:lnTo>
                <a:lnTo>
                  <a:pt x="4912" y="269687"/>
                </a:lnTo>
                <a:lnTo>
                  <a:pt x="0" y="228600"/>
                </a:lnTo>
                <a:close/>
              </a:path>
            </a:pathLst>
          </a:custGeom>
          <a:ln w="15240">
            <a:solidFill>
              <a:srgbClr val="882F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450911" y="2653106"/>
            <a:ext cx="2263775" cy="1069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Pelaku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Aktif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TPPU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737235" algn="l"/>
                <a:tab pos="2250440" algn="l"/>
              </a:tabLst>
            </a:pPr>
            <a:r>
              <a:rPr sz="2000" u="heavy" dirty="0">
                <a:solidFill>
                  <a:srgbClr val="FFFFFF"/>
                </a:solidFill>
                <a:uFill>
                  <a:solidFill>
                    <a:srgbClr val="882F11"/>
                  </a:solidFill>
                </a:uFill>
                <a:latin typeface="Tahoma"/>
                <a:cs typeface="Tahoma"/>
              </a:rPr>
              <a:t> 	</a:t>
            </a:r>
            <a:r>
              <a:rPr sz="2000" u="heavy" spc="-10" dirty="0">
                <a:solidFill>
                  <a:srgbClr val="FFFFFF"/>
                </a:solidFill>
                <a:uFill>
                  <a:solidFill>
                    <a:srgbClr val="882F11"/>
                  </a:solidFill>
                </a:uFill>
                <a:latin typeface="Tahoma"/>
                <a:cs typeface="Tahoma"/>
              </a:rPr>
              <a:t>Pasal</a:t>
            </a:r>
            <a:r>
              <a:rPr sz="2000" u="heavy" spc="-110" dirty="0">
                <a:solidFill>
                  <a:srgbClr val="FFFFFF"/>
                </a:solidFill>
                <a:uFill>
                  <a:solidFill>
                    <a:srgbClr val="882F11"/>
                  </a:solidFill>
                </a:uFill>
                <a:latin typeface="Tahoma"/>
                <a:cs typeface="Tahoma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882F11"/>
                  </a:solidFill>
                </a:uFill>
                <a:latin typeface="Tahoma"/>
                <a:cs typeface="Tahoma"/>
              </a:rPr>
              <a:t>4	</a:t>
            </a:r>
            <a:endParaRPr sz="2000">
              <a:latin typeface="Tahoma"/>
              <a:cs typeface="Tahoma"/>
            </a:endParaRPr>
          </a:p>
          <a:p>
            <a:pPr marR="65405" algn="ctr">
              <a:lnSpc>
                <a:spcPct val="100000"/>
              </a:lnSpc>
              <a:spcBef>
                <a:spcPts val="1260"/>
              </a:spcBef>
            </a:pP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B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287768" y="3352800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304800" y="0"/>
                </a:moveTo>
                <a:lnTo>
                  <a:pt x="250027" y="3683"/>
                </a:lnTo>
                <a:lnTo>
                  <a:pt x="198470" y="14303"/>
                </a:lnTo>
                <a:lnTo>
                  <a:pt x="150988" y="31213"/>
                </a:lnTo>
                <a:lnTo>
                  <a:pt x="108446" y="53768"/>
                </a:lnTo>
                <a:lnTo>
                  <a:pt x="71705" y="81321"/>
                </a:lnTo>
                <a:lnTo>
                  <a:pt x="41627" y="113227"/>
                </a:lnTo>
                <a:lnTo>
                  <a:pt x="19076" y="148839"/>
                </a:lnTo>
                <a:lnTo>
                  <a:pt x="4912" y="187512"/>
                </a:lnTo>
                <a:lnTo>
                  <a:pt x="0" y="228600"/>
                </a:lnTo>
                <a:lnTo>
                  <a:pt x="4912" y="269687"/>
                </a:lnTo>
                <a:lnTo>
                  <a:pt x="19076" y="308360"/>
                </a:lnTo>
                <a:lnTo>
                  <a:pt x="41627" y="343972"/>
                </a:lnTo>
                <a:lnTo>
                  <a:pt x="71705" y="375878"/>
                </a:lnTo>
                <a:lnTo>
                  <a:pt x="108446" y="403431"/>
                </a:lnTo>
                <a:lnTo>
                  <a:pt x="150988" y="425986"/>
                </a:lnTo>
                <a:lnTo>
                  <a:pt x="198470" y="442896"/>
                </a:lnTo>
                <a:lnTo>
                  <a:pt x="250027" y="453516"/>
                </a:lnTo>
                <a:lnTo>
                  <a:pt x="304800" y="457200"/>
                </a:lnTo>
                <a:lnTo>
                  <a:pt x="359572" y="453516"/>
                </a:lnTo>
                <a:lnTo>
                  <a:pt x="411129" y="442896"/>
                </a:lnTo>
                <a:lnTo>
                  <a:pt x="458611" y="425986"/>
                </a:lnTo>
                <a:lnTo>
                  <a:pt x="501153" y="403431"/>
                </a:lnTo>
                <a:lnTo>
                  <a:pt x="537894" y="375878"/>
                </a:lnTo>
                <a:lnTo>
                  <a:pt x="567972" y="343972"/>
                </a:lnTo>
                <a:lnTo>
                  <a:pt x="590523" y="308360"/>
                </a:lnTo>
                <a:lnTo>
                  <a:pt x="604687" y="269687"/>
                </a:lnTo>
                <a:lnTo>
                  <a:pt x="609600" y="228600"/>
                </a:lnTo>
                <a:lnTo>
                  <a:pt x="604687" y="187512"/>
                </a:lnTo>
                <a:lnTo>
                  <a:pt x="590523" y="148839"/>
                </a:lnTo>
                <a:lnTo>
                  <a:pt x="567972" y="113227"/>
                </a:lnTo>
                <a:lnTo>
                  <a:pt x="537894" y="81321"/>
                </a:lnTo>
                <a:lnTo>
                  <a:pt x="501153" y="53768"/>
                </a:lnTo>
                <a:lnTo>
                  <a:pt x="458611" y="31213"/>
                </a:lnTo>
                <a:lnTo>
                  <a:pt x="411129" y="14303"/>
                </a:lnTo>
                <a:lnTo>
                  <a:pt x="359572" y="3683"/>
                </a:lnTo>
                <a:lnTo>
                  <a:pt x="3048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87768" y="3352800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0" y="228600"/>
                </a:moveTo>
                <a:lnTo>
                  <a:pt x="4912" y="187512"/>
                </a:lnTo>
                <a:lnTo>
                  <a:pt x="19076" y="148839"/>
                </a:lnTo>
                <a:lnTo>
                  <a:pt x="41627" y="113227"/>
                </a:lnTo>
                <a:lnTo>
                  <a:pt x="71705" y="81321"/>
                </a:lnTo>
                <a:lnTo>
                  <a:pt x="108446" y="53768"/>
                </a:lnTo>
                <a:lnTo>
                  <a:pt x="150988" y="31213"/>
                </a:lnTo>
                <a:lnTo>
                  <a:pt x="198470" y="14303"/>
                </a:lnTo>
                <a:lnTo>
                  <a:pt x="250027" y="3683"/>
                </a:lnTo>
                <a:lnTo>
                  <a:pt x="304800" y="0"/>
                </a:lnTo>
                <a:lnTo>
                  <a:pt x="359572" y="3683"/>
                </a:lnTo>
                <a:lnTo>
                  <a:pt x="411129" y="14303"/>
                </a:lnTo>
                <a:lnTo>
                  <a:pt x="458611" y="31213"/>
                </a:lnTo>
                <a:lnTo>
                  <a:pt x="501153" y="53768"/>
                </a:lnTo>
                <a:lnTo>
                  <a:pt x="537894" y="81321"/>
                </a:lnTo>
                <a:lnTo>
                  <a:pt x="567972" y="113227"/>
                </a:lnTo>
                <a:lnTo>
                  <a:pt x="590523" y="148839"/>
                </a:lnTo>
                <a:lnTo>
                  <a:pt x="604687" y="187512"/>
                </a:lnTo>
                <a:lnTo>
                  <a:pt x="609600" y="228600"/>
                </a:lnTo>
                <a:lnTo>
                  <a:pt x="604687" y="269687"/>
                </a:lnTo>
                <a:lnTo>
                  <a:pt x="590523" y="308360"/>
                </a:lnTo>
                <a:lnTo>
                  <a:pt x="567972" y="343972"/>
                </a:lnTo>
                <a:lnTo>
                  <a:pt x="537894" y="375878"/>
                </a:lnTo>
                <a:lnTo>
                  <a:pt x="501153" y="403431"/>
                </a:lnTo>
                <a:lnTo>
                  <a:pt x="458611" y="425986"/>
                </a:lnTo>
                <a:lnTo>
                  <a:pt x="411129" y="442896"/>
                </a:lnTo>
                <a:lnTo>
                  <a:pt x="359572" y="453516"/>
                </a:lnTo>
                <a:lnTo>
                  <a:pt x="304800" y="457200"/>
                </a:lnTo>
                <a:lnTo>
                  <a:pt x="250027" y="453516"/>
                </a:lnTo>
                <a:lnTo>
                  <a:pt x="198470" y="442896"/>
                </a:lnTo>
                <a:lnTo>
                  <a:pt x="150988" y="425986"/>
                </a:lnTo>
                <a:lnTo>
                  <a:pt x="108446" y="403431"/>
                </a:lnTo>
                <a:lnTo>
                  <a:pt x="71705" y="375878"/>
                </a:lnTo>
                <a:lnTo>
                  <a:pt x="41627" y="343972"/>
                </a:lnTo>
                <a:lnTo>
                  <a:pt x="19076" y="308360"/>
                </a:lnTo>
                <a:lnTo>
                  <a:pt x="4912" y="269687"/>
                </a:lnTo>
                <a:lnTo>
                  <a:pt x="0" y="228600"/>
                </a:lnTo>
                <a:close/>
              </a:path>
            </a:pathLst>
          </a:custGeom>
          <a:ln w="15240">
            <a:solidFill>
              <a:srgbClr val="882F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575111" y="2653106"/>
            <a:ext cx="2263775" cy="1069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Pelaku Pasif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TPPU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737870" algn="l"/>
                <a:tab pos="2250440" algn="l"/>
              </a:tabLst>
            </a:pPr>
            <a:r>
              <a:rPr sz="2000" u="heavy" dirty="0">
                <a:solidFill>
                  <a:srgbClr val="FFFFFF"/>
                </a:solidFill>
                <a:uFill>
                  <a:solidFill>
                    <a:srgbClr val="882F11"/>
                  </a:solidFill>
                </a:uFill>
                <a:latin typeface="Tahoma"/>
                <a:cs typeface="Tahoma"/>
              </a:rPr>
              <a:t> 	</a:t>
            </a:r>
            <a:r>
              <a:rPr sz="2000" u="heavy" spc="-10" dirty="0">
                <a:solidFill>
                  <a:srgbClr val="FFFFFF"/>
                </a:solidFill>
                <a:uFill>
                  <a:solidFill>
                    <a:srgbClr val="882F11"/>
                  </a:solidFill>
                </a:uFill>
                <a:latin typeface="Tahoma"/>
                <a:cs typeface="Tahoma"/>
              </a:rPr>
              <a:t>Pasal</a:t>
            </a:r>
            <a:r>
              <a:rPr sz="2000" u="heavy" spc="-110" dirty="0">
                <a:solidFill>
                  <a:srgbClr val="FFFFFF"/>
                </a:solidFill>
                <a:uFill>
                  <a:solidFill>
                    <a:srgbClr val="882F11"/>
                  </a:solidFill>
                </a:uFill>
                <a:latin typeface="Tahoma"/>
                <a:cs typeface="Tahoma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882F11"/>
                  </a:solidFill>
                </a:uFill>
                <a:latin typeface="Tahoma"/>
                <a:cs typeface="Tahoma"/>
              </a:rPr>
              <a:t>5	</a:t>
            </a:r>
            <a:endParaRPr sz="2000">
              <a:latin typeface="Tahoma"/>
              <a:cs typeface="Tahoma"/>
            </a:endParaRPr>
          </a:p>
          <a:p>
            <a:pPr marR="218440" algn="ctr">
              <a:lnSpc>
                <a:spcPct val="100000"/>
              </a:lnSpc>
              <a:spcBef>
                <a:spcPts val="1260"/>
              </a:spcBef>
            </a:pP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C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889747" y="4890515"/>
            <a:ext cx="1066800" cy="9951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087994" y="5860186"/>
            <a:ext cx="8051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Pelaku</a:t>
            </a:r>
            <a:r>
              <a:rPr sz="1400" spc="-8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TP</a:t>
            </a:r>
            <a:endParaRPr sz="1400">
              <a:latin typeface="Calisto MT"/>
              <a:cs typeface="Calisto M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043171" y="4956047"/>
            <a:ext cx="757555" cy="1186180"/>
          </a:xfrm>
          <a:custGeom>
            <a:avLst/>
            <a:gdLst/>
            <a:ahLst/>
            <a:cxnLst/>
            <a:rect l="l" t="t" r="r" b="b"/>
            <a:pathLst>
              <a:path w="757554" h="1186179">
                <a:moveTo>
                  <a:pt x="757427" y="806957"/>
                </a:moveTo>
                <a:lnTo>
                  <a:pt x="0" y="806957"/>
                </a:lnTo>
                <a:lnTo>
                  <a:pt x="378713" y="1185671"/>
                </a:lnTo>
                <a:lnTo>
                  <a:pt x="757427" y="806957"/>
                </a:lnTo>
                <a:close/>
              </a:path>
              <a:path w="757554" h="1186179">
                <a:moveTo>
                  <a:pt x="568070" y="378713"/>
                </a:moveTo>
                <a:lnTo>
                  <a:pt x="189356" y="378713"/>
                </a:lnTo>
                <a:lnTo>
                  <a:pt x="189356" y="806957"/>
                </a:lnTo>
                <a:lnTo>
                  <a:pt x="568070" y="806957"/>
                </a:lnTo>
                <a:lnTo>
                  <a:pt x="568070" y="378713"/>
                </a:lnTo>
                <a:close/>
              </a:path>
              <a:path w="757554" h="1186179">
                <a:moveTo>
                  <a:pt x="378713" y="0"/>
                </a:moveTo>
                <a:lnTo>
                  <a:pt x="0" y="378713"/>
                </a:lnTo>
                <a:lnTo>
                  <a:pt x="757427" y="378713"/>
                </a:lnTo>
                <a:lnTo>
                  <a:pt x="37871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43171" y="4956047"/>
            <a:ext cx="757555" cy="1186180"/>
          </a:xfrm>
          <a:custGeom>
            <a:avLst/>
            <a:gdLst/>
            <a:ahLst/>
            <a:cxnLst/>
            <a:rect l="l" t="t" r="r" b="b"/>
            <a:pathLst>
              <a:path w="757554" h="1186179">
                <a:moveTo>
                  <a:pt x="0" y="378713"/>
                </a:moveTo>
                <a:lnTo>
                  <a:pt x="378713" y="0"/>
                </a:lnTo>
                <a:lnTo>
                  <a:pt x="757427" y="378713"/>
                </a:lnTo>
                <a:lnTo>
                  <a:pt x="568070" y="378713"/>
                </a:lnTo>
                <a:lnTo>
                  <a:pt x="568070" y="806957"/>
                </a:lnTo>
                <a:lnTo>
                  <a:pt x="757427" y="806957"/>
                </a:lnTo>
                <a:lnTo>
                  <a:pt x="378713" y="1185671"/>
                </a:lnTo>
                <a:lnTo>
                  <a:pt x="0" y="806957"/>
                </a:lnTo>
                <a:lnTo>
                  <a:pt x="189356" y="806957"/>
                </a:lnTo>
                <a:lnTo>
                  <a:pt x="189356" y="378713"/>
                </a:lnTo>
                <a:lnTo>
                  <a:pt x="0" y="378713"/>
                </a:lnTo>
                <a:close/>
              </a:path>
            </a:pathLst>
          </a:custGeom>
          <a:ln w="15240">
            <a:solidFill>
              <a:srgbClr val="882F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7319" y="333806"/>
            <a:ext cx="6281674" cy="470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3227" y="359714"/>
            <a:ext cx="6229985" cy="412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436" y="379729"/>
            <a:ext cx="6219570" cy="402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520" y="5315711"/>
            <a:ext cx="1219200" cy="1136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97098" y="6462471"/>
            <a:ext cx="2490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Pelaku Tindak</a:t>
            </a:r>
            <a:r>
              <a:rPr sz="18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Pidana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07764" y="4745774"/>
            <a:ext cx="432346" cy="83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7940" y="4941442"/>
            <a:ext cx="157480" cy="563245"/>
          </a:xfrm>
          <a:custGeom>
            <a:avLst/>
            <a:gdLst/>
            <a:ahLst/>
            <a:cxnLst/>
            <a:rect l="l" t="t" r="r" b="b"/>
            <a:pathLst>
              <a:path w="157479" h="563245">
                <a:moveTo>
                  <a:pt x="79773" y="69581"/>
                </a:moveTo>
                <a:lnTo>
                  <a:pt x="61770" y="99343"/>
                </a:lnTo>
                <a:lnTo>
                  <a:pt x="54895" y="545083"/>
                </a:lnTo>
                <a:lnTo>
                  <a:pt x="54768" y="554735"/>
                </a:lnTo>
                <a:lnTo>
                  <a:pt x="62515" y="562736"/>
                </a:lnTo>
                <a:lnTo>
                  <a:pt x="81819" y="562990"/>
                </a:lnTo>
                <a:lnTo>
                  <a:pt x="89820" y="555243"/>
                </a:lnTo>
                <a:lnTo>
                  <a:pt x="89955" y="545083"/>
                </a:lnTo>
                <a:lnTo>
                  <a:pt x="96822" y="99869"/>
                </a:lnTo>
                <a:lnTo>
                  <a:pt x="79773" y="69581"/>
                </a:lnTo>
                <a:close/>
              </a:path>
              <a:path w="157479" h="563245">
                <a:moveTo>
                  <a:pt x="97883" y="30370"/>
                </a:moveTo>
                <a:lnTo>
                  <a:pt x="96822" y="99869"/>
                </a:lnTo>
                <a:lnTo>
                  <a:pt x="124745" y="149478"/>
                </a:lnTo>
                <a:lnTo>
                  <a:pt x="141962" y="158337"/>
                </a:lnTo>
                <a:lnTo>
                  <a:pt x="148621" y="156209"/>
                </a:lnTo>
                <a:lnTo>
                  <a:pt x="153868" y="151622"/>
                </a:lnTo>
                <a:lnTo>
                  <a:pt x="156876" y="145605"/>
                </a:lnTo>
                <a:lnTo>
                  <a:pt x="157408" y="138922"/>
                </a:lnTo>
                <a:lnTo>
                  <a:pt x="155225" y="132333"/>
                </a:lnTo>
                <a:lnTo>
                  <a:pt x="97883" y="30370"/>
                </a:lnTo>
                <a:close/>
              </a:path>
              <a:path w="157479" h="563245">
                <a:moveTo>
                  <a:pt x="62832" y="29747"/>
                </a:moveTo>
                <a:lnTo>
                  <a:pt x="2317" y="129920"/>
                </a:lnTo>
                <a:lnTo>
                  <a:pt x="0" y="136513"/>
                </a:lnTo>
                <a:lnTo>
                  <a:pt x="349" y="143224"/>
                </a:lnTo>
                <a:lnTo>
                  <a:pt x="3175" y="149316"/>
                </a:lnTo>
                <a:lnTo>
                  <a:pt x="8286" y="154050"/>
                </a:lnTo>
                <a:lnTo>
                  <a:pt x="14823" y="156368"/>
                </a:lnTo>
                <a:lnTo>
                  <a:pt x="21526" y="156019"/>
                </a:lnTo>
                <a:lnTo>
                  <a:pt x="27610" y="153193"/>
                </a:lnTo>
                <a:lnTo>
                  <a:pt x="32289" y="148081"/>
                </a:lnTo>
                <a:lnTo>
                  <a:pt x="61770" y="99343"/>
                </a:lnTo>
                <a:lnTo>
                  <a:pt x="62832" y="29747"/>
                </a:lnTo>
                <a:close/>
              </a:path>
              <a:path w="157479" h="563245">
                <a:moveTo>
                  <a:pt x="97692" y="43433"/>
                </a:moveTo>
                <a:lnTo>
                  <a:pt x="65055" y="43433"/>
                </a:lnTo>
                <a:lnTo>
                  <a:pt x="95281" y="43941"/>
                </a:lnTo>
                <a:lnTo>
                  <a:pt x="79773" y="69581"/>
                </a:lnTo>
                <a:lnTo>
                  <a:pt x="96822" y="99869"/>
                </a:lnTo>
                <a:lnTo>
                  <a:pt x="97692" y="43433"/>
                </a:lnTo>
                <a:close/>
              </a:path>
              <a:path w="157479" h="563245">
                <a:moveTo>
                  <a:pt x="70897" y="17144"/>
                </a:moveTo>
                <a:lnTo>
                  <a:pt x="69810" y="18197"/>
                </a:lnTo>
                <a:lnTo>
                  <a:pt x="62832" y="29747"/>
                </a:lnTo>
                <a:lnTo>
                  <a:pt x="61770" y="99343"/>
                </a:lnTo>
                <a:lnTo>
                  <a:pt x="79773" y="69581"/>
                </a:lnTo>
                <a:lnTo>
                  <a:pt x="65055" y="43433"/>
                </a:lnTo>
                <a:lnTo>
                  <a:pt x="97692" y="43433"/>
                </a:lnTo>
                <a:lnTo>
                  <a:pt x="97883" y="30370"/>
                </a:lnTo>
                <a:lnTo>
                  <a:pt x="91124" y="18352"/>
                </a:lnTo>
                <a:lnTo>
                  <a:pt x="90201" y="17398"/>
                </a:lnTo>
                <a:lnTo>
                  <a:pt x="70897" y="17144"/>
                </a:lnTo>
                <a:close/>
              </a:path>
              <a:path w="157479" h="563245">
                <a:moveTo>
                  <a:pt x="65055" y="43433"/>
                </a:moveTo>
                <a:lnTo>
                  <a:pt x="79773" y="69581"/>
                </a:lnTo>
                <a:lnTo>
                  <a:pt x="95281" y="43941"/>
                </a:lnTo>
                <a:lnTo>
                  <a:pt x="65055" y="43433"/>
                </a:lnTo>
                <a:close/>
              </a:path>
              <a:path w="157479" h="563245">
                <a:moveTo>
                  <a:pt x="91124" y="18352"/>
                </a:moveTo>
                <a:lnTo>
                  <a:pt x="97883" y="30370"/>
                </a:lnTo>
                <a:lnTo>
                  <a:pt x="97948" y="25399"/>
                </a:lnTo>
                <a:lnTo>
                  <a:pt x="91124" y="18352"/>
                </a:lnTo>
                <a:close/>
              </a:path>
              <a:path w="157479" h="563245">
                <a:moveTo>
                  <a:pt x="69810" y="18197"/>
                </a:moveTo>
                <a:lnTo>
                  <a:pt x="62896" y="24891"/>
                </a:lnTo>
                <a:lnTo>
                  <a:pt x="62832" y="29747"/>
                </a:lnTo>
                <a:lnTo>
                  <a:pt x="69810" y="18197"/>
                </a:lnTo>
                <a:close/>
              </a:path>
              <a:path w="157479" h="563245">
                <a:moveTo>
                  <a:pt x="90445" y="17144"/>
                </a:moveTo>
                <a:lnTo>
                  <a:pt x="70897" y="17144"/>
                </a:lnTo>
                <a:lnTo>
                  <a:pt x="90201" y="17398"/>
                </a:lnTo>
                <a:lnTo>
                  <a:pt x="91124" y="18352"/>
                </a:lnTo>
                <a:lnTo>
                  <a:pt x="90445" y="17144"/>
                </a:lnTo>
                <a:close/>
              </a:path>
              <a:path w="157479" h="563245">
                <a:moveTo>
                  <a:pt x="80803" y="0"/>
                </a:moveTo>
                <a:lnTo>
                  <a:pt x="69810" y="18197"/>
                </a:lnTo>
                <a:lnTo>
                  <a:pt x="70897" y="17144"/>
                </a:lnTo>
                <a:lnTo>
                  <a:pt x="90445" y="17144"/>
                </a:lnTo>
                <a:lnTo>
                  <a:pt x="80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0600" y="1447800"/>
            <a:ext cx="1219200" cy="11369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1319" y="2596718"/>
            <a:ext cx="16998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775" marR="939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empatka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n, 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Mentransfer 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(as public or  personal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acco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untan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/FP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0200" y="3968572"/>
            <a:ext cx="10413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34083" y="15240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190500" y="0"/>
                </a:moveTo>
                <a:lnTo>
                  <a:pt x="146837" y="6038"/>
                </a:lnTo>
                <a:lnTo>
                  <a:pt x="106746" y="23237"/>
                </a:lnTo>
                <a:lnTo>
                  <a:pt x="71374" y="50225"/>
                </a:lnTo>
                <a:lnTo>
                  <a:pt x="41867" y="85628"/>
                </a:lnTo>
                <a:lnTo>
                  <a:pt x="19372" y="128073"/>
                </a:lnTo>
                <a:lnTo>
                  <a:pt x="5034" y="176188"/>
                </a:lnTo>
                <a:lnTo>
                  <a:pt x="0" y="228600"/>
                </a:lnTo>
                <a:lnTo>
                  <a:pt x="5034" y="281011"/>
                </a:lnTo>
                <a:lnTo>
                  <a:pt x="19372" y="329126"/>
                </a:lnTo>
                <a:lnTo>
                  <a:pt x="41867" y="371571"/>
                </a:lnTo>
                <a:lnTo>
                  <a:pt x="71374" y="406974"/>
                </a:lnTo>
                <a:lnTo>
                  <a:pt x="106746" y="433962"/>
                </a:lnTo>
                <a:lnTo>
                  <a:pt x="146837" y="451161"/>
                </a:lnTo>
                <a:lnTo>
                  <a:pt x="190500" y="457200"/>
                </a:lnTo>
                <a:lnTo>
                  <a:pt x="234162" y="451161"/>
                </a:lnTo>
                <a:lnTo>
                  <a:pt x="274253" y="433962"/>
                </a:lnTo>
                <a:lnTo>
                  <a:pt x="309625" y="406974"/>
                </a:lnTo>
                <a:lnTo>
                  <a:pt x="339132" y="371571"/>
                </a:lnTo>
                <a:lnTo>
                  <a:pt x="361627" y="329126"/>
                </a:lnTo>
                <a:lnTo>
                  <a:pt x="375965" y="281011"/>
                </a:lnTo>
                <a:lnTo>
                  <a:pt x="380999" y="228600"/>
                </a:lnTo>
                <a:lnTo>
                  <a:pt x="375965" y="176188"/>
                </a:lnTo>
                <a:lnTo>
                  <a:pt x="361627" y="128073"/>
                </a:lnTo>
                <a:lnTo>
                  <a:pt x="339132" y="85628"/>
                </a:lnTo>
                <a:lnTo>
                  <a:pt x="309625" y="50225"/>
                </a:lnTo>
                <a:lnTo>
                  <a:pt x="274253" y="23237"/>
                </a:lnTo>
                <a:lnTo>
                  <a:pt x="234162" y="6038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4083" y="15240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228600"/>
                </a:moveTo>
                <a:lnTo>
                  <a:pt x="5034" y="176188"/>
                </a:lnTo>
                <a:lnTo>
                  <a:pt x="19372" y="128073"/>
                </a:lnTo>
                <a:lnTo>
                  <a:pt x="41867" y="85628"/>
                </a:lnTo>
                <a:lnTo>
                  <a:pt x="71374" y="50225"/>
                </a:lnTo>
                <a:lnTo>
                  <a:pt x="106746" y="23237"/>
                </a:lnTo>
                <a:lnTo>
                  <a:pt x="146837" y="6038"/>
                </a:lnTo>
                <a:lnTo>
                  <a:pt x="190500" y="0"/>
                </a:lnTo>
                <a:lnTo>
                  <a:pt x="234162" y="6038"/>
                </a:lnTo>
                <a:lnTo>
                  <a:pt x="274253" y="23237"/>
                </a:lnTo>
                <a:lnTo>
                  <a:pt x="309625" y="50225"/>
                </a:lnTo>
                <a:lnTo>
                  <a:pt x="339132" y="85628"/>
                </a:lnTo>
                <a:lnTo>
                  <a:pt x="361627" y="128073"/>
                </a:lnTo>
                <a:lnTo>
                  <a:pt x="375965" y="176188"/>
                </a:lnTo>
                <a:lnTo>
                  <a:pt x="380999" y="228600"/>
                </a:lnTo>
                <a:lnTo>
                  <a:pt x="375965" y="281011"/>
                </a:lnTo>
                <a:lnTo>
                  <a:pt x="361627" y="329126"/>
                </a:lnTo>
                <a:lnTo>
                  <a:pt x="339132" y="371571"/>
                </a:lnTo>
                <a:lnTo>
                  <a:pt x="309625" y="406974"/>
                </a:lnTo>
                <a:lnTo>
                  <a:pt x="274253" y="433962"/>
                </a:lnTo>
                <a:lnTo>
                  <a:pt x="234162" y="451161"/>
                </a:lnTo>
                <a:lnTo>
                  <a:pt x="190500" y="457200"/>
                </a:lnTo>
                <a:lnTo>
                  <a:pt x="146837" y="451161"/>
                </a:lnTo>
                <a:lnTo>
                  <a:pt x="106746" y="433962"/>
                </a:lnTo>
                <a:lnTo>
                  <a:pt x="71374" y="406974"/>
                </a:lnTo>
                <a:lnTo>
                  <a:pt x="41867" y="371571"/>
                </a:lnTo>
                <a:lnTo>
                  <a:pt x="19372" y="329126"/>
                </a:lnTo>
                <a:lnTo>
                  <a:pt x="5034" y="281011"/>
                </a:lnTo>
                <a:lnTo>
                  <a:pt x="0" y="228600"/>
                </a:lnTo>
                <a:close/>
              </a:path>
            </a:pathLst>
          </a:custGeom>
          <a:ln w="15240">
            <a:solidFill>
              <a:srgbClr val="882F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23746" y="1594230"/>
            <a:ext cx="201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33800" y="1447800"/>
            <a:ext cx="1219200" cy="1136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53200" y="1447800"/>
            <a:ext cx="1219200" cy="1136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12335" y="5373623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190500" y="0"/>
                </a:moveTo>
                <a:lnTo>
                  <a:pt x="146837" y="6038"/>
                </a:lnTo>
                <a:lnTo>
                  <a:pt x="106746" y="23237"/>
                </a:lnTo>
                <a:lnTo>
                  <a:pt x="71374" y="50225"/>
                </a:lnTo>
                <a:lnTo>
                  <a:pt x="41867" y="85628"/>
                </a:lnTo>
                <a:lnTo>
                  <a:pt x="19372" y="128073"/>
                </a:lnTo>
                <a:lnTo>
                  <a:pt x="5034" y="176188"/>
                </a:lnTo>
                <a:lnTo>
                  <a:pt x="0" y="228600"/>
                </a:lnTo>
                <a:lnTo>
                  <a:pt x="5034" y="281015"/>
                </a:lnTo>
                <a:lnTo>
                  <a:pt x="19372" y="329131"/>
                </a:lnTo>
                <a:lnTo>
                  <a:pt x="41867" y="371576"/>
                </a:lnTo>
                <a:lnTo>
                  <a:pt x="71374" y="406978"/>
                </a:lnTo>
                <a:lnTo>
                  <a:pt x="106746" y="433964"/>
                </a:lnTo>
                <a:lnTo>
                  <a:pt x="146837" y="451162"/>
                </a:lnTo>
                <a:lnTo>
                  <a:pt x="190500" y="457200"/>
                </a:lnTo>
                <a:lnTo>
                  <a:pt x="234162" y="451162"/>
                </a:lnTo>
                <a:lnTo>
                  <a:pt x="274253" y="433964"/>
                </a:lnTo>
                <a:lnTo>
                  <a:pt x="309625" y="406978"/>
                </a:lnTo>
                <a:lnTo>
                  <a:pt x="339132" y="371576"/>
                </a:lnTo>
                <a:lnTo>
                  <a:pt x="361627" y="329131"/>
                </a:lnTo>
                <a:lnTo>
                  <a:pt x="375965" y="281015"/>
                </a:lnTo>
                <a:lnTo>
                  <a:pt x="381000" y="228600"/>
                </a:lnTo>
                <a:lnTo>
                  <a:pt x="375965" y="176188"/>
                </a:lnTo>
                <a:lnTo>
                  <a:pt x="361627" y="128073"/>
                </a:lnTo>
                <a:lnTo>
                  <a:pt x="339132" y="85628"/>
                </a:lnTo>
                <a:lnTo>
                  <a:pt x="309625" y="50225"/>
                </a:lnTo>
                <a:lnTo>
                  <a:pt x="274253" y="23237"/>
                </a:lnTo>
                <a:lnTo>
                  <a:pt x="234162" y="6038"/>
                </a:lnTo>
                <a:lnTo>
                  <a:pt x="190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12335" y="5373623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228600"/>
                </a:moveTo>
                <a:lnTo>
                  <a:pt x="5034" y="176188"/>
                </a:lnTo>
                <a:lnTo>
                  <a:pt x="19372" y="128073"/>
                </a:lnTo>
                <a:lnTo>
                  <a:pt x="41867" y="85628"/>
                </a:lnTo>
                <a:lnTo>
                  <a:pt x="71374" y="50225"/>
                </a:lnTo>
                <a:lnTo>
                  <a:pt x="106746" y="23237"/>
                </a:lnTo>
                <a:lnTo>
                  <a:pt x="146837" y="6038"/>
                </a:lnTo>
                <a:lnTo>
                  <a:pt x="190500" y="0"/>
                </a:lnTo>
                <a:lnTo>
                  <a:pt x="234162" y="6038"/>
                </a:lnTo>
                <a:lnTo>
                  <a:pt x="274253" y="23237"/>
                </a:lnTo>
                <a:lnTo>
                  <a:pt x="309625" y="50225"/>
                </a:lnTo>
                <a:lnTo>
                  <a:pt x="339132" y="85628"/>
                </a:lnTo>
                <a:lnTo>
                  <a:pt x="361627" y="128073"/>
                </a:lnTo>
                <a:lnTo>
                  <a:pt x="375965" y="176188"/>
                </a:lnTo>
                <a:lnTo>
                  <a:pt x="381000" y="228600"/>
                </a:lnTo>
                <a:lnTo>
                  <a:pt x="375965" y="281015"/>
                </a:lnTo>
                <a:lnTo>
                  <a:pt x="361627" y="329131"/>
                </a:lnTo>
                <a:lnTo>
                  <a:pt x="339132" y="371576"/>
                </a:lnTo>
                <a:lnTo>
                  <a:pt x="309625" y="406978"/>
                </a:lnTo>
                <a:lnTo>
                  <a:pt x="274253" y="433964"/>
                </a:lnTo>
                <a:lnTo>
                  <a:pt x="234162" y="451162"/>
                </a:lnTo>
                <a:lnTo>
                  <a:pt x="190500" y="457200"/>
                </a:lnTo>
                <a:lnTo>
                  <a:pt x="146837" y="451162"/>
                </a:lnTo>
                <a:lnTo>
                  <a:pt x="106746" y="433964"/>
                </a:lnTo>
                <a:lnTo>
                  <a:pt x="71374" y="406978"/>
                </a:lnTo>
                <a:lnTo>
                  <a:pt x="41867" y="371576"/>
                </a:lnTo>
                <a:lnTo>
                  <a:pt x="19372" y="329131"/>
                </a:lnTo>
                <a:lnTo>
                  <a:pt x="5034" y="281015"/>
                </a:lnTo>
                <a:lnTo>
                  <a:pt x="0" y="228600"/>
                </a:lnTo>
                <a:close/>
              </a:path>
            </a:pathLst>
          </a:custGeom>
          <a:ln w="15240">
            <a:solidFill>
              <a:srgbClr val="882F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77284" y="15240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190500" y="0"/>
                </a:moveTo>
                <a:lnTo>
                  <a:pt x="146837" y="6038"/>
                </a:lnTo>
                <a:lnTo>
                  <a:pt x="106746" y="23237"/>
                </a:lnTo>
                <a:lnTo>
                  <a:pt x="71374" y="50225"/>
                </a:lnTo>
                <a:lnTo>
                  <a:pt x="41867" y="85628"/>
                </a:lnTo>
                <a:lnTo>
                  <a:pt x="19372" y="128073"/>
                </a:lnTo>
                <a:lnTo>
                  <a:pt x="5034" y="176188"/>
                </a:lnTo>
                <a:lnTo>
                  <a:pt x="0" y="228600"/>
                </a:lnTo>
                <a:lnTo>
                  <a:pt x="5034" y="281011"/>
                </a:lnTo>
                <a:lnTo>
                  <a:pt x="19372" y="329126"/>
                </a:lnTo>
                <a:lnTo>
                  <a:pt x="41867" y="371571"/>
                </a:lnTo>
                <a:lnTo>
                  <a:pt x="71374" y="406974"/>
                </a:lnTo>
                <a:lnTo>
                  <a:pt x="106746" y="433962"/>
                </a:lnTo>
                <a:lnTo>
                  <a:pt x="146837" y="451161"/>
                </a:lnTo>
                <a:lnTo>
                  <a:pt x="190500" y="457200"/>
                </a:lnTo>
                <a:lnTo>
                  <a:pt x="234162" y="451161"/>
                </a:lnTo>
                <a:lnTo>
                  <a:pt x="274253" y="433962"/>
                </a:lnTo>
                <a:lnTo>
                  <a:pt x="309625" y="406974"/>
                </a:lnTo>
                <a:lnTo>
                  <a:pt x="339132" y="371571"/>
                </a:lnTo>
                <a:lnTo>
                  <a:pt x="361627" y="329126"/>
                </a:lnTo>
                <a:lnTo>
                  <a:pt x="375965" y="281011"/>
                </a:lnTo>
                <a:lnTo>
                  <a:pt x="381000" y="228600"/>
                </a:lnTo>
                <a:lnTo>
                  <a:pt x="375965" y="176188"/>
                </a:lnTo>
                <a:lnTo>
                  <a:pt x="361627" y="128073"/>
                </a:lnTo>
                <a:lnTo>
                  <a:pt x="339132" y="85628"/>
                </a:lnTo>
                <a:lnTo>
                  <a:pt x="309625" y="50225"/>
                </a:lnTo>
                <a:lnTo>
                  <a:pt x="274253" y="23237"/>
                </a:lnTo>
                <a:lnTo>
                  <a:pt x="234162" y="6038"/>
                </a:lnTo>
                <a:lnTo>
                  <a:pt x="1905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77284" y="15240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228600"/>
                </a:moveTo>
                <a:lnTo>
                  <a:pt x="5034" y="176188"/>
                </a:lnTo>
                <a:lnTo>
                  <a:pt x="19372" y="128073"/>
                </a:lnTo>
                <a:lnTo>
                  <a:pt x="41867" y="85628"/>
                </a:lnTo>
                <a:lnTo>
                  <a:pt x="71374" y="50225"/>
                </a:lnTo>
                <a:lnTo>
                  <a:pt x="106746" y="23237"/>
                </a:lnTo>
                <a:lnTo>
                  <a:pt x="146837" y="6038"/>
                </a:lnTo>
                <a:lnTo>
                  <a:pt x="190500" y="0"/>
                </a:lnTo>
                <a:lnTo>
                  <a:pt x="234162" y="6038"/>
                </a:lnTo>
                <a:lnTo>
                  <a:pt x="274253" y="23237"/>
                </a:lnTo>
                <a:lnTo>
                  <a:pt x="309625" y="50225"/>
                </a:lnTo>
                <a:lnTo>
                  <a:pt x="339132" y="85628"/>
                </a:lnTo>
                <a:lnTo>
                  <a:pt x="361627" y="128073"/>
                </a:lnTo>
                <a:lnTo>
                  <a:pt x="375965" y="176188"/>
                </a:lnTo>
                <a:lnTo>
                  <a:pt x="381000" y="228600"/>
                </a:lnTo>
                <a:lnTo>
                  <a:pt x="375965" y="281011"/>
                </a:lnTo>
                <a:lnTo>
                  <a:pt x="361627" y="329126"/>
                </a:lnTo>
                <a:lnTo>
                  <a:pt x="339132" y="371571"/>
                </a:lnTo>
                <a:lnTo>
                  <a:pt x="309625" y="406974"/>
                </a:lnTo>
                <a:lnTo>
                  <a:pt x="274253" y="433962"/>
                </a:lnTo>
                <a:lnTo>
                  <a:pt x="234162" y="451161"/>
                </a:lnTo>
                <a:lnTo>
                  <a:pt x="190500" y="457200"/>
                </a:lnTo>
                <a:lnTo>
                  <a:pt x="146837" y="451161"/>
                </a:lnTo>
                <a:lnTo>
                  <a:pt x="106746" y="433962"/>
                </a:lnTo>
                <a:lnTo>
                  <a:pt x="71374" y="406974"/>
                </a:lnTo>
                <a:lnTo>
                  <a:pt x="41867" y="371571"/>
                </a:lnTo>
                <a:lnTo>
                  <a:pt x="19372" y="329126"/>
                </a:lnTo>
                <a:lnTo>
                  <a:pt x="5034" y="281011"/>
                </a:lnTo>
                <a:lnTo>
                  <a:pt x="0" y="22860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81932" y="1594230"/>
            <a:ext cx="173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B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99731" y="15240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190500" y="0"/>
                </a:moveTo>
                <a:lnTo>
                  <a:pt x="146837" y="6038"/>
                </a:lnTo>
                <a:lnTo>
                  <a:pt x="106746" y="23237"/>
                </a:lnTo>
                <a:lnTo>
                  <a:pt x="71374" y="50225"/>
                </a:lnTo>
                <a:lnTo>
                  <a:pt x="41867" y="85628"/>
                </a:lnTo>
                <a:lnTo>
                  <a:pt x="19372" y="128073"/>
                </a:lnTo>
                <a:lnTo>
                  <a:pt x="5034" y="176188"/>
                </a:lnTo>
                <a:lnTo>
                  <a:pt x="0" y="228600"/>
                </a:lnTo>
                <a:lnTo>
                  <a:pt x="5034" y="281011"/>
                </a:lnTo>
                <a:lnTo>
                  <a:pt x="19372" y="329126"/>
                </a:lnTo>
                <a:lnTo>
                  <a:pt x="41867" y="371571"/>
                </a:lnTo>
                <a:lnTo>
                  <a:pt x="71374" y="406974"/>
                </a:lnTo>
                <a:lnTo>
                  <a:pt x="106746" y="433962"/>
                </a:lnTo>
                <a:lnTo>
                  <a:pt x="146837" y="451161"/>
                </a:lnTo>
                <a:lnTo>
                  <a:pt x="190500" y="457200"/>
                </a:lnTo>
                <a:lnTo>
                  <a:pt x="234162" y="451161"/>
                </a:lnTo>
                <a:lnTo>
                  <a:pt x="274253" y="433962"/>
                </a:lnTo>
                <a:lnTo>
                  <a:pt x="309625" y="406974"/>
                </a:lnTo>
                <a:lnTo>
                  <a:pt x="339132" y="371571"/>
                </a:lnTo>
                <a:lnTo>
                  <a:pt x="361627" y="329126"/>
                </a:lnTo>
                <a:lnTo>
                  <a:pt x="375965" y="281011"/>
                </a:lnTo>
                <a:lnTo>
                  <a:pt x="381000" y="228600"/>
                </a:lnTo>
                <a:lnTo>
                  <a:pt x="375965" y="176188"/>
                </a:lnTo>
                <a:lnTo>
                  <a:pt x="361627" y="128073"/>
                </a:lnTo>
                <a:lnTo>
                  <a:pt x="339132" y="85628"/>
                </a:lnTo>
                <a:lnTo>
                  <a:pt x="309625" y="50225"/>
                </a:lnTo>
                <a:lnTo>
                  <a:pt x="274253" y="23237"/>
                </a:lnTo>
                <a:lnTo>
                  <a:pt x="234162" y="6038"/>
                </a:lnTo>
                <a:lnTo>
                  <a:pt x="1905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99731" y="15240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228600"/>
                </a:moveTo>
                <a:lnTo>
                  <a:pt x="5034" y="176188"/>
                </a:lnTo>
                <a:lnTo>
                  <a:pt x="19372" y="128073"/>
                </a:lnTo>
                <a:lnTo>
                  <a:pt x="41867" y="85628"/>
                </a:lnTo>
                <a:lnTo>
                  <a:pt x="71374" y="50225"/>
                </a:lnTo>
                <a:lnTo>
                  <a:pt x="106746" y="23237"/>
                </a:lnTo>
                <a:lnTo>
                  <a:pt x="146837" y="6038"/>
                </a:lnTo>
                <a:lnTo>
                  <a:pt x="190500" y="0"/>
                </a:lnTo>
                <a:lnTo>
                  <a:pt x="234162" y="6038"/>
                </a:lnTo>
                <a:lnTo>
                  <a:pt x="274253" y="23237"/>
                </a:lnTo>
                <a:lnTo>
                  <a:pt x="309625" y="50225"/>
                </a:lnTo>
                <a:lnTo>
                  <a:pt x="339132" y="85628"/>
                </a:lnTo>
                <a:lnTo>
                  <a:pt x="361627" y="128073"/>
                </a:lnTo>
                <a:lnTo>
                  <a:pt x="375965" y="176188"/>
                </a:lnTo>
                <a:lnTo>
                  <a:pt x="381000" y="228600"/>
                </a:lnTo>
                <a:lnTo>
                  <a:pt x="375965" y="281011"/>
                </a:lnTo>
                <a:lnTo>
                  <a:pt x="361627" y="329126"/>
                </a:lnTo>
                <a:lnTo>
                  <a:pt x="339132" y="371571"/>
                </a:lnTo>
                <a:lnTo>
                  <a:pt x="309625" y="406974"/>
                </a:lnTo>
                <a:lnTo>
                  <a:pt x="274253" y="433962"/>
                </a:lnTo>
                <a:lnTo>
                  <a:pt x="234162" y="451161"/>
                </a:lnTo>
                <a:lnTo>
                  <a:pt x="190500" y="457200"/>
                </a:lnTo>
                <a:lnTo>
                  <a:pt x="146837" y="451161"/>
                </a:lnTo>
                <a:lnTo>
                  <a:pt x="106746" y="433962"/>
                </a:lnTo>
                <a:lnTo>
                  <a:pt x="71374" y="406974"/>
                </a:lnTo>
                <a:lnTo>
                  <a:pt x="41867" y="371571"/>
                </a:lnTo>
                <a:lnTo>
                  <a:pt x="19372" y="329126"/>
                </a:lnTo>
                <a:lnTo>
                  <a:pt x="5034" y="281011"/>
                </a:lnTo>
                <a:lnTo>
                  <a:pt x="0" y="228600"/>
                </a:lnTo>
                <a:close/>
              </a:path>
            </a:pathLst>
          </a:custGeom>
          <a:ln w="15240">
            <a:solidFill>
              <a:srgbClr val="882F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095870" y="1594230"/>
            <a:ext cx="189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C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26967" y="2622626"/>
            <a:ext cx="18522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ny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embu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yikan,  Menyamarkan 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(as public or  personal  accountant/FP)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50634" y="2706115"/>
            <a:ext cx="18300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 marR="19558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Menerima,  Menguasai 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(as public</a:t>
            </a:r>
            <a:r>
              <a:rPr sz="18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or  personal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accountant/FP)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72611" y="4680203"/>
            <a:ext cx="2078989" cy="431800"/>
          </a:xfrm>
          <a:custGeom>
            <a:avLst/>
            <a:gdLst/>
            <a:ahLst/>
            <a:cxnLst/>
            <a:rect l="l" t="t" r="r" b="b"/>
            <a:pathLst>
              <a:path w="2078989" h="431800">
                <a:moveTo>
                  <a:pt x="2006853" y="0"/>
                </a:moveTo>
                <a:lnTo>
                  <a:pt x="71882" y="0"/>
                </a:lnTo>
                <a:lnTo>
                  <a:pt x="43880" y="5641"/>
                </a:lnTo>
                <a:lnTo>
                  <a:pt x="21034" y="21034"/>
                </a:lnTo>
                <a:lnTo>
                  <a:pt x="5641" y="43880"/>
                </a:lnTo>
                <a:lnTo>
                  <a:pt x="0" y="71882"/>
                </a:lnTo>
                <a:lnTo>
                  <a:pt x="0" y="359410"/>
                </a:lnTo>
                <a:lnTo>
                  <a:pt x="5641" y="387411"/>
                </a:lnTo>
                <a:lnTo>
                  <a:pt x="21034" y="410257"/>
                </a:lnTo>
                <a:lnTo>
                  <a:pt x="43880" y="425650"/>
                </a:lnTo>
                <a:lnTo>
                  <a:pt x="71882" y="431292"/>
                </a:lnTo>
                <a:lnTo>
                  <a:pt x="2006853" y="431292"/>
                </a:lnTo>
                <a:lnTo>
                  <a:pt x="2034855" y="425650"/>
                </a:lnTo>
                <a:lnTo>
                  <a:pt x="2057701" y="410257"/>
                </a:lnTo>
                <a:lnTo>
                  <a:pt x="2073094" y="387411"/>
                </a:lnTo>
                <a:lnTo>
                  <a:pt x="2078736" y="359410"/>
                </a:lnTo>
                <a:lnTo>
                  <a:pt x="2078736" y="71882"/>
                </a:lnTo>
                <a:lnTo>
                  <a:pt x="2073094" y="43880"/>
                </a:lnTo>
                <a:lnTo>
                  <a:pt x="2057701" y="21034"/>
                </a:lnTo>
                <a:lnTo>
                  <a:pt x="2034855" y="5641"/>
                </a:lnTo>
                <a:lnTo>
                  <a:pt x="200685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72611" y="4680203"/>
            <a:ext cx="2078989" cy="431800"/>
          </a:xfrm>
          <a:custGeom>
            <a:avLst/>
            <a:gdLst/>
            <a:ahLst/>
            <a:cxnLst/>
            <a:rect l="l" t="t" r="r" b="b"/>
            <a:pathLst>
              <a:path w="2078989" h="431800">
                <a:moveTo>
                  <a:pt x="0" y="71882"/>
                </a:moveTo>
                <a:lnTo>
                  <a:pt x="5641" y="43880"/>
                </a:lnTo>
                <a:lnTo>
                  <a:pt x="21034" y="21034"/>
                </a:lnTo>
                <a:lnTo>
                  <a:pt x="43880" y="5641"/>
                </a:lnTo>
                <a:lnTo>
                  <a:pt x="71882" y="0"/>
                </a:lnTo>
                <a:lnTo>
                  <a:pt x="2006853" y="0"/>
                </a:lnTo>
                <a:lnTo>
                  <a:pt x="2034855" y="5641"/>
                </a:lnTo>
                <a:lnTo>
                  <a:pt x="2057701" y="21034"/>
                </a:lnTo>
                <a:lnTo>
                  <a:pt x="2073094" y="43880"/>
                </a:lnTo>
                <a:lnTo>
                  <a:pt x="2078736" y="71882"/>
                </a:lnTo>
                <a:lnTo>
                  <a:pt x="2078736" y="359410"/>
                </a:lnTo>
                <a:lnTo>
                  <a:pt x="2073094" y="387411"/>
                </a:lnTo>
                <a:lnTo>
                  <a:pt x="2057701" y="410257"/>
                </a:lnTo>
                <a:lnTo>
                  <a:pt x="2034855" y="425650"/>
                </a:lnTo>
                <a:lnTo>
                  <a:pt x="2006853" y="431292"/>
                </a:lnTo>
                <a:lnTo>
                  <a:pt x="71882" y="431292"/>
                </a:lnTo>
                <a:lnTo>
                  <a:pt x="43880" y="425650"/>
                </a:lnTo>
                <a:lnTo>
                  <a:pt x="21034" y="410257"/>
                </a:lnTo>
                <a:lnTo>
                  <a:pt x="5641" y="387411"/>
                </a:lnTo>
                <a:lnTo>
                  <a:pt x="0" y="359410"/>
                </a:lnTo>
                <a:lnTo>
                  <a:pt x="0" y="71882"/>
                </a:lnTo>
                <a:close/>
              </a:path>
            </a:pathLst>
          </a:custGeom>
          <a:ln w="15240">
            <a:solidFill>
              <a:srgbClr val="882F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485769" y="4745177"/>
            <a:ext cx="1854200" cy="99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HARTA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KEKAYAAN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Times New Roman"/>
              <a:cs typeface="Times New Roman"/>
            </a:endParaRPr>
          </a:p>
          <a:p>
            <a:pPr marR="10795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sto MT"/>
                <a:cs typeface="Calisto MT"/>
              </a:rPr>
              <a:t>Z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32660" y="3272028"/>
            <a:ext cx="1967102" cy="14016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54275" y="3467861"/>
            <a:ext cx="1689100" cy="1124585"/>
          </a:xfrm>
          <a:custGeom>
            <a:avLst/>
            <a:gdLst/>
            <a:ahLst/>
            <a:cxnLst/>
            <a:rect l="l" t="t" r="r" b="b"/>
            <a:pathLst>
              <a:path w="1689100" h="1124585">
                <a:moveTo>
                  <a:pt x="58095" y="38397"/>
                </a:moveTo>
                <a:lnTo>
                  <a:pt x="73400" y="69513"/>
                </a:lnTo>
                <a:lnTo>
                  <a:pt x="1662176" y="1121410"/>
                </a:lnTo>
                <a:lnTo>
                  <a:pt x="1668645" y="1124029"/>
                </a:lnTo>
                <a:lnTo>
                  <a:pt x="1675352" y="1123981"/>
                </a:lnTo>
                <a:lnTo>
                  <a:pt x="1681535" y="1121410"/>
                </a:lnTo>
                <a:lnTo>
                  <a:pt x="1686433" y="1116457"/>
                </a:lnTo>
                <a:lnTo>
                  <a:pt x="1689052" y="1110041"/>
                </a:lnTo>
                <a:lnTo>
                  <a:pt x="1689004" y="1103328"/>
                </a:lnTo>
                <a:lnTo>
                  <a:pt x="1686433" y="1097115"/>
                </a:lnTo>
                <a:lnTo>
                  <a:pt x="1681479" y="1092200"/>
                </a:lnTo>
                <a:lnTo>
                  <a:pt x="92780" y="40354"/>
                </a:lnTo>
                <a:lnTo>
                  <a:pt x="58095" y="38397"/>
                </a:lnTo>
                <a:close/>
              </a:path>
              <a:path w="1689100" h="1124585">
                <a:moveTo>
                  <a:pt x="0" y="0"/>
                </a:moveTo>
                <a:lnTo>
                  <a:pt x="67182" y="136143"/>
                </a:lnTo>
                <a:lnTo>
                  <a:pt x="71389" y="141624"/>
                </a:lnTo>
                <a:lnTo>
                  <a:pt x="77215" y="144938"/>
                </a:lnTo>
                <a:lnTo>
                  <a:pt x="83899" y="145823"/>
                </a:lnTo>
                <a:lnTo>
                  <a:pt x="90677" y="144018"/>
                </a:lnTo>
                <a:lnTo>
                  <a:pt x="96158" y="139813"/>
                </a:lnTo>
                <a:lnTo>
                  <a:pt x="99472" y="134000"/>
                </a:lnTo>
                <a:lnTo>
                  <a:pt x="100357" y="127355"/>
                </a:lnTo>
                <a:lnTo>
                  <a:pt x="98551" y="120650"/>
                </a:lnTo>
                <a:lnTo>
                  <a:pt x="73400" y="69513"/>
                </a:lnTo>
                <a:lnTo>
                  <a:pt x="19423" y="33774"/>
                </a:lnTo>
                <a:lnTo>
                  <a:pt x="14477" y="28866"/>
                </a:lnTo>
                <a:lnTo>
                  <a:pt x="11906" y="22653"/>
                </a:lnTo>
                <a:lnTo>
                  <a:pt x="11858" y="15940"/>
                </a:lnTo>
                <a:lnTo>
                  <a:pt x="14477" y="9525"/>
                </a:lnTo>
                <a:lnTo>
                  <a:pt x="19375" y="4572"/>
                </a:lnTo>
                <a:lnTo>
                  <a:pt x="25558" y="2000"/>
                </a:lnTo>
                <a:lnTo>
                  <a:pt x="34797" y="1952"/>
                </a:lnTo>
                <a:lnTo>
                  <a:pt x="0" y="0"/>
                </a:lnTo>
                <a:close/>
              </a:path>
              <a:path w="1689100" h="1124585">
                <a:moveTo>
                  <a:pt x="32265" y="1952"/>
                </a:moveTo>
                <a:lnTo>
                  <a:pt x="25558" y="2000"/>
                </a:lnTo>
                <a:lnTo>
                  <a:pt x="19375" y="4572"/>
                </a:lnTo>
                <a:lnTo>
                  <a:pt x="14477" y="9525"/>
                </a:lnTo>
                <a:lnTo>
                  <a:pt x="11858" y="15940"/>
                </a:lnTo>
                <a:lnTo>
                  <a:pt x="11906" y="22653"/>
                </a:lnTo>
                <a:lnTo>
                  <a:pt x="14477" y="28866"/>
                </a:lnTo>
                <a:lnTo>
                  <a:pt x="19431" y="33782"/>
                </a:lnTo>
                <a:lnTo>
                  <a:pt x="73400" y="69513"/>
                </a:lnTo>
                <a:lnTo>
                  <a:pt x="58095" y="38397"/>
                </a:lnTo>
                <a:lnTo>
                  <a:pt x="28067" y="36702"/>
                </a:lnTo>
                <a:lnTo>
                  <a:pt x="44831" y="11429"/>
                </a:lnTo>
                <a:lnTo>
                  <a:pt x="49093" y="11429"/>
                </a:lnTo>
                <a:lnTo>
                  <a:pt x="38735" y="4572"/>
                </a:lnTo>
                <a:lnTo>
                  <a:pt x="32265" y="1952"/>
                </a:lnTo>
                <a:close/>
              </a:path>
              <a:path w="1689100" h="1124585">
                <a:moveTo>
                  <a:pt x="34797" y="1952"/>
                </a:moveTo>
                <a:lnTo>
                  <a:pt x="32265" y="1952"/>
                </a:lnTo>
                <a:lnTo>
                  <a:pt x="38735" y="4572"/>
                </a:lnTo>
                <a:lnTo>
                  <a:pt x="92780" y="40354"/>
                </a:lnTo>
                <a:lnTo>
                  <a:pt x="149606" y="43561"/>
                </a:lnTo>
                <a:lnTo>
                  <a:pt x="156485" y="42552"/>
                </a:lnTo>
                <a:lnTo>
                  <a:pt x="162258" y="39115"/>
                </a:lnTo>
                <a:lnTo>
                  <a:pt x="166340" y="33774"/>
                </a:lnTo>
                <a:lnTo>
                  <a:pt x="168148" y="27050"/>
                </a:lnTo>
                <a:lnTo>
                  <a:pt x="167139" y="20171"/>
                </a:lnTo>
                <a:lnTo>
                  <a:pt x="163702" y="14398"/>
                </a:lnTo>
                <a:lnTo>
                  <a:pt x="158361" y="10316"/>
                </a:lnTo>
                <a:lnTo>
                  <a:pt x="151637" y="8509"/>
                </a:lnTo>
                <a:lnTo>
                  <a:pt x="34797" y="1952"/>
                </a:lnTo>
                <a:close/>
              </a:path>
              <a:path w="1689100" h="1124585">
                <a:moveTo>
                  <a:pt x="49093" y="11429"/>
                </a:moveTo>
                <a:lnTo>
                  <a:pt x="44831" y="11429"/>
                </a:lnTo>
                <a:lnTo>
                  <a:pt x="58095" y="38397"/>
                </a:lnTo>
                <a:lnTo>
                  <a:pt x="92780" y="40354"/>
                </a:lnTo>
                <a:lnTo>
                  <a:pt x="49093" y="11429"/>
                </a:lnTo>
                <a:close/>
              </a:path>
              <a:path w="1689100" h="1124585">
                <a:moveTo>
                  <a:pt x="44831" y="11429"/>
                </a:moveTo>
                <a:lnTo>
                  <a:pt x="28067" y="36702"/>
                </a:lnTo>
                <a:lnTo>
                  <a:pt x="58095" y="38397"/>
                </a:lnTo>
                <a:lnTo>
                  <a:pt x="44831" y="1142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91000" y="3968508"/>
            <a:ext cx="433844" cy="7053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34009" y="4164203"/>
            <a:ext cx="157480" cy="427990"/>
          </a:xfrm>
          <a:custGeom>
            <a:avLst/>
            <a:gdLst/>
            <a:ahLst/>
            <a:cxnLst/>
            <a:rect l="l" t="t" r="r" b="b"/>
            <a:pathLst>
              <a:path w="157479" h="427989">
                <a:moveTo>
                  <a:pt x="78732" y="69596"/>
                </a:moveTo>
                <a:lnTo>
                  <a:pt x="61206" y="99640"/>
                </a:lnTo>
                <a:lnTo>
                  <a:pt x="61206" y="420116"/>
                </a:lnTo>
                <a:lnTo>
                  <a:pt x="69080" y="427990"/>
                </a:lnTo>
                <a:lnTo>
                  <a:pt x="88384" y="427990"/>
                </a:lnTo>
                <a:lnTo>
                  <a:pt x="96258" y="420116"/>
                </a:lnTo>
                <a:lnTo>
                  <a:pt x="96258" y="99640"/>
                </a:lnTo>
                <a:lnTo>
                  <a:pt x="78732" y="69596"/>
                </a:lnTo>
                <a:close/>
              </a:path>
              <a:path w="157479" h="427989">
                <a:moveTo>
                  <a:pt x="61206" y="30073"/>
                </a:moveTo>
                <a:lnTo>
                  <a:pt x="2278" y="131191"/>
                </a:lnTo>
                <a:lnTo>
                  <a:pt x="0" y="137779"/>
                </a:lnTo>
                <a:lnTo>
                  <a:pt x="436" y="144462"/>
                </a:lnTo>
                <a:lnTo>
                  <a:pt x="3349" y="150479"/>
                </a:lnTo>
                <a:lnTo>
                  <a:pt x="8501" y="155067"/>
                </a:lnTo>
                <a:lnTo>
                  <a:pt x="15109" y="157362"/>
                </a:lnTo>
                <a:lnTo>
                  <a:pt x="21836" y="156956"/>
                </a:lnTo>
                <a:lnTo>
                  <a:pt x="27896" y="154049"/>
                </a:lnTo>
                <a:lnTo>
                  <a:pt x="32504" y="148844"/>
                </a:lnTo>
                <a:lnTo>
                  <a:pt x="61206" y="99640"/>
                </a:lnTo>
                <a:lnTo>
                  <a:pt x="61206" y="30073"/>
                </a:lnTo>
                <a:close/>
              </a:path>
              <a:path w="157479" h="427989">
                <a:moveTo>
                  <a:pt x="96258" y="30073"/>
                </a:moveTo>
                <a:lnTo>
                  <a:pt x="96258" y="99640"/>
                </a:lnTo>
                <a:lnTo>
                  <a:pt x="124960" y="148844"/>
                </a:lnTo>
                <a:lnTo>
                  <a:pt x="142355" y="157362"/>
                </a:lnTo>
                <a:lnTo>
                  <a:pt x="148963" y="155067"/>
                </a:lnTo>
                <a:lnTo>
                  <a:pt x="154114" y="150479"/>
                </a:lnTo>
                <a:lnTo>
                  <a:pt x="157027" y="144462"/>
                </a:lnTo>
                <a:lnTo>
                  <a:pt x="157464" y="137779"/>
                </a:lnTo>
                <a:lnTo>
                  <a:pt x="155186" y="131191"/>
                </a:lnTo>
                <a:lnTo>
                  <a:pt x="96258" y="30073"/>
                </a:lnTo>
                <a:close/>
              </a:path>
              <a:path w="157479" h="427989">
                <a:moveTo>
                  <a:pt x="88384" y="17272"/>
                </a:moveTo>
                <a:lnTo>
                  <a:pt x="69080" y="17272"/>
                </a:lnTo>
                <a:lnTo>
                  <a:pt x="68088" y="18263"/>
                </a:lnTo>
                <a:lnTo>
                  <a:pt x="61206" y="30073"/>
                </a:lnTo>
                <a:lnTo>
                  <a:pt x="61206" y="99640"/>
                </a:lnTo>
                <a:lnTo>
                  <a:pt x="78732" y="69596"/>
                </a:lnTo>
                <a:lnTo>
                  <a:pt x="63619" y="43688"/>
                </a:lnTo>
                <a:lnTo>
                  <a:pt x="96258" y="43688"/>
                </a:lnTo>
                <a:lnTo>
                  <a:pt x="96258" y="30073"/>
                </a:lnTo>
                <a:lnTo>
                  <a:pt x="89375" y="18263"/>
                </a:lnTo>
                <a:lnTo>
                  <a:pt x="88384" y="17272"/>
                </a:lnTo>
                <a:close/>
              </a:path>
              <a:path w="157479" h="427989">
                <a:moveTo>
                  <a:pt x="96258" y="43688"/>
                </a:moveTo>
                <a:lnTo>
                  <a:pt x="93845" y="43688"/>
                </a:lnTo>
                <a:lnTo>
                  <a:pt x="78732" y="69596"/>
                </a:lnTo>
                <a:lnTo>
                  <a:pt x="96258" y="99640"/>
                </a:lnTo>
                <a:lnTo>
                  <a:pt x="96258" y="43688"/>
                </a:lnTo>
                <a:close/>
              </a:path>
              <a:path w="157479" h="427989">
                <a:moveTo>
                  <a:pt x="93845" y="43688"/>
                </a:moveTo>
                <a:lnTo>
                  <a:pt x="63619" y="43688"/>
                </a:lnTo>
                <a:lnTo>
                  <a:pt x="78732" y="69596"/>
                </a:lnTo>
                <a:lnTo>
                  <a:pt x="93845" y="43688"/>
                </a:lnTo>
                <a:close/>
              </a:path>
              <a:path w="157479" h="427989">
                <a:moveTo>
                  <a:pt x="68088" y="18263"/>
                </a:moveTo>
                <a:lnTo>
                  <a:pt x="61206" y="25146"/>
                </a:lnTo>
                <a:lnTo>
                  <a:pt x="61206" y="30073"/>
                </a:lnTo>
                <a:lnTo>
                  <a:pt x="68088" y="18263"/>
                </a:lnTo>
                <a:close/>
              </a:path>
              <a:path w="157479" h="427989">
                <a:moveTo>
                  <a:pt x="89375" y="18263"/>
                </a:moveTo>
                <a:lnTo>
                  <a:pt x="96258" y="30073"/>
                </a:lnTo>
                <a:lnTo>
                  <a:pt x="96258" y="25146"/>
                </a:lnTo>
                <a:lnTo>
                  <a:pt x="89375" y="18263"/>
                </a:lnTo>
                <a:close/>
              </a:path>
              <a:path w="157479" h="427989">
                <a:moveTo>
                  <a:pt x="78732" y="0"/>
                </a:moveTo>
                <a:lnTo>
                  <a:pt x="68088" y="18263"/>
                </a:lnTo>
                <a:lnTo>
                  <a:pt x="69080" y="17272"/>
                </a:lnTo>
                <a:lnTo>
                  <a:pt x="88797" y="17272"/>
                </a:lnTo>
                <a:lnTo>
                  <a:pt x="78732" y="0"/>
                </a:lnTo>
                <a:close/>
              </a:path>
              <a:path w="157479" h="427989">
                <a:moveTo>
                  <a:pt x="88797" y="17272"/>
                </a:moveTo>
                <a:lnTo>
                  <a:pt x="88384" y="17272"/>
                </a:lnTo>
                <a:lnTo>
                  <a:pt x="89375" y="18263"/>
                </a:lnTo>
                <a:lnTo>
                  <a:pt x="88797" y="1727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39996" y="3195827"/>
            <a:ext cx="1887854" cy="15007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05702" y="3391661"/>
            <a:ext cx="1610995" cy="1223010"/>
          </a:xfrm>
          <a:custGeom>
            <a:avLst/>
            <a:gdLst/>
            <a:ahLst/>
            <a:cxnLst/>
            <a:rect l="l" t="t" r="r" b="b"/>
            <a:pathLst>
              <a:path w="1610995" h="1223010">
                <a:moveTo>
                  <a:pt x="1555231" y="41927"/>
                </a:moveTo>
                <a:lnTo>
                  <a:pt x="1520837" y="46050"/>
                </a:lnTo>
                <a:lnTo>
                  <a:pt x="6810" y="1191640"/>
                </a:lnTo>
                <a:lnTo>
                  <a:pt x="2184" y="1196792"/>
                </a:lnTo>
                <a:lnTo>
                  <a:pt x="0" y="1203134"/>
                </a:lnTo>
                <a:lnTo>
                  <a:pt x="363" y="1209857"/>
                </a:lnTo>
                <a:lnTo>
                  <a:pt x="3381" y="1216152"/>
                </a:lnTo>
                <a:lnTo>
                  <a:pt x="8586" y="1220777"/>
                </a:lnTo>
                <a:lnTo>
                  <a:pt x="14922" y="1222962"/>
                </a:lnTo>
                <a:lnTo>
                  <a:pt x="21615" y="1222599"/>
                </a:lnTo>
                <a:lnTo>
                  <a:pt x="27892" y="1219581"/>
                </a:lnTo>
                <a:lnTo>
                  <a:pt x="1541890" y="74012"/>
                </a:lnTo>
                <a:lnTo>
                  <a:pt x="1555231" y="41927"/>
                </a:lnTo>
                <a:close/>
              </a:path>
              <a:path w="1610995" h="1223010">
                <a:moveTo>
                  <a:pt x="1609190" y="3603"/>
                </a:moveTo>
                <a:lnTo>
                  <a:pt x="1585388" y="3603"/>
                </a:lnTo>
                <a:lnTo>
                  <a:pt x="1591754" y="5788"/>
                </a:lnTo>
                <a:lnTo>
                  <a:pt x="1596977" y="10413"/>
                </a:lnTo>
                <a:lnTo>
                  <a:pt x="1599995" y="16637"/>
                </a:lnTo>
                <a:lnTo>
                  <a:pt x="1600358" y="23336"/>
                </a:lnTo>
                <a:lnTo>
                  <a:pt x="1598173" y="29702"/>
                </a:lnTo>
                <a:lnTo>
                  <a:pt x="1593548" y="34925"/>
                </a:lnTo>
                <a:lnTo>
                  <a:pt x="1541890" y="74012"/>
                </a:lnTo>
                <a:lnTo>
                  <a:pt x="1520015" y="126618"/>
                </a:lnTo>
                <a:lnTo>
                  <a:pt x="1518608" y="133423"/>
                </a:lnTo>
                <a:lnTo>
                  <a:pt x="1519904" y="140001"/>
                </a:lnTo>
                <a:lnTo>
                  <a:pt x="1523605" y="145603"/>
                </a:lnTo>
                <a:lnTo>
                  <a:pt x="1529413" y="149478"/>
                </a:lnTo>
                <a:lnTo>
                  <a:pt x="1536217" y="150814"/>
                </a:lnTo>
                <a:lnTo>
                  <a:pt x="1542820" y="149478"/>
                </a:lnTo>
                <a:lnTo>
                  <a:pt x="1548397" y="145817"/>
                </a:lnTo>
                <a:lnTo>
                  <a:pt x="1552273" y="140080"/>
                </a:lnTo>
                <a:lnTo>
                  <a:pt x="1609190" y="3603"/>
                </a:lnTo>
                <a:close/>
              </a:path>
              <a:path w="1610995" h="1223010">
                <a:moveTo>
                  <a:pt x="1598825" y="14224"/>
                </a:moveTo>
                <a:lnTo>
                  <a:pt x="1566751" y="14224"/>
                </a:lnTo>
                <a:lnTo>
                  <a:pt x="1585039" y="38353"/>
                </a:lnTo>
                <a:lnTo>
                  <a:pt x="1555231" y="41927"/>
                </a:lnTo>
                <a:lnTo>
                  <a:pt x="1541890" y="74012"/>
                </a:lnTo>
                <a:lnTo>
                  <a:pt x="1593548" y="34925"/>
                </a:lnTo>
                <a:lnTo>
                  <a:pt x="1598173" y="29702"/>
                </a:lnTo>
                <a:lnTo>
                  <a:pt x="1600358" y="23336"/>
                </a:lnTo>
                <a:lnTo>
                  <a:pt x="1599995" y="16637"/>
                </a:lnTo>
                <a:lnTo>
                  <a:pt x="1598825" y="14224"/>
                </a:lnTo>
                <a:close/>
              </a:path>
              <a:path w="1610995" h="1223010">
                <a:moveTo>
                  <a:pt x="1610693" y="0"/>
                </a:moveTo>
                <a:lnTo>
                  <a:pt x="1460071" y="18034"/>
                </a:lnTo>
                <a:lnTo>
                  <a:pt x="1444704" y="37591"/>
                </a:lnTo>
                <a:lnTo>
                  <a:pt x="1446885" y="44152"/>
                </a:lnTo>
                <a:lnTo>
                  <a:pt x="1451292" y="49212"/>
                </a:lnTo>
                <a:lnTo>
                  <a:pt x="1457295" y="52272"/>
                </a:lnTo>
                <a:lnTo>
                  <a:pt x="1464262" y="52832"/>
                </a:lnTo>
                <a:lnTo>
                  <a:pt x="1520837" y="46050"/>
                </a:lnTo>
                <a:lnTo>
                  <a:pt x="1572466" y="6985"/>
                </a:lnTo>
                <a:lnTo>
                  <a:pt x="1578689" y="3966"/>
                </a:lnTo>
                <a:lnTo>
                  <a:pt x="1585388" y="3603"/>
                </a:lnTo>
                <a:lnTo>
                  <a:pt x="1609190" y="3603"/>
                </a:lnTo>
                <a:lnTo>
                  <a:pt x="1610693" y="0"/>
                </a:lnTo>
                <a:close/>
              </a:path>
              <a:path w="1610995" h="1223010">
                <a:moveTo>
                  <a:pt x="1585388" y="3603"/>
                </a:moveTo>
                <a:lnTo>
                  <a:pt x="1578689" y="3966"/>
                </a:lnTo>
                <a:lnTo>
                  <a:pt x="1572466" y="6985"/>
                </a:lnTo>
                <a:lnTo>
                  <a:pt x="1520837" y="46050"/>
                </a:lnTo>
                <a:lnTo>
                  <a:pt x="1555231" y="41927"/>
                </a:lnTo>
                <a:lnTo>
                  <a:pt x="1566751" y="14224"/>
                </a:lnTo>
                <a:lnTo>
                  <a:pt x="1598825" y="14224"/>
                </a:lnTo>
                <a:lnTo>
                  <a:pt x="1596977" y="10413"/>
                </a:lnTo>
                <a:lnTo>
                  <a:pt x="1591754" y="5788"/>
                </a:lnTo>
                <a:lnTo>
                  <a:pt x="1585388" y="3603"/>
                </a:lnTo>
                <a:close/>
              </a:path>
              <a:path w="1610995" h="1223010">
                <a:moveTo>
                  <a:pt x="1566751" y="14224"/>
                </a:moveTo>
                <a:lnTo>
                  <a:pt x="1555231" y="41927"/>
                </a:lnTo>
                <a:lnTo>
                  <a:pt x="1585039" y="38353"/>
                </a:lnTo>
                <a:lnTo>
                  <a:pt x="1566751" y="1422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6620" y="527304"/>
            <a:ext cx="2670175" cy="58547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433705">
              <a:lnSpc>
                <a:spcPct val="100000"/>
              </a:lnSpc>
              <a:spcBef>
                <a:spcPts val="254"/>
              </a:spcBef>
            </a:pP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RPS ke</a:t>
            </a:r>
            <a:r>
              <a:rPr sz="32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52400"/>
            <a:ext cx="2525395" cy="52324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3815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345"/>
              </a:spcBef>
            </a:pP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CLASS KE 7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9596" y="1999488"/>
            <a:ext cx="6464935" cy="107759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4450" rIns="0" bIns="0" rtlCol="0">
            <a:spAutoFit/>
          </a:bodyPr>
          <a:lstStyle/>
          <a:p>
            <a:pPr marL="1463040" marR="1454785" indent="325755">
              <a:lnSpc>
                <a:spcPct val="100000"/>
              </a:lnSpc>
              <a:spcBef>
                <a:spcPts val="350"/>
              </a:spcBef>
            </a:pP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Transfer Dana 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Money</a:t>
            </a:r>
            <a:r>
              <a:rPr sz="32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Laundring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1511" y="989139"/>
            <a:ext cx="4237990" cy="385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17420" y="1015009"/>
            <a:ext cx="4186174" cy="325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30754" y="1035303"/>
            <a:ext cx="4176141" cy="316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5383" y="5884164"/>
            <a:ext cx="470738" cy="434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39430" y="5938824"/>
            <a:ext cx="2330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Tahoma"/>
                <a:cs typeface="Tahoma"/>
              </a:rPr>
              <a:t>87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25383" y="5884164"/>
            <a:ext cx="470738" cy="434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39430" y="5938824"/>
            <a:ext cx="2330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Tahoma"/>
                <a:cs typeface="Tahoma"/>
              </a:rPr>
              <a:t>88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24941"/>
            <a:ext cx="8297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  <a:tab pos="2702560" algn="l"/>
                <a:tab pos="5034915" algn="l"/>
                <a:tab pos="7176134" algn="l"/>
              </a:tabLst>
            </a:pP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Perkembangan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perekonomian	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internasional	semakin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12430" y="1392377"/>
            <a:ext cx="6769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689613"/>
            <a:ext cx="7368540" cy="151574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325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terintegrasi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dengan pasar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keuangan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global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330"/>
              </a:spcBef>
              <a:buFont typeface="Wingdings"/>
              <a:buChar char=""/>
              <a:tabLst>
                <a:tab pos="355600" algn="l"/>
                <a:tab pos="3757295" algn="l"/>
                <a:tab pos="5446395" algn="l"/>
              </a:tabLst>
            </a:pP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Pergerakan</a:t>
            </a:r>
            <a:r>
              <a:rPr sz="2400" spc="3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dana</a:t>
            </a:r>
            <a:r>
              <a:rPr sz="2400" spc="3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secara	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lintas</a:t>
            </a:r>
            <a:r>
              <a:rPr sz="2400" spc="3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batas	</a:t>
            </a:r>
            <a:r>
              <a:rPr sz="2500" i="1" spc="-70" dirty="0">
                <a:solidFill>
                  <a:srgbClr val="FFFFFF"/>
                </a:solidFill>
                <a:latin typeface="Tahoma"/>
                <a:cs typeface="Tahoma"/>
              </a:rPr>
              <a:t>(cross</a:t>
            </a:r>
            <a:r>
              <a:rPr sz="2500" i="1" spc="2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i="1" spc="-75" dirty="0">
                <a:solidFill>
                  <a:srgbClr val="FFFFFF"/>
                </a:solidFill>
                <a:latin typeface="Tahoma"/>
                <a:cs typeface="Tahoma"/>
              </a:rPr>
              <a:t>border)</a:t>
            </a:r>
            <a:endParaRPr sz="25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  <a:spcBef>
                <a:spcPts val="415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menjadi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kebutuhan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pelaku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ekonomi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dunia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2307209"/>
            <a:ext cx="8307705" cy="2129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14999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Transfer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dana adalah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rangkaian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kegiatan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dimulai  dengan perintah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dari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pengirim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asal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400" spc="5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bertujuan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memindahkan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sejumlah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dana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kepada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penerima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yang  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disebutkan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dalam 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perintah 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transfer 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dana 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sampai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dengan  diterimanya 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dana oleh</a:t>
            </a:r>
            <a:r>
              <a:rPr sz="24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penerima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25383" y="5884164"/>
            <a:ext cx="470738" cy="434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5327" y="109854"/>
            <a:ext cx="21272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30" dirty="0">
                <a:latin typeface="Tahoma"/>
                <a:cs typeface="Tahoma"/>
              </a:rPr>
              <a:t>Zero Hour</a:t>
            </a:r>
            <a:r>
              <a:rPr sz="2100" b="1" spc="-114" dirty="0">
                <a:latin typeface="Tahoma"/>
                <a:cs typeface="Tahoma"/>
              </a:rPr>
              <a:t> </a:t>
            </a:r>
            <a:r>
              <a:rPr sz="2100" b="1" spc="-35" dirty="0">
                <a:latin typeface="Tahoma"/>
                <a:cs typeface="Tahoma"/>
              </a:rPr>
              <a:t>Rules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240" y="750188"/>
            <a:ext cx="8595360" cy="6061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43815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Prinsip berlaku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surut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sejak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pukul 00.00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disebut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zero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hour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rules 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merupakan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suatu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prinsip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dalam hukum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kepailitan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menetapkan 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bahwa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semua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transaksi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dilakukan oleh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Penyelenggara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setelah  pukul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00.00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pada tanggal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ditetapkannya keputusan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pembekuan 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kegiatan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usaha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atau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pencabutan izin usaha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Bank,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atau 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diucapkannya pernyataan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pailit badan usaha berbadan hukum 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Indonesia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bukan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Bank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tersebut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dianggap batal atau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2200" spc="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berlaku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50800" marR="43180" algn="just">
              <a:lnSpc>
                <a:spcPct val="100000"/>
              </a:lnSpc>
            </a:pP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Dengan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tidak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berlakunya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prinsip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zero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hour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rules, seluruh </a:t>
            </a:r>
            <a:r>
              <a:rPr sz="2200" spc="-40" dirty="0">
                <a:solidFill>
                  <a:srgbClr val="FFFFFF"/>
                </a:solidFill>
                <a:latin typeface="Tahoma"/>
                <a:cs typeface="Tahoma"/>
              </a:rPr>
              <a:t>Transfer </a:t>
            </a:r>
            <a:r>
              <a:rPr sz="2200" spc="6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Dana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telah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dilaksanakan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setelah pukul 00.00 pada hari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itu 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sampai dengan saat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ditutupnya</a:t>
            </a:r>
            <a:r>
              <a:rPr sz="2200" spc="6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sistem operasional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Bank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atau 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diucapkannya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putusan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pernyataan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pailit badan usaha berbadan 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hukum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Indonesia bukan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Bank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tidak menjadi batal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dan wajib 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diselesaikan.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Dengan demikian,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Dana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telah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ditransfer kepada 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Penyelenggara</a:t>
            </a:r>
            <a:r>
              <a:rPr sz="2200" spc="6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Penerima 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tidak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dapat ditarik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kembali.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Hal itu  dimaksudkan untuk memberikan kepastian dalam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kelancaran </a:t>
            </a:r>
            <a:r>
              <a:rPr sz="2200" spc="-210" dirty="0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sz="2250" spc="-315" baseline="-20370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2200" spc="-2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250" spc="-315" baseline="-20370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2200" spc="-210" dirty="0">
                <a:solidFill>
                  <a:srgbClr val="FFFFFF"/>
                </a:solidFill>
                <a:latin typeface="Tahoma"/>
                <a:cs typeface="Tahoma"/>
              </a:rPr>
              <a:t>tem 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pembayaran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dan untuk menjaga stabilitas sistem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keuangan secara  keseluruhan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768" y="176847"/>
            <a:ext cx="8279765" cy="918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02051" y="438962"/>
            <a:ext cx="3733546" cy="394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04215"/>
            <a:ext cx="8229600" cy="868680"/>
          </a:xfrm>
          <a:custGeom>
            <a:avLst/>
            <a:gdLst/>
            <a:ahLst/>
            <a:cxnLst/>
            <a:rect l="l" t="t" r="r" b="b"/>
            <a:pathLst>
              <a:path w="8229600" h="868680">
                <a:moveTo>
                  <a:pt x="0" y="868679"/>
                </a:moveTo>
                <a:lnTo>
                  <a:pt x="8229600" y="868679"/>
                </a:lnTo>
                <a:lnTo>
                  <a:pt x="8229600" y="0"/>
                </a:lnTo>
                <a:lnTo>
                  <a:pt x="0" y="0"/>
                </a:lnTo>
                <a:lnTo>
                  <a:pt x="0" y="86867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7960" y="478510"/>
            <a:ext cx="566737" cy="321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5867" y="503173"/>
            <a:ext cx="548005" cy="302260"/>
          </a:xfrm>
          <a:custGeom>
            <a:avLst/>
            <a:gdLst/>
            <a:ahLst/>
            <a:cxnLst/>
            <a:rect l="l" t="t" r="r" b="b"/>
            <a:pathLst>
              <a:path w="548004" h="302259">
                <a:moveTo>
                  <a:pt x="374522" y="0"/>
                </a:moveTo>
                <a:lnTo>
                  <a:pt x="300227" y="0"/>
                </a:lnTo>
                <a:lnTo>
                  <a:pt x="300227" y="188975"/>
                </a:lnTo>
                <a:lnTo>
                  <a:pt x="308292" y="237743"/>
                </a:lnTo>
                <a:lnTo>
                  <a:pt x="332358" y="273176"/>
                </a:lnTo>
                <a:lnTo>
                  <a:pt x="371300" y="294782"/>
                </a:lnTo>
                <a:lnTo>
                  <a:pt x="424052" y="302005"/>
                </a:lnTo>
                <a:lnTo>
                  <a:pt x="452862" y="300172"/>
                </a:lnTo>
                <a:lnTo>
                  <a:pt x="499240" y="285503"/>
                </a:lnTo>
                <a:lnTo>
                  <a:pt x="530431" y="256426"/>
                </a:lnTo>
                <a:lnTo>
                  <a:pt x="535935" y="245490"/>
                </a:lnTo>
                <a:lnTo>
                  <a:pt x="424052" y="245490"/>
                </a:lnTo>
                <a:lnTo>
                  <a:pt x="411835" y="244560"/>
                </a:lnTo>
                <a:lnTo>
                  <a:pt x="381113" y="221928"/>
                </a:lnTo>
                <a:lnTo>
                  <a:pt x="374522" y="184530"/>
                </a:lnTo>
                <a:lnTo>
                  <a:pt x="374522" y="0"/>
                </a:lnTo>
                <a:close/>
              </a:path>
              <a:path w="548004" h="302259">
                <a:moveTo>
                  <a:pt x="548005" y="0"/>
                </a:moveTo>
                <a:lnTo>
                  <a:pt x="473709" y="0"/>
                </a:lnTo>
                <a:lnTo>
                  <a:pt x="473709" y="184530"/>
                </a:lnTo>
                <a:lnTo>
                  <a:pt x="472967" y="199437"/>
                </a:lnTo>
                <a:lnTo>
                  <a:pt x="454806" y="237347"/>
                </a:lnTo>
                <a:lnTo>
                  <a:pt x="424052" y="245490"/>
                </a:lnTo>
                <a:lnTo>
                  <a:pt x="535935" y="245490"/>
                </a:lnTo>
                <a:lnTo>
                  <a:pt x="540194" y="237029"/>
                </a:lnTo>
                <a:lnTo>
                  <a:pt x="546052" y="214465"/>
                </a:lnTo>
                <a:lnTo>
                  <a:pt x="547985" y="188975"/>
                </a:lnTo>
                <a:lnTo>
                  <a:pt x="548005" y="0"/>
                </a:lnTo>
                <a:close/>
              </a:path>
              <a:path w="548004" h="302259">
                <a:moveTo>
                  <a:pt x="74294" y="0"/>
                </a:moveTo>
                <a:lnTo>
                  <a:pt x="0" y="0"/>
                </a:lnTo>
                <a:lnTo>
                  <a:pt x="0" y="188975"/>
                </a:lnTo>
                <a:lnTo>
                  <a:pt x="8064" y="237743"/>
                </a:lnTo>
                <a:lnTo>
                  <a:pt x="32131" y="273176"/>
                </a:lnTo>
                <a:lnTo>
                  <a:pt x="71072" y="294782"/>
                </a:lnTo>
                <a:lnTo>
                  <a:pt x="123825" y="302005"/>
                </a:lnTo>
                <a:lnTo>
                  <a:pt x="152634" y="300172"/>
                </a:lnTo>
                <a:lnTo>
                  <a:pt x="199012" y="285503"/>
                </a:lnTo>
                <a:lnTo>
                  <a:pt x="230203" y="256426"/>
                </a:lnTo>
                <a:lnTo>
                  <a:pt x="235707" y="245490"/>
                </a:lnTo>
                <a:lnTo>
                  <a:pt x="123825" y="245490"/>
                </a:lnTo>
                <a:lnTo>
                  <a:pt x="111607" y="244560"/>
                </a:lnTo>
                <a:lnTo>
                  <a:pt x="80885" y="221928"/>
                </a:lnTo>
                <a:lnTo>
                  <a:pt x="74294" y="184530"/>
                </a:lnTo>
                <a:lnTo>
                  <a:pt x="74294" y="0"/>
                </a:lnTo>
                <a:close/>
              </a:path>
              <a:path w="548004" h="302259">
                <a:moveTo>
                  <a:pt x="247776" y="0"/>
                </a:moveTo>
                <a:lnTo>
                  <a:pt x="173481" y="0"/>
                </a:lnTo>
                <a:lnTo>
                  <a:pt x="173481" y="184530"/>
                </a:lnTo>
                <a:lnTo>
                  <a:pt x="172739" y="199437"/>
                </a:lnTo>
                <a:lnTo>
                  <a:pt x="154578" y="237347"/>
                </a:lnTo>
                <a:lnTo>
                  <a:pt x="123825" y="245490"/>
                </a:lnTo>
                <a:lnTo>
                  <a:pt x="235707" y="245490"/>
                </a:lnTo>
                <a:lnTo>
                  <a:pt x="239966" y="237029"/>
                </a:lnTo>
                <a:lnTo>
                  <a:pt x="245824" y="214465"/>
                </a:lnTo>
                <a:lnTo>
                  <a:pt x="247757" y="188975"/>
                </a:lnTo>
                <a:lnTo>
                  <a:pt x="24777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6095" y="503173"/>
            <a:ext cx="248285" cy="302260"/>
          </a:xfrm>
          <a:custGeom>
            <a:avLst/>
            <a:gdLst/>
            <a:ahLst/>
            <a:cxnLst/>
            <a:rect l="l" t="t" r="r" b="b"/>
            <a:pathLst>
              <a:path w="248285" h="302259">
                <a:moveTo>
                  <a:pt x="0" y="0"/>
                </a:moveTo>
                <a:lnTo>
                  <a:pt x="74294" y="0"/>
                </a:lnTo>
                <a:lnTo>
                  <a:pt x="74294" y="184530"/>
                </a:lnTo>
                <a:lnTo>
                  <a:pt x="75031" y="198965"/>
                </a:lnTo>
                <a:lnTo>
                  <a:pt x="92696" y="237079"/>
                </a:lnTo>
                <a:lnTo>
                  <a:pt x="123825" y="245490"/>
                </a:lnTo>
                <a:lnTo>
                  <a:pt x="135806" y="244586"/>
                </a:lnTo>
                <a:lnTo>
                  <a:pt x="170497" y="212153"/>
                </a:lnTo>
                <a:lnTo>
                  <a:pt x="173481" y="184530"/>
                </a:lnTo>
                <a:lnTo>
                  <a:pt x="173481" y="0"/>
                </a:lnTo>
                <a:lnTo>
                  <a:pt x="247777" y="0"/>
                </a:lnTo>
                <a:lnTo>
                  <a:pt x="247777" y="188722"/>
                </a:lnTo>
                <a:lnTo>
                  <a:pt x="245824" y="214465"/>
                </a:lnTo>
                <a:lnTo>
                  <a:pt x="230203" y="256426"/>
                </a:lnTo>
                <a:lnTo>
                  <a:pt x="199012" y="285503"/>
                </a:lnTo>
                <a:lnTo>
                  <a:pt x="152634" y="300172"/>
                </a:lnTo>
                <a:lnTo>
                  <a:pt x="123825" y="302005"/>
                </a:lnTo>
                <a:lnTo>
                  <a:pt x="95728" y="300198"/>
                </a:lnTo>
                <a:lnTo>
                  <a:pt x="49869" y="285771"/>
                </a:lnTo>
                <a:lnTo>
                  <a:pt x="18109" y="257127"/>
                </a:lnTo>
                <a:lnTo>
                  <a:pt x="2020" y="215026"/>
                </a:lnTo>
                <a:lnTo>
                  <a:pt x="0" y="18897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45867" y="503173"/>
            <a:ext cx="248285" cy="302260"/>
          </a:xfrm>
          <a:custGeom>
            <a:avLst/>
            <a:gdLst/>
            <a:ahLst/>
            <a:cxnLst/>
            <a:rect l="l" t="t" r="r" b="b"/>
            <a:pathLst>
              <a:path w="248285" h="302259">
                <a:moveTo>
                  <a:pt x="0" y="0"/>
                </a:moveTo>
                <a:lnTo>
                  <a:pt x="74294" y="0"/>
                </a:lnTo>
                <a:lnTo>
                  <a:pt x="74294" y="184530"/>
                </a:lnTo>
                <a:lnTo>
                  <a:pt x="75031" y="198965"/>
                </a:lnTo>
                <a:lnTo>
                  <a:pt x="92696" y="237079"/>
                </a:lnTo>
                <a:lnTo>
                  <a:pt x="123825" y="245490"/>
                </a:lnTo>
                <a:lnTo>
                  <a:pt x="135806" y="244586"/>
                </a:lnTo>
                <a:lnTo>
                  <a:pt x="170497" y="212153"/>
                </a:lnTo>
                <a:lnTo>
                  <a:pt x="173481" y="184530"/>
                </a:lnTo>
                <a:lnTo>
                  <a:pt x="173481" y="0"/>
                </a:lnTo>
                <a:lnTo>
                  <a:pt x="247776" y="0"/>
                </a:lnTo>
                <a:lnTo>
                  <a:pt x="247776" y="188722"/>
                </a:lnTo>
                <a:lnTo>
                  <a:pt x="245824" y="214465"/>
                </a:lnTo>
                <a:lnTo>
                  <a:pt x="230203" y="256426"/>
                </a:lnTo>
                <a:lnTo>
                  <a:pt x="199012" y="285503"/>
                </a:lnTo>
                <a:lnTo>
                  <a:pt x="152634" y="300172"/>
                </a:lnTo>
                <a:lnTo>
                  <a:pt x="123825" y="302005"/>
                </a:lnTo>
                <a:lnTo>
                  <a:pt x="95728" y="300198"/>
                </a:lnTo>
                <a:lnTo>
                  <a:pt x="49869" y="285771"/>
                </a:lnTo>
                <a:lnTo>
                  <a:pt x="18109" y="257127"/>
                </a:lnTo>
                <a:lnTo>
                  <a:pt x="2020" y="215026"/>
                </a:lnTo>
                <a:lnTo>
                  <a:pt x="0" y="18897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50335" y="478510"/>
            <a:ext cx="543915" cy="3213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69385" y="503173"/>
            <a:ext cx="524510" cy="302895"/>
          </a:xfrm>
          <a:custGeom>
            <a:avLst/>
            <a:gdLst/>
            <a:ahLst/>
            <a:cxnLst/>
            <a:rect l="l" t="t" r="r" b="b"/>
            <a:pathLst>
              <a:path w="524510" h="302895">
                <a:moveTo>
                  <a:pt x="408939" y="65786"/>
                </a:moveTo>
                <a:lnTo>
                  <a:pt x="360362" y="73628"/>
                </a:lnTo>
                <a:lnTo>
                  <a:pt x="323976" y="97281"/>
                </a:lnTo>
                <a:lnTo>
                  <a:pt x="301291" y="134794"/>
                </a:lnTo>
                <a:lnTo>
                  <a:pt x="293750" y="184403"/>
                </a:lnTo>
                <a:lnTo>
                  <a:pt x="295634" y="210403"/>
                </a:lnTo>
                <a:lnTo>
                  <a:pt x="310735" y="253734"/>
                </a:lnTo>
                <a:lnTo>
                  <a:pt x="340645" y="284926"/>
                </a:lnTo>
                <a:lnTo>
                  <a:pt x="383127" y="300789"/>
                </a:lnTo>
                <a:lnTo>
                  <a:pt x="408939" y="302767"/>
                </a:lnTo>
                <a:lnTo>
                  <a:pt x="434897" y="300789"/>
                </a:lnTo>
                <a:lnTo>
                  <a:pt x="477430" y="284926"/>
                </a:lnTo>
                <a:lnTo>
                  <a:pt x="507198" y="253734"/>
                </a:lnTo>
                <a:lnTo>
                  <a:pt x="507606" y="252856"/>
                </a:lnTo>
                <a:lnTo>
                  <a:pt x="402716" y="252856"/>
                </a:lnTo>
                <a:lnTo>
                  <a:pt x="396621" y="251713"/>
                </a:lnTo>
                <a:lnTo>
                  <a:pt x="368426" y="217804"/>
                </a:lnTo>
                <a:lnTo>
                  <a:pt x="364998" y="184785"/>
                </a:lnTo>
                <a:lnTo>
                  <a:pt x="365232" y="174948"/>
                </a:lnTo>
                <a:lnTo>
                  <a:pt x="374141" y="134620"/>
                </a:lnTo>
                <a:lnTo>
                  <a:pt x="402716" y="115570"/>
                </a:lnTo>
                <a:lnTo>
                  <a:pt x="507593" y="115570"/>
                </a:lnTo>
                <a:lnTo>
                  <a:pt x="507198" y="114716"/>
                </a:lnTo>
                <a:lnTo>
                  <a:pt x="494029" y="97409"/>
                </a:lnTo>
                <a:lnTo>
                  <a:pt x="477359" y="83573"/>
                </a:lnTo>
                <a:lnTo>
                  <a:pt x="457628" y="73691"/>
                </a:lnTo>
                <a:lnTo>
                  <a:pt x="434826" y="67762"/>
                </a:lnTo>
                <a:lnTo>
                  <a:pt x="408939" y="65786"/>
                </a:lnTo>
                <a:close/>
              </a:path>
              <a:path w="524510" h="302895">
                <a:moveTo>
                  <a:pt x="507593" y="115570"/>
                </a:moveTo>
                <a:lnTo>
                  <a:pt x="415543" y="115570"/>
                </a:lnTo>
                <a:lnTo>
                  <a:pt x="421513" y="116712"/>
                </a:lnTo>
                <a:lnTo>
                  <a:pt x="426592" y="118872"/>
                </a:lnTo>
                <a:lnTo>
                  <a:pt x="449579" y="151637"/>
                </a:lnTo>
                <a:lnTo>
                  <a:pt x="452881" y="184785"/>
                </a:lnTo>
                <a:lnTo>
                  <a:pt x="452671" y="194806"/>
                </a:lnTo>
                <a:lnTo>
                  <a:pt x="444373" y="232917"/>
                </a:lnTo>
                <a:lnTo>
                  <a:pt x="415036" y="252856"/>
                </a:lnTo>
                <a:lnTo>
                  <a:pt x="507606" y="252856"/>
                </a:lnTo>
                <a:lnTo>
                  <a:pt x="516604" y="233521"/>
                </a:lnTo>
                <a:lnTo>
                  <a:pt x="522247" y="210403"/>
                </a:lnTo>
                <a:lnTo>
                  <a:pt x="524128" y="184403"/>
                </a:lnTo>
                <a:lnTo>
                  <a:pt x="522280" y="158692"/>
                </a:lnTo>
                <a:lnTo>
                  <a:pt x="522176" y="157942"/>
                </a:lnTo>
                <a:lnTo>
                  <a:pt x="516604" y="135000"/>
                </a:lnTo>
                <a:lnTo>
                  <a:pt x="507593" y="115570"/>
                </a:lnTo>
                <a:close/>
              </a:path>
              <a:path w="524510" h="302895">
                <a:moveTo>
                  <a:pt x="91186" y="0"/>
                </a:moveTo>
                <a:lnTo>
                  <a:pt x="0" y="0"/>
                </a:lnTo>
                <a:lnTo>
                  <a:pt x="0" y="295783"/>
                </a:lnTo>
                <a:lnTo>
                  <a:pt x="67944" y="295783"/>
                </a:lnTo>
                <a:lnTo>
                  <a:pt x="67944" y="89535"/>
                </a:lnTo>
                <a:lnTo>
                  <a:pt x="141054" y="89535"/>
                </a:lnTo>
                <a:lnTo>
                  <a:pt x="91186" y="0"/>
                </a:lnTo>
                <a:close/>
              </a:path>
              <a:path w="524510" h="302895">
                <a:moveTo>
                  <a:pt x="141054" y="89535"/>
                </a:moveTo>
                <a:lnTo>
                  <a:pt x="67944" y="89535"/>
                </a:lnTo>
                <a:lnTo>
                  <a:pt x="181990" y="295783"/>
                </a:lnTo>
                <a:lnTo>
                  <a:pt x="253491" y="295783"/>
                </a:lnTo>
                <a:lnTo>
                  <a:pt x="253491" y="169417"/>
                </a:lnTo>
                <a:lnTo>
                  <a:pt x="185547" y="169417"/>
                </a:lnTo>
                <a:lnTo>
                  <a:pt x="141054" y="89535"/>
                </a:lnTo>
                <a:close/>
              </a:path>
              <a:path w="524510" h="302895">
                <a:moveTo>
                  <a:pt x="253491" y="0"/>
                </a:moveTo>
                <a:lnTo>
                  <a:pt x="185547" y="0"/>
                </a:lnTo>
                <a:lnTo>
                  <a:pt x="185547" y="169417"/>
                </a:lnTo>
                <a:lnTo>
                  <a:pt x="253491" y="169417"/>
                </a:lnTo>
                <a:lnTo>
                  <a:pt x="25349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58565" y="564387"/>
            <a:ext cx="239522" cy="246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9385" y="503173"/>
            <a:ext cx="254000" cy="295910"/>
          </a:xfrm>
          <a:custGeom>
            <a:avLst/>
            <a:gdLst/>
            <a:ahLst/>
            <a:cxnLst/>
            <a:rect l="l" t="t" r="r" b="b"/>
            <a:pathLst>
              <a:path w="254000" h="295909">
                <a:moveTo>
                  <a:pt x="0" y="0"/>
                </a:moveTo>
                <a:lnTo>
                  <a:pt x="91186" y="0"/>
                </a:lnTo>
                <a:lnTo>
                  <a:pt x="185547" y="169417"/>
                </a:lnTo>
                <a:lnTo>
                  <a:pt x="185547" y="0"/>
                </a:lnTo>
                <a:lnTo>
                  <a:pt x="253491" y="0"/>
                </a:lnTo>
                <a:lnTo>
                  <a:pt x="253491" y="295783"/>
                </a:lnTo>
                <a:lnTo>
                  <a:pt x="181990" y="295783"/>
                </a:lnTo>
                <a:lnTo>
                  <a:pt x="67944" y="89535"/>
                </a:lnTo>
                <a:lnTo>
                  <a:pt x="67944" y="295783"/>
                </a:lnTo>
                <a:lnTo>
                  <a:pt x="0" y="2957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4800" y="470852"/>
            <a:ext cx="254279" cy="3289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34103" y="496443"/>
            <a:ext cx="234315" cy="309245"/>
          </a:xfrm>
          <a:custGeom>
            <a:avLst/>
            <a:gdLst/>
            <a:ahLst/>
            <a:cxnLst/>
            <a:rect l="l" t="t" r="r" b="b"/>
            <a:pathLst>
              <a:path w="234314" h="309245">
                <a:moveTo>
                  <a:pt x="117348" y="0"/>
                </a:moveTo>
                <a:lnTo>
                  <a:pt x="70866" y="6350"/>
                </a:lnTo>
                <a:lnTo>
                  <a:pt x="36575" y="23622"/>
                </a:lnTo>
                <a:lnTo>
                  <a:pt x="11945" y="56538"/>
                </a:lnTo>
                <a:lnTo>
                  <a:pt x="7874" y="79756"/>
                </a:lnTo>
                <a:lnTo>
                  <a:pt x="8536" y="90638"/>
                </a:lnTo>
                <a:lnTo>
                  <a:pt x="24409" y="128857"/>
                </a:lnTo>
                <a:lnTo>
                  <a:pt x="54610" y="151003"/>
                </a:lnTo>
                <a:lnTo>
                  <a:pt x="54610" y="152146"/>
                </a:lnTo>
                <a:lnTo>
                  <a:pt x="21784" y="172219"/>
                </a:lnTo>
                <a:lnTo>
                  <a:pt x="879" y="210486"/>
                </a:lnTo>
                <a:lnTo>
                  <a:pt x="0" y="222631"/>
                </a:lnTo>
                <a:lnTo>
                  <a:pt x="371" y="230251"/>
                </a:lnTo>
                <a:lnTo>
                  <a:pt x="15287" y="271113"/>
                </a:lnTo>
                <a:lnTo>
                  <a:pt x="53651" y="298668"/>
                </a:lnTo>
                <a:lnTo>
                  <a:pt x="102179" y="308816"/>
                </a:lnTo>
                <a:lnTo>
                  <a:pt x="116586" y="309245"/>
                </a:lnTo>
                <a:lnTo>
                  <a:pt x="130204" y="308836"/>
                </a:lnTo>
                <a:lnTo>
                  <a:pt x="176821" y="298846"/>
                </a:lnTo>
                <a:lnTo>
                  <a:pt x="210345" y="277633"/>
                </a:lnTo>
                <a:lnTo>
                  <a:pt x="224580" y="258445"/>
                </a:lnTo>
                <a:lnTo>
                  <a:pt x="120142" y="258445"/>
                </a:lnTo>
                <a:lnTo>
                  <a:pt x="109976" y="257681"/>
                </a:lnTo>
                <a:lnTo>
                  <a:pt x="75771" y="231711"/>
                </a:lnTo>
                <a:lnTo>
                  <a:pt x="72517" y="213106"/>
                </a:lnTo>
                <a:lnTo>
                  <a:pt x="72860" y="207043"/>
                </a:lnTo>
                <a:lnTo>
                  <a:pt x="92329" y="168783"/>
                </a:lnTo>
                <a:lnTo>
                  <a:pt x="215851" y="168783"/>
                </a:lnTo>
                <a:lnTo>
                  <a:pt x="212181" y="164494"/>
                </a:lnTo>
                <a:lnTo>
                  <a:pt x="202342" y="156194"/>
                </a:lnTo>
                <a:lnTo>
                  <a:pt x="190551" y="148822"/>
                </a:lnTo>
                <a:lnTo>
                  <a:pt x="176784" y="142367"/>
                </a:lnTo>
                <a:lnTo>
                  <a:pt x="176784" y="141224"/>
                </a:lnTo>
                <a:lnTo>
                  <a:pt x="188620" y="135098"/>
                </a:lnTo>
                <a:lnTo>
                  <a:pt x="198802" y="128317"/>
                </a:lnTo>
                <a:lnTo>
                  <a:pt x="203066" y="124587"/>
                </a:lnTo>
                <a:lnTo>
                  <a:pt x="139700" y="124587"/>
                </a:lnTo>
                <a:lnTo>
                  <a:pt x="131191" y="121285"/>
                </a:lnTo>
                <a:lnTo>
                  <a:pt x="124333" y="118745"/>
                </a:lnTo>
                <a:lnTo>
                  <a:pt x="119253" y="116712"/>
                </a:lnTo>
                <a:lnTo>
                  <a:pt x="114173" y="114808"/>
                </a:lnTo>
                <a:lnTo>
                  <a:pt x="109728" y="112903"/>
                </a:lnTo>
                <a:lnTo>
                  <a:pt x="106045" y="110998"/>
                </a:lnTo>
                <a:lnTo>
                  <a:pt x="97536" y="106934"/>
                </a:lnTo>
                <a:lnTo>
                  <a:pt x="91312" y="102489"/>
                </a:lnTo>
                <a:lnTo>
                  <a:pt x="87249" y="97662"/>
                </a:lnTo>
                <a:lnTo>
                  <a:pt x="83312" y="92710"/>
                </a:lnTo>
                <a:lnTo>
                  <a:pt x="81280" y="86360"/>
                </a:lnTo>
                <a:lnTo>
                  <a:pt x="81280" y="70485"/>
                </a:lnTo>
                <a:lnTo>
                  <a:pt x="117601" y="50165"/>
                </a:lnTo>
                <a:lnTo>
                  <a:pt x="221757" y="50165"/>
                </a:lnTo>
                <a:lnTo>
                  <a:pt x="219329" y="44704"/>
                </a:lnTo>
                <a:lnTo>
                  <a:pt x="191623" y="16682"/>
                </a:lnTo>
                <a:lnTo>
                  <a:pt x="154584" y="3268"/>
                </a:lnTo>
                <a:lnTo>
                  <a:pt x="130633" y="359"/>
                </a:lnTo>
                <a:lnTo>
                  <a:pt x="117348" y="0"/>
                </a:lnTo>
                <a:close/>
              </a:path>
              <a:path w="234314" h="309245">
                <a:moveTo>
                  <a:pt x="215851" y="168783"/>
                </a:moveTo>
                <a:lnTo>
                  <a:pt x="92329" y="168783"/>
                </a:lnTo>
                <a:lnTo>
                  <a:pt x="97917" y="171196"/>
                </a:lnTo>
                <a:lnTo>
                  <a:pt x="104267" y="173736"/>
                </a:lnTo>
                <a:lnTo>
                  <a:pt x="118745" y="179324"/>
                </a:lnTo>
                <a:lnTo>
                  <a:pt x="124333" y="181737"/>
                </a:lnTo>
                <a:lnTo>
                  <a:pt x="158623" y="206121"/>
                </a:lnTo>
                <a:lnTo>
                  <a:pt x="160655" y="213614"/>
                </a:lnTo>
                <a:lnTo>
                  <a:pt x="160655" y="230251"/>
                </a:lnTo>
                <a:lnTo>
                  <a:pt x="159385" y="235839"/>
                </a:lnTo>
                <a:lnTo>
                  <a:pt x="156845" y="239903"/>
                </a:lnTo>
                <a:lnTo>
                  <a:pt x="154305" y="244094"/>
                </a:lnTo>
                <a:lnTo>
                  <a:pt x="124079" y="258445"/>
                </a:lnTo>
                <a:lnTo>
                  <a:pt x="224580" y="258445"/>
                </a:lnTo>
                <a:lnTo>
                  <a:pt x="234061" y="220091"/>
                </a:lnTo>
                <a:lnTo>
                  <a:pt x="233181" y="207043"/>
                </a:lnTo>
                <a:lnTo>
                  <a:pt x="230552" y="194960"/>
                </a:lnTo>
                <a:lnTo>
                  <a:pt x="226185" y="183854"/>
                </a:lnTo>
                <a:lnTo>
                  <a:pt x="220091" y="173736"/>
                </a:lnTo>
                <a:lnTo>
                  <a:pt x="215851" y="168783"/>
                </a:lnTo>
                <a:close/>
              </a:path>
              <a:path w="234314" h="309245">
                <a:moveTo>
                  <a:pt x="221757" y="50165"/>
                </a:moveTo>
                <a:lnTo>
                  <a:pt x="117601" y="50165"/>
                </a:lnTo>
                <a:lnTo>
                  <a:pt x="125722" y="50736"/>
                </a:lnTo>
                <a:lnTo>
                  <a:pt x="132937" y="52451"/>
                </a:lnTo>
                <a:lnTo>
                  <a:pt x="154559" y="83439"/>
                </a:lnTo>
                <a:lnTo>
                  <a:pt x="154559" y="91440"/>
                </a:lnTo>
                <a:lnTo>
                  <a:pt x="153416" y="98679"/>
                </a:lnTo>
                <a:lnTo>
                  <a:pt x="151003" y="104902"/>
                </a:lnTo>
                <a:lnTo>
                  <a:pt x="148590" y="111252"/>
                </a:lnTo>
                <a:lnTo>
                  <a:pt x="144780" y="117729"/>
                </a:lnTo>
                <a:lnTo>
                  <a:pt x="139700" y="124587"/>
                </a:lnTo>
                <a:lnTo>
                  <a:pt x="203066" y="124587"/>
                </a:lnTo>
                <a:lnTo>
                  <a:pt x="225679" y="84913"/>
                </a:lnTo>
                <a:lnTo>
                  <a:pt x="226441" y="74676"/>
                </a:lnTo>
                <a:lnTo>
                  <a:pt x="226008" y="66742"/>
                </a:lnTo>
                <a:lnTo>
                  <a:pt x="224694" y="59118"/>
                </a:lnTo>
                <a:lnTo>
                  <a:pt x="222476" y="51780"/>
                </a:lnTo>
                <a:lnTo>
                  <a:pt x="221757" y="50165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2048" y="660654"/>
            <a:ext cx="97282" cy="988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10811" y="542036"/>
            <a:ext cx="82423" cy="835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34103" y="496443"/>
            <a:ext cx="234315" cy="309245"/>
          </a:xfrm>
          <a:custGeom>
            <a:avLst/>
            <a:gdLst/>
            <a:ahLst/>
            <a:cxnLst/>
            <a:rect l="l" t="t" r="r" b="b"/>
            <a:pathLst>
              <a:path w="234314" h="309245">
                <a:moveTo>
                  <a:pt x="117348" y="0"/>
                </a:moveTo>
                <a:lnTo>
                  <a:pt x="165226" y="5842"/>
                </a:lnTo>
                <a:lnTo>
                  <a:pt x="204987" y="26326"/>
                </a:lnTo>
                <a:lnTo>
                  <a:pt x="224694" y="59118"/>
                </a:lnTo>
                <a:lnTo>
                  <a:pt x="226441" y="74676"/>
                </a:lnTo>
                <a:lnTo>
                  <a:pt x="225679" y="84913"/>
                </a:lnTo>
                <a:lnTo>
                  <a:pt x="207341" y="120846"/>
                </a:lnTo>
                <a:lnTo>
                  <a:pt x="176784" y="141224"/>
                </a:lnTo>
                <a:lnTo>
                  <a:pt x="176784" y="142367"/>
                </a:lnTo>
                <a:lnTo>
                  <a:pt x="212181" y="164494"/>
                </a:lnTo>
                <a:lnTo>
                  <a:pt x="233181" y="207043"/>
                </a:lnTo>
                <a:lnTo>
                  <a:pt x="234061" y="220091"/>
                </a:lnTo>
                <a:lnTo>
                  <a:pt x="233562" y="229449"/>
                </a:lnTo>
                <a:lnTo>
                  <a:pt x="216550" y="270827"/>
                </a:lnTo>
                <a:lnTo>
                  <a:pt x="186451" y="294513"/>
                </a:lnTo>
                <a:lnTo>
                  <a:pt x="143049" y="307593"/>
                </a:lnTo>
                <a:lnTo>
                  <a:pt x="116586" y="309245"/>
                </a:lnTo>
                <a:lnTo>
                  <a:pt x="102179" y="308816"/>
                </a:lnTo>
                <a:lnTo>
                  <a:pt x="64388" y="302387"/>
                </a:lnTo>
                <a:lnTo>
                  <a:pt x="27559" y="283845"/>
                </a:lnTo>
                <a:lnTo>
                  <a:pt x="3804" y="248187"/>
                </a:lnTo>
                <a:lnTo>
                  <a:pt x="0" y="222631"/>
                </a:lnTo>
                <a:lnTo>
                  <a:pt x="879" y="210486"/>
                </a:lnTo>
                <a:lnTo>
                  <a:pt x="21784" y="172219"/>
                </a:lnTo>
                <a:lnTo>
                  <a:pt x="54610" y="152146"/>
                </a:lnTo>
                <a:lnTo>
                  <a:pt x="54610" y="151003"/>
                </a:lnTo>
                <a:lnTo>
                  <a:pt x="18287" y="120142"/>
                </a:lnTo>
                <a:lnTo>
                  <a:pt x="7874" y="79756"/>
                </a:lnTo>
                <a:lnTo>
                  <a:pt x="8326" y="71778"/>
                </a:lnTo>
                <a:lnTo>
                  <a:pt x="24034" y="35639"/>
                </a:lnTo>
                <a:lnTo>
                  <a:pt x="60936" y="9852"/>
                </a:lnTo>
                <a:lnTo>
                  <a:pt x="104798" y="402"/>
                </a:lnTo>
                <a:lnTo>
                  <a:pt x="117348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80559" y="464756"/>
            <a:ext cx="764870" cy="3289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9483" y="489838"/>
            <a:ext cx="744855" cy="309245"/>
          </a:xfrm>
          <a:custGeom>
            <a:avLst/>
            <a:gdLst/>
            <a:ahLst/>
            <a:cxnLst/>
            <a:rect l="l" t="t" r="r" b="b"/>
            <a:pathLst>
              <a:path w="744854" h="309245">
                <a:moveTo>
                  <a:pt x="605154" y="85978"/>
                </a:moveTo>
                <a:lnTo>
                  <a:pt x="535686" y="85978"/>
                </a:lnTo>
                <a:lnTo>
                  <a:pt x="535686" y="309118"/>
                </a:lnTo>
                <a:lnTo>
                  <a:pt x="605154" y="309118"/>
                </a:lnTo>
                <a:lnTo>
                  <a:pt x="605154" y="151002"/>
                </a:lnTo>
                <a:lnTo>
                  <a:pt x="611886" y="146303"/>
                </a:lnTo>
                <a:lnTo>
                  <a:pt x="618108" y="143001"/>
                </a:lnTo>
                <a:lnTo>
                  <a:pt x="629665" y="138684"/>
                </a:lnTo>
                <a:lnTo>
                  <a:pt x="635507" y="137668"/>
                </a:lnTo>
                <a:lnTo>
                  <a:pt x="742162" y="137668"/>
                </a:lnTo>
                <a:lnTo>
                  <a:pt x="740171" y="127857"/>
                </a:lnTo>
                <a:lnTo>
                  <a:pt x="734494" y="113450"/>
                </a:lnTo>
                <a:lnTo>
                  <a:pt x="732619" y="110616"/>
                </a:lnTo>
                <a:lnTo>
                  <a:pt x="605154" y="110616"/>
                </a:lnTo>
                <a:lnTo>
                  <a:pt x="605154" y="85978"/>
                </a:lnTo>
                <a:close/>
              </a:path>
              <a:path w="744854" h="309245">
                <a:moveTo>
                  <a:pt x="742162" y="137668"/>
                </a:moveTo>
                <a:lnTo>
                  <a:pt x="648715" y="137668"/>
                </a:lnTo>
                <a:lnTo>
                  <a:pt x="654812" y="138811"/>
                </a:lnTo>
                <a:lnTo>
                  <a:pt x="663701" y="143128"/>
                </a:lnTo>
                <a:lnTo>
                  <a:pt x="667257" y="146812"/>
                </a:lnTo>
                <a:lnTo>
                  <a:pt x="669543" y="151764"/>
                </a:lnTo>
                <a:lnTo>
                  <a:pt x="671576" y="156083"/>
                </a:lnTo>
                <a:lnTo>
                  <a:pt x="672972" y="162560"/>
                </a:lnTo>
                <a:lnTo>
                  <a:pt x="673607" y="171576"/>
                </a:lnTo>
                <a:lnTo>
                  <a:pt x="674108" y="178266"/>
                </a:lnTo>
                <a:lnTo>
                  <a:pt x="674465" y="184991"/>
                </a:lnTo>
                <a:lnTo>
                  <a:pt x="674679" y="191740"/>
                </a:lnTo>
                <a:lnTo>
                  <a:pt x="674751" y="309118"/>
                </a:lnTo>
                <a:lnTo>
                  <a:pt x="744727" y="309118"/>
                </a:lnTo>
                <a:lnTo>
                  <a:pt x="744645" y="162560"/>
                </a:lnTo>
                <a:lnTo>
                  <a:pt x="743586" y="144692"/>
                </a:lnTo>
                <a:lnTo>
                  <a:pt x="742162" y="137668"/>
                </a:lnTo>
                <a:close/>
              </a:path>
              <a:path w="744854" h="309245">
                <a:moveTo>
                  <a:pt x="674369" y="79883"/>
                </a:moveTo>
                <a:lnTo>
                  <a:pt x="630283" y="92489"/>
                </a:lnTo>
                <a:lnTo>
                  <a:pt x="605154" y="110616"/>
                </a:lnTo>
                <a:lnTo>
                  <a:pt x="732619" y="110616"/>
                </a:lnTo>
                <a:lnTo>
                  <a:pt x="690419" y="81220"/>
                </a:lnTo>
                <a:lnTo>
                  <a:pt x="674369" y="79883"/>
                </a:lnTo>
                <a:close/>
              </a:path>
              <a:path w="744854" h="309245">
                <a:moveTo>
                  <a:pt x="161797" y="69723"/>
                </a:moveTo>
                <a:lnTo>
                  <a:pt x="87502" y="69723"/>
                </a:lnTo>
                <a:lnTo>
                  <a:pt x="87502" y="309118"/>
                </a:lnTo>
                <a:lnTo>
                  <a:pt x="161797" y="309118"/>
                </a:lnTo>
                <a:lnTo>
                  <a:pt x="161797" y="69723"/>
                </a:lnTo>
                <a:close/>
              </a:path>
              <a:path w="744854" h="309245">
                <a:moveTo>
                  <a:pt x="249174" y="13335"/>
                </a:moveTo>
                <a:lnTo>
                  <a:pt x="0" y="13335"/>
                </a:lnTo>
                <a:lnTo>
                  <a:pt x="0" y="69723"/>
                </a:lnTo>
                <a:lnTo>
                  <a:pt x="249174" y="69723"/>
                </a:lnTo>
                <a:lnTo>
                  <a:pt x="249174" y="13335"/>
                </a:lnTo>
                <a:close/>
              </a:path>
              <a:path w="744854" h="309245">
                <a:moveTo>
                  <a:pt x="344550" y="0"/>
                </a:moveTo>
                <a:lnTo>
                  <a:pt x="275081" y="0"/>
                </a:lnTo>
                <a:lnTo>
                  <a:pt x="275081" y="309118"/>
                </a:lnTo>
                <a:lnTo>
                  <a:pt x="344550" y="309118"/>
                </a:lnTo>
                <a:lnTo>
                  <a:pt x="344550" y="151002"/>
                </a:lnTo>
                <a:lnTo>
                  <a:pt x="351281" y="146303"/>
                </a:lnTo>
                <a:lnTo>
                  <a:pt x="357504" y="143001"/>
                </a:lnTo>
                <a:lnTo>
                  <a:pt x="369062" y="138684"/>
                </a:lnTo>
                <a:lnTo>
                  <a:pt x="374903" y="137668"/>
                </a:lnTo>
                <a:lnTo>
                  <a:pt x="481558" y="137668"/>
                </a:lnTo>
                <a:lnTo>
                  <a:pt x="479567" y="127857"/>
                </a:lnTo>
                <a:lnTo>
                  <a:pt x="473890" y="113450"/>
                </a:lnTo>
                <a:lnTo>
                  <a:pt x="472015" y="110616"/>
                </a:lnTo>
                <a:lnTo>
                  <a:pt x="344550" y="110616"/>
                </a:lnTo>
                <a:lnTo>
                  <a:pt x="344550" y="0"/>
                </a:lnTo>
                <a:close/>
              </a:path>
              <a:path w="744854" h="309245">
                <a:moveTo>
                  <a:pt x="481558" y="137668"/>
                </a:moveTo>
                <a:lnTo>
                  <a:pt x="388112" y="137668"/>
                </a:lnTo>
                <a:lnTo>
                  <a:pt x="394207" y="138811"/>
                </a:lnTo>
                <a:lnTo>
                  <a:pt x="403097" y="143128"/>
                </a:lnTo>
                <a:lnTo>
                  <a:pt x="406653" y="146812"/>
                </a:lnTo>
                <a:lnTo>
                  <a:pt x="408939" y="151764"/>
                </a:lnTo>
                <a:lnTo>
                  <a:pt x="410971" y="156083"/>
                </a:lnTo>
                <a:lnTo>
                  <a:pt x="412368" y="162560"/>
                </a:lnTo>
                <a:lnTo>
                  <a:pt x="413003" y="171576"/>
                </a:lnTo>
                <a:lnTo>
                  <a:pt x="413504" y="178266"/>
                </a:lnTo>
                <a:lnTo>
                  <a:pt x="413861" y="184991"/>
                </a:lnTo>
                <a:lnTo>
                  <a:pt x="414075" y="191740"/>
                </a:lnTo>
                <a:lnTo>
                  <a:pt x="414146" y="309118"/>
                </a:lnTo>
                <a:lnTo>
                  <a:pt x="484124" y="309118"/>
                </a:lnTo>
                <a:lnTo>
                  <a:pt x="484041" y="162560"/>
                </a:lnTo>
                <a:lnTo>
                  <a:pt x="482982" y="144692"/>
                </a:lnTo>
                <a:lnTo>
                  <a:pt x="481558" y="137668"/>
                </a:lnTo>
                <a:close/>
              </a:path>
              <a:path w="744854" h="309245">
                <a:moveTo>
                  <a:pt x="413765" y="79883"/>
                </a:moveTo>
                <a:lnTo>
                  <a:pt x="369679" y="92489"/>
                </a:lnTo>
                <a:lnTo>
                  <a:pt x="344550" y="110616"/>
                </a:lnTo>
                <a:lnTo>
                  <a:pt x="472015" y="110616"/>
                </a:lnTo>
                <a:lnTo>
                  <a:pt x="429815" y="81220"/>
                </a:lnTo>
                <a:lnTo>
                  <a:pt x="413765" y="79883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30596" y="565150"/>
            <a:ext cx="218186" cy="238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9483" y="503173"/>
            <a:ext cx="249554" cy="295910"/>
          </a:xfrm>
          <a:custGeom>
            <a:avLst/>
            <a:gdLst/>
            <a:ahLst/>
            <a:cxnLst/>
            <a:rect l="l" t="t" r="r" b="b"/>
            <a:pathLst>
              <a:path w="249554" h="295909">
                <a:moveTo>
                  <a:pt x="0" y="0"/>
                </a:moveTo>
                <a:lnTo>
                  <a:pt x="249174" y="0"/>
                </a:lnTo>
                <a:lnTo>
                  <a:pt x="249174" y="56387"/>
                </a:lnTo>
                <a:lnTo>
                  <a:pt x="161797" y="56387"/>
                </a:lnTo>
                <a:lnTo>
                  <a:pt x="161797" y="295783"/>
                </a:lnTo>
                <a:lnTo>
                  <a:pt x="87502" y="295783"/>
                </a:lnTo>
                <a:lnTo>
                  <a:pt x="87502" y="56387"/>
                </a:lnTo>
                <a:lnTo>
                  <a:pt x="0" y="5638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74565" y="489838"/>
            <a:ext cx="209550" cy="309245"/>
          </a:xfrm>
          <a:custGeom>
            <a:avLst/>
            <a:gdLst/>
            <a:ahLst/>
            <a:cxnLst/>
            <a:rect l="l" t="t" r="r" b="b"/>
            <a:pathLst>
              <a:path w="209550" h="309245">
                <a:moveTo>
                  <a:pt x="0" y="0"/>
                </a:moveTo>
                <a:lnTo>
                  <a:pt x="69469" y="0"/>
                </a:lnTo>
                <a:lnTo>
                  <a:pt x="69469" y="110616"/>
                </a:lnTo>
                <a:lnTo>
                  <a:pt x="77972" y="103780"/>
                </a:lnTo>
                <a:lnTo>
                  <a:pt x="111073" y="84437"/>
                </a:lnTo>
                <a:lnTo>
                  <a:pt x="138684" y="79883"/>
                </a:lnTo>
                <a:lnTo>
                  <a:pt x="154733" y="81220"/>
                </a:lnTo>
                <a:lnTo>
                  <a:pt x="190881" y="101473"/>
                </a:lnTo>
                <a:lnTo>
                  <a:pt x="207900" y="144692"/>
                </a:lnTo>
                <a:lnTo>
                  <a:pt x="209042" y="163957"/>
                </a:lnTo>
                <a:lnTo>
                  <a:pt x="209042" y="309118"/>
                </a:lnTo>
                <a:lnTo>
                  <a:pt x="139064" y="309118"/>
                </a:lnTo>
                <a:lnTo>
                  <a:pt x="139064" y="198500"/>
                </a:lnTo>
                <a:lnTo>
                  <a:pt x="138993" y="191740"/>
                </a:lnTo>
                <a:lnTo>
                  <a:pt x="138779" y="184991"/>
                </a:lnTo>
                <a:lnTo>
                  <a:pt x="138422" y="178266"/>
                </a:lnTo>
                <a:lnTo>
                  <a:pt x="137922" y="171576"/>
                </a:lnTo>
                <a:lnTo>
                  <a:pt x="137287" y="162560"/>
                </a:lnTo>
                <a:lnTo>
                  <a:pt x="135889" y="156083"/>
                </a:lnTo>
                <a:lnTo>
                  <a:pt x="133858" y="151764"/>
                </a:lnTo>
                <a:lnTo>
                  <a:pt x="131572" y="146812"/>
                </a:lnTo>
                <a:lnTo>
                  <a:pt x="128015" y="143128"/>
                </a:lnTo>
                <a:lnTo>
                  <a:pt x="123571" y="140970"/>
                </a:lnTo>
                <a:lnTo>
                  <a:pt x="119125" y="138811"/>
                </a:lnTo>
                <a:lnTo>
                  <a:pt x="113030" y="137668"/>
                </a:lnTo>
                <a:lnTo>
                  <a:pt x="105537" y="137668"/>
                </a:lnTo>
                <a:lnTo>
                  <a:pt x="99822" y="137668"/>
                </a:lnTo>
                <a:lnTo>
                  <a:pt x="69469" y="151002"/>
                </a:lnTo>
                <a:lnTo>
                  <a:pt x="69469" y="309118"/>
                </a:lnTo>
                <a:lnTo>
                  <a:pt x="0" y="30911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99532" y="472490"/>
            <a:ext cx="1010246" cy="3274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13375" y="492633"/>
            <a:ext cx="999998" cy="3171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9016" y="1327340"/>
            <a:ext cx="8272018" cy="450024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4736" y="1429550"/>
            <a:ext cx="156794" cy="1750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7613" y="1447546"/>
            <a:ext cx="146113" cy="1648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10411" y="1362443"/>
            <a:ext cx="2142490" cy="3030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23747" y="1381633"/>
            <a:ext cx="2130933" cy="292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93947" y="1353311"/>
            <a:ext cx="1611376" cy="2636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27320" y="1353311"/>
            <a:ext cx="848487" cy="2636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89547" y="1353286"/>
            <a:ext cx="878585" cy="32044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08164" y="1362468"/>
            <a:ext cx="1324355" cy="2544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8888" y="1691652"/>
            <a:ext cx="678014" cy="30453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21067" y="1710817"/>
            <a:ext cx="667905" cy="2937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2544" y="2234171"/>
            <a:ext cx="168909" cy="17806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5421" y="2252598"/>
            <a:ext cx="158305" cy="1675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0411" y="2170188"/>
            <a:ext cx="1505585" cy="30453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23747" y="2189352"/>
            <a:ext cx="1493901" cy="2937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67583" y="2170188"/>
            <a:ext cx="1297432" cy="31291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14444" y="2161032"/>
            <a:ext cx="1498091" cy="32207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53328" y="2161032"/>
            <a:ext cx="817372" cy="2636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21652" y="2161006"/>
            <a:ext cx="880110" cy="32044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38743" y="2161032"/>
            <a:ext cx="492251" cy="26365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98219" y="2490216"/>
            <a:ext cx="817372" cy="2636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17192" y="2488679"/>
            <a:ext cx="1692656" cy="2651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1019" y="3041853"/>
            <a:ext cx="170395" cy="18127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4177" y="3060319"/>
            <a:ext cx="159550" cy="1706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10411" y="2968751"/>
            <a:ext cx="1635252" cy="32207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55392" y="3029750"/>
            <a:ext cx="1406652" cy="25942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73296" y="2977883"/>
            <a:ext cx="886587" cy="31128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60847" y="2968751"/>
            <a:ext cx="1369059" cy="32207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42176" y="2977908"/>
            <a:ext cx="1308989" cy="30453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55510" y="2997073"/>
            <a:ext cx="1298067" cy="29375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44256" y="2977908"/>
            <a:ext cx="582002" cy="24662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57844" y="2997073"/>
            <a:ext cx="570865" cy="23533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4923" y="3523526"/>
            <a:ext cx="176580" cy="17509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8233" y="3542157"/>
            <a:ext cx="165493" cy="16421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10411" y="3447288"/>
            <a:ext cx="1277112" cy="26365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03348" y="3447288"/>
            <a:ext cx="723684" cy="25577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21254" y="3470275"/>
            <a:ext cx="704215" cy="236220"/>
          </a:xfrm>
          <a:custGeom>
            <a:avLst/>
            <a:gdLst/>
            <a:ahLst/>
            <a:cxnLst/>
            <a:rect l="l" t="t" r="r" b="b"/>
            <a:pathLst>
              <a:path w="704214" h="236220">
                <a:moveTo>
                  <a:pt x="520232" y="85978"/>
                </a:moveTo>
                <a:lnTo>
                  <a:pt x="464184" y="85978"/>
                </a:lnTo>
                <a:lnTo>
                  <a:pt x="469519" y="86360"/>
                </a:lnTo>
                <a:lnTo>
                  <a:pt x="479806" y="87884"/>
                </a:lnTo>
                <a:lnTo>
                  <a:pt x="496062" y="100964"/>
                </a:lnTo>
                <a:lnTo>
                  <a:pt x="498094" y="104901"/>
                </a:lnTo>
                <a:lnTo>
                  <a:pt x="499109" y="110236"/>
                </a:lnTo>
                <a:lnTo>
                  <a:pt x="499109" y="122174"/>
                </a:lnTo>
                <a:lnTo>
                  <a:pt x="488251" y="122818"/>
                </a:lnTo>
                <a:lnTo>
                  <a:pt x="477773" y="123618"/>
                </a:lnTo>
                <a:lnTo>
                  <a:pt x="432226" y="131695"/>
                </a:lnTo>
                <a:lnTo>
                  <a:pt x="398660" y="160329"/>
                </a:lnTo>
                <a:lnTo>
                  <a:pt x="394588" y="183261"/>
                </a:lnTo>
                <a:lnTo>
                  <a:pt x="394638" y="191007"/>
                </a:lnTo>
                <a:lnTo>
                  <a:pt x="395986" y="197866"/>
                </a:lnTo>
                <a:lnTo>
                  <a:pt x="398703" y="204597"/>
                </a:lnTo>
                <a:lnTo>
                  <a:pt x="401319" y="211200"/>
                </a:lnTo>
                <a:lnTo>
                  <a:pt x="431672" y="234823"/>
                </a:lnTo>
                <a:lnTo>
                  <a:pt x="438150" y="236093"/>
                </a:lnTo>
                <a:lnTo>
                  <a:pt x="453389" y="236093"/>
                </a:lnTo>
                <a:lnTo>
                  <a:pt x="459867" y="235457"/>
                </a:lnTo>
                <a:lnTo>
                  <a:pt x="469011" y="232663"/>
                </a:lnTo>
                <a:lnTo>
                  <a:pt x="473837" y="230631"/>
                </a:lnTo>
                <a:lnTo>
                  <a:pt x="478789" y="228092"/>
                </a:lnTo>
                <a:lnTo>
                  <a:pt x="482345" y="226313"/>
                </a:lnTo>
                <a:lnTo>
                  <a:pt x="486028" y="223900"/>
                </a:lnTo>
                <a:lnTo>
                  <a:pt x="489965" y="220852"/>
                </a:lnTo>
                <a:lnTo>
                  <a:pt x="493775" y="217805"/>
                </a:lnTo>
                <a:lnTo>
                  <a:pt x="496824" y="215519"/>
                </a:lnTo>
                <a:lnTo>
                  <a:pt x="499109" y="213868"/>
                </a:lnTo>
                <a:lnTo>
                  <a:pt x="526922" y="213868"/>
                </a:lnTo>
                <a:lnTo>
                  <a:pt x="526922" y="210438"/>
                </a:lnTo>
                <a:lnTo>
                  <a:pt x="444626" y="210438"/>
                </a:lnTo>
                <a:lnTo>
                  <a:pt x="436880" y="207899"/>
                </a:lnTo>
                <a:lnTo>
                  <a:pt x="431545" y="203073"/>
                </a:lnTo>
                <a:lnTo>
                  <a:pt x="426084" y="198247"/>
                </a:lnTo>
                <a:lnTo>
                  <a:pt x="423418" y="191007"/>
                </a:lnTo>
                <a:lnTo>
                  <a:pt x="423418" y="173100"/>
                </a:lnTo>
                <a:lnTo>
                  <a:pt x="425831" y="166497"/>
                </a:lnTo>
                <a:lnTo>
                  <a:pt x="430783" y="161798"/>
                </a:lnTo>
                <a:lnTo>
                  <a:pt x="435609" y="157099"/>
                </a:lnTo>
                <a:lnTo>
                  <a:pt x="499109" y="144399"/>
                </a:lnTo>
                <a:lnTo>
                  <a:pt x="526922" y="144399"/>
                </a:lnTo>
                <a:lnTo>
                  <a:pt x="526922" y="117855"/>
                </a:lnTo>
                <a:lnTo>
                  <a:pt x="522477" y="91312"/>
                </a:lnTo>
                <a:lnTo>
                  <a:pt x="520232" y="85978"/>
                </a:lnTo>
                <a:close/>
              </a:path>
              <a:path w="704214" h="236220">
                <a:moveTo>
                  <a:pt x="526922" y="213868"/>
                </a:moveTo>
                <a:lnTo>
                  <a:pt x="499109" y="213868"/>
                </a:lnTo>
                <a:lnTo>
                  <a:pt x="499109" y="231520"/>
                </a:lnTo>
                <a:lnTo>
                  <a:pt x="526922" y="231520"/>
                </a:lnTo>
                <a:lnTo>
                  <a:pt x="526922" y="213868"/>
                </a:lnTo>
                <a:close/>
              </a:path>
              <a:path w="704214" h="236220">
                <a:moveTo>
                  <a:pt x="526922" y="144399"/>
                </a:moveTo>
                <a:lnTo>
                  <a:pt x="499109" y="144399"/>
                </a:lnTo>
                <a:lnTo>
                  <a:pt x="499109" y="190626"/>
                </a:lnTo>
                <a:lnTo>
                  <a:pt x="492759" y="196087"/>
                </a:lnTo>
                <a:lnTo>
                  <a:pt x="486156" y="200787"/>
                </a:lnTo>
                <a:lnTo>
                  <a:pt x="478917" y="204597"/>
                </a:lnTo>
                <a:lnTo>
                  <a:pt x="471805" y="208533"/>
                </a:lnTo>
                <a:lnTo>
                  <a:pt x="463803" y="210438"/>
                </a:lnTo>
                <a:lnTo>
                  <a:pt x="526922" y="210438"/>
                </a:lnTo>
                <a:lnTo>
                  <a:pt x="526922" y="144399"/>
                </a:lnTo>
                <a:close/>
              </a:path>
              <a:path w="704214" h="236220">
                <a:moveTo>
                  <a:pt x="458850" y="61213"/>
                </a:moveTo>
                <a:lnTo>
                  <a:pt x="451778" y="61380"/>
                </a:lnTo>
                <a:lnTo>
                  <a:pt x="444658" y="61880"/>
                </a:lnTo>
                <a:lnTo>
                  <a:pt x="437491" y="62714"/>
                </a:lnTo>
                <a:lnTo>
                  <a:pt x="430275" y="63880"/>
                </a:lnTo>
                <a:lnTo>
                  <a:pt x="413257" y="67310"/>
                </a:lnTo>
                <a:lnTo>
                  <a:pt x="408177" y="68834"/>
                </a:lnTo>
                <a:lnTo>
                  <a:pt x="408177" y="97282"/>
                </a:lnTo>
                <a:lnTo>
                  <a:pt x="409701" y="97282"/>
                </a:lnTo>
                <a:lnTo>
                  <a:pt x="416274" y="94686"/>
                </a:lnTo>
                <a:lnTo>
                  <a:pt x="422846" y="92424"/>
                </a:lnTo>
                <a:lnTo>
                  <a:pt x="429418" y="90495"/>
                </a:lnTo>
                <a:lnTo>
                  <a:pt x="435990" y="88900"/>
                </a:lnTo>
                <a:lnTo>
                  <a:pt x="444626" y="86995"/>
                </a:lnTo>
                <a:lnTo>
                  <a:pt x="452246" y="85978"/>
                </a:lnTo>
                <a:lnTo>
                  <a:pt x="520232" y="85978"/>
                </a:lnTo>
                <a:lnTo>
                  <a:pt x="519430" y="84074"/>
                </a:lnTo>
                <a:lnTo>
                  <a:pt x="481568" y="62714"/>
                </a:lnTo>
                <a:lnTo>
                  <a:pt x="467090" y="61380"/>
                </a:lnTo>
                <a:lnTo>
                  <a:pt x="458850" y="61213"/>
                </a:lnTo>
                <a:close/>
              </a:path>
              <a:path w="704214" h="236220">
                <a:moveTo>
                  <a:pt x="193928" y="65277"/>
                </a:moveTo>
                <a:lnTo>
                  <a:pt x="165988" y="65277"/>
                </a:lnTo>
                <a:lnTo>
                  <a:pt x="165988" y="231520"/>
                </a:lnTo>
                <a:lnTo>
                  <a:pt x="193928" y="231520"/>
                </a:lnTo>
                <a:lnTo>
                  <a:pt x="193928" y="65277"/>
                </a:lnTo>
                <a:close/>
              </a:path>
              <a:path w="704214" h="236220">
                <a:moveTo>
                  <a:pt x="55625" y="9905"/>
                </a:moveTo>
                <a:lnTo>
                  <a:pt x="0" y="9905"/>
                </a:lnTo>
                <a:lnTo>
                  <a:pt x="0" y="231520"/>
                </a:lnTo>
                <a:lnTo>
                  <a:pt x="29463" y="231520"/>
                </a:lnTo>
                <a:lnTo>
                  <a:pt x="29463" y="148970"/>
                </a:lnTo>
                <a:lnTo>
                  <a:pt x="54482" y="148970"/>
                </a:lnTo>
                <a:lnTo>
                  <a:pt x="93599" y="143129"/>
                </a:lnTo>
                <a:lnTo>
                  <a:pt x="122466" y="123825"/>
                </a:lnTo>
                <a:lnTo>
                  <a:pt x="29463" y="123825"/>
                </a:lnTo>
                <a:lnTo>
                  <a:pt x="29463" y="35178"/>
                </a:lnTo>
                <a:lnTo>
                  <a:pt x="125999" y="35178"/>
                </a:lnTo>
                <a:lnTo>
                  <a:pt x="124571" y="33385"/>
                </a:lnTo>
                <a:lnTo>
                  <a:pt x="89153" y="13208"/>
                </a:lnTo>
                <a:lnTo>
                  <a:pt x="65079" y="10118"/>
                </a:lnTo>
                <a:lnTo>
                  <a:pt x="55625" y="9905"/>
                </a:lnTo>
                <a:close/>
              </a:path>
              <a:path w="704214" h="236220">
                <a:moveTo>
                  <a:pt x="125999" y="35178"/>
                </a:moveTo>
                <a:lnTo>
                  <a:pt x="63118" y="35178"/>
                </a:lnTo>
                <a:lnTo>
                  <a:pt x="70865" y="35813"/>
                </a:lnTo>
                <a:lnTo>
                  <a:pt x="76962" y="37211"/>
                </a:lnTo>
                <a:lnTo>
                  <a:pt x="107950" y="63246"/>
                </a:lnTo>
                <a:lnTo>
                  <a:pt x="109219" y="69850"/>
                </a:lnTo>
                <a:lnTo>
                  <a:pt x="109219" y="84582"/>
                </a:lnTo>
                <a:lnTo>
                  <a:pt x="85725" y="118872"/>
                </a:lnTo>
                <a:lnTo>
                  <a:pt x="49530" y="123825"/>
                </a:lnTo>
                <a:lnTo>
                  <a:pt x="122466" y="123825"/>
                </a:lnTo>
                <a:lnTo>
                  <a:pt x="139622" y="83849"/>
                </a:lnTo>
                <a:lnTo>
                  <a:pt x="139953" y="76708"/>
                </a:lnTo>
                <a:lnTo>
                  <a:pt x="139503" y="67821"/>
                </a:lnTo>
                <a:lnTo>
                  <a:pt x="138160" y="59626"/>
                </a:lnTo>
                <a:lnTo>
                  <a:pt x="135935" y="52097"/>
                </a:lnTo>
                <a:lnTo>
                  <a:pt x="132842" y="45212"/>
                </a:lnTo>
                <a:lnTo>
                  <a:pt x="129057" y="39018"/>
                </a:lnTo>
                <a:lnTo>
                  <a:pt x="125999" y="35178"/>
                </a:lnTo>
                <a:close/>
              </a:path>
              <a:path w="704214" h="236220">
                <a:moveTo>
                  <a:pt x="195961" y="8382"/>
                </a:moveTo>
                <a:lnTo>
                  <a:pt x="164083" y="8382"/>
                </a:lnTo>
                <a:lnTo>
                  <a:pt x="164083" y="37464"/>
                </a:lnTo>
                <a:lnTo>
                  <a:pt x="195961" y="37464"/>
                </a:lnTo>
                <a:lnTo>
                  <a:pt x="195961" y="8382"/>
                </a:lnTo>
                <a:close/>
              </a:path>
              <a:path w="704214" h="236220">
                <a:moveTo>
                  <a:pt x="594232" y="0"/>
                </a:moveTo>
                <a:lnTo>
                  <a:pt x="566165" y="0"/>
                </a:lnTo>
                <a:lnTo>
                  <a:pt x="566165" y="231520"/>
                </a:lnTo>
                <a:lnTo>
                  <a:pt x="594232" y="231520"/>
                </a:lnTo>
                <a:lnTo>
                  <a:pt x="594232" y="162051"/>
                </a:lnTo>
                <a:lnTo>
                  <a:pt x="605155" y="151256"/>
                </a:lnTo>
                <a:lnTo>
                  <a:pt x="639729" y="151256"/>
                </a:lnTo>
                <a:lnTo>
                  <a:pt x="627101" y="135509"/>
                </a:lnTo>
                <a:lnTo>
                  <a:pt x="594232" y="135509"/>
                </a:lnTo>
                <a:lnTo>
                  <a:pt x="594232" y="0"/>
                </a:lnTo>
                <a:close/>
              </a:path>
              <a:path w="704214" h="236220">
                <a:moveTo>
                  <a:pt x="639729" y="151256"/>
                </a:moveTo>
                <a:lnTo>
                  <a:pt x="605155" y="151256"/>
                </a:lnTo>
                <a:lnTo>
                  <a:pt x="667257" y="231520"/>
                </a:lnTo>
                <a:lnTo>
                  <a:pt x="704088" y="231520"/>
                </a:lnTo>
                <a:lnTo>
                  <a:pt x="639729" y="151256"/>
                </a:lnTo>
                <a:close/>
              </a:path>
              <a:path w="704214" h="236220">
                <a:moveTo>
                  <a:pt x="694817" y="65277"/>
                </a:moveTo>
                <a:lnTo>
                  <a:pt x="660019" y="65277"/>
                </a:lnTo>
                <a:lnTo>
                  <a:pt x="594232" y="135509"/>
                </a:lnTo>
                <a:lnTo>
                  <a:pt x="627101" y="135509"/>
                </a:lnTo>
                <a:lnTo>
                  <a:pt x="626490" y="134747"/>
                </a:lnTo>
                <a:lnTo>
                  <a:pt x="694817" y="65277"/>
                </a:lnTo>
                <a:close/>
              </a:path>
              <a:path w="704214" h="236220">
                <a:moveTo>
                  <a:pt x="263525" y="0"/>
                </a:moveTo>
                <a:lnTo>
                  <a:pt x="235457" y="0"/>
                </a:lnTo>
                <a:lnTo>
                  <a:pt x="235457" y="231520"/>
                </a:lnTo>
                <a:lnTo>
                  <a:pt x="263525" y="231520"/>
                </a:lnTo>
                <a:lnTo>
                  <a:pt x="263525" y="107441"/>
                </a:lnTo>
                <a:lnTo>
                  <a:pt x="268809" y="103177"/>
                </a:lnTo>
                <a:lnTo>
                  <a:pt x="299719" y="87249"/>
                </a:lnTo>
                <a:lnTo>
                  <a:pt x="358947" y="87249"/>
                </a:lnTo>
                <a:lnTo>
                  <a:pt x="358372" y="85816"/>
                </a:lnTo>
                <a:lnTo>
                  <a:pt x="356936" y="83692"/>
                </a:lnTo>
                <a:lnTo>
                  <a:pt x="263525" y="83692"/>
                </a:lnTo>
                <a:lnTo>
                  <a:pt x="263525" y="0"/>
                </a:lnTo>
                <a:close/>
              </a:path>
              <a:path w="704214" h="236220">
                <a:moveTo>
                  <a:pt x="358947" y="87249"/>
                </a:moveTo>
                <a:lnTo>
                  <a:pt x="313689" y="87249"/>
                </a:lnTo>
                <a:lnTo>
                  <a:pt x="319277" y="88264"/>
                </a:lnTo>
                <a:lnTo>
                  <a:pt x="327406" y="92328"/>
                </a:lnTo>
                <a:lnTo>
                  <a:pt x="338200" y="129286"/>
                </a:lnTo>
                <a:lnTo>
                  <a:pt x="338200" y="231520"/>
                </a:lnTo>
                <a:lnTo>
                  <a:pt x="366140" y="231520"/>
                </a:lnTo>
                <a:lnTo>
                  <a:pt x="366050" y="122047"/>
                </a:lnTo>
                <a:lnTo>
                  <a:pt x="365281" y="109160"/>
                </a:lnTo>
                <a:lnTo>
                  <a:pt x="362696" y="96583"/>
                </a:lnTo>
                <a:lnTo>
                  <a:pt x="358947" y="87249"/>
                </a:lnTo>
                <a:close/>
              </a:path>
              <a:path w="704214" h="236220">
                <a:moveTo>
                  <a:pt x="313944" y="60705"/>
                </a:moveTo>
                <a:lnTo>
                  <a:pt x="275891" y="73898"/>
                </a:lnTo>
                <a:lnTo>
                  <a:pt x="263525" y="83692"/>
                </a:lnTo>
                <a:lnTo>
                  <a:pt x="356936" y="83692"/>
                </a:lnTo>
                <a:lnTo>
                  <a:pt x="325562" y="61708"/>
                </a:lnTo>
                <a:lnTo>
                  <a:pt x="313944" y="60705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44673" y="3614673"/>
            <a:ext cx="76200" cy="66040"/>
          </a:xfrm>
          <a:custGeom>
            <a:avLst/>
            <a:gdLst/>
            <a:ahLst/>
            <a:cxnLst/>
            <a:rect l="l" t="t" r="r" b="b"/>
            <a:pathLst>
              <a:path w="76200" h="66039">
                <a:moveTo>
                  <a:pt x="75691" y="0"/>
                </a:moveTo>
                <a:lnTo>
                  <a:pt x="70332" y="521"/>
                </a:lnTo>
                <a:lnTo>
                  <a:pt x="64341" y="1127"/>
                </a:lnTo>
                <a:lnTo>
                  <a:pt x="57707" y="1803"/>
                </a:lnTo>
                <a:lnTo>
                  <a:pt x="50418" y="2539"/>
                </a:lnTo>
                <a:lnTo>
                  <a:pt x="12191" y="12700"/>
                </a:lnTo>
                <a:lnTo>
                  <a:pt x="7365" y="17399"/>
                </a:lnTo>
                <a:lnTo>
                  <a:pt x="2412" y="22098"/>
                </a:lnTo>
                <a:lnTo>
                  <a:pt x="0" y="28701"/>
                </a:lnTo>
                <a:lnTo>
                  <a:pt x="0" y="37083"/>
                </a:lnTo>
                <a:lnTo>
                  <a:pt x="0" y="46608"/>
                </a:lnTo>
                <a:lnTo>
                  <a:pt x="2666" y="53848"/>
                </a:lnTo>
                <a:lnTo>
                  <a:pt x="8127" y="58674"/>
                </a:lnTo>
                <a:lnTo>
                  <a:pt x="13462" y="63500"/>
                </a:lnTo>
                <a:lnTo>
                  <a:pt x="21208" y="66039"/>
                </a:lnTo>
                <a:lnTo>
                  <a:pt x="31622" y="66039"/>
                </a:lnTo>
                <a:lnTo>
                  <a:pt x="40385" y="66039"/>
                </a:lnTo>
                <a:lnTo>
                  <a:pt x="48387" y="64134"/>
                </a:lnTo>
                <a:lnTo>
                  <a:pt x="55499" y="60198"/>
                </a:lnTo>
                <a:lnTo>
                  <a:pt x="62737" y="56387"/>
                </a:lnTo>
                <a:lnTo>
                  <a:pt x="69341" y="51688"/>
                </a:lnTo>
                <a:lnTo>
                  <a:pt x="75691" y="46227"/>
                </a:lnTo>
                <a:lnTo>
                  <a:pt x="75691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87244" y="3535553"/>
            <a:ext cx="27940" cy="166370"/>
          </a:xfrm>
          <a:custGeom>
            <a:avLst/>
            <a:gdLst/>
            <a:ahLst/>
            <a:cxnLst/>
            <a:rect l="l" t="t" r="r" b="b"/>
            <a:pathLst>
              <a:path w="27939" h="166370">
                <a:moveTo>
                  <a:pt x="0" y="0"/>
                </a:moveTo>
                <a:lnTo>
                  <a:pt x="27939" y="0"/>
                </a:lnTo>
                <a:lnTo>
                  <a:pt x="27939" y="166243"/>
                </a:lnTo>
                <a:lnTo>
                  <a:pt x="0" y="1662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15844" y="3531489"/>
            <a:ext cx="132715" cy="175260"/>
          </a:xfrm>
          <a:custGeom>
            <a:avLst/>
            <a:gdLst/>
            <a:ahLst/>
            <a:cxnLst/>
            <a:rect l="l" t="t" r="r" b="b"/>
            <a:pathLst>
              <a:path w="132714" h="175260">
                <a:moveTo>
                  <a:pt x="64262" y="0"/>
                </a:moveTo>
                <a:lnTo>
                  <a:pt x="108076" y="7747"/>
                </a:lnTo>
                <a:lnTo>
                  <a:pt x="114300" y="12446"/>
                </a:lnTo>
                <a:lnTo>
                  <a:pt x="120395" y="17018"/>
                </a:lnTo>
                <a:lnTo>
                  <a:pt x="132333" y="56641"/>
                </a:lnTo>
                <a:lnTo>
                  <a:pt x="132333" y="170306"/>
                </a:lnTo>
                <a:lnTo>
                  <a:pt x="104520" y="170306"/>
                </a:lnTo>
                <a:lnTo>
                  <a:pt x="104520" y="152654"/>
                </a:lnTo>
                <a:lnTo>
                  <a:pt x="102235" y="154305"/>
                </a:lnTo>
                <a:lnTo>
                  <a:pt x="99187" y="156591"/>
                </a:lnTo>
                <a:lnTo>
                  <a:pt x="95376" y="159638"/>
                </a:lnTo>
                <a:lnTo>
                  <a:pt x="91439" y="162687"/>
                </a:lnTo>
                <a:lnTo>
                  <a:pt x="87756" y="165100"/>
                </a:lnTo>
                <a:lnTo>
                  <a:pt x="84200" y="166878"/>
                </a:lnTo>
                <a:lnTo>
                  <a:pt x="79248" y="169418"/>
                </a:lnTo>
                <a:lnTo>
                  <a:pt x="74422" y="171450"/>
                </a:lnTo>
                <a:lnTo>
                  <a:pt x="69850" y="172847"/>
                </a:lnTo>
                <a:lnTo>
                  <a:pt x="65278" y="174244"/>
                </a:lnTo>
                <a:lnTo>
                  <a:pt x="58800" y="174879"/>
                </a:lnTo>
                <a:lnTo>
                  <a:pt x="50418" y="174879"/>
                </a:lnTo>
                <a:lnTo>
                  <a:pt x="43561" y="174879"/>
                </a:lnTo>
                <a:lnTo>
                  <a:pt x="37083" y="173609"/>
                </a:lnTo>
                <a:lnTo>
                  <a:pt x="30987" y="171069"/>
                </a:lnTo>
                <a:lnTo>
                  <a:pt x="24764" y="168529"/>
                </a:lnTo>
                <a:lnTo>
                  <a:pt x="4063" y="143256"/>
                </a:lnTo>
                <a:lnTo>
                  <a:pt x="1397" y="136652"/>
                </a:lnTo>
                <a:lnTo>
                  <a:pt x="0" y="129540"/>
                </a:lnTo>
                <a:lnTo>
                  <a:pt x="0" y="122047"/>
                </a:lnTo>
                <a:lnTo>
                  <a:pt x="16700" y="81819"/>
                </a:lnTo>
                <a:lnTo>
                  <a:pt x="54159" y="66012"/>
                </a:lnTo>
                <a:lnTo>
                  <a:pt x="93662" y="61604"/>
                </a:lnTo>
                <a:lnTo>
                  <a:pt x="104520" y="60960"/>
                </a:lnTo>
                <a:lnTo>
                  <a:pt x="104520" y="55499"/>
                </a:lnTo>
                <a:lnTo>
                  <a:pt x="104520" y="49022"/>
                </a:lnTo>
                <a:lnTo>
                  <a:pt x="103505" y="43687"/>
                </a:lnTo>
                <a:lnTo>
                  <a:pt x="101473" y="39750"/>
                </a:lnTo>
                <a:lnTo>
                  <a:pt x="99568" y="35687"/>
                </a:lnTo>
                <a:lnTo>
                  <a:pt x="80010" y="25908"/>
                </a:lnTo>
                <a:lnTo>
                  <a:pt x="74930" y="25146"/>
                </a:lnTo>
                <a:lnTo>
                  <a:pt x="69595" y="24764"/>
                </a:lnTo>
                <a:lnTo>
                  <a:pt x="64135" y="24764"/>
                </a:lnTo>
                <a:lnTo>
                  <a:pt x="57657" y="24764"/>
                </a:lnTo>
                <a:lnTo>
                  <a:pt x="15112" y="36068"/>
                </a:lnTo>
                <a:lnTo>
                  <a:pt x="13588" y="36068"/>
                </a:lnTo>
                <a:lnTo>
                  <a:pt x="13588" y="7620"/>
                </a:lnTo>
                <a:lnTo>
                  <a:pt x="18668" y="6096"/>
                </a:lnTo>
                <a:lnTo>
                  <a:pt x="57189" y="166"/>
                </a:lnTo>
                <a:lnTo>
                  <a:pt x="6426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50719" y="3505453"/>
            <a:ext cx="80010" cy="88900"/>
          </a:xfrm>
          <a:custGeom>
            <a:avLst/>
            <a:gdLst/>
            <a:ahLst/>
            <a:cxnLst/>
            <a:rect l="l" t="t" r="r" b="b"/>
            <a:pathLst>
              <a:path w="80010" h="88900">
                <a:moveTo>
                  <a:pt x="0" y="0"/>
                </a:moveTo>
                <a:lnTo>
                  <a:pt x="0" y="88646"/>
                </a:lnTo>
                <a:lnTo>
                  <a:pt x="20066" y="88646"/>
                </a:lnTo>
                <a:lnTo>
                  <a:pt x="62356" y="80263"/>
                </a:lnTo>
                <a:lnTo>
                  <a:pt x="79756" y="49403"/>
                </a:lnTo>
                <a:lnTo>
                  <a:pt x="79756" y="42291"/>
                </a:lnTo>
                <a:lnTo>
                  <a:pt x="79756" y="34671"/>
                </a:lnTo>
                <a:lnTo>
                  <a:pt x="53720" y="3301"/>
                </a:lnTo>
                <a:lnTo>
                  <a:pt x="47498" y="2032"/>
                </a:lnTo>
                <a:lnTo>
                  <a:pt x="41401" y="635"/>
                </a:lnTo>
                <a:lnTo>
                  <a:pt x="33655" y="0"/>
                </a:lnTo>
                <a:lnTo>
                  <a:pt x="2438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21254" y="3480180"/>
            <a:ext cx="140335" cy="221615"/>
          </a:xfrm>
          <a:custGeom>
            <a:avLst/>
            <a:gdLst/>
            <a:ahLst/>
            <a:cxnLst/>
            <a:rect l="l" t="t" r="r" b="b"/>
            <a:pathLst>
              <a:path w="140335" h="221614">
                <a:moveTo>
                  <a:pt x="0" y="0"/>
                </a:moveTo>
                <a:lnTo>
                  <a:pt x="55625" y="0"/>
                </a:lnTo>
                <a:lnTo>
                  <a:pt x="65079" y="212"/>
                </a:lnTo>
                <a:lnTo>
                  <a:pt x="108084" y="10463"/>
                </a:lnTo>
                <a:lnTo>
                  <a:pt x="135935" y="42191"/>
                </a:lnTo>
                <a:lnTo>
                  <a:pt x="139953" y="66802"/>
                </a:lnTo>
                <a:lnTo>
                  <a:pt x="139622" y="73943"/>
                </a:lnTo>
                <a:lnTo>
                  <a:pt x="124835" y="111287"/>
                </a:lnTo>
                <a:lnTo>
                  <a:pt x="93599" y="133223"/>
                </a:lnTo>
                <a:lnTo>
                  <a:pt x="54482" y="139065"/>
                </a:lnTo>
                <a:lnTo>
                  <a:pt x="29463" y="139065"/>
                </a:lnTo>
                <a:lnTo>
                  <a:pt x="29463" y="221615"/>
                </a:lnTo>
                <a:lnTo>
                  <a:pt x="0" y="22161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85339" y="3478657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5" h="29210">
                <a:moveTo>
                  <a:pt x="0" y="0"/>
                </a:moveTo>
                <a:lnTo>
                  <a:pt x="31877" y="0"/>
                </a:lnTo>
                <a:lnTo>
                  <a:pt x="31877" y="29082"/>
                </a:lnTo>
                <a:lnTo>
                  <a:pt x="0" y="290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82848" y="3465703"/>
            <a:ext cx="147066" cy="24066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52141" y="3465703"/>
            <a:ext cx="139827" cy="24066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20211" y="3447262"/>
            <a:ext cx="993775" cy="32044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4068" y="4002011"/>
            <a:ext cx="167424" cy="17806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6983" y="4020692"/>
            <a:ext cx="156743" cy="16738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10411" y="3934955"/>
            <a:ext cx="1391285" cy="30303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23747" y="3954145"/>
            <a:ext cx="1379601" cy="2921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80716" y="3934980"/>
            <a:ext cx="1297432" cy="31291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21479" y="3934980"/>
            <a:ext cx="651383" cy="31291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35879" y="3925798"/>
            <a:ext cx="1310640" cy="32044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710171" y="3925823"/>
            <a:ext cx="557593" cy="255777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727825" y="3948810"/>
            <a:ext cx="537210" cy="236220"/>
          </a:xfrm>
          <a:custGeom>
            <a:avLst/>
            <a:gdLst/>
            <a:ahLst/>
            <a:cxnLst/>
            <a:rect l="l" t="t" r="r" b="b"/>
            <a:pathLst>
              <a:path w="537209" h="236220">
                <a:moveTo>
                  <a:pt x="74422" y="60706"/>
                </a:moveTo>
                <a:lnTo>
                  <a:pt x="31470" y="73618"/>
                </a:lnTo>
                <a:lnTo>
                  <a:pt x="5127" y="111410"/>
                </a:lnTo>
                <a:lnTo>
                  <a:pt x="0" y="148462"/>
                </a:lnTo>
                <a:lnTo>
                  <a:pt x="1238" y="167681"/>
                </a:lnTo>
                <a:lnTo>
                  <a:pt x="19811" y="212597"/>
                </a:lnTo>
                <a:lnTo>
                  <a:pt x="58013" y="234618"/>
                </a:lnTo>
                <a:lnTo>
                  <a:pt x="74422" y="236093"/>
                </a:lnTo>
                <a:lnTo>
                  <a:pt x="90372" y="234664"/>
                </a:lnTo>
                <a:lnTo>
                  <a:pt x="104679" y="230377"/>
                </a:lnTo>
                <a:lnTo>
                  <a:pt x="117320" y="223234"/>
                </a:lnTo>
                <a:lnTo>
                  <a:pt x="128270" y="213232"/>
                </a:lnTo>
                <a:lnTo>
                  <a:pt x="129162" y="211962"/>
                </a:lnTo>
                <a:lnTo>
                  <a:pt x="74422" y="211962"/>
                </a:lnTo>
                <a:lnTo>
                  <a:pt x="64089" y="210960"/>
                </a:lnTo>
                <a:lnTo>
                  <a:pt x="31781" y="175958"/>
                </a:lnTo>
                <a:lnTo>
                  <a:pt x="28828" y="148462"/>
                </a:lnTo>
                <a:lnTo>
                  <a:pt x="29567" y="133389"/>
                </a:lnTo>
                <a:lnTo>
                  <a:pt x="47186" y="93622"/>
                </a:lnTo>
                <a:lnTo>
                  <a:pt x="74422" y="84836"/>
                </a:lnTo>
                <a:lnTo>
                  <a:pt x="129068" y="84836"/>
                </a:lnTo>
                <a:lnTo>
                  <a:pt x="128270" y="83693"/>
                </a:lnTo>
                <a:lnTo>
                  <a:pt x="117320" y="73618"/>
                </a:lnTo>
                <a:lnTo>
                  <a:pt x="104679" y="66436"/>
                </a:lnTo>
                <a:lnTo>
                  <a:pt x="90372" y="62136"/>
                </a:lnTo>
                <a:lnTo>
                  <a:pt x="74422" y="60706"/>
                </a:lnTo>
                <a:close/>
              </a:path>
              <a:path w="537209" h="236220">
                <a:moveTo>
                  <a:pt x="129068" y="84836"/>
                </a:moveTo>
                <a:lnTo>
                  <a:pt x="74422" y="84836"/>
                </a:lnTo>
                <a:lnTo>
                  <a:pt x="84659" y="85812"/>
                </a:lnTo>
                <a:lnTo>
                  <a:pt x="93646" y="88741"/>
                </a:lnTo>
                <a:lnTo>
                  <a:pt x="116681" y="120364"/>
                </a:lnTo>
                <a:lnTo>
                  <a:pt x="119633" y="148462"/>
                </a:lnTo>
                <a:lnTo>
                  <a:pt x="118895" y="163371"/>
                </a:lnTo>
                <a:lnTo>
                  <a:pt x="101300" y="203122"/>
                </a:lnTo>
                <a:lnTo>
                  <a:pt x="74422" y="211962"/>
                </a:lnTo>
                <a:lnTo>
                  <a:pt x="129162" y="211962"/>
                </a:lnTo>
                <a:lnTo>
                  <a:pt x="137104" y="200665"/>
                </a:lnTo>
                <a:lnTo>
                  <a:pt x="143414" y="185658"/>
                </a:lnTo>
                <a:lnTo>
                  <a:pt x="147200" y="168245"/>
                </a:lnTo>
                <a:lnTo>
                  <a:pt x="148463" y="148462"/>
                </a:lnTo>
                <a:lnTo>
                  <a:pt x="147200" y="128752"/>
                </a:lnTo>
                <a:lnTo>
                  <a:pt x="143414" y="111363"/>
                </a:lnTo>
                <a:lnTo>
                  <a:pt x="137104" y="96331"/>
                </a:lnTo>
                <a:lnTo>
                  <a:pt x="129068" y="84836"/>
                </a:lnTo>
                <a:close/>
              </a:path>
              <a:path w="537209" h="236220">
                <a:moveTo>
                  <a:pt x="311911" y="60706"/>
                </a:moveTo>
                <a:lnTo>
                  <a:pt x="267710" y="74207"/>
                </a:lnTo>
                <a:lnTo>
                  <a:pt x="240283" y="112887"/>
                </a:lnTo>
                <a:lnTo>
                  <a:pt x="234950" y="149351"/>
                </a:lnTo>
                <a:lnTo>
                  <a:pt x="236329" y="168830"/>
                </a:lnTo>
                <a:lnTo>
                  <a:pt x="256921" y="212978"/>
                </a:lnTo>
                <a:lnTo>
                  <a:pt x="299854" y="233945"/>
                </a:lnTo>
                <a:lnTo>
                  <a:pt x="318643" y="235331"/>
                </a:lnTo>
                <a:lnTo>
                  <a:pt x="325374" y="235331"/>
                </a:lnTo>
                <a:lnTo>
                  <a:pt x="330961" y="234950"/>
                </a:lnTo>
                <a:lnTo>
                  <a:pt x="339725" y="233425"/>
                </a:lnTo>
                <a:lnTo>
                  <a:pt x="344677" y="232282"/>
                </a:lnTo>
                <a:lnTo>
                  <a:pt x="350139" y="230758"/>
                </a:lnTo>
                <a:lnTo>
                  <a:pt x="354075" y="229743"/>
                </a:lnTo>
                <a:lnTo>
                  <a:pt x="358394" y="228219"/>
                </a:lnTo>
                <a:lnTo>
                  <a:pt x="363220" y="226187"/>
                </a:lnTo>
                <a:lnTo>
                  <a:pt x="368173" y="224281"/>
                </a:lnTo>
                <a:lnTo>
                  <a:pt x="375411" y="221361"/>
                </a:lnTo>
                <a:lnTo>
                  <a:pt x="375411" y="210946"/>
                </a:lnTo>
                <a:lnTo>
                  <a:pt x="318261" y="210946"/>
                </a:lnTo>
                <a:lnTo>
                  <a:pt x="306095" y="209994"/>
                </a:lnTo>
                <a:lnTo>
                  <a:pt x="271595" y="187154"/>
                </a:lnTo>
                <a:lnTo>
                  <a:pt x="263398" y="151256"/>
                </a:lnTo>
                <a:lnTo>
                  <a:pt x="378586" y="151256"/>
                </a:lnTo>
                <a:lnTo>
                  <a:pt x="378586" y="136144"/>
                </a:lnTo>
                <a:lnTo>
                  <a:pt x="378387" y="129920"/>
                </a:lnTo>
                <a:lnTo>
                  <a:pt x="263398" y="129920"/>
                </a:lnTo>
                <a:lnTo>
                  <a:pt x="264032" y="122808"/>
                </a:lnTo>
                <a:lnTo>
                  <a:pt x="286130" y="89281"/>
                </a:lnTo>
                <a:lnTo>
                  <a:pt x="291338" y="87121"/>
                </a:lnTo>
                <a:lnTo>
                  <a:pt x="296545" y="84836"/>
                </a:lnTo>
                <a:lnTo>
                  <a:pt x="302895" y="83693"/>
                </a:lnTo>
                <a:lnTo>
                  <a:pt x="363989" y="83693"/>
                </a:lnTo>
                <a:lnTo>
                  <a:pt x="360172" y="79120"/>
                </a:lnTo>
                <a:lnTo>
                  <a:pt x="319412" y="60971"/>
                </a:lnTo>
                <a:lnTo>
                  <a:pt x="311911" y="60706"/>
                </a:lnTo>
                <a:close/>
              </a:path>
              <a:path w="537209" h="236220">
                <a:moveTo>
                  <a:pt x="375411" y="190881"/>
                </a:moveTo>
                <a:lnTo>
                  <a:pt x="373760" y="190881"/>
                </a:lnTo>
                <a:lnTo>
                  <a:pt x="371601" y="192786"/>
                </a:lnTo>
                <a:lnTo>
                  <a:pt x="368680" y="194818"/>
                </a:lnTo>
                <a:lnTo>
                  <a:pt x="330453" y="210312"/>
                </a:lnTo>
                <a:lnTo>
                  <a:pt x="324484" y="210946"/>
                </a:lnTo>
                <a:lnTo>
                  <a:pt x="375411" y="210946"/>
                </a:lnTo>
                <a:lnTo>
                  <a:pt x="375411" y="190881"/>
                </a:lnTo>
                <a:close/>
              </a:path>
              <a:path w="537209" h="236220">
                <a:moveTo>
                  <a:pt x="363989" y="83693"/>
                </a:moveTo>
                <a:lnTo>
                  <a:pt x="317753" y="83693"/>
                </a:lnTo>
                <a:lnTo>
                  <a:pt x="324103" y="84836"/>
                </a:lnTo>
                <a:lnTo>
                  <a:pt x="329310" y="86994"/>
                </a:lnTo>
                <a:lnTo>
                  <a:pt x="348615" y="110362"/>
                </a:lnTo>
                <a:lnTo>
                  <a:pt x="350266" y="115824"/>
                </a:lnTo>
                <a:lnTo>
                  <a:pt x="351154" y="122300"/>
                </a:lnTo>
                <a:lnTo>
                  <a:pt x="351408" y="129920"/>
                </a:lnTo>
                <a:lnTo>
                  <a:pt x="378387" y="129920"/>
                </a:lnTo>
                <a:lnTo>
                  <a:pt x="368014" y="89693"/>
                </a:lnTo>
                <a:lnTo>
                  <a:pt x="364366" y="84145"/>
                </a:lnTo>
                <a:lnTo>
                  <a:pt x="363989" y="83693"/>
                </a:lnTo>
                <a:close/>
              </a:path>
              <a:path w="537209" h="236220">
                <a:moveTo>
                  <a:pt x="434467" y="0"/>
                </a:moveTo>
                <a:lnTo>
                  <a:pt x="406400" y="0"/>
                </a:lnTo>
                <a:lnTo>
                  <a:pt x="406400" y="231520"/>
                </a:lnTo>
                <a:lnTo>
                  <a:pt x="434467" y="231520"/>
                </a:lnTo>
                <a:lnTo>
                  <a:pt x="434467" y="107441"/>
                </a:lnTo>
                <a:lnTo>
                  <a:pt x="439751" y="103177"/>
                </a:lnTo>
                <a:lnTo>
                  <a:pt x="470661" y="87249"/>
                </a:lnTo>
                <a:lnTo>
                  <a:pt x="529889" y="87249"/>
                </a:lnTo>
                <a:lnTo>
                  <a:pt x="529314" y="85816"/>
                </a:lnTo>
                <a:lnTo>
                  <a:pt x="527878" y="83693"/>
                </a:lnTo>
                <a:lnTo>
                  <a:pt x="434467" y="83693"/>
                </a:lnTo>
                <a:lnTo>
                  <a:pt x="434467" y="0"/>
                </a:lnTo>
                <a:close/>
              </a:path>
              <a:path w="537209" h="236220">
                <a:moveTo>
                  <a:pt x="529889" y="87249"/>
                </a:moveTo>
                <a:lnTo>
                  <a:pt x="484631" y="87249"/>
                </a:lnTo>
                <a:lnTo>
                  <a:pt x="490220" y="88264"/>
                </a:lnTo>
                <a:lnTo>
                  <a:pt x="498348" y="92328"/>
                </a:lnTo>
                <a:lnTo>
                  <a:pt x="509143" y="129286"/>
                </a:lnTo>
                <a:lnTo>
                  <a:pt x="509143" y="231520"/>
                </a:lnTo>
                <a:lnTo>
                  <a:pt x="537082" y="231520"/>
                </a:lnTo>
                <a:lnTo>
                  <a:pt x="536992" y="122046"/>
                </a:lnTo>
                <a:lnTo>
                  <a:pt x="536223" y="109160"/>
                </a:lnTo>
                <a:lnTo>
                  <a:pt x="533638" y="96583"/>
                </a:lnTo>
                <a:lnTo>
                  <a:pt x="529889" y="87249"/>
                </a:lnTo>
                <a:close/>
              </a:path>
              <a:path w="537209" h="236220">
                <a:moveTo>
                  <a:pt x="484885" y="60706"/>
                </a:moveTo>
                <a:lnTo>
                  <a:pt x="446833" y="73898"/>
                </a:lnTo>
                <a:lnTo>
                  <a:pt x="434467" y="83693"/>
                </a:lnTo>
                <a:lnTo>
                  <a:pt x="527878" y="83693"/>
                </a:lnTo>
                <a:lnTo>
                  <a:pt x="496504" y="61708"/>
                </a:lnTo>
                <a:lnTo>
                  <a:pt x="484885" y="60706"/>
                </a:lnTo>
                <a:close/>
              </a:path>
              <a:path w="537209" h="236220">
                <a:moveTo>
                  <a:pt x="206375" y="0"/>
                </a:moveTo>
                <a:lnTo>
                  <a:pt x="178434" y="0"/>
                </a:lnTo>
                <a:lnTo>
                  <a:pt x="178434" y="231520"/>
                </a:lnTo>
                <a:lnTo>
                  <a:pt x="206375" y="231520"/>
                </a:lnTo>
                <a:lnTo>
                  <a:pt x="20637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56654" y="4033646"/>
            <a:ext cx="90805" cy="127635"/>
          </a:xfrm>
          <a:custGeom>
            <a:avLst/>
            <a:gdLst/>
            <a:ahLst/>
            <a:cxnLst/>
            <a:rect l="l" t="t" r="r" b="b"/>
            <a:pathLst>
              <a:path w="90804" h="127635">
                <a:moveTo>
                  <a:pt x="45593" y="0"/>
                </a:moveTo>
                <a:lnTo>
                  <a:pt x="6643" y="24550"/>
                </a:lnTo>
                <a:lnTo>
                  <a:pt x="0" y="63626"/>
                </a:lnTo>
                <a:lnTo>
                  <a:pt x="738" y="78315"/>
                </a:lnTo>
                <a:lnTo>
                  <a:pt x="18357" y="118072"/>
                </a:lnTo>
                <a:lnTo>
                  <a:pt x="45593" y="127126"/>
                </a:lnTo>
                <a:lnTo>
                  <a:pt x="55758" y="126148"/>
                </a:lnTo>
                <a:lnTo>
                  <a:pt x="87852" y="91455"/>
                </a:lnTo>
                <a:lnTo>
                  <a:pt x="90804" y="63626"/>
                </a:lnTo>
                <a:lnTo>
                  <a:pt x="90066" y="48553"/>
                </a:lnTo>
                <a:lnTo>
                  <a:pt x="72542" y="8786"/>
                </a:lnTo>
                <a:lnTo>
                  <a:pt x="45593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991222" y="4032503"/>
            <a:ext cx="88265" cy="46355"/>
          </a:xfrm>
          <a:custGeom>
            <a:avLst/>
            <a:gdLst/>
            <a:ahLst/>
            <a:cxnLst/>
            <a:rect l="l" t="t" r="r" b="b"/>
            <a:pathLst>
              <a:path w="88265" h="46354">
                <a:moveTo>
                  <a:pt x="46862" y="0"/>
                </a:moveTo>
                <a:lnTo>
                  <a:pt x="39497" y="0"/>
                </a:lnTo>
                <a:lnTo>
                  <a:pt x="33147" y="1143"/>
                </a:lnTo>
                <a:lnTo>
                  <a:pt x="27940" y="3429"/>
                </a:lnTo>
                <a:lnTo>
                  <a:pt x="22732" y="5588"/>
                </a:lnTo>
                <a:lnTo>
                  <a:pt x="4191" y="27686"/>
                </a:lnTo>
                <a:lnTo>
                  <a:pt x="2031" y="33020"/>
                </a:lnTo>
                <a:lnTo>
                  <a:pt x="634" y="39116"/>
                </a:lnTo>
                <a:lnTo>
                  <a:pt x="0" y="46228"/>
                </a:lnTo>
                <a:lnTo>
                  <a:pt x="88010" y="46228"/>
                </a:lnTo>
                <a:lnTo>
                  <a:pt x="87756" y="38608"/>
                </a:lnTo>
                <a:lnTo>
                  <a:pt x="86868" y="32131"/>
                </a:lnTo>
                <a:lnTo>
                  <a:pt x="85217" y="26670"/>
                </a:lnTo>
                <a:lnTo>
                  <a:pt x="83693" y="21209"/>
                </a:lnTo>
                <a:lnTo>
                  <a:pt x="54355" y="0"/>
                </a:lnTo>
                <a:lnTo>
                  <a:pt x="4686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62775" y="4009516"/>
            <a:ext cx="144145" cy="174625"/>
          </a:xfrm>
          <a:custGeom>
            <a:avLst/>
            <a:gdLst/>
            <a:ahLst/>
            <a:cxnLst/>
            <a:rect l="l" t="t" r="r" b="b"/>
            <a:pathLst>
              <a:path w="144145" h="174625">
                <a:moveTo>
                  <a:pt x="76961" y="0"/>
                </a:moveTo>
                <a:lnTo>
                  <a:pt x="119252" y="12064"/>
                </a:lnTo>
                <a:lnTo>
                  <a:pt x="140904" y="48970"/>
                </a:lnTo>
                <a:lnTo>
                  <a:pt x="143636" y="75437"/>
                </a:lnTo>
                <a:lnTo>
                  <a:pt x="143636" y="90550"/>
                </a:lnTo>
                <a:lnTo>
                  <a:pt x="28448" y="90550"/>
                </a:lnTo>
                <a:lnTo>
                  <a:pt x="29354" y="104247"/>
                </a:lnTo>
                <a:lnTo>
                  <a:pt x="51004" y="141668"/>
                </a:lnTo>
                <a:lnTo>
                  <a:pt x="83311" y="150240"/>
                </a:lnTo>
                <a:lnTo>
                  <a:pt x="89534" y="150240"/>
                </a:lnTo>
                <a:lnTo>
                  <a:pt x="126746" y="138302"/>
                </a:lnTo>
                <a:lnTo>
                  <a:pt x="138810" y="130174"/>
                </a:lnTo>
                <a:lnTo>
                  <a:pt x="140461" y="130174"/>
                </a:lnTo>
                <a:lnTo>
                  <a:pt x="140461" y="160654"/>
                </a:lnTo>
                <a:lnTo>
                  <a:pt x="137286" y="161924"/>
                </a:lnTo>
                <a:lnTo>
                  <a:pt x="133223" y="163575"/>
                </a:lnTo>
                <a:lnTo>
                  <a:pt x="128270" y="165480"/>
                </a:lnTo>
                <a:lnTo>
                  <a:pt x="123444" y="167512"/>
                </a:lnTo>
                <a:lnTo>
                  <a:pt x="119125" y="169036"/>
                </a:lnTo>
                <a:lnTo>
                  <a:pt x="115189" y="170052"/>
                </a:lnTo>
                <a:lnTo>
                  <a:pt x="109727" y="171576"/>
                </a:lnTo>
                <a:lnTo>
                  <a:pt x="104775" y="172719"/>
                </a:lnTo>
                <a:lnTo>
                  <a:pt x="100456" y="173481"/>
                </a:lnTo>
                <a:lnTo>
                  <a:pt x="96011" y="174243"/>
                </a:lnTo>
                <a:lnTo>
                  <a:pt x="90424" y="174624"/>
                </a:lnTo>
                <a:lnTo>
                  <a:pt x="83693" y="174624"/>
                </a:lnTo>
                <a:lnTo>
                  <a:pt x="34043" y="162087"/>
                </a:lnTo>
                <a:lnTo>
                  <a:pt x="5508" y="125221"/>
                </a:lnTo>
                <a:lnTo>
                  <a:pt x="0" y="88645"/>
                </a:lnTo>
                <a:lnTo>
                  <a:pt x="1333" y="69383"/>
                </a:lnTo>
                <a:lnTo>
                  <a:pt x="21335" y="24002"/>
                </a:lnTo>
                <a:lnTo>
                  <a:pt x="60608" y="1500"/>
                </a:lnTo>
                <a:lnTo>
                  <a:pt x="76961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727825" y="4009516"/>
            <a:ext cx="148590" cy="175895"/>
          </a:xfrm>
          <a:custGeom>
            <a:avLst/>
            <a:gdLst/>
            <a:ahLst/>
            <a:cxnLst/>
            <a:rect l="l" t="t" r="r" b="b"/>
            <a:pathLst>
              <a:path w="148590" h="175895">
                <a:moveTo>
                  <a:pt x="74422" y="0"/>
                </a:moveTo>
                <a:lnTo>
                  <a:pt x="117320" y="12912"/>
                </a:lnTo>
                <a:lnTo>
                  <a:pt x="143414" y="50657"/>
                </a:lnTo>
                <a:lnTo>
                  <a:pt x="148463" y="87756"/>
                </a:lnTo>
                <a:lnTo>
                  <a:pt x="147200" y="107539"/>
                </a:lnTo>
                <a:lnTo>
                  <a:pt x="128270" y="152526"/>
                </a:lnTo>
                <a:lnTo>
                  <a:pt x="90372" y="173958"/>
                </a:lnTo>
                <a:lnTo>
                  <a:pt x="74422" y="175386"/>
                </a:lnTo>
                <a:lnTo>
                  <a:pt x="58013" y="173912"/>
                </a:lnTo>
                <a:lnTo>
                  <a:pt x="19811" y="151891"/>
                </a:lnTo>
                <a:lnTo>
                  <a:pt x="1238" y="106975"/>
                </a:lnTo>
                <a:lnTo>
                  <a:pt x="0" y="87756"/>
                </a:lnTo>
                <a:lnTo>
                  <a:pt x="1283" y="68064"/>
                </a:lnTo>
                <a:lnTo>
                  <a:pt x="20447" y="22986"/>
                </a:lnTo>
                <a:lnTo>
                  <a:pt x="58469" y="1430"/>
                </a:lnTo>
                <a:lnTo>
                  <a:pt x="74422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34225" y="3948810"/>
            <a:ext cx="130810" cy="231775"/>
          </a:xfrm>
          <a:custGeom>
            <a:avLst/>
            <a:gdLst/>
            <a:ahLst/>
            <a:cxnLst/>
            <a:rect l="l" t="t" r="r" b="b"/>
            <a:pathLst>
              <a:path w="130809" h="231775">
                <a:moveTo>
                  <a:pt x="0" y="0"/>
                </a:moveTo>
                <a:lnTo>
                  <a:pt x="28067" y="0"/>
                </a:lnTo>
                <a:lnTo>
                  <a:pt x="28067" y="83693"/>
                </a:lnTo>
                <a:lnTo>
                  <a:pt x="34256" y="78480"/>
                </a:lnTo>
                <a:lnTo>
                  <a:pt x="71796" y="61067"/>
                </a:lnTo>
                <a:lnTo>
                  <a:pt x="78485" y="60706"/>
                </a:lnTo>
                <a:lnTo>
                  <a:pt x="90104" y="61708"/>
                </a:lnTo>
                <a:lnTo>
                  <a:pt x="122914" y="85816"/>
                </a:lnTo>
                <a:lnTo>
                  <a:pt x="130682" y="123570"/>
                </a:lnTo>
                <a:lnTo>
                  <a:pt x="130682" y="231520"/>
                </a:lnTo>
                <a:lnTo>
                  <a:pt x="102743" y="231520"/>
                </a:lnTo>
                <a:lnTo>
                  <a:pt x="102743" y="136906"/>
                </a:lnTo>
                <a:lnTo>
                  <a:pt x="102743" y="129286"/>
                </a:lnTo>
                <a:lnTo>
                  <a:pt x="102361" y="122046"/>
                </a:lnTo>
                <a:lnTo>
                  <a:pt x="101600" y="115569"/>
                </a:lnTo>
                <a:lnTo>
                  <a:pt x="100838" y="108965"/>
                </a:lnTo>
                <a:lnTo>
                  <a:pt x="87883" y="90296"/>
                </a:lnTo>
                <a:lnTo>
                  <a:pt x="83820" y="88264"/>
                </a:lnTo>
                <a:lnTo>
                  <a:pt x="78231" y="87249"/>
                </a:lnTo>
                <a:lnTo>
                  <a:pt x="71247" y="87249"/>
                </a:lnTo>
                <a:lnTo>
                  <a:pt x="64261" y="87249"/>
                </a:lnTo>
                <a:lnTo>
                  <a:pt x="28067" y="107441"/>
                </a:lnTo>
                <a:lnTo>
                  <a:pt x="28067" y="231520"/>
                </a:lnTo>
                <a:lnTo>
                  <a:pt x="0" y="2315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06259" y="3948810"/>
            <a:ext cx="27940" cy="231775"/>
          </a:xfrm>
          <a:custGeom>
            <a:avLst/>
            <a:gdLst/>
            <a:ahLst/>
            <a:cxnLst/>
            <a:rect l="l" t="t" r="r" b="b"/>
            <a:pathLst>
              <a:path w="27940" h="231775">
                <a:moveTo>
                  <a:pt x="0" y="0"/>
                </a:moveTo>
                <a:lnTo>
                  <a:pt x="27940" y="0"/>
                </a:lnTo>
                <a:lnTo>
                  <a:pt x="27940" y="231520"/>
                </a:lnTo>
                <a:lnTo>
                  <a:pt x="0" y="2315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46847" y="3925798"/>
            <a:ext cx="1186433" cy="32044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08888" y="4255008"/>
            <a:ext cx="914781" cy="32207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023872" y="4254944"/>
            <a:ext cx="1201293" cy="30740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04032" y="4264164"/>
            <a:ext cx="557022" cy="31291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76115" y="4254982"/>
            <a:ext cx="927354" cy="32044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9495" y="4806645"/>
            <a:ext cx="172135" cy="18127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2919" y="4825491"/>
            <a:ext cx="160807" cy="17030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10411" y="4742700"/>
            <a:ext cx="1222070" cy="24662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23747" y="4761865"/>
            <a:ext cx="1210437" cy="23533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348483" y="4742700"/>
            <a:ext cx="1298956" cy="31291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759708" y="4742700"/>
            <a:ext cx="1645665" cy="30453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773042" y="4761865"/>
            <a:ext cx="1634109" cy="293751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524500" y="4733518"/>
            <a:ext cx="1414272" cy="320446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41019" y="5288318"/>
            <a:ext cx="170395" cy="175094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54380" y="5306948"/>
            <a:ext cx="159346" cy="16421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10411" y="5212079"/>
            <a:ext cx="1395984" cy="263651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2427" y="5212079"/>
            <a:ext cx="1677924" cy="322072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94859" y="5212054"/>
            <a:ext cx="948689" cy="320446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00344" y="5212079"/>
            <a:ext cx="723684" cy="25577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818251" y="5235066"/>
            <a:ext cx="704215" cy="236220"/>
          </a:xfrm>
          <a:custGeom>
            <a:avLst/>
            <a:gdLst/>
            <a:ahLst/>
            <a:cxnLst/>
            <a:rect l="l" t="t" r="r" b="b"/>
            <a:pathLst>
              <a:path w="704215" h="236220">
                <a:moveTo>
                  <a:pt x="520232" y="85979"/>
                </a:moveTo>
                <a:lnTo>
                  <a:pt x="464185" y="85979"/>
                </a:lnTo>
                <a:lnTo>
                  <a:pt x="469519" y="86360"/>
                </a:lnTo>
                <a:lnTo>
                  <a:pt x="479806" y="87884"/>
                </a:lnTo>
                <a:lnTo>
                  <a:pt x="496062" y="100965"/>
                </a:lnTo>
                <a:lnTo>
                  <a:pt x="498094" y="104902"/>
                </a:lnTo>
                <a:lnTo>
                  <a:pt x="499110" y="110236"/>
                </a:lnTo>
                <a:lnTo>
                  <a:pt x="499110" y="122174"/>
                </a:lnTo>
                <a:lnTo>
                  <a:pt x="488251" y="122818"/>
                </a:lnTo>
                <a:lnTo>
                  <a:pt x="477774" y="123618"/>
                </a:lnTo>
                <a:lnTo>
                  <a:pt x="432226" y="131695"/>
                </a:lnTo>
                <a:lnTo>
                  <a:pt x="398660" y="160329"/>
                </a:lnTo>
                <a:lnTo>
                  <a:pt x="394588" y="183261"/>
                </a:lnTo>
                <a:lnTo>
                  <a:pt x="394638" y="191008"/>
                </a:lnTo>
                <a:lnTo>
                  <a:pt x="395986" y="197866"/>
                </a:lnTo>
                <a:lnTo>
                  <a:pt x="398703" y="204597"/>
                </a:lnTo>
                <a:lnTo>
                  <a:pt x="401320" y="211201"/>
                </a:lnTo>
                <a:lnTo>
                  <a:pt x="431673" y="234823"/>
                </a:lnTo>
                <a:lnTo>
                  <a:pt x="438150" y="236093"/>
                </a:lnTo>
                <a:lnTo>
                  <a:pt x="453389" y="236093"/>
                </a:lnTo>
                <a:lnTo>
                  <a:pt x="459866" y="235458"/>
                </a:lnTo>
                <a:lnTo>
                  <a:pt x="469011" y="232664"/>
                </a:lnTo>
                <a:lnTo>
                  <a:pt x="473837" y="230632"/>
                </a:lnTo>
                <a:lnTo>
                  <a:pt x="478789" y="228092"/>
                </a:lnTo>
                <a:lnTo>
                  <a:pt x="482346" y="226314"/>
                </a:lnTo>
                <a:lnTo>
                  <a:pt x="486028" y="223901"/>
                </a:lnTo>
                <a:lnTo>
                  <a:pt x="489965" y="220853"/>
                </a:lnTo>
                <a:lnTo>
                  <a:pt x="493775" y="217805"/>
                </a:lnTo>
                <a:lnTo>
                  <a:pt x="496824" y="215519"/>
                </a:lnTo>
                <a:lnTo>
                  <a:pt x="499110" y="213868"/>
                </a:lnTo>
                <a:lnTo>
                  <a:pt x="526923" y="213868"/>
                </a:lnTo>
                <a:lnTo>
                  <a:pt x="526923" y="210439"/>
                </a:lnTo>
                <a:lnTo>
                  <a:pt x="444626" y="210439"/>
                </a:lnTo>
                <a:lnTo>
                  <a:pt x="436879" y="207899"/>
                </a:lnTo>
                <a:lnTo>
                  <a:pt x="431546" y="203073"/>
                </a:lnTo>
                <a:lnTo>
                  <a:pt x="426085" y="198247"/>
                </a:lnTo>
                <a:lnTo>
                  <a:pt x="423418" y="191008"/>
                </a:lnTo>
                <a:lnTo>
                  <a:pt x="423418" y="173101"/>
                </a:lnTo>
                <a:lnTo>
                  <a:pt x="425831" y="166497"/>
                </a:lnTo>
                <a:lnTo>
                  <a:pt x="430784" y="161798"/>
                </a:lnTo>
                <a:lnTo>
                  <a:pt x="435610" y="157099"/>
                </a:lnTo>
                <a:lnTo>
                  <a:pt x="499110" y="144399"/>
                </a:lnTo>
                <a:lnTo>
                  <a:pt x="526923" y="144399"/>
                </a:lnTo>
                <a:lnTo>
                  <a:pt x="526923" y="117856"/>
                </a:lnTo>
                <a:lnTo>
                  <a:pt x="522477" y="91313"/>
                </a:lnTo>
                <a:lnTo>
                  <a:pt x="520232" y="85979"/>
                </a:lnTo>
                <a:close/>
              </a:path>
              <a:path w="704215" h="236220">
                <a:moveTo>
                  <a:pt x="526923" y="213868"/>
                </a:moveTo>
                <a:lnTo>
                  <a:pt x="499110" y="213868"/>
                </a:lnTo>
                <a:lnTo>
                  <a:pt x="499110" y="231521"/>
                </a:lnTo>
                <a:lnTo>
                  <a:pt x="526923" y="231521"/>
                </a:lnTo>
                <a:lnTo>
                  <a:pt x="526923" y="213868"/>
                </a:lnTo>
                <a:close/>
              </a:path>
              <a:path w="704215" h="236220">
                <a:moveTo>
                  <a:pt x="526923" y="144399"/>
                </a:moveTo>
                <a:lnTo>
                  <a:pt x="499110" y="144399"/>
                </a:lnTo>
                <a:lnTo>
                  <a:pt x="499110" y="190627"/>
                </a:lnTo>
                <a:lnTo>
                  <a:pt x="492760" y="196088"/>
                </a:lnTo>
                <a:lnTo>
                  <a:pt x="486156" y="200787"/>
                </a:lnTo>
                <a:lnTo>
                  <a:pt x="478916" y="204597"/>
                </a:lnTo>
                <a:lnTo>
                  <a:pt x="471804" y="208534"/>
                </a:lnTo>
                <a:lnTo>
                  <a:pt x="463803" y="210439"/>
                </a:lnTo>
                <a:lnTo>
                  <a:pt x="526923" y="210439"/>
                </a:lnTo>
                <a:lnTo>
                  <a:pt x="526923" y="144399"/>
                </a:lnTo>
                <a:close/>
              </a:path>
              <a:path w="704215" h="236220">
                <a:moveTo>
                  <a:pt x="458850" y="61214"/>
                </a:moveTo>
                <a:lnTo>
                  <a:pt x="413258" y="67310"/>
                </a:lnTo>
                <a:lnTo>
                  <a:pt x="408177" y="68834"/>
                </a:lnTo>
                <a:lnTo>
                  <a:pt x="408177" y="97282"/>
                </a:lnTo>
                <a:lnTo>
                  <a:pt x="409701" y="97282"/>
                </a:lnTo>
                <a:lnTo>
                  <a:pt x="416274" y="94686"/>
                </a:lnTo>
                <a:lnTo>
                  <a:pt x="422846" y="92424"/>
                </a:lnTo>
                <a:lnTo>
                  <a:pt x="429418" y="90495"/>
                </a:lnTo>
                <a:lnTo>
                  <a:pt x="435990" y="88900"/>
                </a:lnTo>
                <a:lnTo>
                  <a:pt x="444626" y="86995"/>
                </a:lnTo>
                <a:lnTo>
                  <a:pt x="452247" y="85979"/>
                </a:lnTo>
                <a:lnTo>
                  <a:pt x="520232" y="85979"/>
                </a:lnTo>
                <a:lnTo>
                  <a:pt x="519429" y="84074"/>
                </a:lnTo>
                <a:lnTo>
                  <a:pt x="481568" y="62714"/>
                </a:lnTo>
                <a:lnTo>
                  <a:pt x="467090" y="61380"/>
                </a:lnTo>
                <a:lnTo>
                  <a:pt x="458850" y="61214"/>
                </a:lnTo>
                <a:close/>
              </a:path>
              <a:path w="704215" h="236220">
                <a:moveTo>
                  <a:pt x="193928" y="65278"/>
                </a:moveTo>
                <a:lnTo>
                  <a:pt x="165988" y="65278"/>
                </a:lnTo>
                <a:lnTo>
                  <a:pt x="165988" y="231521"/>
                </a:lnTo>
                <a:lnTo>
                  <a:pt x="193928" y="231521"/>
                </a:lnTo>
                <a:lnTo>
                  <a:pt x="193928" y="65278"/>
                </a:lnTo>
                <a:close/>
              </a:path>
              <a:path w="704215" h="236220">
                <a:moveTo>
                  <a:pt x="55625" y="9906"/>
                </a:moveTo>
                <a:lnTo>
                  <a:pt x="0" y="9906"/>
                </a:lnTo>
                <a:lnTo>
                  <a:pt x="0" y="231521"/>
                </a:lnTo>
                <a:lnTo>
                  <a:pt x="29463" y="231521"/>
                </a:lnTo>
                <a:lnTo>
                  <a:pt x="29463" y="148971"/>
                </a:lnTo>
                <a:lnTo>
                  <a:pt x="54483" y="148971"/>
                </a:lnTo>
                <a:lnTo>
                  <a:pt x="93599" y="143129"/>
                </a:lnTo>
                <a:lnTo>
                  <a:pt x="122466" y="123825"/>
                </a:lnTo>
                <a:lnTo>
                  <a:pt x="29463" y="123825"/>
                </a:lnTo>
                <a:lnTo>
                  <a:pt x="29463" y="35179"/>
                </a:lnTo>
                <a:lnTo>
                  <a:pt x="125999" y="35179"/>
                </a:lnTo>
                <a:lnTo>
                  <a:pt x="124571" y="33385"/>
                </a:lnTo>
                <a:lnTo>
                  <a:pt x="89153" y="13208"/>
                </a:lnTo>
                <a:lnTo>
                  <a:pt x="65079" y="10118"/>
                </a:lnTo>
                <a:lnTo>
                  <a:pt x="55625" y="9906"/>
                </a:lnTo>
                <a:close/>
              </a:path>
              <a:path w="704215" h="236220">
                <a:moveTo>
                  <a:pt x="125999" y="35179"/>
                </a:moveTo>
                <a:lnTo>
                  <a:pt x="63119" y="35179"/>
                </a:lnTo>
                <a:lnTo>
                  <a:pt x="70865" y="35814"/>
                </a:lnTo>
                <a:lnTo>
                  <a:pt x="76962" y="37211"/>
                </a:lnTo>
                <a:lnTo>
                  <a:pt x="107950" y="63246"/>
                </a:lnTo>
                <a:lnTo>
                  <a:pt x="109220" y="69850"/>
                </a:lnTo>
                <a:lnTo>
                  <a:pt x="109220" y="84582"/>
                </a:lnTo>
                <a:lnTo>
                  <a:pt x="85725" y="118872"/>
                </a:lnTo>
                <a:lnTo>
                  <a:pt x="49529" y="123825"/>
                </a:lnTo>
                <a:lnTo>
                  <a:pt x="122466" y="123825"/>
                </a:lnTo>
                <a:lnTo>
                  <a:pt x="139622" y="83849"/>
                </a:lnTo>
                <a:lnTo>
                  <a:pt x="139953" y="76708"/>
                </a:lnTo>
                <a:lnTo>
                  <a:pt x="139503" y="67821"/>
                </a:lnTo>
                <a:lnTo>
                  <a:pt x="138160" y="59626"/>
                </a:lnTo>
                <a:lnTo>
                  <a:pt x="135935" y="52097"/>
                </a:lnTo>
                <a:lnTo>
                  <a:pt x="132841" y="45212"/>
                </a:lnTo>
                <a:lnTo>
                  <a:pt x="129057" y="39018"/>
                </a:lnTo>
                <a:lnTo>
                  <a:pt x="125999" y="35179"/>
                </a:lnTo>
                <a:close/>
              </a:path>
              <a:path w="704215" h="236220">
                <a:moveTo>
                  <a:pt x="195961" y="8382"/>
                </a:moveTo>
                <a:lnTo>
                  <a:pt x="164084" y="8382"/>
                </a:lnTo>
                <a:lnTo>
                  <a:pt x="164084" y="37465"/>
                </a:lnTo>
                <a:lnTo>
                  <a:pt x="195961" y="37465"/>
                </a:lnTo>
                <a:lnTo>
                  <a:pt x="195961" y="8382"/>
                </a:lnTo>
                <a:close/>
              </a:path>
              <a:path w="704215" h="236220">
                <a:moveTo>
                  <a:pt x="594233" y="0"/>
                </a:moveTo>
                <a:lnTo>
                  <a:pt x="566165" y="0"/>
                </a:lnTo>
                <a:lnTo>
                  <a:pt x="566165" y="231521"/>
                </a:lnTo>
                <a:lnTo>
                  <a:pt x="594233" y="231521"/>
                </a:lnTo>
                <a:lnTo>
                  <a:pt x="594233" y="162052"/>
                </a:lnTo>
                <a:lnTo>
                  <a:pt x="605154" y="151257"/>
                </a:lnTo>
                <a:lnTo>
                  <a:pt x="639729" y="151257"/>
                </a:lnTo>
                <a:lnTo>
                  <a:pt x="627101" y="135509"/>
                </a:lnTo>
                <a:lnTo>
                  <a:pt x="594233" y="135509"/>
                </a:lnTo>
                <a:lnTo>
                  <a:pt x="594233" y="0"/>
                </a:lnTo>
                <a:close/>
              </a:path>
              <a:path w="704215" h="236220">
                <a:moveTo>
                  <a:pt x="639729" y="151257"/>
                </a:moveTo>
                <a:lnTo>
                  <a:pt x="605154" y="151257"/>
                </a:lnTo>
                <a:lnTo>
                  <a:pt x="667258" y="231521"/>
                </a:lnTo>
                <a:lnTo>
                  <a:pt x="704088" y="231521"/>
                </a:lnTo>
                <a:lnTo>
                  <a:pt x="639729" y="151257"/>
                </a:lnTo>
                <a:close/>
              </a:path>
              <a:path w="704215" h="236220">
                <a:moveTo>
                  <a:pt x="694817" y="65278"/>
                </a:moveTo>
                <a:lnTo>
                  <a:pt x="660019" y="65278"/>
                </a:lnTo>
                <a:lnTo>
                  <a:pt x="594233" y="135509"/>
                </a:lnTo>
                <a:lnTo>
                  <a:pt x="627101" y="135509"/>
                </a:lnTo>
                <a:lnTo>
                  <a:pt x="626490" y="134747"/>
                </a:lnTo>
                <a:lnTo>
                  <a:pt x="694817" y="65278"/>
                </a:lnTo>
                <a:close/>
              </a:path>
              <a:path w="704215" h="236220">
                <a:moveTo>
                  <a:pt x="263525" y="0"/>
                </a:moveTo>
                <a:lnTo>
                  <a:pt x="235458" y="0"/>
                </a:lnTo>
                <a:lnTo>
                  <a:pt x="235458" y="231521"/>
                </a:lnTo>
                <a:lnTo>
                  <a:pt x="263525" y="231521"/>
                </a:lnTo>
                <a:lnTo>
                  <a:pt x="263525" y="107442"/>
                </a:lnTo>
                <a:lnTo>
                  <a:pt x="268809" y="103177"/>
                </a:lnTo>
                <a:lnTo>
                  <a:pt x="299720" y="87249"/>
                </a:lnTo>
                <a:lnTo>
                  <a:pt x="358947" y="87249"/>
                </a:lnTo>
                <a:lnTo>
                  <a:pt x="358372" y="85816"/>
                </a:lnTo>
                <a:lnTo>
                  <a:pt x="356936" y="83693"/>
                </a:lnTo>
                <a:lnTo>
                  <a:pt x="263525" y="83693"/>
                </a:lnTo>
                <a:lnTo>
                  <a:pt x="263525" y="0"/>
                </a:lnTo>
                <a:close/>
              </a:path>
              <a:path w="704215" h="236220">
                <a:moveTo>
                  <a:pt x="358947" y="87249"/>
                </a:moveTo>
                <a:lnTo>
                  <a:pt x="313689" y="87249"/>
                </a:lnTo>
                <a:lnTo>
                  <a:pt x="319277" y="88265"/>
                </a:lnTo>
                <a:lnTo>
                  <a:pt x="327406" y="92329"/>
                </a:lnTo>
                <a:lnTo>
                  <a:pt x="338200" y="129286"/>
                </a:lnTo>
                <a:lnTo>
                  <a:pt x="338200" y="231521"/>
                </a:lnTo>
                <a:lnTo>
                  <a:pt x="366140" y="231521"/>
                </a:lnTo>
                <a:lnTo>
                  <a:pt x="366050" y="122047"/>
                </a:lnTo>
                <a:lnTo>
                  <a:pt x="365281" y="109160"/>
                </a:lnTo>
                <a:lnTo>
                  <a:pt x="362696" y="96583"/>
                </a:lnTo>
                <a:lnTo>
                  <a:pt x="358947" y="87249"/>
                </a:lnTo>
                <a:close/>
              </a:path>
              <a:path w="704215" h="236220">
                <a:moveTo>
                  <a:pt x="313944" y="60706"/>
                </a:moveTo>
                <a:lnTo>
                  <a:pt x="275891" y="73898"/>
                </a:lnTo>
                <a:lnTo>
                  <a:pt x="263525" y="83693"/>
                </a:lnTo>
                <a:lnTo>
                  <a:pt x="356936" y="83693"/>
                </a:lnTo>
                <a:lnTo>
                  <a:pt x="325562" y="61708"/>
                </a:lnTo>
                <a:lnTo>
                  <a:pt x="313944" y="60706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241669" y="5379465"/>
            <a:ext cx="76200" cy="66040"/>
          </a:xfrm>
          <a:custGeom>
            <a:avLst/>
            <a:gdLst/>
            <a:ahLst/>
            <a:cxnLst/>
            <a:rect l="l" t="t" r="r" b="b"/>
            <a:pathLst>
              <a:path w="76200" h="66039">
                <a:moveTo>
                  <a:pt x="75691" y="0"/>
                </a:moveTo>
                <a:lnTo>
                  <a:pt x="70332" y="521"/>
                </a:lnTo>
                <a:lnTo>
                  <a:pt x="64341" y="1127"/>
                </a:lnTo>
                <a:lnTo>
                  <a:pt x="57707" y="1803"/>
                </a:lnTo>
                <a:lnTo>
                  <a:pt x="50418" y="2540"/>
                </a:lnTo>
                <a:lnTo>
                  <a:pt x="12191" y="12700"/>
                </a:lnTo>
                <a:lnTo>
                  <a:pt x="7365" y="17399"/>
                </a:lnTo>
                <a:lnTo>
                  <a:pt x="2412" y="22098"/>
                </a:lnTo>
                <a:lnTo>
                  <a:pt x="0" y="28702"/>
                </a:lnTo>
                <a:lnTo>
                  <a:pt x="0" y="37084"/>
                </a:lnTo>
                <a:lnTo>
                  <a:pt x="0" y="46609"/>
                </a:lnTo>
                <a:lnTo>
                  <a:pt x="2666" y="53848"/>
                </a:lnTo>
                <a:lnTo>
                  <a:pt x="8127" y="58674"/>
                </a:lnTo>
                <a:lnTo>
                  <a:pt x="13461" y="63500"/>
                </a:lnTo>
                <a:lnTo>
                  <a:pt x="21208" y="66040"/>
                </a:lnTo>
                <a:lnTo>
                  <a:pt x="31622" y="66040"/>
                </a:lnTo>
                <a:lnTo>
                  <a:pt x="40385" y="66040"/>
                </a:lnTo>
                <a:lnTo>
                  <a:pt x="48386" y="64135"/>
                </a:lnTo>
                <a:lnTo>
                  <a:pt x="55498" y="60198"/>
                </a:lnTo>
                <a:lnTo>
                  <a:pt x="62737" y="56388"/>
                </a:lnTo>
                <a:lnTo>
                  <a:pt x="69341" y="51689"/>
                </a:lnTo>
                <a:lnTo>
                  <a:pt x="75691" y="46228"/>
                </a:lnTo>
                <a:lnTo>
                  <a:pt x="75691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984240" y="5300345"/>
            <a:ext cx="27940" cy="166370"/>
          </a:xfrm>
          <a:custGeom>
            <a:avLst/>
            <a:gdLst/>
            <a:ahLst/>
            <a:cxnLst/>
            <a:rect l="l" t="t" r="r" b="b"/>
            <a:pathLst>
              <a:path w="27939" h="166370">
                <a:moveTo>
                  <a:pt x="0" y="0"/>
                </a:moveTo>
                <a:lnTo>
                  <a:pt x="27939" y="0"/>
                </a:lnTo>
                <a:lnTo>
                  <a:pt x="27939" y="166242"/>
                </a:lnTo>
                <a:lnTo>
                  <a:pt x="0" y="16624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212840" y="5296280"/>
            <a:ext cx="132715" cy="175260"/>
          </a:xfrm>
          <a:custGeom>
            <a:avLst/>
            <a:gdLst/>
            <a:ahLst/>
            <a:cxnLst/>
            <a:rect l="l" t="t" r="r" b="b"/>
            <a:pathLst>
              <a:path w="132714" h="175260">
                <a:moveTo>
                  <a:pt x="64262" y="0"/>
                </a:moveTo>
                <a:lnTo>
                  <a:pt x="108076" y="7747"/>
                </a:lnTo>
                <a:lnTo>
                  <a:pt x="114300" y="12446"/>
                </a:lnTo>
                <a:lnTo>
                  <a:pt x="120396" y="17018"/>
                </a:lnTo>
                <a:lnTo>
                  <a:pt x="132334" y="56642"/>
                </a:lnTo>
                <a:lnTo>
                  <a:pt x="132334" y="170307"/>
                </a:lnTo>
                <a:lnTo>
                  <a:pt x="104521" y="170307"/>
                </a:lnTo>
                <a:lnTo>
                  <a:pt x="104521" y="152654"/>
                </a:lnTo>
                <a:lnTo>
                  <a:pt x="102235" y="154305"/>
                </a:lnTo>
                <a:lnTo>
                  <a:pt x="99187" y="156591"/>
                </a:lnTo>
                <a:lnTo>
                  <a:pt x="95376" y="159639"/>
                </a:lnTo>
                <a:lnTo>
                  <a:pt x="91439" y="162687"/>
                </a:lnTo>
                <a:lnTo>
                  <a:pt x="87757" y="165100"/>
                </a:lnTo>
                <a:lnTo>
                  <a:pt x="84200" y="166878"/>
                </a:lnTo>
                <a:lnTo>
                  <a:pt x="79248" y="169418"/>
                </a:lnTo>
                <a:lnTo>
                  <a:pt x="74422" y="171450"/>
                </a:lnTo>
                <a:lnTo>
                  <a:pt x="69850" y="172847"/>
                </a:lnTo>
                <a:lnTo>
                  <a:pt x="65277" y="174244"/>
                </a:lnTo>
                <a:lnTo>
                  <a:pt x="58800" y="174879"/>
                </a:lnTo>
                <a:lnTo>
                  <a:pt x="50419" y="174879"/>
                </a:lnTo>
                <a:lnTo>
                  <a:pt x="43561" y="174879"/>
                </a:lnTo>
                <a:lnTo>
                  <a:pt x="37084" y="173609"/>
                </a:lnTo>
                <a:lnTo>
                  <a:pt x="30987" y="171069"/>
                </a:lnTo>
                <a:lnTo>
                  <a:pt x="24764" y="168529"/>
                </a:lnTo>
                <a:lnTo>
                  <a:pt x="4063" y="143256"/>
                </a:lnTo>
                <a:lnTo>
                  <a:pt x="1397" y="136652"/>
                </a:lnTo>
                <a:lnTo>
                  <a:pt x="0" y="129540"/>
                </a:lnTo>
                <a:lnTo>
                  <a:pt x="0" y="122047"/>
                </a:lnTo>
                <a:lnTo>
                  <a:pt x="16700" y="81819"/>
                </a:lnTo>
                <a:lnTo>
                  <a:pt x="54159" y="66012"/>
                </a:lnTo>
                <a:lnTo>
                  <a:pt x="93662" y="61604"/>
                </a:lnTo>
                <a:lnTo>
                  <a:pt x="104521" y="60960"/>
                </a:lnTo>
                <a:lnTo>
                  <a:pt x="104521" y="55499"/>
                </a:lnTo>
                <a:lnTo>
                  <a:pt x="104521" y="49022"/>
                </a:lnTo>
                <a:lnTo>
                  <a:pt x="103505" y="43688"/>
                </a:lnTo>
                <a:lnTo>
                  <a:pt x="101473" y="39751"/>
                </a:lnTo>
                <a:lnTo>
                  <a:pt x="99568" y="35687"/>
                </a:lnTo>
                <a:lnTo>
                  <a:pt x="80010" y="25908"/>
                </a:lnTo>
                <a:lnTo>
                  <a:pt x="74930" y="25146"/>
                </a:lnTo>
                <a:lnTo>
                  <a:pt x="69596" y="24765"/>
                </a:lnTo>
                <a:lnTo>
                  <a:pt x="64135" y="24765"/>
                </a:lnTo>
                <a:lnTo>
                  <a:pt x="57658" y="24765"/>
                </a:lnTo>
                <a:lnTo>
                  <a:pt x="15112" y="36068"/>
                </a:lnTo>
                <a:lnTo>
                  <a:pt x="13588" y="36068"/>
                </a:lnTo>
                <a:lnTo>
                  <a:pt x="13588" y="7620"/>
                </a:lnTo>
                <a:lnTo>
                  <a:pt x="18669" y="6096"/>
                </a:lnTo>
                <a:lnTo>
                  <a:pt x="57189" y="166"/>
                </a:lnTo>
                <a:lnTo>
                  <a:pt x="6426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847715" y="5270246"/>
            <a:ext cx="80010" cy="88900"/>
          </a:xfrm>
          <a:custGeom>
            <a:avLst/>
            <a:gdLst/>
            <a:ahLst/>
            <a:cxnLst/>
            <a:rect l="l" t="t" r="r" b="b"/>
            <a:pathLst>
              <a:path w="80010" h="88900">
                <a:moveTo>
                  <a:pt x="0" y="0"/>
                </a:moveTo>
                <a:lnTo>
                  <a:pt x="0" y="88645"/>
                </a:lnTo>
                <a:lnTo>
                  <a:pt x="20065" y="88645"/>
                </a:lnTo>
                <a:lnTo>
                  <a:pt x="62357" y="80263"/>
                </a:lnTo>
                <a:lnTo>
                  <a:pt x="79756" y="49402"/>
                </a:lnTo>
                <a:lnTo>
                  <a:pt x="79756" y="42290"/>
                </a:lnTo>
                <a:lnTo>
                  <a:pt x="79756" y="34670"/>
                </a:lnTo>
                <a:lnTo>
                  <a:pt x="53721" y="3301"/>
                </a:lnTo>
                <a:lnTo>
                  <a:pt x="47498" y="2031"/>
                </a:lnTo>
                <a:lnTo>
                  <a:pt x="41401" y="634"/>
                </a:lnTo>
                <a:lnTo>
                  <a:pt x="33655" y="0"/>
                </a:lnTo>
                <a:lnTo>
                  <a:pt x="2438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18251" y="5244972"/>
            <a:ext cx="140335" cy="221615"/>
          </a:xfrm>
          <a:custGeom>
            <a:avLst/>
            <a:gdLst/>
            <a:ahLst/>
            <a:cxnLst/>
            <a:rect l="l" t="t" r="r" b="b"/>
            <a:pathLst>
              <a:path w="140335" h="221614">
                <a:moveTo>
                  <a:pt x="0" y="0"/>
                </a:moveTo>
                <a:lnTo>
                  <a:pt x="55625" y="0"/>
                </a:lnTo>
                <a:lnTo>
                  <a:pt x="65079" y="212"/>
                </a:lnTo>
                <a:lnTo>
                  <a:pt x="108084" y="10463"/>
                </a:lnTo>
                <a:lnTo>
                  <a:pt x="135935" y="42191"/>
                </a:lnTo>
                <a:lnTo>
                  <a:pt x="139953" y="66801"/>
                </a:lnTo>
                <a:lnTo>
                  <a:pt x="139622" y="73943"/>
                </a:lnTo>
                <a:lnTo>
                  <a:pt x="124835" y="111287"/>
                </a:lnTo>
                <a:lnTo>
                  <a:pt x="93599" y="133222"/>
                </a:lnTo>
                <a:lnTo>
                  <a:pt x="54483" y="139064"/>
                </a:lnTo>
                <a:lnTo>
                  <a:pt x="29463" y="139064"/>
                </a:lnTo>
                <a:lnTo>
                  <a:pt x="29463" y="221614"/>
                </a:lnTo>
                <a:lnTo>
                  <a:pt x="0" y="22161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982334" y="5243448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5" h="29210">
                <a:moveTo>
                  <a:pt x="0" y="0"/>
                </a:moveTo>
                <a:lnTo>
                  <a:pt x="31876" y="0"/>
                </a:lnTo>
                <a:lnTo>
                  <a:pt x="31876" y="29082"/>
                </a:lnTo>
                <a:lnTo>
                  <a:pt x="0" y="2908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79845" y="5230495"/>
            <a:ext cx="147066" cy="240665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49136" y="5230495"/>
            <a:ext cx="139826" cy="24066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58940" y="5212054"/>
            <a:ext cx="992251" cy="320446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985759" y="5212079"/>
            <a:ext cx="769416" cy="255778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003285" y="5235066"/>
            <a:ext cx="750570" cy="236220"/>
          </a:xfrm>
          <a:custGeom>
            <a:avLst/>
            <a:gdLst/>
            <a:ahLst/>
            <a:cxnLst/>
            <a:rect l="l" t="t" r="r" b="b"/>
            <a:pathLst>
              <a:path w="750570" h="236220">
                <a:moveTo>
                  <a:pt x="468375" y="65278"/>
                </a:moveTo>
                <a:lnTo>
                  <a:pt x="440436" y="65278"/>
                </a:lnTo>
                <a:lnTo>
                  <a:pt x="440519" y="176022"/>
                </a:lnTo>
                <a:lnTo>
                  <a:pt x="450723" y="216154"/>
                </a:lnTo>
                <a:lnTo>
                  <a:pt x="485394" y="236093"/>
                </a:lnTo>
                <a:lnTo>
                  <a:pt x="492633" y="236093"/>
                </a:lnTo>
                <a:lnTo>
                  <a:pt x="530526" y="223012"/>
                </a:lnTo>
                <a:lnTo>
                  <a:pt x="543179" y="213106"/>
                </a:lnTo>
                <a:lnTo>
                  <a:pt x="571119" y="213106"/>
                </a:lnTo>
                <a:lnTo>
                  <a:pt x="571119" y="209550"/>
                </a:lnTo>
                <a:lnTo>
                  <a:pt x="492633" y="209550"/>
                </a:lnTo>
                <a:lnTo>
                  <a:pt x="487045" y="208534"/>
                </a:lnTo>
                <a:lnTo>
                  <a:pt x="468375" y="168783"/>
                </a:lnTo>
                <a:lnTo>
                  <a:pt x="468375" y="65278"/>
                </a:lnTo>
                <a:close/>
              </a:path>
              <a:path w="750570" h="236220">
                <a:moveTo>
                  <a:pt x="571119" y="213106"/>
                </a:moveTo>
                <a:lnTo>
                  <a:pt x="543179" y="213106"/>
                </a:lnTo>
                <a:lnTo>
                  <a:pt x="543179" y="231521"/>
                </a:lnTo>
                <a:lnTo>
                  <a:pt x="571119" y="231521"/>
                </a:lnTo>
                <a:lnTo>
                  <a:pt x="571119" y="213106"/>
                </a:lnTo>
                <a:close/>
              </a:path>
              <a:path w="750570" h="236220">
                <a:moveTo>
                  <a:pt x="571119" y="65278"/>
                </a:moveTo>
                <a:lnTo>
                  <a:pt x="543179" y="65278"/>
                </a:lnTo>
                <a:lnTo>
                  <a:pt x="543179" y="189357"/>
                </a:lnTo>
                <a:lnTo>
                  <a:pt x="538202" y="193456"/>
                </a:lnTo>
                <a:lnTo>
                  <a:pt x="506857" y="209550"/>
                </a:lnTo>
                <a:lnTo>
                  <a:pt x="571119" y="209550"/>
                </a:lnTo>
                <a:lnTo>
                  <a:pt x="571119" y="65278"/>
                </a:lnTo>
                <a:close/>
              </a:path>
              <a:path w="750570" h="236220">
                <a:moveTo>
                  <a:pt x="27940" y="65278"/>
                </a:moveTo>
                <a:lnTo>
                  <a:pt x="0" y="65278"/>
                </a:lnTo>
                <a:lnTo>
                  <a:pt x="83" y="176022"/>
                </a:lnTo>
                <a:lnTo>
                  <a:pt x="10287" y="216154"/>
                </a:lnTo>
                <a:lnTo>
                  <a:pt x="44958" y="236093"/>
                </a:lnTo>
                <a:lnTo>
                  <a:pt x="52197" y="236093"/>
                </a:lnTo>
                <a:lnTo>
                  <a:pt x="90090" y="223012"/>
                </a:lnTo>
                <a:lnTo>
                  <a:pt x="102743" y="213106"/>
                </a:lnTo>
                <a:lnTo>
                  <a:pt x="130683" y="213106"/>
                </a:lnTo>
                <a:lnTo>
                  <a:pt x="130683" y="209550"/>
                </a:lnTo>
                <a:lnTo>
                  <a:pt x="52197" y="209550"/>
                </a:lnTo>
                <a:lnTo>
                  <a:pt x="46609" y="208534"/>
                </a:lnTo>
                <a:lnTo>
                  <a:pt x="27940" y="168783"/>
                </a:lnTo>
                <a:lnTo>
                  <a:pt x="27940" y="65278"/>
                </a:lnTo>
                <a:close/>
              </a:path>
              <a:path w="750570" h="236220">
                <a:moveTo>
                  <a:pt x="130683" y="213106"/>
                </a:moveTo>
                <a:lnTo>
                  <a:pt x="102743" y="213106"/>
                </a:lnTo>
                <a:lnTo>
                  <a:pt x="102743" y="231521"/>
                </a:lnTo>
                <a:lnTo>
                  <a:pt x="130683" y="231521"/>
                </a:lnTo>
                <a:lnTo>
                  <a:pt x="130683" y="213106"/>
                </a:lnTo>
                <a:close/>
              </a:path>
              <a:path w="750570" h="236220">
                <a:moveTo>
                  <a:pt x="130683" y="65278"/>
                </a:moveTo>
                <a:lnTo>
                  <a:pt x="102743" y="65278"/>
                </a:lnTo>
                <a:lnTo>
                  <a:pt x="102743" y="189357"/>
                </a:lnTo>
                <a:lnTo>
                  <a:pt x="97766" y="193456"/>
                </a:lnTo>
                <a:lnTo>
                  <a:pt x="66421" y="209550"/>
                </a:lnTo>
                <a:lnTo>
                  <a:pt x="130683" y="209550"/>
                </a:lnTo>
                <a:lnTo>
                  <a:pt x="130683" y="65278"/>
                </a:lnTo>
                <a:close/>
              </a:path>
              <a:path w="750570" h="236220">
                <a:moveTo>
                  <a:pt x="198374" y="65278"/>
                </a:moveTo>
                <a:lnTo>
                  <a:pt x="170307" y="65278"/>
                </a:lnTo>
                <a:lnTo>
                  <a:pt x="170307" y="231521"/>
                </a:lnTo>
                <a:lnTo>
                  <a:pt x="198374" y="231521"/>
                </a:lnTo>
                <a:lnTo>
                  <a:pt x="198374" y="107442"/>
                </a:lnTo>
                <a:lnTo>
                  <a:pt x="203658" y="103177"/>
                </a:lnTo>
                <a:lnTo>
                  <a:pt x="234569" y="87249"/>
                </a:lnTo>
                <a:lnTo>
                  <a:pt x="293796" y="87249"/>
                </a:lnTo>
                <a:lnTo>
                  <a:pt x="293221" y="85816"/>
                </a:lnTo>
                <a:lnTo>
                  <a:pt x="291785" y="83693"/>
                </a:lnTo>
                <a:lnTo>
                  <a:pt x="198374" y="83693"/>
                </a:lnTo>
                <a:lnTo>
                  <a:pt x="198374" y="65278"/>
                </a:lnTo>
                <a:close/>
              </a:path>
              <a:path w="750570" h="236220">
                <a:moveTo>
                  <a:pt x="293796" y="87249"/>
                </a:moveTo>
                <a:lnTo>
                  <a:pt x="248539" y="87249"/>
                </a:lnTo>
                <a:lnTo>
                  <a:pt x="254127" y="88265"/>
                </a:lnTo>
                <a:lnTo>
                  <a:pt x="262255" y="92329"/>
                </a:lnTo>
                <a:lnTo>
                  <a:pt x="273050" y="129286"/>
                </a:lnTo>
                <a:lnTo>
                  <a:pt x="273050" y="231521"/>
                </a:lnTo>
                <a:lnTo>
                  <a:pt x="300990" y="231521"/>
                </a:lnTo>
                <a:lnTo>
                  <a:pt x="300899" y="122047"/>
                </a:lnTo>
                <a:lnTo>
                  <a:pt x="300130" y="109160"/>
                </a:lnTo>
                <a:lnTo>
                  <a:pt x="297545" y="96583"/>
                </a:lnTo>
                <a:lnTo>
                  <a:pt x="293796" y="87249"/>
                </a:lnTo>
                <a:close/>
              </a:path>
              <a:path w="750570" h="236220">
                <a:moveTo>
                  <a:pt x="248793" y="60706"/>
                </a:moveTo>
                <a:lnTo>
                  <a:pt x="210740" y="73898"/>
                </a:lnTo>
                <a:lnTo>
                  <a:pt x="198374" y="83693"/>
                </a:lnTo>
                <a:lnTo>
                  <a:pt x="291785" y="83693"/>
                </a:lnTo>
                <a:lnTo>
                  <a:pt x="260411" y="61708"/>
                </a:lnTo>
                <a:lnTo>
                  <a:pt x="248793" y="60706"/>
                </a:lnTo>
                <a:close/>
              </a:path>
              <a:path w="750570" h="236220">
                <a:moveTo>
                  <a:pt x="370840" y="88519"/>
                </a:moveTo>
                <a:lnTo>
                  <a:pt x="342773" y="88519"/>
                </a:lnTo>
                <a:lnTo>
                  <a:pt x="342890" y="182499"/>
                </a:lnTo>
                <a:lnTo>
                  <a:pt x="355600" y="221742"/>
                </a:lnTo>
                <a:lnTo>
                  <a:pt x="391287" y="234823"/>
                </a:lnTo>
                <a:lnTo>
                  <a:pt x="395859" y="234823"/>
                </a:lnTo>
                <a:lnTo>
                  <a:pt x="422275" y="229997"/>
                </a:lnTo>
                <a:lnTo>
                  <a:pt x="422275" y="210185"/>
                </a:lnTo>
                <a:lnTo>
                  <a:pt x="391795" y="210185"/>
                </a:lnTo>
                <a:lnTo>
                  <a:pt x="386588" y="209423"/>
                </a:lnTo>
                <a:lnTo>
                  <a:pt x="382905" y="207645"/>
                </a:lnTo>
                <a:lnTo>
                  <a:pt x="379095" y="205867"/>
                </a:lnTo>
                <a:lnTo>
                  <a:pt x="376300" y="203327"/>
                </a:lnTo>
                <a:lnTo>
                  <a:pt x="374650" y="199771"/>
                </a:lnTo>
                <a:lnTo>
                  <a:pt x="372745" y="195834"/>
                </a:lnTo>
                <a:lnTo>
                  <a:pt x="371602" y="191643"/>
                </a:lnTo>
                <a:lnTo>
                  <a:pt x="371221" y="187071"/>
                </a:lnTo>
                <a:lnTo>
                  <a:pt x="370967" y="182499"/>
                </a:lnTo>
                <a:lnTo>
                  <a:pt x="370840" y="88519"/>
                </a:lnTo>
                <a:close/>
              </a:path>
              <a:path w="750570" h="236220">
                <a:moveTo>
                  <a:pt x="422275" y="204851"/>
                </a:moveTo>
                <a:lnTo>
                  <a:pt x="420624" y="204851"/>
                </a:lnTo>
                <a:lnTo>
                  <a:pt x="418719" y="205740"/>
                </a:lnTo>
                <a:lnTo>
                  <a:pt x="415671" y="206883"/>
                </a:lnTo>
                <a:lnTo>
                  <a:pt x="411480" y="208280"/>
                </a:lnTo>
                <a:lnTo>
                  <a:pt x="407162" y="209550"/>
                </a:lnTo>
                <a:lnTo>
                  <a:pt x="402717" y="210185"/>
                </a:lnTo>
                <a:lnTo>
                  <a:pt x="422275" y="210185"/>
                </a:lnTo>
                <a:lnTo>
                  <a:pt x="422275" y="204851"/>
                </a:lnTo>
                <a:close/>
              </a:path>
              <a:path w="750570" h="236220">
                <a:moveTo>
                  <a:pt x="422275" y="65278"/>
                </a:moveTo>
                <a:lnTo>
                  <a:pt x="323977" y="65278"/>
                </a:lnTo>
                <a:lnTo>
                  <a:pt x="323977" y="88519"/>
                </a:lnTo>
                <a:lnTo>
                  <a:pt x="422275" y="88519"/>
                </a:lnTo>
                <a:lnTo>
                  <a:pt x="422275" y="65278"/>
                </a:lnTo>
                <a:close/>
              </a:path>
              <a:path w="750570" h="236220">
                <a:moveTo>
                  <a:pt x="370840" y="17526"/>
                </a:moveTo>
                <a:lnTo>
                  <a:pt x="342773" y="17526"/>
                </a:lnTo>
                <a:lnTo>
                  <a:pt x="342773" y="65278"/>
                </a:lnTo>
                <a:lnTo>
                  <a:pt x="370840" y="65278"/>
                </a:lnTo>
                <a:lnTo>
                  <a:pt x="370840" y="17526"/>
                </a:lnTo>
                <a:close/>
              </a:path>
              <a:path w="750570" h="236220">
                <a:moveTo>
                  <a:pt x="640334" y="0"/>
                </a:moveTo>
                <a:lnTo>
                  <a:pt x="612267" y="0"/>
                </a:lnTo>
                <a:lnTo>
                  <a:pt x="612267" y="231521"/>
                </a:lnTo>
                <a:lnTo>
                  <a:pt x="640334" y="231521"/>
                </a:lnTo>
                <a:lnTo>
                  <a:pt x="640334" y="162052"/>
                </a:lnTo>
                <a:lnTo>
                  <a:pt x="651256" y="151257"/>
                </a:lnTo>
                <a:lnTo>
                  <a:pt x="685830" y="151257"/>
                </a:lnTo>
                <a:lnTo>
                  <a:pt x="673203" y="135509"/>
                </a:lnTo>
                <a:lnTo>
                  <a:pt x="640334" y="135509"/>
                </a:lnTo>
                <a:lnTo>
                  <a:pt x="640334" y="0"/>
                </a:lnTo>
                <a:close/>
              </a:path>
              <a:path w="750570" h="236220">
                <a:moveTo>
                  <a:pt x="685830" y="151257"/>
                </a:moveTo>
                <a:lnTo>
                  <a:pt x="651256" y="151257"/>
                </a:lnTo>
                <a:lnTo>
                  <a:pt x="713359" y="231521"/>
                </a:lnTo>
                <a:lnTo>
                  <a:pt x="750189" y="231521"/>
                </a:lnTo>
                <a:lnTo>
                  <a:pt x="685830" y="151257"/>
                </a:lnTo>
                <a:close/>
              </a:path>
              <a:path w="750570" h="236220">
                <a:moveTo>
                  <a:pt x="740918" y="65278"/>
                </a:moveTo>
                <a:lnTo>
                  <a:pt x="706120" y="65278"/>
                </a:lnTo>
                <a:lnTo>
                  <a:pt x="640334" y="135509"/>
                </a:lnTo>
                <a:lnTo>
                  <a:pt x="673203" y="135509"/>
                </a:lnTo>
                <a:lnTo>
                  <a:pt x="672592" y="134747"/>
                </a:lnTo>
                <a:lnTo>
                  <a:pt x="740918" y="65278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443721" y="5300345"/>
            <a:ext cx="130810" cy="170815"/>
          </a:xfrm>
          <a:custGeom>
            <a:avLst/>
            <a:gdLst/>
            <a:ahLst/>
            <a:cxnLst/>
            <a:rect l="l" t="t" r="r" b="b"/>
            <a:pathLst>
              <a:path w="130809" h="170814">
                <a:moveTo>
                  <a:pt x="0" y="0"/>
                </a:moveTo>
                <a:lnTo>
                  <a:pt x="27939" y="0"/>
                </a:lnTo>
                <a:lnTo>
                  <a:pt x="27939" y="94614"/>
                </a:lnTo>
                <a:lnTo>
                  <a:pt x="27939" y="103504"/>
                </a:lnTo>
                <a:lnTo>
                  <a:pt x="42672" y="141223"/>
                </a:lnTo>
                <a:lnTo>
                  <a:pt x="46608" y="143255"/>
                </a:lnTo>
                <a:lnTo>
                  <a:pt x="52197" y="144271"/>
                </a:lnTo>
                <a:lnTo>
                  <a:pt x="59562" y="144271"/>
                </a:lnTo>
                <a:lnTo>
                  <a:pt x="66421" y="144271"/>
                </a:lnTo>
                <a:lnTo>
                  <a:pt x="102743" y="124078"/>
                </a:lnTo>
                <a:lnTo>
                  <a:pt x="102743" y="0"/>
                </a:lnTo>
                <a:lnTo>
                  <a:pt x="130682" y="0"/>
                </a:lnTo>
                <a:lnTo>
                  <a:pt x="130682" y="166242"/>
                </a:lnTo>
                <a:lnTo>
                  <a:pt x="102743" y="166242"/>
                </a:lnTo>
                <a:lnTo>
                  <a:pt x="102743" y="147827"/>
                </a:lnTo>
                <a:lnTo>
                  <a:pt x="96339" y="153114"/>
                </a:lnTo>
                <a:lnTo>
                  <a:pt x="59174" y="170455"/>
                </a:lnTo>
                <a:lnTo>
                  <a:pt x="52197" y="170814"/>
                </a:lnTo>
                <a:lnTo>
                  <a:pt x="44957" y="170814"/>
                </a:lnTo>
                <a:lnTo>
                  <a:pt x="10286" y="150875"/>
                </a:lnTo>
                <a:lnTo>
                  <a:pt x="0" y="10794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998714" y="5295772"/>
            <a:ext cx="139827" cy="179959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173593" y="5295772"/>
            <a:ext cx="130810" cy="170815"/>
          </a:xfrm>
          <a:custGeom>
            <a:avLst/>
            <a:gdLst/>
            <a:ahLst/>
            <a:cxnLst/>
            <a:rect l="l" t="t" r="r" b="b"/>
            <a:pathLst>
              <a:path w="130809" h="170814">
                <a:moveTo>
                  <a:pt x="78485" y="0"/>
                </a:moveTo>
                <a:lnTo>
                  <a:pt x="116839" y="16128"/>
                </a:lnTo>
                <a:lnTo>
                  <a:pt x="130682" y="62864"/>
                </a:lnTo>
                <a:lnTo>
                  <a:pt x="130682" y="170814"/>
                </a:lnTo>
                <a:lnTo>
                  <a:pt x="102742" y="170814"/>
                </a:lnTo>
                <a:lnTo>
                  <a:pt x="102742" y="76199"/>
                </a:lnTo>
                <a:lnTo>
                  <a:pt x="102742" y="68579"/>
                </a:lnTo>
                <a:lnTo>
                  <a:pt x="102361" y="61340"/>
                </a:lnTo>
                <a:lnTo>
                  <a:pt x="101600" y="54863"/>
                </a:lnTo>
                <a:lnTo>
                  <a:pt x="100837" y="48259"/>
                </a:lnTo>
                <a:lnTo>
                  <a:pt x="87883" y="29590"/>
                </a:lnTo>
                <a:lnTo>
                  <a:pt x="83820" y="27558"/>
                </a:lnTo>
                <a:lnTo>
                  <a:pt x="78231" y="26542"/>
                </a:lnTo>
                <a:lnTo>
                  <a:pt x="71247" y="26542"/>
                </a:lnTo>
                <a:lnTo>
                  <a:pt x="64261" y="26542"/>
                </a:lnTo>
                <a:lnTo>
                  <a:pt x="28066" y="46735"/>
                </a:lnTo>
                <a:lnTo>
                  <a:pt x="28066" y="170814"/>
                </a:lnTo>
                <a:lnTo>
                  <a:pt x="0" y="170814"/>
                </a:lnTo>
                <a:lnTo>
                  <a:pt x="0" y="4571"/>
                </a:lnTo>
                <a:lnTo>
                  <a:pt x="28066" y="4571"/>
                </a:lnTo>
                <a:lnTo>
                  <a:pt x="28066" y="22986"/>
                </a:lnTo>
                <a:lnTo>
                  <a:pt x="34256" y="17774"/>
                </a:lnTo>
                <a:lnTo>
                  <a:pt x="71796" y="361"/>
                </a:lnTo>
                <a:lnTo>
                  <a:pt x="7848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327263" y="5252592"/>
            <a:ext cx="98425" cy="217804"/>
          </a:xfrm>
          <a:custGeom>
            <a:avLst/>
            <a:gdLst/>
            <a:ahLst/>
            <a:cxnLst/>
            <a:rect l="l" t="t" r="r" b="b"/>
            <a:pathLst>
              <a:path w="98425" h="217804">
                <a:moveTo>
                  <a:pt x="18795" y="0"/>
                </a:moveTo>
                <a:lnTo>
                  <a:pt x="46862" y="0"/>
                </a:lnTo>
                <a:lnTo>
                  <a:pt x="46862" y="47751"/>
                </a:lnTo>
                <a:lnTo>
                  <a:pt x="98297" y="47751"/>
                </a:lnTo>
                <a:lnTo>
                  <a:pt x="98297" y="70992"/>
                </a:lnTo>
                <a:lnTo>
                  <a:pt x="46862" y="70992"/>
                </a:lnTo>
                <a:lnTo>
                  <a:pt x="46862" y="149986"/>
                </a:lnTo>
                <a:lnTo>
                  <a:pt x="46862" y="158368"/>
                </a:lnTo>
                <a:lnTo>
                  <a:pt x="46989" y="164972"/>
                </a:lnTo>
                <a:lnTo>
                  <a:pt x="47243" y="169544"/>
                </a:lnTo>
                <a:lnTo>
                  <a:pt x="47625" y="174116"/>
                </a:lnTo>
                <a:lnTo>
                  <a:pt x="48767" y="178307"/>
                </a:lnTo>
                <a:lnTo>
                  <a:pt x="50672" y="182244"/>
                </a:lnTo>
                <a:lnTo>
                  <a:pt x="52323" y="185800"/>
                </a:lnTo>
                <a:lnTo>
                  <a:pt x="55117" y="188340"/>
                </a:lnTo>
                <a:lnTo>
                  <a:pt x="58927" y="190118"/>
                </a:lnTo>
                <a:lnTo>
                  <a:pt x="62610" y="191896"/>
                </a:lnTo>
                <a:lnTo>
                  <a:pt x="67817" y="192658"/>
                </a:lnTo>
                <a:lnTo>
                  <a:pt x="74167" y="192658"/>
                </a:lnTo>
                <a:lnTo>
                  <a:pt x="78739" y="192658"/>
                </a:lnTo>
                <a:lnTo>
                  <a:pt x="96646" y="187324"/>
                </a:lnTo>
                <a:lnTo>
                  <a:pt x="98297" y="187324"/>
                </a:lnTo>
                <a:lnTo>
                  <a:pt x="98297" y="212470"/>
                </a:lnTo>
                <a:lnTo>
                  <a:pt x="93090" y="213994"/>
                </a:lnTo>
                <a:lnTo>
                  <a:pt x="87756" y="215137"/>
                </a:lnTo>
                <a:lnTo>
                  <a:pt x="82295" y="216026"/>
                </a:lnTo>
                <a:lnTo>
                  <a:pt x="76961" y="216788"/>
                </a:lnTo>
                <a:lnTo>
                  <a:pt x="71881" y="217296"/>
                </a:lnTo>
                <a:lnTo>
                  <a:pt x="67309" y="217296"/>
                </a:lnTo>
                <a:lnTo>
                  <a:pt x="26029" y="196786"/>
                </a:lnTo>
                <a:lnTo>
                  <a:pt x="18795" y="163067"/>
                </a:lnTo>
                <a:lnTo>
                  <a:pt x="18795" y="70992"/>
                </a:lnTo>
                <a:lnTo>
                  <a:pt x="0" y="70992"/>
                </a:lnTo>
                <a:lnTo>
                  <a:pt x="0" y="47751"/>
                </a:lnTo>
                <a:lnTo>
                  <a:pt x="18795" y="47751"/>
                </a:lnTo>
                <a:lnTo>
                  <a:pt x="1879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610981" y="5230495"/>
            <a:ext cx="147066" cy="240665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08888" y="5541264"/>
            <a:ext cx="1239774" cy="26369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36292" y="5541264"/>
            <a:ext cx="1242568" cy="26369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1318260"/>
            <a:ext cx="8270494" cy="4257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2336" y="1420406"/>
            <a:ext cx="156794" cy="1750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5213" y="1438147"/>
            <a:ext cx="146113" cy="164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8011" y="1344167"/>
            <a:ext cx="1395984" cy="263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9923" y="1344167"/>
            <a:ext cx="1677924" cy="3216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03776" y="1344142"/>
            <a:ext cx="950213" cy="3200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37632" y="1344142"/>
            <a:ext cx="1116711" cy="3200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96456" y="1344167"/>
            <a:ext cx="846963" cy="2633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02295" y="1344142"/>
            <a:ext cx="878585" cy="3200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4296" y="1709927"/>
            <a:ext cx="518159" cy="2633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80388" y="1709927"/>
            <a:ext cx="770928" cy="2557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7913" y="1732533"/>
            <a:ext cx="751840" cy="236220"/>
          </a:xfrm>
          <a:custGeom>
            <a:avLst/>
            <a:gdLst/>
            <a:ahLst/>
            <a:cxnLst/>
            <a:rect l="l" t="t" r="r" b="b"/>
            <a:pathLst>
              <a:path w="751839" h="236219">
                <a:moveTo>
                  <a:pt x="469900" y="65404"/>
                </a:moveTo>
                <a:lnTo>
                  <a:pt x="441960" y="65404"/>
                </a:lnTo>
                <a:lnTo>
                  <a:pt x="442046" y="176149"/>
                </a:lnTo>
                <a:lnTo>
                  <a:pt x="452247" y="216153"/>
                </a:lnTo>
                <a:lnTo>
                  <a:pt x="486918" y="236219"/>
                </a:lnTo>
                <a:lnTo>
                  <a:pt x="494156" y="236219"/>
                </a:lnTo>
                <a:lnTo>
                  <a:pt x="532050" y="223123"/>
                </a:lnTo>
                <a:lnTo>
                  <a:pt x="544703" y="213105"/>
                </a:lnTo>
                <a:lnTo>
                  <a:pt x="572643" y="213105"/>
                </a:lnTo>
                <a:lnTo>
                  <a:pt x="572643" y="209550"/>
                </a:lnTo>
                <a:lnTo>
                  <a:pt x="494156" y="209550"/>
                </a:lnTo>
                <a:lnTo>
                  <a:pt x="488569" y="208533"/>
                </a:lnTo>
                <a:lnTo>
                  <a:pt x="469900" y="168782"/>
                </a:lnTo>
                <a:lnTo>
                  <a:pt x="469900" y="65404"/>
                </a:lnTo>
                <a:close/>
              </a:path>
              <a:path w="751839" h="236219">
                <a:moveTo>
                  <a:pt x="572643" y="213105"/>
                </a:moveTo>
                <a:lnTo>
                  <a:pt x="544703" y="213105"/>
                </a:lnTo>
                <a:lnTo>
                  <a:pt x="544703" y="231648"/>
                </a:lnTo>
                <a:lnTo>
                  <a:pt x="572643" y="231648"/>
                </a:lnTo>
                <a:lnTo>
                  <a:pt x="572643" y="213105"/>
                </a:lnTo>
                <a:close/>
              </a:path>
              <a:path w="751839" h="236219">
                <a:moveTo>
                  <a:pt x="572643" y="65404"/>
                </a:moveTo>
                <a:lnTo>
                  <a:pt x="544703" y="65404"/>
                </a:lnTo>
                <a:lnTo>
                  <a:pt x="544703" y="189483"/>
                </a:lnTo>
                <a:lnTo>
                  <a:pt x="539726" y="193528"/>
                </a:lnTo>
                <a:lnTo>
                  <a:pt x="508381" y="209550"/>
                </a:lnTo>
                <a:lnTo>
                  <a:pt x="572643" y="209550"/>
                </a:lnTo>
                <a:lnTo>
                  <a:pt x="572643" y="65404"/>
                </a:lnTo>
                <a:close/>
              </a:path>
              <a:path w="751839" h="236219">
                <a:moveTo>
                  <a:pt x="27940" y="65404"/>
                </a:moveTo>
                <a:lnTo>
                  <a:pt x="0" y="65404"/>
                </a:lnTo>
                <a:lnTo>
                  <a:pt x="86" y="176149"/>
                </a:lnTo>
                <a:lnTo>
                  <a:pt x="10287" y="216153"/>
                </a:lnTo>
                <a:lnTo>
                  <a:pt x="44958" y="236219"/>
                </a:lnTo>
                <a:lnTo>
                  <a:pt x="52197" y="236219"/>
                </a:lnTo>
                <a:lnTo>
                  <a:pt x="90090" y="223123"/>
                </a:lnTo>
                <a:lnTo>
                  <a:pt x="102743" y="213105"/>
                </a:lnTo>
                <a:lnTo>
                  <a:pt x="130683" y="213105"/>
                </a:lnTo>
                <a:lnTo>
                  <a:pt x="130683" y="209550"/>
                </a:lnTo>
                <a:lnTo>
                  <a:pt x="52197" y="209550"/>
                </a:lnTo>
                <a:lnTo>
                  <a:pt x="46609" y="208533"/>
                </a:lnTo>
                <a:lnTo>
                  <a:pt x="27940" y="168782"/>
                </a:lnTo>
                <a:lnTo>
                  <a:pt x="27940" y="65404"/>
                </a:lnTo>
                <a:close/>
              </a:path>
              <a:path w="751839" h="236219">
                <a:moveTo>
                  <a:pt x="130683" y="213105"/>
                </a:moveTo>
                <a:lnTo>
                  <a:pt x="102743" y="213105"/>
                </a:lnTo>
                <a:lnTo>
                  <a:pt x="102743" y="231648"/>
                </a:lnTo>
                <a:lnTo>
                  <a:pt x="130683" y="231648"/>
                </a:lnTo>
                <a:lnTo>
                  <a:pt x="130683" y="213105"/>
                </a:lnTo>
                <a:close/>
              </a:path>
              <a:path w="751839" h="236219">
                <a:moveTo>
                  <a:pt x="130683" y="65404"/>
                </a:moveTo>
                <a:lnTo>
                  <a:pt x="102743" y="65404"/>
                </a:lnTo>
                <a:lnTo>
                  <a:pt x="102743" y="189483"/>
                </a:lnTo>
                <a:lnTo>
                  <a:pt x="97766" y="193528"/>
                </a:lnTo>
                <a:lnTo>
                  <a:pt x="66421" y="209550"/>
                </a:lnTo>
                <a:lnTo>
                  <a:pt x="130683" y="209550"/>
                </a:lnTo>
                <a:lnTo>
                  <a:pt x="130683" y="65404"/>
                </a:lnTo>
                <a:close/>
              </a:path>
              <a:path w="751839" h="236219">
                <a:moveTo>
                  <a:pt x="199898" y="65404"/>
                </a:moveTo>
                <a:lnTo>
                  <a:pt x="171831" y="65404"/>
                </a:lnTo>
                <a:lnTo>
                  <a:pt x="171831" y="231648"/>
                </a:lnTo>
                <a:lnTo>
                  <a:pt x="199898" y="231648"/>
                </a:lnTo>
                <a:lnTo>
                  <a:pt x="199898" y="107441"/>
                </a:lnTo>
                <a:lnTo>
                  <a:pt x="205182" y="103179"/>
                </a:lnTo>
                <a:lnTo>
                  <a:pt x="236093" y="87375"/>
                </a:lnTo>
                <a:lnTo>
                  <a:pt x="295361" y="87375"/>
                </a:lnTo>
                <a:lnTo>
                  <a:pt x="294745" y="85836"/>
                </a:lnTo>
                <a:lnTo>
                  <a:pt x="293384" y="83819"/>
                </a:lnTo>
                <a:lnTo>
                  <a:pt x="199898" y="83819"/>
                </a:lnTo>
                <a:lnTo>
                  <a:pt x="199898" y="65404"/>
                </a:lnTo>
                <a:close/>
              </a:path>
              <a:path w="751839" h="236219">
                <a:moveTo>
                  <a:pt x="295361" y="87375"/>
                </a:moveTo>
                <a:lnTo>
                  <a:pt x="250062" y="87375"/>
                </a:lnTo>
                <a:lnTo>
                  <a:pt x="255650" y="88391"/>
                </a:lnTo>
                <a:lnTo>
                  <a:pt x="263779" y="92455"/>
                </a:lnTo>
                <a:lnTo>
                  <a:pt x="274574" y="129286"/>
                </a:lnTo>
                <a:lnTo>
                  <a:pt x="274574" y="231648"/>
                </a:lnTo>
                <a:lnTo>
                  <a:pt x="302513" y="231648"/>
                </a:lnTo>
                <a:lnTo>
                  <a:pt x="302423" y="122174"/>
                </a:lnTo>
                <a:lnTo>
                  <a:pt x="301654" y="109267"/>
                </a:lnTo>
                <a:lnTo>
                  <a:pt x="299069" y="96647"/>
                </a:lnTo>
                <a:lnTo>
                  <a:pt x="295361" y="87375"/>
                </a:lnTo>
                <a:close/>
              </a:path>
              <a:path w="751839" h="236219">
                <a:moveTo>
                  <a:pt x="250317" y="60705"/>
                </a:moveTo>
                <a:lnTo>
                  <a:pt x="212264" y="73913"/>
                </a:lnTo>
                <a:lnTo>
                  <a:pt x="199898" y="83819"/>
                </a:lnTo>
                <a:lnTo>
                  <a:pt x="293384" y="83819"/>
                </a:lnTo>
                <a:lnTo>
                  <a:pt x="261935" y="61725"/>
                </a:lnTo>
                <a:lnTo>
                  <a:pt x="250317" y="60705"/>
                </a:lnTo>
                <a:close/>
              </a:path>
              <a:path w="751839" h="236219">
                <a:moveTo>
                  <a:pt x="372363" y="88518"/>
                </a:moveTo>
                <a:lnTo>
                  <a:pt x="344297" y="88518"/>
                </a:lnTo>
                <a:lnTo>
                  <a:pt x="344406" y="182499"/>
                </a:lnTo>
                <a:lnTo>
                  <a:pt x="357124" y="221868"/>
                </a:lnTo>
                <a:lnTo>
                  <a:pt x="392811" y="234823"/>
                </a:lnTo>
                <a:lnTo>
                  <a:pt x="397383" y="234823"/>
                </a:lnTo>
                <a:lnTo>
                  <a:pt x="402463" y="234441"/>
                </a:lnTo>
                <a:lnTo>
                  <a:pt x="407797" y="233552"/>
                </a:lnTo>
                <a:lnTo>
                  <a:pt x="413258" y="232790"/>
                </a:lnTo>
                <a:lnTo>
                  <a:pt x="418592" y="231648"/>
                </a:lnTo>
                <a:lnTo>
                  <a:pt x="423799" y="230124"/>
                </a:lnTo>
                <a:lnTo>
                  <a:pt x="423799" y="210312"/>
                </a:lnTo>
                <a:lnTo>
                  <a:pt x="393319" y="210312"/>
                </a:lnTo>
                <a:lnTo>
                  <a:pt x="388112" y="209423"/>
                </a:lnTo>
                <a:lnTo>
                  <a:pt x="384429" y="207644"/>
                </a:lnTo>
                <a:lnTo>
                  <a:pt x="380619" y="205993"/>
                </a:lnTo>
                <a:lnTo>
                  <a:pt x="377825" y="203326"/>
                </a:lnTo>
                <a:lnTo>
                  <a:pt x="372456" y="180720"/>
                </a:lnTo>
                <a:lnTo>
                  <a:pt x="372363" y="88518"/>
                </a:lnTo>
                <a:close/>
              </a:path>
              <a:path w="751839" h="236219">
                <a:moveTo>
                  <a:pt x="423799" y="204977"/>
                </a:moveTo>
                <a:lnTo>
                  <a:pt x="422148" y="204977"/>
                </a:lnTo>
                <a:lnTo>
                  <a:pt x="420243" y="205866"/>
                </a:lnTo>
                <a:lnTo>
                  <a:pt x="417194" y="207010"/>
                </a:lnTo>
                <a:lnTo>
                  <a:pt x="413004" y="208279"/>
                </a:lnTo>
                <a:lnTo>
                  <a:pt x="408686" y="209676"/>
                </a:lnTo>
                <a:lnTo>
                  <a:pt x="404241" y="210312"/>
                </a:lnTo>
                <a:lnTo>
                  <a:pt x="423799" y="210312"/>
                </a:lnTo>
                <a:lnTo>
                  <a:pt x="423799" y="204977"/>
                </a:lnTo>
                <a:close/>
              </a:path>
              <a:path w="751839" h="236219">
                <a:moveTo>
                  <a:pt x="423799" y="65404"/>
                </a:moveTo>
                <a:lnTo>
                  <a:pt x="325500" y="65404"/>
                </a:lnTo>
                <a:lnTo>
                  <a:pt x="325500" y="88518"/>
                </a:lnTo>
                <a:lnTo>
                  <a:pt x="423799" y="88518"/>
                </a:lnTo>
                <a:lnTo>
                  <a:pt x="423799" y="65404"/>
                </a:lnTo>
                <a:close/>
              </a:path>
              <a:path w="751839" h="236219">
                <a:moveTo>
                  <a:pt x="372363" y="17525"/>
                </a:moveTo>
                <a:lnTo>
                  <a:pt x="344297" y="17525"/>
                </a:lnTo>
                <a:lnTo>
                  <a:pt x="344297" y="65404"/>
                </a:lnTo>
                <a:lnTo>
                  <a:pt x="372363" y="65404"/>
                </a:lnTo>
                <a:lnTo>
                  <a:pt x="372363" y="17525"/>
                </a:lnTo>
                <a:close/>
              </a:path>
              <a:path w="751839" h="236219">
                <a:moveTo>
                  <a:pt x="641858" y="0"/>
                </a:moveTo>
                <a:lnTo>
                  <a:pt x="613791" y="0"/>
                </a:lnTo>
                <a:lnTo>
                  <a:pt x="613791" y="231648"/>
                </a:lnTo>
                <a:lnTo>
                  <a:pt x="641858" y="231648"/>
                </a:lnTo>
                <a:lnTo>
                  <a:pt x="641858" y="162051"/>
                </a:lnTo>
                <a:lnTo>
                  <a:pt x="652780" y="151383"/>
                </a:lnTo>
                <a:lnTo>
                  <a:pt x="687354" y="151383"/>
                </a:lnTo>
                <a:lnTo>
                  <a:pt x="674727" y="135636"/>
                </a:lnTo>
                <a:lnTo>
                  <a:pt x="641858" y="135636"/>
                </a:lnTo>
                <a:lnTo>
                  <a:pt x="641858" y="0"/>
                </a:lnTo>
                <a:close/>
              </a:path>
              <a:path w="751839" h="236219">
                <a:moveTo>
                  <a:pt x="687354" y="151383"/>
                </a:moveTo>
                <a:lnTo>
                  <a:pt x="652780" y="151383"/>
                </a:lnTo>
                <a:lnTo>
                  <a:pt x="714883" y="231648"/>
                </a:lnTo>
                <a:lnTo>
                  <a:pt x="751713" y="231648"/>
                </a:lnTo>
                <a:lnTo>
                  <a:pt x="687354" y="151383"/>
                </a:lnTo>
                <a:close/>
              </a:path>
              <a:path w="751839" h="236219">
                <a:moveTo>
                  <a:pt x="742442" y="65404"/>
                </a:moveTo>
                <a:lnTo>
                  <a:pt x="707644" y="65404"/>
                </a:lnTo>
                <a:lnTo>
                  <a:pt x="641858" y="135636"/>
                </a:lnTo>
                <a:lnTo>
                  <a:pt x="674727" y="135636"/>
                </a:lnTo>
                <a:lnTo>
                  <a:pt x="674116" y="134874"/>
                </a:lnTo>
                <a:lnTo>
                  <a:pt x="742442" y="65404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39873" y="1797939"/>
            <a:ext cx="130810" cy="170815"/>
          </a:xfrm>
          <a:custGeom>
            <a:avLst/>
            <a:gdLst/>
            <a:ahLst/>
            <a:cxnLst/>
            <a:rect l="l" t="t" r="r" b="b"/>
            <a:pathLst>
              <a:path w="130810" h="170814">
                <a:moveTo>
                  <a:pt x="0" y="0"/>
                </a:moveTo>
                <a:lnTo>
                  <a:pt x="27939" y="0"/>
                </a:lnTo>
                <a:lnTo>
                  <a:pt x="27939" y="94614"/>
                </a:lnTo>
                <a:lnTo>
                  <a:pt x="27939" y="103377"/>
                </a:lnTo>
                <a:lnTo>
                  <a:pt x="42671" y="141224"/>
                </a:lnTo>
                <a:lnTo>
                  <a:pt x="52196" y="144145"/>
                </a:lnTo>
                <a:lnTo>
                  <a:pt x="59562" y="144145"/>
                </a:lnTo>
                <a:lnTo>
                  <a:pt x="66420" y="144145"/>
                </a:lnTo>
                <a:lnTo>
                  <a:pt x="102743" y="124078"/>
                </a:lnTo>
                <a:lnTo>
                  <a:pt x="102743" y="0"/>
                </a:lnTo>
                <a:lnTo>
                  <a:pt x="130682" y="0"/>
                </a:lnTo>
                <a:lnTo>
                  <a:pt x="130682" y="166243"/>
                </a:lnTo>
                <a:lnTo>
                  <a:pt x="102743" y="166243"/>
                </a:lnTo>
                <a:lnTo>
                  <a:pt x="102743" y="147700"/>
                </a:lnTo>
                <a:lnTo>
                  <a:pt x="96339" y="153060"/>
                </a:lnTo>
                <a:lnTo>
                  <a:pt x="59174" y="170437"/>
                </a:lnTo>
                <a:lnTo>
                  <a:pt x="52196" y="170814"/>
                </a:lnTo>
                <a:lnTo>
                  <a:pt x="44957" y="170814"/>
                </a:lnTo>
                <a:lnTo>
                  <a:pt x="10287" y="150749"/>
                </a:lnTo>
                <a:lnTo>
                  <a:pt x="0" y="10782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93341" y="1793367"/>
            <a:ext cx="139827" cy="1799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69745" y="1793239"/>
            <a:ext cx="130810" cy="171450"/>
          </a:xfrm>
          <a:custGeom>
            <a:avLst/>
            <a:gdLst/>
            <a:ahLst/>
            <a:cxnLst/>
            <a:rect l="l" t="t" r="r" b="b"/>
            <a:pathLst>
              <a:path w="130810" h="171450">
                <a:moveTo>
                  <a:pt x="78486" y="0"/>
                </a:moveTo>
                <a:lnTo>
                  <a:pt x="116840" y="16129"/>
                </a:lnTo>
                <a:lnTo>
                  <a:pt x="130682" y="62992"/>
                </a:lnTo>
                <a:lnTo>
                  <a:pt x="130682" y="170942"/>
                </a:lnTo>
                <a:lnTo>
                  <a:pt x="102743" y="170942"/>
                </a:lnTo>
                <a:lnTo>
                  <a:pt x="102743" y="76200"/>
                </a:lnTo>
                <a:lnTo>
                  <a:pt x="102743" y="68580"/>
                </a:lnTo>
                <a:lnTo>
                  <a:pt x="91948" y="31750"/>
                </a:lnTo>
                <a:lnTo>
                  <a:pt x="87884" y="29718"/>
                </a:lnTo>
                <a:lnTo>
                  <a:pt x="83819" y="27686"/>
                </a:lnTo>
                <a:lnTo>
                  <a:pt x="78231" y="26670"/>
                </a:lnTo>
                <a:lnTo>
                  <a:pt x="71247" y="26670"/>
                </a:lnTo>
                <a:lnTo>
                  <a:pt x="64262" y="26670"/>
                </a:lnTo>
                <a:lnTo>
                  <a:pt x="28067" y="46736"/>
                </a:lnTo>
                <a:lnTo>
                  <a:pt x="28067" y="170942"/>
                </a:lnTo>
                <a:lnTo>
                  <a:pt x="0" y="170942"/>
                </a:lnTo>
                <a:lnTo>
                  <a:pt x="0" y="4699"/>
                </a:lnTo>
                <a:lnTo>
                  <a:pt x="28067" y="4699"/>
                </a:lnTo>
                <a:lnTo>
                  <a:pt x="28067" y="23113"/>
                </a:lnTo>
                <a:lnTo>
                  <a:pt x="34256" y="17827"/>
                </a:lnTo>
                <a:lnTo>
                  <a:pt x="71796" y="379"/>
                </a:lnTo>
                <a:lnTo>
                  <a:pt x="7848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23414" y="1750060"/>
            <a:ext cx="98425" cy="217804"/>
          </a:xfrm>
          <a:custGeom>
            <a:avLst/>
            <a:gdLst/>
            <a:ahLst/>
            <a:cxnLst/>
            <a:rect l="l" t="t" r="r" b="b"/>
            <a:pathLst>
              <a:path w="98425" h="217805">
                <a:moveTo>
                  <a:pt x="18796" y="0"/>
                </a:moveTo>
                <a:lnTo>
                  <a:pt x="46862" y="0"/>
                </a:lnTo>
                <a:lnTo>
                  <a:pt x="46862" y="47878"/>
                </a:lnTo>
                <a:lnTo>
                  <a:pt x="98298" y="47878"/>
                </a:lnTo>
                <a:lnTo>
                  <a:pt x="98298" y="70992"/>
                </a:lnTo>
                <a:lnTo>
                  <a:pt x="46862" y="70992"/>
                </a:lnTo>
                <a:lnTo>
                  <a:pt x="46862" y="150113"/>
                </a:lnTo>
                <a:lnTo>
                  <a:pt x="46862" y="158495"/>
                </a:lnTo>
                <a:lnTo>
                  <a:pt x="46990" y="164973"/>
                </a:lnTo>
                <a:lnTo>
                  <a:pt x="47243" y="169544"/>
                </a:lnTo>
                <a:lnTo>
                  <a:pt x="47625" y="174116"/>
                </a:lnTo>
                <a:lnTo>
                  <a:pt x="48768" y="178435"/>
                </a:lnTo>
                <a:lnTo>
                  <a:pt x="50673" y="182372"/>
                </a:lnTo>
                <a:lnTo>
                  <a:pt x="52324" y="185800"/>
                </a:lnTo>
                <a:lnTo>
                  <a:pt x="55118" y="188467"/>
                </a:lnTo>
                <a:lnTo>
                  <a:pt x="58928" y="190118"/>
                </a:lnTo>
                <a:lnTo>
                  <a:pt x="62611" y="191897"/>
                </a:lnTo>
                <a:lnTo>
                  <a:pt x="67818" y="192786"/>
                </a:lnTo>
                <a:lnTo>
                  <a:pt x="74168" y="192786"/>
                </a:lnTo>
                <a:lnTo>
                  <a:pt x="78740" y="192786"/>
                </a:lnTo>
                <a:lnTo>
                  <a:pt x="83185" y="192150"/>
                </a:lnTo>
                <a:lnTo>
                  <a:pt x="87503" y="190753"/>
                </a:lnTo>
                <a:lnTo>
                  <a:pt x="91693" y="189484"/>
                </a:lnTo>
                <a:lnTo>
                  <a:pt x="94742" y="188340"/>
                </a:lnTo>
                <a:lnTo>
                  <a:pt x="96647" y="187451"/>
                </a:lnTo>
                <a:lnTo>
                  <a:pt x="98298" y="187451"/>
                </a:lnTo>
                <a:lnTo>
                  <a:pt x="98298" y="212598"/>
                </a:lnTo>
                <a:lnTo>
                  <a:pt x="93091" y="214122"/>
                </a:lnTo>
                <a:lnTo>
                  <a:pt x="87757" y="215264"/>
                </a:lnTo>
                <a:lnTo>
                  <a:pt x="82296" y="216026"/>
                </a:lnTo>
                <a:lnTo>
                  <a:pt x="76962" y="216915"/>
                </a:lnTo>
                <a:lnTo>
                  <a:pt x="71882" y="217297"/>
                </a:lnTo>
                <a:lnTo>
                  <a:pt x="67310" y="217297"/>
                </a:lnTo>
                <a:lnTo>
                  <a:pt x="26029" y="196842"/>
                </a:lnTo>
                <a:lnTo>
                  <a:pt x="18796" y="163194"/>
                </a:lnTo>
                <a:lnTo>
                  <a:pt x="18796" y="70992"/>
                </a:lnTo>
                <a:lnTo>
                  <a:pt x="0" y="70992"/>
                </a:lnTo>
                <a:lnTo>
                  <a:pt x="0" y="47878"/>
                </a:lnTo>
                <a:lnTo>
                  <a:pt x="18796" y="47878"/>
                </a:lnTo>
                <a:lnTo>
                  <a:pt x="1879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07132" y="1727961"/>
            <a:ext cx="147066" cy="2407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5079" y="1709902"/>
            <a:ext cx="1203579" cy="32006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27347" y="1709927"/>
            <a:ext cx="992124" cy="3216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19115" y="1709927"/>
            <a:ext cx="846963" cy="26339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56959" y="1709902"/>
            <a:ext cx="878586" cy="3200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54240" y="1717535"/>
            <a:ext cx="1322831" cy="25579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6488" y="2084844"/>
            <a:ext cx="680085" cy="31253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0143" y="2663939"/>
            <a:ext cx="168909" cy="1780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021" y="2682113"/>
            <a:ext cx="158305" cy="1675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8011" y="2590800"/>
            <a:ext cx="1277112" cy="26339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08860" y="2598407"/>
            <a:ext cx="998727" cy="25579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62528" y="2651709"/>
            <a:ext cx="646557" cy="26078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83964" y="2590800"/>
            <a:ext cx="929259" cy="26339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1432" y="2598407"/>
            <a:ext cx="1325117" cy="25579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59523" y="2590800"/>
            <a:ext cx="586740" cy="263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10856" y="2590800"/>
            <a:ext cx="980567" cy="26339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4296" y="2973311"/>
            <a:ext cx="585597" cy="24664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43811" y="2956534"/>
            <a:ext cx="1685544" cy="32006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43655" y="2965754"/>
            <a:ext cx="853249" cy="2421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61563" y="2989198"/>
            <a:ext cx="833755" cy="221615"/>
          </a:xfrm>
          <a:custGeom>
            <a:avLst/>
            <a:gdLst/>
            <a:ahLst/>
            <a:cxnLst/>
            <a:rect l="l" t="t" r="r" b="b"/>
            <a:pathLst>
              <a:path w="833754" h="221614">
                <a:moveTo>
                  <a:pt x="223265" y="0"/>
                </a:moveTo>
                <a:lnTo>
                  <a:pt x="167639" y="0"/>
                </a:lnTo>
                <a:lnTo>
                  <a:pt x="167639" y="221614"/>
                </a:lnTo>
                <a:lnTo>
                  <a:pt x="197103" y="221614"/>
                </a:lnTo>
                <a:lnTo>
                  <a:pt x="197103" y="138937"/>
                </a:lnTo>
                <a:lnTo>
                  <a:pt x="222123" y="138937"/>
                </a:lnTo>
                <a:lnTo>
                  <a:pt x="261238" y="133096"/>
                </a:lnTo>
                <a:lnTo>
                  <a:pt x="290213" y="113791"/>
                </a:lnTo>
                <a:lnTo>
                  <a:pt x="197103" y="113791"/>
                </a:lnTo>
                <a:lnTo>
                  <a:pt x="197103" y="25273"/>
                </a:lnTo>
                <a:lnTo>
                  <a:pt x="293670" y="25273"/>
                </a:lnTo>
                <a:lnTo>
                  <a:pt x="292211" y="23431"/>
                </a:lnTo>
                <a:lnTo>
                  <a:pt x="256794" y="3175"/>
                </a:lnTo>
                <a:lnTo>
                  <a:pt x="232719" y="192"/>
                </a:lnTo>
                <a:lnTo>
                  <a:pt x="223265" y="0"/>
                </a:lnTo>
                <a:close/>
              </a:path>
              <a:path w="833754" h="221614">
                <a:moveTo>
                  <a:pt x="414654" y="0"/>
                </a:moveTo>
                <a:lnTo>
                  <a:pt x="378460" y="0"/>
                </a:lnTo>
                <a:lnTo>
                  <a:pt x="303657" y="221614"/>
                </a:lnTo>
                <a:lnTo>
                  <a:pt x="333501" y="221614"/>
                </a:lnTo>
                <a:lnTo>
                  <a:pt x="353567" y="159638"/>
                </a:lnTo>
                <a:lnTo>
                  <a:pt x="468538" y="159638"/>
                </a:lnTo>
                <a:lnTo>
                  <a:pt x="460051" y="134492"/>
                </a:lnTo>
                <a:lnTo>
                  <a:pt x="361696" y="134492"/>
                </a:lnTo>
                <a:lnTo>
                  <a:pt x="395859" y="29972"/>
                </a:lnTo>
                <a:lnTo>
                  <a:pt x="424771" y="29972"/>
                </a:lnTo>
                <a:lnTo>
                  <a:pt x="414654" y="0"/>
                </a:lnTo>
                <a:close/>
              </a:path>
              <a:path w="833754" h="221614">
                <a:moveTo>
                  <a:pt x="468538" y="159638"/>
                </a:moveTo>
                <a:lnTo>
                  <a:pt x="438276" y="159638"/>
                </a:lnTo>
                <a:lnTo>
                  <a:pt x="458342" y="221614"/>
                </a:lnTo>
                <a:lnTo>
                  <a:pt x="489458" y="221614"/>
                </a:lnTo>
                <a:lnTo>
                  <a:pt x="468538" y="159638"/>
                </a:lnTo>
                <a:close/>
              </a:path>
              <a:path w="833754" h="221614">
                <a:moveTo>
                  <a:pt x="575056" y="26162"/>
                </a:moveTo>
                <a:lnTo>
                  <a:pt x="545591" y="26162"/>
                </a:lnTo>
                <a:lnTo>
                  <a:pt x="545591" y="221614"/>
                </a:lnTo>
                <a:lnTo>
                  <a:pt x="575056" y="221614"/>
                </a:lnTo>
                <a:lnTo>
                  <a:pt x="575056" y="26162"/>
                </a:lnTo>
                <a:close/>
              </a:path>
              <a:path w="833754" h="221614">
                <a:moveTo>
                  <a:pt x="424771" y="29972"/>
                </a:moveTo>
                <a:lnTo>
                  <a:pt x="395859" y="29972"/>
                </a:lnTo>
                <a:lnTo>
                  <a:pt x="430022" y="134492"/>
                </a:lnTo>
                <a:lnTo>
                  <a:pt x="460051" y="134492"/>
                </a:lnTo>
                <a:lnTo>
                  <a:pt x="424771" y="29972"/>
                </a:lnTo>
                <a:close/>
              </a:path>
              <a:path w="833754" h="221614">
                <a:moveTo>
                  <a:pt x="293670" y="25273"/>
                </a:moveTo>
                <a:lnTo>
                  <a:pt x="230759" y="25273"/>
                </a:lnTo>
                <a:lnTo>
                  <a:pt x="238506" y="25908"/>
                </a:lnTo>
                <a:lnTo>
                  <a:pt x="250825" y="28448"/>
                </a:lnTo>
                <a:lnTo>
                  <a:pt x="256286" y="30606"/>
                </a:lnTo>
                <a:lnTo>
                  <a:pt x="266319" y="37337"/>
                </a:lnTo>
                <a:lnTo>
                  <a:pt x="270256" y="41910"/>
                </a:lnTo>
                <a:lnTo>
                  <a:pt x="272923" y="47625"/>
                </a:lnTo>
                <a:lnTo>
                  <a:pt x="275589" y="53212"/>
                </a:lnTo>
                <a:lnTo>
                  <a:pt x="276860" y="59816"/>
                </a:lnTo>
                <a:lnTo>
                  <a:pt x="276860" y="74549"/>
                </a:lnTo>
                <a:lnTo>
                  <a:pt x="253364" y="108965"/>
                </a:lnTo>
                <a:lnTo>
                  <a:pt x="217170" y="113791"/>
                </a:lnTo>
                <a:lnTo>
                  <a:pt x="290213" y="113791"/>
                </a:lnTo>
                <a:lnTo>
                  <a:pt x="307262" y="73925"/>
                </a:lnTo>
                <a:lnTo>
                  <a:pt x="307594" y="66801"/>
                </a:lnTo>
                <a:lnTo>
                  <a:pt x="307143" y="57898"/>
                </a:lnTo>
                <a:lnTo>
                  <a:pt x="305800" y="49672"/>
                </a:lnTo>
                <a:lnTo>
                  <a:pt x="303575" y="42138"/>
                </a:lnTo>
                <a:lnTo>
                  <a:pt x="300482" y="35305"/>
                </a:lnTo>
                <a:lnTo>
                  <a:pt x="296697" y="29094"/>
                </a:lnTo>
                <a:lnTo>
                  <a:pt x="293670" y="25273"/>
                </a:lnTo>
                <a:close/>
              </a:path>
              <a:path w="833754" h="221614">
                <a:moveTo>
                  <a:pt x="649477" y="0"/>
                </a:moveTo>
                <a:lnTo>
                  <a:pt x="471170" y="0"/>
                </a:lnTo>
                <a:lnTo>
                  <a:pt x="471170" y="26162"/>
                </a:lnTo>
                <a:lnTo>
                  <a:pt x="649477" y="26162"/>
                </a:lnTo>
                <a:lnTo>
                  <a:pt x="649477" y="0"/>
                </a:lnTo>
                <a:close/>
              </a:path>
              <a:path w="833754" h="221614">
                <a:moveTo>
                  <a:pt x="55625" y="0"/>
                </a:moveTo>
                <a:lnTo>
                  <a:pt x="0" y="0"/>
                </a:lnTo>
                <a:lnTo>
                  <a:pt x="0" y="221614"/>
                </a:lnTo>
                <a:lnTo>
                  <a:pt x="29463" y="221614"/>
                </a:lnTo>
                <a:lnTo>
                  <a:pt x="29463" y="138937"/>
                </a:lnTo>
                <a:lnTo>
                  <a:pt x="54483" y="138937"/>
                </a:lnTo>
                <a:lnTo>
                  <a:pt x="93599" y="133096"/>
                </a:lnTo>
                <a:lnTo>
                  <a:pt x="122573" y="113791"/>
                </a:lnTo>
                <a:lnTo>
                  <a:pt x="29463" y="113791"/>
                </a:lnTo>
                <a:lnTo>
                  <a:pt x="29463" y="25273"/>
                </a:lnTo>
                <a:lnTo>
                  <a:pt x="126030" y="25273"/>
                </a:lnTo>
                <a:lnTo>
                  <a:pt x="124571" y="23431"/>
                </a:lnTo>
                <a:lnTo>
                  <a:pt x="89153" y="3175"/>
                </a:lnTo>
                <a:lnTo>
                  <a:pt x="65079" y="192"/>
                </a:lnTo>
                <a:lnTo>
                  <a:pt x="55625" y="0"/>
                </a:lnTo>
                <a:close/>
              </a:path>
              <a:path w="833754" h="221614">
                <a:moveTo>
                  <a:pt x="126030" y="25273"/>
                </a:moveTo>
                <a:lnTo>
                  <a:pt x="63119" y="25273"/>
                </a:lnTo>
                <a:lnTo>
                  <a:pt x="70865" y="25908"/>
                </a:lnTo>
                <a:lnTo>
                  <a:pt x="83185" y="28448"/>
                </a:lnTo>
                <a:lnTo>
                  <a:pt x="88646" y="30606"/>
                </a:lnTo>
                <a:lnTo>
                  <a:pt x="98678" y="37337"/>
                </a:lnTo>
                <a:lnTo>
                  <a:pt x="102615" y="41910"/>
                </a:lnTo>
                <a:lnTo>
                  <a:pt x="105283" y="47625"/>
                </a:lnTo>
                <a:lnTo>
                  <a:pt x="107950" y="53212"/>
                </a:lnTo>
                <a:lnTo>
                  <a:pt x="109220" y="59816"/>
                </a:lnTo>
                <a:lnTo>
                  <a:pt x="109220" y="74549"/>
                </a:lnTo>
                <a:lnTo>
                  <a:pt x="85725" y="108965"/>
                </a:lnTo>
                <a:lnTo>
                  <a:pt x="49529" y="113791"/>
                </a:lnTo>
                <a:lnTo>
                  <a:pt x="122573" y="113791"/>
                </a:lnTo>
                <a:lnTo>
                  <a:pt x="139622" y="73925"/>
                </a:lnTo>
                <a:lnTo>
                  <a:pt x="139953" y="66801"/>
                </a:lnTo>
                <a:lnTo>
                  <a:pt x="139503" y="57898"/>
                </a:lnTo>
                <a:lnTo>
                  <a:pt x="138160" y="49672"/>
                </a:lnTo>
                <a:lnTo>
                  <a:pt x="135935" y="42138"/>
                </a:lnTo>
                <a:lnTo>
                  <a:pt x="132841" y="35305"/>
                </a:lnTo>
                <a:lnTo>
                  <a:pt x="129057" y="29094"/>
                </a:lnTo>
                <a:lnTo>
                  <a:pt x="126030" y="25273"/>
                </a:lnTo>
                <a:close/>
              </a:path>
              <a:path w="833754" h="221614">
                <a:moveTo>
                  <a:pt x="701548" y="0"/>
                </a:moveTo>
                <a:lnTo>
                  <a:pt x="672084" y="0"/>
                </a:lnTo>
                <a:lnTo>
                  <a:pt x="672084" y="221614"/>
                </a:lnTo>
                <a:lnTo>
                  <a:pt x="701548" y="221614"/>
                </a:lnTo>
                <a:lnTo>
                  <a:pt x="701548" y="132968"/>
                </a:lnTo>
                <a:lnTo>
                  <a:pt x="714501" y="118363"/>
                </a:lnTo>
                <a:lnTo>
                  <a:pt x="751840" y="118363"/>
                </a:lnTo>
                <a:lnTo>
                  <a:pt x="738783" y="101853"/>
                </a:lnTo>
                <a:lnTo>
                  <a:pt x="701548" y="101853"/>
                </a:lnTo>
                <a:lnTo>
                  <a:pt x="701548" y="0"/>
                </a:lnTo>
                <a:close/>
              </a:path>
              <a:path w="833754" h="221614">
                <a:moveTo>
                  <a:pt x="751840" y="118363"/>
                </a:moveTo>
                <a:lnTo>
                  <a:pt x="714501" y="118363"/>
                </a:lnTo>
                <a:lnTo>
                  <a:pt x="795274" y="221614"/>
                </a:lnTo>
                <a:lnTo>
                  <a:pt x="833501" y="221614"/>
                </a:lnTo>
                <a:lnTo>
                  <a:pt x="751840" y="118363"/>
                </a:lnTo>
                <a:close/>
              </a:path>
              <a:path w="833754" h="221614">
                <a:moveTo>
                  <a:pt x="828166" y="0"/>
                </a:moveTo>
                <a:lnTo>
                  <a:pt x="792352" y="0"/>
                </a:lnTo>
                <a:lnTo>
                  <a:pt x="701548" y="101853"/>
                </a:lnTo>
                <a:lnTo>
                  <a:pt x="738783" y="101853"/>
                </a:lnTo>
                <a:lnTo>
                  <a:pt x="736473" y="98933"/>
                </a:lnTo>
                <a:lnTo>
                  <a:pt x="82816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23259" y="3019170"/>
            <a:ext cx="68580" cy="104775"/>
          </a:xfrm>
          <a:custGeom>
            <a:avLst/>
            <a:gdLst/>
            <a:ahLst/>
            <a:cxnLst/>
            <a:rect l="l" t="t" r="r" b="b"/>
            <a:pathLst>
              <a:path w="68579" h="104775">
                <a:moveTo>
                  <a:pt x="34162" y="0"/>
                </a:moveTo>
                <a:lnTo>
                  <a:pt x="0" y="104520"/>
                </a:lnTo>
                <a:lnTo>
                  <a:pt x="68325" y="104520"/>
                </a:lnTo>
                <a:lnTo>
                  <a:pt x="3416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58666" y="3014472"/>
            <a:ext cx="80010" cy="88900"/>
          </a:xfrm>
          <a:custGeom>
            <a:avLst/>
            <a:gdLst/>
            <a:ahLst/>
            <a:cxnLst/>
            <a:rect l="l" t="t" r="r" b="b"/>
            <a:pathLst>
              <a:path w="80010" h="88900">
                <a:moveTo>
                  <a:pt x="0" y="0"/>
                </a:moveTo>
                <a:lnTo>
                  <a:pt x="0" y="88518"/>
                </a:lnTo>
                <a:lnTo>
                  <a:pt x="20066" y="88518"/>
                </a:lnTo>
                <a:lnTo>
                  <a:pt x="62357" y="80263"/>
                </a:lnTo>
                <a:lnTo>
                  <a:pt x="79756" y="49275"/>
                </a:lnTo>
                <a:lnTo>
                  <a:pt x="79756" y="42290"/>
                </a:lnTo>
                <a:lnTo>
                  <a:pt x="79756" y="34543"/>
                </a:lnTo>
                <a:lnTo>
                  <a:pt x="78486" y="27939"/>
                </a:lnTo>
                <a:lnTo>
                  <a:pt x="75819" y="22351"/>
                </a:lnTo>
                <a:lnTo>
                  <a:pt x="73152" y="16637"/>
                </a:lnTo>
                <a:lnTo>
                  <a:pt x="69215" y="12064"/>
                </a:lnTo>
                <a:lnTo>
                  <a:pt x="63881" y="8508"/>
                </a:lnTo>
                <a:lnTo>
                  <a:pt x="59182" y="5333"/>
                </a:lnTo>
                <a:lnTo>
                  <a:pt x="53721" y="3175"/>
                </a:lnTo>
                <a:lnTo>
                  <a:pt x="47498" y="1904"/>
                </a:lnTo>
                <a:lnTo>
                  <a:pt x="41402" y="635"/>
                </a:lnTo>
                <a:lnTo>
                  <a:pt x="33655" y="0"/>
                </a:lnTo>
                <a:lnTo>
                  <a:pt x="2438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91027" y="3014472"/>
            <a:ext cx="80010" cy="88900"/>
          </a:xfrm>
          <a:custGeom>
            <a:avLst/>
            <a:gdLst/>
            <a:ahLst/>
            <a:cxnLst/>
            <a:rect l="l" t="t" r="r" b="b"/>
            <a:pathLst>
              <a:path w="80010" h="88900">
                <a:moveTo>
                  <a:pt x="0" y="0"/>
                </a:moveTo>
                <a:lnTo>
                  <a:pt x="0" y="88518"/>
                </a:lnTo>
                <a:lnTo>
                  <a:pt x="20065" y="88518"/>
                </a:lnTo>
                <a:lnTo>
                  <a:pt x="62357" y="80263"/>
                </a:lnTo>
                <a:lnTo>
                  <a:pt x="79756" y="49275"/>
                </a:lnTo>
                <a:lnTo>
                  <a:pt x="79756" y="42290"/>
                </a:lnTo>
                <a:lnTo>
                  <a:pt x="79756" y="34543"/>
                </a:lnTo>
                <a:lnTo>
                  <a:pt x="78486" y="27939"/>
                </a:lnTo>
                <a:lnTo>
                  <a:pt x="75819" y="22351"/>
                </a:lnTo>
                <a:lnTo>
                  <a:pt x="73151" y="16637"/>
                </a:lnTo>
                <a:lnTo>
                  <a:pt x="69214" y="12064"/>
                </a:lnTo>
                <a:lnTo>
                  <a:pt x="63881" y="8508"/>
                </a:lnTo>
                <a:lnTo>
                  <a:pt x="59182" y="5333"/>
                </a:lnTo>
                <a:lnTo>
                  <a:pt x="53721" y="3175"/>
                </a:lnTo>
                <a:lnTo>
                  <a:pt x="47498" y="1904"/>
                </a:lnTo>
                <a:lnTo>
                  <a:pt x="41401" y="635"/>
                </a:lnTo>
                <a:lnTo>
                  <a:pt x="33655" y="0"/>
                </a:lnTo>
                <a:lnTo>
                  <a:pt x="2438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33646" y="2989198"/>
            <a:ext cx="161925" cy="221615"/>
          </a:xfrm>
          <a:custGeom>
            <a:avLst/>
            <a:gdLst/>
            <a:ahLst/>
            <a:cxnLst/>
            <a:rect l="l" t="t" r="r" b="b"/>
            <a:pathLst>
              <a:path w="161925" h="221614">
                <a:moveTo>
                  <a:pt x="0" y="0"/>
                </a:moveTo>
                <a:lnTo>
                  <a:pt x="29463" y="0"/>
                </a:lnTo>
                <a:lnTo>
                  <a:pt x="29463" y="101853"/>
                </a:lnTo>
                <a:lnTo>
                  <a:pt x="120268" y="0"/>
                </a:lnTo>
                <a:lnTo>
                  <a:pt x="156082" y="0"/>
                </a:lnTo>
                <a:lnTo>
                  <a:pt x="64388" y="98933"/>
                </a:lnTo>
                <a:lnTo>
                  <a:pt x="161416" y="221614"/>
                </a:lnTo>
                <a:lnTo>
                  <a:pt x="123189" y="221614"/>
                </a:lnTo>
                <a:lnTo>
                  <a:pt x="42417" y="118363"/>
                </a:lnTo>
                <a:lnTo>
                  <a:pt x="29463" y="132968"/>
                </a:lnTo>
                <a:lnTo>
                  <a:pt x="29463" y="221614"/>
                </a:lnTo>
                <a:lnTo>
                  <a:pt x="0" y="22161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32733" y="2989198"/>
            <a:ext cx="178435" cy="221615"/>
          </a:xfrm>
          <a:custGeom>
            <a:avLst/>
            <a:gdLst/>
            <a:ahLst/>
            <a:cxnLst/>
            <a:rect l="l" t="t" r="r" b="b"/>
            <a:pathLst>
              <a:path w="178435" h="221614">
                <a:moveTo>
                  <a:pt x="0" y="0"/>
                </a:moveTo>
                <a:lnTo>
                  <a:pt x="178307" y="0"/>
                </a:lnTo>
                <a:lnTo>
                  <a:pt x="178307" y="26162"/>
                </a:lnTo>
                <a:lnTo>
                  <a:pt x="103886" y="26162"/>
                </a:lnTo>
                <a:lnTo>
                  <a:pt x="103886" y="221614"/>
                </a:lnTo>
                <a:lnTo>
                  <a:pt x="74421" y="221614"/>
                </a:lnTo>
                <a:lnTo>
                  <a:pt x="74421" y="26162"/>
                </a:lnTo>
                <a:lnTo>
                  <a:pt x="0" y="2616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65220" y="2989198"/>
            <a:ext cx="186055" cy="221615"/>
          </a:xfrm>
          <a:custGeom>
            <a:avLst/>
            <a:gdLst/>
            <a:ahLst/>
            <a:cxnLst/>
            <a:rect l="l" t="t" r="r" b="b"/>
            <a:pathLst>
              <a:path w="186054" h="221614">
                <a:moveTo>
                  <a:pt x="74802" y="0"/>
                </a:moveTo>
                <a:lnTo>
                  <a:pt x="110997" y="0"/>
                </a:lnTo>
                <a:lnTo>
                  <a:pt x="185800" y="221614"/>
                </a:lnTo>
                <a:lnTo>
                  <a:pt x="154685" y="221614"/>
                </a:lnTo>
                <a:lnTo>
                  <a:pt x="134619" y="159638"/>
                </a:lnTo>
                <a:lnTo>
                  <a:pt x="49910" y="159638"/>
                </a:lnTo>
                <a:lnTo>
                  <a:pt x="29844" y="221614"/>
                </a:lnTo>
                <a:lnTo>
                  <a:pt x="0" y="221614"/>
                </a:lnTo>
                <a:lnTo>
                  <a:pt x="7480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29203" y="2989198"/>
            <a:ext cx="140335" cy="221615"/>
          </a:xfrm>
          <a:custGeom>
            <a:avLst/>
            <a:gdLst/>
            <a:ahLst/>
            <a:cxnLst/>
            <a:rect l="l" t="t" r="r" b="b"/>
            <a:pathLst>
              <a:path w="140335" h="221614">
                <a:moveTo>
                  <a:pt x="0" y="0"/>
                </a:moveTo>
                <a:lnTo>
                  <a:pt x="55625" y="0"/>
                </a:lnTo>
                <a:lnTo>
                  <a:pt x="65079" y="192"/>
                </a:lnTo>
                <a:lnTo>
                  <a:pt x="108084" y="10408"/>
                </a:lnTo>
                <a:lnTo>
                  <a:pt x="135935" y="42138"/>
                </a:lnTo>
                <a:lnTo>
                  <a:pt x="139954" y="66801"/>
                </a:lnTo>
                <a:lnTo>
                  <a:pt x="139622" y="73925"/>
                </a:lnTo>
                <a:lnTo>
                  <a:pt x="124835" y="111269"/>
                </a:lnTo>
                <a:lnTo>
                  <a:pt x="93599" y="133096"/>
                </a:lnTo>
                <a:lnTo>
                  <a:pt x="54483" y="138937"/>
                </a:lnTo>
                <a:lnTo>
                  <a:pt x="29463" y="138937"/>
                </a:lnTo>
                <a:lnTo>
                  <a:pt x="29463" y="221614"/>
                </a:lnTo>
                <a:lnTo>
                  <a:pt x="0" y="22161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61563" y="2989198"/>
            <a:ext cx="140335" cy="221615"/>
          </a:xfrm>
          <a:custGeom>
            <a:avLst/>
            <a:gdLst/>
            <a:ahLst/>
            <a:cxnLst/>
            <a:rect l="l" t="t" r="r" b="b"/>
            <a:pathLst>
              <a:path w="140335" h="221614">
                <a:moveTo>
                  <a:pt x="0" y="0"/>
                </a:moveTo>
                <a:lnTo>
                  <a:pt x="55625" y="0"/>
                </a:lnTo>
                <a:lnTo>
                  <a:pt x="65079" y="192"/>
                </a:lnTo>
                <a:lnTo>
                  <a:pt x="108084" y="10408"/>
                </a:lnTo>
                <a:lnTo>
                  <a:pt x="135935" y="42138"/>
                </a:lnTo>
                <a:lnTo>
                  <a:pt x="139953" y="66801"/>
                </a:lnTo>
                <a:lnTo>
                  <a:pt x="139622" y="73925"/>
                </a:lnTo>
                <a:lnTo>
                  <a:pt x="124835" y="111269"/>
                </a:lnTo>
                <a:lnTo>
                  <a:pt x="93599" y="133096"/>
                </a:lnTo>
                <a:lnTo>
                  <a:pt x="54483" y="138937"/>
                </a:lnTo>
                <a:lnTo>
                  <a:pt x="29463" y="138937"/>
                </a:lnTo>
                <a:lnTo>
                  <a:pt x="29463" y="221614"/>
                </a:lnTo>
                <a:lnTo>
                  <a:pt x="0" y="22161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8620" y="3544773"/>
            <a:ext cx="170395" cy="18127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1777" y="3562984"/>
            <a:ext cx="159550" cy="17068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011" y="3471671"/>
            <a:ext cx="1717548" cy="26339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88335" y="3471671"/>
            <a:ext cx="1677924" cy="3216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80559" y="3480866"/>
            <a:ext cx="853249" cy="2421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98466" y="3504310"/>
            <a:ext cx="833755" cy="221615"/>
          </a:xfrm>
          <a:custGeom>
            <a:avLst/>
            <a:gdLst/>
            <a:ahLst/>
            <a:cxnLst/>
            <a:rect l="l" t="t" r="r" b="b"/>
            <a:pathLst>
              <a:path w="833754" h="221614">
                <a:moveTo>
                  <a:pt x="223266" y="0"/>
                </a:moveTo>
                <a:lnTo>
                  <a:pt x="167640" y="0"/>
                </a:lnTo>
                <a:lnTo>
                  <a:pt x="167640" y="221614"/>
                </a:lnTo>
                <a:lnTo>
                  <a:pt x="197104" y="221614"/>
                </a:lnTo>
                <a:lnTo>
                  <a:pt x="197104" y="138937"/>
                </a:lnTo>
                <a:lnTo>
                  <a:pt x="222123" y="138937"/>
                </a:lnTo>
                <a:lnTo>
                  <a:pt x="261238" y="133095"/>
                </a:lnTo>
                <a:lnTo>
                  <a:pt x="290213" y="113791"/>
                </a:lnTo>
                <a:lnTo>
                  <a:pt x="197104" y="113791"/>
                </a:lnTo>
                <a:lnTo>
                  <a:pt x="197104" y="25273"/>
                </a:lnTo>
                <a:lnTo>
                  <a:pt x="293670" y="25273"/>
                </a:lnTo>
                <a:lnTo>
                  <a:pt x="292211" y="23431"/>
                </a:lnTo>
                <a:lnTo>
                  <a:pt x="256794" y="3175"/>
                </a:lnTo>
                <a:lnTo>
                  <a:pt x="232719" y="192"/>
                </a:lnTo>
                <a:lnTo>
                  <a:pt x="223266" y="0"/>
                </a:lnTo>
                <a:close/>
              </a:path>
              <a:path w="833754" h="221614">
                <a:moveTo>
                  <a:pt x="414655" y="0"/>
                </a:moveTo>
                <a:lnTo>
                  <a:pt x="378460" y="0"/>
                </a:lnTo>
                <a:lnTo>
                  <a:pt x="303657" y="221614"/>
                </a:lnTo>
                <a:lnTo>
                  <a:pt x="333502" y="221614"/>
                </a:lnTo>
                <a:lnTo>
                  <a:pt x="353568" y="159638"/>
                </a:lnTo>
                <a:lnTo>
                  <a:pt x="468538" y="159638"/>
                </a:lnTo>
                <a:lnTo>
                  <a:pt x="460051" y="134493"/>
                </a:lnTo>
                <a:lnTo>
                  <a:pt x="361696" y="134493"/>
                </a:lnTo>
                <a:lnTo>
                  <a:pt x="395859" y="29972"/>
                </a:lnTo>
                <a:lnTo>
                  <a:pt x="424771" y="29972"/>
                </a:lnTo>
                <a:lnTo>
                  <a:pt x="414655" y="0"/>
                </a:lnTo>
                <a:close/>
              </a:path>
              <a:path w="833754" h="221614">
                <a:moveTo>
                  <a:pt x="468538" y="159638"/>
                </a:moveTo>
                <a:lnTo>
                  <a:pt x="438277" y="159638"/>
                </a:lnTo>
                <a:lnTo>
                  <a:pt x="458343" y="221614"/>
                </a:lnTo>
                <a:lnTo>
                  <a:pt x="489458" y="221614"/>
                </a:lnTo>
                <a:lnTo>
                  <a:pt x="468538" y="159638"/>
                </a:lnTo>
                <a:close/>
              </a:path>
              <a:path w="833754" h="221614">
                <a:moveTo>
                  <a:pt x="575056" y="26162"/>
                </a:moveTo>
                <a:lnTo>
                  <a:pt x="545592" y="26162"/>
                </a:lnTo>
                <a:lnTo>
                  <a:pt x="545592" y="221614"/>
                </a:lnTo>
                <a:lnTo>
                  <a:pt x="575056" y="221614"/>
                </a:lnTo>
                <a:lnTo>
                  <a:pt x="575056" y="26162"/>
                </a:lnTo>
                <a:close/>
              </a:path>
              <a:path w="833754" h="221614">
                <a:moveTo>
                  <a:pt x="424771" y="29972"/>
                </a:moveTo>
                <a:lnTo>
                  <a:pt x="395859" y="29972"/>
                </a:lnTo>
                <a:lnTo>
                  <a:pt x="430022" y="134493"/>
                </a:lnTo>
                <a:lnTo>
                  <a:pt x="460051" y="134493"/>
                </a:lnTo>
                <a:lnTo>
                  <a:pt x="424771" y="29972"/>
                </a:lnTo>
                <a:close/>
              </a:path>
              <a:path w="833754" h="221614">
                <a:moveTo>
                  <a:pt x="293670" y="25273"/>
                </a:moveTo>
                <a:lnTo>
                  <a:pt x="230759" y="25273"/>
                </a:lnTo>
                <a:lnTo>
                  <a:pt x="238506" y="25908"/>
                </a:lnTo>
                <a:lnTo>
                  <a:pt x="250825" y="28448"/>
                </a:lnTo>
                <a:lnTo>
                  <a:pt x="256286" y="30606"/>
                </a:lnTo>
                <a:lnTo>
                  <a:pt x="266319" y="37337"/>
                </a:lnTo>
                <a:lnTo>
                  <a:pt x="270256" y="41910"/>
                </a:lnTo>
                <a:lnTo>
                  <a:pt x="272923" y="47625"/>
                </a:lnTo>
                <a:lnTo>
                  <a:pt x="275590" y="53212"/>
                </a:lnTo>
                <a:lnTo>
                  <a:pt x="276860" y="59816"/>
                </a:lnTo>
                <a:lnTo>
                  <a:pt x="276860" y="74549"/>
                </a:lnTo>
                <a:lnTo>
                  <a:pt x="253365" y="108965"/>
                </a:lnTo>
                <a:lnTo>
                  <a:pt x="217170" y="113791"/>
                </a:lnTo>
                <a:lnTo>
                  <a:pt x="290213" y="113791"/>
                </a:lnTo>
                <a:lnTo>
                  <a:pt x="307262" y="73925"/>
                </a:lnTo>
                <a:lnTo>
                  <a:pt x="307594" y="66801"/>
                </a:lnTo>
                <a:lnTo>
                  <a:pt x="307143" y="57898"/>
                </a:lnTo>
                <a:lnTo>
                  <a:pt x="305800" y="49672"/>
                </a:lnTo>
                <a:lnTo>
                  <a:pt x="303575" y="42138"/>
                </a:lnTo>
                <a:lnTo>
                  <a:pt x="300482" y="35305"/>
                </a:lnTo>
                <a:lnTo>
                  <a:pt x="296697" y="29094"/>
                </a:lnTo>
                <a:lnTo>
                  <a:pt x="293670" y="25273"/>
                </a:lnTo>
                <a:close/>
              </a:path>
              <a:path w="833754" h="221614">
                <a:moveTo>
                  <a:pt x="649478" y="0"/>
                </a:moveTo>
                <a:lnTo>
                  <a:pt x="471170" y="0"/>
                </a:lnTo>
                <a:lnTo>
                  <a:pt x="471170" y="26162"/>
                </a:lnTo>
                <a:lnTo>
                  <a:pt x="649478" y="26162"/>
                </a:lnTo>
                <a:lnTo>
                  <a:pt x="649478" y="0"/>
                </a:lnTo>
                <a:close/>
              </a:path>
              <a:path w="833754" h="221614">
                <a:moveTo>
                  <a:pt x="55625" y="0"/>
                </a:moveTo>
                <a:lnTo>
                  <a:pt x="0" y="0"/>
                </a:lnTo>
                <a:lnTo>
                  <a:pt x="0" y="221614"/>
                </a:lnTo>
                <a:lnTo>
                  <a:pt x="29463" y="221614"/>
                </a:lnTo>
                <a:lnTo>
                  <a:pt x="29463" y="138937"/>
                </a:lnTo>
                <a:lnTo>
                  <a:pt x="54483" y="138937"/>
                </a:lnTo>
                <a:lnTo>
                  <a:pt x="93599" y="133095"/>
                </a:lnTo>
                <a:lnTo>
                  <a:pt x="122573" y="113791"/>
                </a:lnTo>
                <a:lnTo>
                  <a:pt x="29463" y="113791"/>
                </a:lnTo>
                <a:lnTo>
                  <a:pt x="29463" y="25273"/>
                </a:lnTo>
                <a:lnTo>
                  <a:pt x="126030" y="25273"/>
                </a:lnTo>
                <a:lnTo>
                  <a:pt x="124571" y="23431"/>
                </a:lnTo>
                <a:lnTo>
                  <a:pt x="89154" y="3175"/>
                </a:lnTo>
                <a:lnTo>
                  <a:pt x="65079" y="192"/>
                </a:lnTo>
                <a:lnTo>
                  <a:pt x="55625" y="0"/>
                </a:lnTo>
                <a:close/>
              </a:path>
              <a:path w="833754" h="221614">
                <a:moveTo>
                  <a:pt x="126030" y="25273"/>
                </a:moveTo>
                <a:lnTo>
                  <a:pt x="63119" y="25273"/>
                </a:lnTo>
                <a:lnTo>
                  <a:pt x="70866" y="25908"/>
                </a:lnTo>
                <a:lnTo>
                  <a:pt x="83185" y="28448"/>
                </a:lnTo>
                <a:lnTo>
                  <a:pt x="88646" y="30606"/>
                </a:lnTo>
                <a:lnTo>
                  <a:pt x="98679" y="37337"/>
                </a:lnTo>
                <a:lnTo>
                  <a:pt x="102616" y="41910"/>
                </a:lnTo>
                <a:lnTo>
                  <a:pt x="105283" y="47625"/>
                </a:lnTo>
                <a:lnTo>
                  <a:pt x="107950" y="53212"/>
                </a:lnTo>
                <a:lnTo>
                  <a:pt x="109220" y="59816"/>
                </a:lnTo>
                <a:lnTo>
                  <a:pt x="109220" y="74549"/>
                </a:lnTo>
                <a:lnTo>
                  <a:pt x="85725" y="108965"/>
                </a:lnTo>
                <a:lnTo>
                  <a:pt x="49530" y="113791"/>
                </a:lnTo>
                <a:lnTo>
                  <a:pt x="122573" y="113791"/>
                </a:lnTo>
                <a:lnTo>
                  <a:pt x="139622" y="73925"/>
                </a:lnTo>
                <a:lnTo>
                  <a:pt x="139954" y="66801"/>
                </a:lnTo>
                <a:lnTo>
                  <a:pt x="139503" y="57898"/>
                </a:lnTo>
                <a:lnTo>
                  <a:pt x="138160" y="49672"/>
                </a:lnTo>
                <a:lnTo>
                  <a:pt x="135935" y="42138"/>
                </a:lnTo>
                <a:lnTo>
                  <a:pt x="132842" y="35305"/>
                </a:lnTo>
                <a:lnTo>
                  <a:pt x="129057" y="29094"/>
                </a:lnTo>
                <a:lnTo>
                  <a:pt x="126030" y="25273"/>
                </a:lnTo>
                <a:close/>
              </a:path>
              <a:path w="833754" h="221614">
                <a:moveTo>
                  <a:pt x="701548" y="0"/>
                </a:moveTo>
                <a:lnTo>
                  <a:pt x="672084" y="0"/>
                </a:lnTo>
                <a:lnTo>
                  <a:pt x="672084" y="221614"/>
                </a:lnTo>
                <a:lnTo>
                  <a:pt x="701548" y="221614"/>
                </a:lnTo>
                <a:lnTo>
                  <a:pt x="701548" y="132969"/>
                </a:lnTo>
                <a:lnTo>
                  <a:pt x="714502" y="118363"/>
                </a:lnTo>
                <a:lnTo>
                  <a:pt x="751840" y="118363"/>
                </a:lnTo>
                <a:lnTo>
                  <a:pt x="738783" y="101853"/>
                </a:lnTo>
                <a:lnTo>
                  <a:pt x="701548" y="101853"/>
                </a:lnTo>
                <a:lnTo>
                  <a:pt x="701548" y="0"/>
                </a:lnTo>
                <a:close/>
              </a:path>
              <a:path w="833754" h="221614">
                <a:moveTo>
                  <a:pt x="751840" y="118363"/>
                </a:moveTo>
                <a:lnTo>
                  <a:pt x="714502" y="118363"/>
                </a:lnTo>
                <a:lnTo>
                  <a:pt x="795274" y="221614"/>
                </a:lnTo>
                <a:lnTo>
                  <a:pt x="833501" y="221614"/>
                </a:lnTo>
                <a:lnTo>
                  <a:pt x="751840" y="118363"/>
                </a:lnTo>
                <a:close/>
              </a:path>
              <a:path w="833754" h="221614">
                <a:moveTo>
                  <a:pt x="828167" y="0"/>
                </a:moveTo>
                <a:lnTo>
                  <a:pt x="792353" y="0"/>
                </a:lnTo>
                <a:lnTo>
                  <a:pt x="701548" y="101853"/>
                </a:lnTo>
                <a:lnTo>
                  <a:pt x="738783" y="101853"/>
                </a:lnTo>
                <a:lnTo>
                  <a:pt x="736473" y="98933"/>
                </a:lnTo>
                <a:lnTo>
                  <a:pt x="82816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60163" y="3534283"/>
            <a:ext cx="68580" cy="104775"/>
          </a:xfrm>
          <a:custGeom>
            <a:avLst/>
            <a:gdLst/>
            <a:ahLst/>
            <a:cxnLst/>
            <a:rect l="l" t="t" r="r" b="b"/>
            <a:pathLst>
              <a:path w="68579" h="104775">
                <a:moveTo>
                  <a:pt x="34162" y="0"/>
                </a:moveTo>
                <a:lnTo>
                  <a:pt x="0" y="104520"/>
                </a:lnTo>
                <a:lnTo>
                  <a:pt x="68325" y="104520"/>
                </a:lnTo>
                <a:lnTo>
                  <a:pt x="3416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95571" y="3529584"/>
            <a:ext cx="80010" cy="88900"/>
          </a:xfrm>
          <a:custGeom>
            <a:avLst/>
            <a:gdLst/>
            <a:ahLst/>
            <a:cxnLst/>
            <a:rect l="l" t="t" r="r" b="b"/>
            <a:pathLst>
              <a:path w="80010" h="88900">
                <a:moveTo>
                  <a:pt x="0" y="0"/>
                </a:moveTo>
                <a:lnTo>
                  <a:pt x="0" y="88518"/>
                </a:lnTo>
                <a:lnTo>
                  <a:pt x="20065" y="88518"/>
                </a:lnTo>
                <a:lnTo>
                  <a:pt x="62356" y="80263"/>
                </a:lnTo>
                <a:lnTo>
                  <a:pt x="79755" y="49275"/>
                </a:lnTo>
                <a:lnTo>
                  <a:pt x="79755" y="42290"/>
                </a:lnTo>
                <a:lnTo>
                  <a:pt x="79755" y="34543"/>
                </a:lnTo>
                <a:lnTo>
                  <a:pt x="78486" y="27939"/>
                </a:lnTo>
                <a:lnTo>
                  <a:pt x="75818" y="22351"/>
                </a:lnTo>
                <a:lnTo>
                  <a:pt x="73151" y="16637"/>
                </a:lnTo>
                <a:lnTo>
                  <a:pt x="69214" y="12064"/>
                </a:lnTo>
                <a:lnTo>
                  <a:pt x="63880" y="8508"/>
                </a:lnTo>
                <a:lnTo>
                  <a:pt x="59181" y="5333"/>
                </a:lnTo>
                <a:lnTo>
                  <a:pt x="53720" y="3175"/>
                </a:lnTo>
                <a:lnTo>
                  <a:pt x="47498" y="1904"/>
                </a:lnTo>
                <a:lnTo>
                  <a:pt x="41401" y="635"/>
                </a:lnTo>
                <a:lnTo>
                  <a:pt x="33654" y="0"/>
                </a:lnTo>
                <a:lnTo>
                  <a:pt x="2438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27930" y="3529584"/>
            <a:ext cx="80010" cy="88900"/>
          </a:xfrm>
          <a:custGeom>
            <a:avLst/>
            <a:gdLst/>
            <a:ahLst/>
            <a:cxnLst/>
            <a:rect l="l" t="t" r="r" b="b"/>
            <a:pathLst>
              <a:path w="80010" h="88900">
                <a:moveTo>
                  <a:pt x="0" y="0"/>
                </a:moveTo>
                <a:lnTo>
                  <a:pt x="0" y="88518"/>
                </a:lnTo>
                <a:lnTo>
                  <a:pt x="20066" y="88518"/>
                </a:lnTo>
                <a:lnTo>
                  <a:pt x="62357" y="80263"/>
                </a:lnTo>
                <a:lnTo>
                  <a:pt x="79756" y="49275"/>
                </a:lnTo>
                <a:lnTo>
                  <a:pt x="79756" y="42290"/>
                </a:lnTo>
                <a:lnTo>
                  <a:pt x="79756" y="34543"/>
                </a:lnTo>
                <a:lnTo>
                  <a:pt x="78486" y="27939"/>
                </a:lnTo>
                <a:lnTo>
                  <a:pt x="75819" y="22351"/>
                </a:lnTo>
                <a:lnTo>
                  <a:pt x="73152" y="16637"/>
                </a:lnTo>
                <a:lnTo>
                  <a:pt x="69215" y="12064"/>
                </a:lnTo>
                <a:lnTo>
                  <a:pt x="63881" y="8508"/>
                </a:lnTo>
                <a:lnTo>
                  <a:pt x="59182" y="5333"/>
                </a:lnTo>
                <a:lnTo>
                  <a:pt x="53721" y="3175"/>
                </a:lnTo>
                <a:lnTo>
                  <a:pt x="47498" y="1904"/>
                </a:lnTo>
                <a:lnTo>
                  <a:pt x="41402" y="635"/>
                </a:lnTo>
                <a:lnTo>
                  <a:pt x="33655" y="0"/>
                </a:lnTo>
                <a:lnTo>
                  <a:pt x="2438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70551" y="3504310"/>
            <a:ext cx="161925" cy="221615"/>
          </a:xfrm>
          <a:custGeom>
            <a:avLst/>
            <a:gdLst/>
            <a:ahLst/>
            <a:cxnLst/>
            <a:rect l="l" t="t" r="r" b="b"/>
            <a:pathLst>
              <a:path w="161925" h="221614">
                <a:moveTo>
                  <a:pt x="0" y="0"/>
                </a:moveTo>
                <a:lnTo>
                  <a:pt x="29463" y="0"/>
                </a:lnTo>
                <a:lnTo>
                  <a:pt x="29463" y="101853"/>
                </a:lnTo>
                <a:lnTo>
                  <a:pt x="120269" y="0"/>
                </a:lnTo>
                <a:lnTo>
                  <a:pt x="156083" y="0"/>
                </a:lnTo>
                <a:lnTo>
                  <a:pt x="64388" y="98933"/>
                </a:lnTo>
                <a:lnTo>
                  <a:pt x="161416" y="221614"/>
                </a:lnTo>
                <a:lnTo>
                  <a:pt x="123189" y="221614"/>
                </a:lnTo>
                <a:lnTo>
                  <a:pt x="42418" y="118363"/>
                </a:lnTo>
                <a:lnTo>
                  <a:pt x="29463" y="132969"/>
                </a:lnTo>
                <a:lnTo>
                  <a:pt x="29463" y="221614"/>
                </a:lnTo>
                <a:lnTo>
                  <a:pt x="0" y="22161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69636" y="3504310"/>
            <a:ext cx="178435" cy="221615"/>
          </a:xfrm>
          <a:custGeom>
            <a:avLst/>
            <a:gdLst/>
            <a:ahLst/>
            <a:cxnLst/>
            <a:rect l="l" t="t" r="r" b="b"/>
            <a:pathLst>
              <a:path w="178435" h="221614">
                <a:moveTo>
                  <a:pt x="0" y="0"/>
                </a:moveTo>
                <a:lnTo>
                  <a:pt x="178308" y="0"/>
                </a:lnTo>
                <a:lnTo>
                  <a:pt x="178308" y="26162"/>
                </a:lnTo>
                <a:lnTo>
                  <a:pt x="103886" y="26162"/>
                </a:lnTo>
                <a:lnTo>
                  <a:pt x="103886" y="221614"/>
                </a:lnTo>
                <a:lnTo>
                  <a:pt x="74422" y="221614"/>
                </a:lnTo>
                <a:lnTo>
                  <a:pt x="74422" y="26162"/>
                </a:lnTo>
                <a:lnTo>
                  <a:pt x="0" y="2616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02123" y="3504310"/>
            <a:ext cx="186055" cy="221615"/>
          </a:xfrm>
          <a:custGeom>
            <a:avLst/>
            <a:gdLst/>
            <a:ahLst/>
            <a:cxnLst/>
            <a:rect l="l" t="t" r="r" b="b"/>
            <a:pathLst>
              <a:path w="186054" h="221614">
                <a:moveTo>
                  <a:pt x="74802" y="0"/>
                </a:moveTo>
                <a:lnTo>
                  <a:pt x="110998" y="0"/>
                </a:lnTo>
                <a:lnTo>
                  <a:pt x="185800" y="221614"/>
                </a:lnTo>
                <a:lnTo>
                  <a:pt x="154686" y="221614"/>
                </a:lnTo>
                <a:lnTo>
                  <a:pt x="134620" y="159638"/>
                </a:lnTo>
                <a:lnTo>
                  <a:pt x="49911" y="159638"/>
                </a:lnTo>
                <a:lnTo>
                  <a:pt x="29845" y="221614"/>
                </a:lnTo>
                <a:lnTo>
                  <a:pt x="0" y="221614"/>
                </a:lnTo>
                <a:lnTo>
                  <a:pt x="7480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66107" y="3504310"/>
            <a:ext cx="140335" cy="221615"/>
          </a:xfrm>
          <a:custGeom>
            <a:avLst/>
            <a:gdLst/>
            <a:ahLst/>
            <a:cxnLst/>
            <a:rect l="l" t="t" r="r" b="b"/>
            <a:pathLst>
              <a:path w="140335" h="221614">
                <a:moveTo>
                  <a:pt x="0" y="0"/>
                </a:moveTo>
                <a:lnTo>
                  <a:pt x="55625" y="0"/>
                </a:lnTo>
                <a:lnTo>
                  <a:pt x="65079" y="192"/>
                </a:lnTo>
                <a:lnTo>
                  <a:pt x="108084" y="10408"/>
                </a:lnTo>
                <a:lnTo>
                  <a:pt x="135935" y="42138"/>
                </a:lnTo>
                <a:lnTo>
                  <a:pt x="139953" y="66801"/>
                </a:lnTo>
                <a:lnTo>
                  <a:pt x="139622" y="73925"/>
                </a:lnTo>
                <a:lnTo>
                  <a:pt x="124835" y="111269"/>
                </a:lnTo>
                <a:lnTo>
                  <a:pt x="93598" y="133095"/>
                </a:lnTo>
                <a:lnTo>
                  <a:pt x="54482" y="138937"/>
                </a:lnTo>
                <a:lnTo>
                  <a:pt x="29463" y="138937"/>
                </a:lnTo>
                <a:lnTo>
                  <a:pt x="29463" y="221614"/>
                </a:lnTo>
                <a:lnTo>
                  <a:pt x="0" y="22161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98466" y="3504310"/>
            <a:ext cx="140335" cy="221615"/>
          </a:xfrm>
          <a:custGeom>
            <a:avLst/>
            <a:gdLst/>
            <a:ahLst/>
            <a:cxnLst/>
            <a:rect l="l" t="t" r="r" b="b"/>
            <a:pathLst>
              <a:path w="140335" h="221614">
                <a:moveTo>
                  <a:pt x="0" y="0"/>
                </a:moveTo>
                <a:lnTo>
                  <a:pt x="55625" y="0"/>
                </a:lnTo>
                <a:lnTo>
                  <a:pt x="65079" y="192"/>
                </a:lnTo>
                <a:lnTo>
                  <a:pt x="108084" y="10408"/>
                </a:lnTo>
                <a:lnTo>
                  <a:pt x="135935" y="42138"/>
                </a:lnTo>
                <a:lnTo>
                  <a:pt x="139954" y="66801"/>
                </a:lnTo>
                <a:lnTo>
                  <a:pt x="139622" y="73925"/>
                </a:lnTo>
                <a:lnTo>
                  <a:pt x="124835" y="111269"/>
                </a:lnTo>
                <a:lnTo>
                  <a:pt x="93599" y="133095"/>
                </a:lnTo>
                <a:lnTo>
                  <a:pt x="54483" y="138937"/>
                </a:lnTo>
                <a:lnTo>
                  <a:pt x="29463" y="138937"/>
                </a:lnTo>
                <a:lnTo>
                  <a:pt x="29463" y="221614"/>
                </a:lnTo>
                <a:lnTo>
                  <a:pt x="0" y="22161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2524" y="4063022"/>
            <a:ext cx="176580" cy="17509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5833" y="4081271"/>
            <a:ext cx="165493" cy="16433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58011" y="3995940"/>
            <a:ext cx="1223772" cy="25424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59151" y="3986784"/>
            <a:ext cx="1017016" cy="26339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53028" y="3986784"/>
            <a:ext cx="898969" cy="25577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70172" y="4009390"/>
            <a:ext cx="880110" cy="236220"/>
          </a:xfrm>
          <a:custGeom>
            <a:avLst/>
            <a:gdLst/>
            <a:ahLst/>
            <a:cxnLst/>
            <a:rect l="l" t="t" r="r" b="b"/>
            <a:pathLst>
              <a:path w="880110" h="236220">
                <a:moveTo>
                  <a:pt x="519049" y="65405"/>
                </a:moveTo>
                <a:lnTo>
                  <a:pt x="491109" y="65405"/>
                </a:lnTo>
                <a:lnTo>
                  <a:pt x="491195" y="176149"/>
                </a:lnTo>
                <a:lnTo>
                  <a:pt x="501396" y="216154"/>
                </a:lnTo>
                <a:lnTo>
                  <a:pt x="536066" y="236220"/>
                </a:lnTo>
                <a:lnTo>
                  <a:pt x="543305" y="236220"/>
                </a:lnTo>
                <a:lnTo>
                  <a:pt x="581199" y="223123"/>
                </a:lnTo>
                <a:lnTo>
                  <a:pt x="593851" y="213106"/>
                </a:lnTo>
                <a:lnTo>
                  <a:pt x="621791" y="213106"/>
                </a:lnTo>
                <a:lnTo>
                  <a:pt x="621791" y="209550"/>
                </a:lnTo>
                <a:lnTo>
                  <a:pt x="543305" y="209550"/>
                </a:lnTo>
                <a:lnTo>
                  <a:pt x="537717" y="208534"/>
                </a:lnTo>
                <a:lnTo>
                  <a:pt x="519049" y="168783"/>
                </a:lnTo>
                <a:lnTo>
                  <a:pt x="519049" y="65405"/>
                </a:lnTo>
                <a:close/>
              </a:path>
              <a:path w="880110" h="236220">
                <a:moveTo>
                  <a:pt x="621791" y="213106"/>
                </a:moveTo>
                <a:lnTo>
                  <a:pt x="593851" y="213106"/>
                </a:lnTo>
                <a:lnTo>
                  <a:pt x="593851" y="231648"/>
                </a:lnTo>
                <a:lnTo>
                  <a:pt x="621791" y="231648"/>
                </a:lnTo>
                <a:lnTo>
                  <a:pt x="621791" y="213106"/>
                </a:lnTo>
                <a:close/>
              </a:path>
              <a:path w="880110" h="236220">
                <a:moveTo>
                  <a:pt x="621791" y="65405"/>
                </a:moveTo>
                <a:lnTo>
                  <a:pt x="593851" y="65405"/>
                </a:lnTo>
                <a:lnTo>
                  <a:pt x="593851" y="189484"/>
                </a:lnTo>
                <a:lnTo>
                  <a:pt x="588875" y="193528"/>
                </a:lnTo>
                <a:lnTo>
                  <a:pt x="557529" y="209550"/>
                </a:lnTo>
                <a:lnTo>
                  <a:pt x="621791" y="209550"/>
                </a:lnTo>
                <a:lnTo>
                  <a:pt x="621791" y="65405"/>
                </a:lnTo>
                <a:close/>
              </a:path>
              <a:path w="880110" h="236220">
                <a:moveTo>
                  <a:pt x="195961" y="65405"/>
                </a:moveTo>
                <a:lnTo>
                  <a:pt x="168021" y="65405"/>
                </a:lnTo>
                <a:lnTo>
                  <a:pt x="168107" y="176149"/>
                </a:lnTo>
                <a:lnTo>
                  <a:pt x="178307" y="216154"/>
                </a:lnTo>
                <a:lnTo>
                  <a:pt x="212978" y="236220"/>
                </a:lnTo>
                <a:lnTo>
                  <a:pt x="220217" y="236220"/>
                </a:lnTo>
                <a:lnTo>
                  <a:pt x="258111" y="223123"/>
                </a:lnTo>
                <a:lnTo>
                  <a:pt x="270763" y="213106"/>
                </a:lnTo>
                <a:lnTo>
                  <a:pt x="298703" y="213106"/>
                </a:lnTo>
                <a:lnTo>
                  <a:pt x="298703" y="209550"/>
                </a:lnTo>
                <a:lnTo>
                  <a:pt x="220217" y="209550"/>
                </a:lnTo>
                <a:lnTo>
                  <a:pt x="214629" y="208534"/>
                </a:lnTo>
                <a:lnTo>
                  <a:pt x="195961" y="168783"/>
                </a:lnTo>
                <a:lnTo>
                  <a:pt x="195961" y="65405"/>
                </a:lnTo>
                <a:close/>
              </a:path>
              <a:path w="880110" h="236220">
                <a:moveTo>
                  <a:pt x="298703" y="213106"/>
                </a:moveTo>
                <a:lnTo>
                  <a:pt x="270763" y="213106"/>
                </a:lnTo>
                <a:lnTo>
                  <a:pt x="270763" y="231648"/>
                </a:lnTo>
                <a:lnTo>
                  <a:pt x="298703" y="231648"/>
                </a:lnTo>
                <a:lnTo>
                  <a:pt x="298703" y="213106"/>
                </a:lnTo>
                <a:close/>
              </a:path>
              <a:path w="880110" h="236220">
                <a:moveTo>
                  <a:pt x="298703" y="65405"/>
                </a:moveTo>
                <a:lnTo>
                  <a:pt x="270763" y="65405"/>
                </a:lnTo>
                <a:lnTo>
                  <a:pt x="270763" y="189484"/>
                </a:lnTo>
                <a:lnTo>
                  <a:pt x="265787" y="193528"/>
                </a:lnTo>
                <a:lnTo>
                  <a:pt x="234441" y="209550"/>
                </a:lnTo>
                <a:lnTo>
                  <a:pt x="298703" y="209550"/>
                </a:lnTo>
                <a:lnTo>
                  <a:pt x="298703" y="65405"/>
                </a:lnTo>
                <a:close/>
              </a:path>
              <a:path w="880110" h="236220">
                <a:moveTo>
                  <a:pt x="691006" y="65405"/>
                </a:moveTo>
                <a:lnTo>
                  <a:pt x="662939" y="65405"/>
                </a:lnTo>
                <a:lnTo>
                  <a:pt x="662939" y="231648"/>
                </a:lnTo>
                <a:lnTo>
                  <a:pt x="691006" y="231648"/>
                </a:lnTo>
                <a:lnTo>
                  <a:pt x="691006" y="107442"/>
                </a:lnTo>
                <a:lnTo>
                  <a:pt x="697229" y="101600"/>
                </a:lnTo>
                <a:lnTo>
                  <a:pt x="703706" y="96774"/>
                </a:lnTo>
                <a:lnTo>
                  <a:pt x="710311" y="92964"/>
                </a:lnTo>
                <a:lnTo>
                  <a:pt x="716914" y="89281"/>
                </a:lnTo>
                <a:lnTo>
                  <a:pt x="723264" y="87376"/>
                </a:lnTo>
                <a:lnTo>
                  <a:pt x="778965" y="87376"/>
                </a:lnTo>
                <a:lnTo>
                  <a:pt x="777316" y="83820"/>
                </a:lnTo>
                <a:lnTo>
                  <a:pt x="691006" y="83820"/>
                </a:lnTo>
                <a:lnTo>
                  <a:pt x="691006" y="65405"/>
                </a:lnTo>
                <a:close/>
              </a:path>
              <a:path w="880110" h="236220">
                <a:moveTo>
                  <a:pt x="778965" y="87376"/>
                </a:moveTo>
                <a:lnTo>
                  <a:pt x="735584" y="87376"/>
                </a:lnTo>
                <a:lnTo>
                  <a:pt x="740537" y="88265"/>
                </a:lnTo>
                <a:lnTo>
                  <a:pt x="747902" y="92075"/>
                </a:lnTo>
                <a:lnTo>
                  <a:pt x="756412" y="114173"/>
                </a:lnTo>
                <a:lnTo>
                  <a:pt x="757047" y="120777"/>
                </a:lnTo>
                <a:lnTo>
                  <a:pt x="757301" y="127762"/>
                </a:lnTo>
                <a:lnTo>
                  <a:pt x="757301" y="231648"/>
                </a:lnTo>
                <a:lnTo>
                  <a:pt x="785367" y="231648"/>
                </a:lnTo>
                <a:lnTo>
                  <a:pt x="785240" y="116205"/>
                </a:lnTo>
                <a:lnTo>
                  <a:pt x="784860" y="109601"/>
                </a:lnTo>
                <a:lnTo>
                  <a:pt x="784732" y="107950"/>
                </a:lnTo>
                <a:lnTo>
                  <a:pt x="789945" y="103211"/>
                </a:lnTo>
                <a:lnTo>
                  <a:pt x="795099" y="99091"/>
                </a:lnTo>
                <a:lnTo>
                  <a:pt x="800181" y="95591"/>
                </a:lnTo>
                <a:lnTo>
                  <a:pt x="805179" y="92710"/>
                </a:lnTo>
                <a:lnTo>
                  <a:pt x="811312" y="89408"/>
                </a:lnTo>
                <a:lnTo>
                  <a:pt x="779906" y="89408"/>
                </a:lnTo>
                <a:lnTo>
                  <a:pt x="778965" y="87376"/>
                </a:lnTo>
                <a:close/>
              </a:path>
              <a:path w="880110" h="236220">
                <a:moveTo>
                  <a:pt x="874001" y="87376"/>
                </a:moveTo>
                <a:lnTo>
                  <a:pt x="829944" y="87376"/>
                </a:lnTo>
                <a:lnTo>
                  <a:pt x="834898" y="88265"/>
                </a:lnTo>
                <a:lnTo>
                  <a:pt x="842263" y="92075"/>
                </a:lnTo>
                <a:lnTo>
                  <a:pt x="850773" y="114173"/>
                </a:lnTo>
                <a:lnTo>
                  <a:pt x="851407" y="120777"/>
                </a:lnTo>
                <a:lnTo>
                  <a:pt x="851662" y="127762"/>
                </a:lnTo>
                <a:lnTo>
                  <a:pt x="851662" y="231648"/>
                </a:lnTo>
                <a:lnTo>
                  <a:pt x="879728" y="231648"/>
                </a:lnTo>
                <a:lnTo>
                  <a:pt x="879637" y="118999"/>
                </a:lnTo>
                <a:lnTo>
                  <a:pt x="876046" y="93726"/>
                </a:lnTo>
                <a:lnTo>
                  <a:pt x="874001" y="87376"/>
                </a:lnTo>
                <a:close/>
              </a:path>
              <a:path w="880110" h="236220">
                <a:moveTo>
                  <a:pt x="837946" y="60706"/>
                </a:moveTo>
                <a:lnTo>
                  <a:pt x="830834" y="60706"/>
                </a:lnTo>
                <a:lnTo>
                  <a:pt x="823906" y="61160"/>
                </a:lnTo>
                <a:lnTo>
                  <a:pt x="786241" y="82788"/>
                </a:lnTo>
                <a:lnTo>
                  <a:pt x="779906" y="89408"/>
                </a:lnTo>
                <a:lnTo>
                  <a:pt x="811312" y="89408"/>
                </a:lnTo>
                <a:lnTo>
                  <a:pt x="811784" y="89154"/>
                </a:lnTo>
                <a:lnTo>
                  <a:pt x="818006" y="87376"/>
                </a:lnTo>
                <a:lnTo>
                  <a:pt x="874001" y="87376"/>
                </a:lnTo>
                <a:lnTo>
                  <a:pt x="873632" y="86233"/>
                </a:lnTo>
                <a:lnTo>
                  <a:pt x="870203" y="79883"/>
                </a:lnTo>
                <a:lnTo>
                  <a:pt x="865631" y="74930"/>
                </a:lnTo>
                <a:lnTo>
                  <a:pt x="861313" y="69850"/>
                </a:lnTo>
                <a:lnTo>
                  <a:pt x="856234" y="66293"/>
                </a:lnTo>
                <a:lnTo>
                  <a:pt x="850391" y="64135"/>
                </a:lnTo>
                <a:lnTo>
                  <a:pt x="844550" y="61849"/>
                </a:lnTo>
                <a:lnTo>
                  <a:pt x="837946" y="60706"/>
                </a:lnTo>
                <a:close/>
              </a:path>
              <a:path w="880110" h="236220">
                <a:moveTo>
                  <a:pt x="736473" y="60706"/>
                </a:moveTo>
                <a:lnTo>
                  <a:pt x="727837" y="60706"/>
                </a:lnTo>
                <a:lnTo>
                  <a:pt x="719963" y="62737"/>
                </a:lnTo>
                <a:lnTo>
                  <a:pt x="691006" y="83820"/>
                </a:lnTo>
                <a:lnTo>
                  <a:pt x="777316" y="83820"/>
                </a:lnTo>
                <a:lnTo>
                  <a:pt x="743668" y="61132"/>
                </a:lnTo>
                <a:lnTo>
                  <a:pt x="736473" y="60706"/>
                </a:lnTo>
                <a:close/>
              </a:path>
              <a:path w="880110" h="236220">
                <a:moveTo>
                  <a:pt x="367918" y="0"/>
                </a:moveTo>
                <a:lnTo>
                  <a:pt x="339851" y="0"/>
                </a:lnTo>
                <a:lnTo>
                  <a:pt x="339851" y="231648"/>
                </a:lnTo>
                <a:lnTo>
                  <a:pt x="367918" y="231648"/>
                </a:lnTo>
                <a:lnTo>
                  <a:pt x="367918" y="162052"/>
                </a:lnTo>
                <a:lnTo>
                  <a:pt x="378840" y="151384"/>
                </a:lnTo>
                <a:lnTo>
                  <a:pt x="413415" y="151384"/>
                </a:lnTo>
                <a:lnTo>
                  <a:pt x="400787" y="135636"/>
                </a:lnTo>
                <a:lnTo>
                  <a:pt x="367918" y="135636"/>
                </a:lnTo>
                <a:lnTo>
                  <a:pt x="367918" y="0"/>
                </a:lnTo>
                <a:close/>
              </a:path>
              <a:path w="880110" h="236220">
                <a:moveTo>
                  <a:pt x="413415" y="151384"/>
                </a:moveTo>
                <a:lnTo>
                  <a:pt x="378840" y="151384"/>
                </a:lnTo>
                <a:lnTo>
                  <a:pt x="440943" y="231648"/>
                </a:lnTo>
                <a:lnTo>
                  <a:pt x="477774" y="231648"/>
                </a:lnTo>
                <a:lnTo>
                  <a:pt x="413415" y="151384"/>
                </a:lnTo>
                <a:close/>
              </a:path>
              <a:path w="880110" h="236220">
                <a:moveTo>
                  <a:pt x="468502" y="65405"/>
                </a:moveTo>
                <a:lnTo>
                  <a:pt x="433704" y="65405"/>
                </a:lnTo>
                <a:lnTo>
                  <a:pt x="367918" y="135636"/>
                </a:lnTo>
                <a:lnTo>
                  <a:pt x="400787" y="135636"/>
                </a:lnTo>
                <a:lnTo>
                  <a:pt x="400176" y="134874"/>
                </a:lnTo>
                <a:lnTo>
                  <a:pt x="468502" y="65405"/>
                </a:lnTo>
                <a:close/>
              </a:path>
              <a:path w="880110" h="236220">
                <a:moveTo>
                  <a:pt x="28066" y="0"/>
                </a:moveTo>
                <a:lnTo>
                  <a:pt x="0" y="0"/>
                </a:lnTo>
                <a:lnTo>
                  <a:pt x="0" y="231648"/>
                </a:lnTo>
                <a:lnTo>
                  <a:pt x="28066" y="231648"/>
                </a:lnTo>
                <a:lnTo>
                  <a:pt x="28066" y="107442"/>
                </a:lnTo>
                <a:lnTo>
                  <a:pt x="33351" y="103179"/>
                </a:lnTo>
                <a:lnTo>
                  <a:pt x="64262" y="87376"/>
                </a:lnTo>
                <a:lnTo>
                  <a:pt x="123530" y="87376"/>
                </a:lnTo>
                <a:lnTo>
                  <a:pt x="122914" y="85836"/>
                </a:lnTo>
                <a:lnTo>
                  <a:pt x="121553" y="83820"/>
                </a:lnTo>
                <a:lnTo>
                  <a:pt x="28066" y="83820"/>
                </a:lnTo>
                <a:lnTo>
                  <a:pt x="28066" y="0"/>
                </a:lnTo>
                <a:close/>
              </a:path>
              <a:path w="880110" h="236220">
                <a:moveTo>
                  <a:pt x="123530" y="87376"/>
                </a:moveTo>
                <a:lnTo>
                  <a:pt x="78231" y="87376"/>
                </a:lnTo>
                <a:lnTo>
                  <a:pt x="83819" y="88392"/>
                </a:lnTo>
                <a:lnTo>
                  <a:pt x="91948" y="92456"/>
                </a:lnTo>
                <a:lnTo>
                  <a:pt x="102742" y="129286"/>
                </a:lnTo>
                <a:lnTo>
                  <a:pt x="102742" y="231648"/>
                </a:lnTo>
                <a:lnTo>
                  <a:pt x="130682" y="231648"/>
                </a:lnTo>
                <a:lnTo>
                  <a:pt x="130592" y="122174"/>
                </a:lnTo>
                <a:lnTo>
                  <a:pt x="129823" y="109267"/>
                </a:lnTo>
                <a:lnTo>
                  <a:pt x="127238" y="96647"/>
                </a:lnTo>
                <a:lnTo>
                  <a:pt x="123530" y="87376"/>
                </a:lnTo>
                <a:close/>
              </a:path>
              <a:path w="880110" h="236220">
                <a:moveTo>
                  <a:pt x="78486" y="60706"/>
                </a:moveTo>
                <a:lnTo>
                  <a:pt x="40433" y="73914"/>
                </a:lnTo>
                <a:lnTo>
                  <a:pt x="28066" y="83820"/>
                </a:lnTo>
                <a:lnTo>
                  <a:pt x="121553" y="83820"/>
                </a:lnTo>
                <a:lnTo>
                  <a:pt x="90104" y="61725"/>
                </a:lnTo>
                <a:lnTo>
                  <a:pt x="78486" y="60706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61282" y="4074795"/>
            <a:ext cx="130810" cy="170815"/>
          </a:xfrm>
          <a:custGeom>
            <a:avLst/>
            <a:gdLst/>
            <a:ahLst/>
            <a:cxnLst/>
            <a:rect l="l" t="t" r="r" b="b"/>
            <a:pathLst>
              <a:path w="130810" h="170814">
                <a:moveTo>
                  <a:pt x="0" y="0"/>
                </a:moveTo>
                <a:lnTo>
                  <a:pt x="27939" y="0"/>
                </a:lnTo>
                <a:lnTo>
                  <a:pt x="27939" y="94614"/>
                </a:lnTo>
                <a:lnTo>
                  <a:pt x="27939" y="103377"/>
                </a:lnTo>
                <a:lnTo>
                  <a:pt x="42671" y="141223"/>
                </a:lnTo>
                <a:lnTo>
                  <a:pt x="52196" y="144144"/>
                </a:lnTo>
                <a:lnTo>
                  <a:pt x="59562" y="144144"/>
                </a:lnTo>
                <a:lnTo>
                  <a:pt x="66420" y="144144"/>
                </a:lnTo>
                <a:lnTo>
                  <a:pt x="102742" y="124078"/>
                </a:lnTo>
                <a:lnTo>
                  <a:pt x="102742" y="0"/>
                </a:lnTo>
                <a:lnTo>
                  <a:pt x="130682" y="0"/>
                </a:lnTo>
                <a:lnTo>
                  <a:pt x="130682" y="166242"/>
                </a:lnTo>
                <a:lnTo>
                  <a:pt x="102742" y="166242"/>
                </a:lnTo>
                <a:lnTo>
                  <a:pt x="102742" y="147700"/>
                </a:lnTo>
                <a:lnTo>
                  <a:pt x="96339" y="153060"/>
                </a:lnTo>
                <a:lnTo>
                  <a:pt x="59174" y="170437"/>
                </a:lnTo>
                <a:lnTo>
                  <a:pt x="52196" y="170814"/>
                </a:lnTo>
                <a:lnTo>
                  <a:pt x="44957" y="170814"/>
                </a:lnTo>
                <a:lnTo>
                  <a:pt x="10287" y="150748"/>
                </a:lnTo>
                <a:lnTo>
                  <a:pt x="0" y="10782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33621" y="4070222"/>
            <a:ext cx="139826" cy="1799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28540" y="4065523"/>
            <a:ext cx="225933" cy="18008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10025" y="4009390"/>
            <a:ext cx="138430" cy="231775"/>
          </a:xfrm>
          <a:custGeom>
            <a:avLst/>
            <a:gdLst/>
            <a:ahLst/>
            <a:cxnLst/>
            <a:rect l="l" t="t" r="r" b="b"/>
            <a:pathLst>
              <a:path w="138429" h="231775">
                <a:moveTo>
                  <a:pt x="0" y="0"/>
                </a:moveTo>
                <a:lnTo>
                  <a:pt x="28066" y="0"/>
                </a:lnTo>
                <a:lnTo>
                  <a:pt x="28066" y="135636"/>
                </a:lnTo>
                <a:lnTo>
                  <a:pt x="93852" y="65405"/>
                </a:lnTo>
                <a:lnTo>
                  <a:pt x="128650" y="65405"/>
                </a:lnTo>
                <a:lnTo>
                  <a:pt x="60325" y="134874"/>
                </a:lnTo>
                <a:lnTo>
                  <a:pt x="137922" y="231648"/>
                </a:lnTo>
                <a:lnTo>
                  <a:pt x="101091" y="231648"/>
                </a:lnTo>
                <a:lnTo>
                  <a:pt x="38988" y="151384"/>
                </a:lnTo>
                <a:lnTo>
                  <a:pt x="28066" y="162052"/>
                </a:lnTo>
                <a:lnTo>
                  <a:pt x="28066" y="231648"/>
                </a:lnTo>
                <a:lnTo>
                  <a:pt x="0" y="23164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65601" y="4004817"/>
            <a:ext cx="139826" cy="24079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817364" y="4047794"/>
            <a:ext cx="720090" cy="20238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14059" y="3986758"/>
            <a:ext cx="1684019" cy="32006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758683" y="3986784"/>
            <a:ext cx="845439" cy="26339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6488" y="4352518"/>
            <a:ext cx="881634" cy="32006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50135" y="4360151"/>
            <a:ext cx="1322832" cy="25579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87267" y="4361700"/>
            <a:ext cx="510336" cy="24662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304032" y="4385183"/>
            <a:ext cx="490855" cy="226695"/>
          </a:xfrm>
          <a:custGeom>
            <a:avLst/>
            <a:gdLst/>
            <a:ahLst/>
            <a:cxnLst/>
            <a:rect l="l" t="t" r="r" b="b"/>
            <a:pathLst>
              <a:path w="490854" h="226695">
                <a:moveTo>
                  <a:pt x="314057" y="75946"/>
                </a:moveTo>
                <a:lnTo>
                  <a:pt x="258063" y="75946"/>
                </a:lnTo>
                <a:lnTo>
                  <a:pt x="263397" y="76327"/>
                </a:lnTo>
                <a:lnTo>
                  <a:pt x="273684" y="77851"/>
                </a:lnTo>
                <a:lnTo>
                  <a:pt x="278002" y="79375"/>
                </a:lnTo>
                <a:lnTo>
                  <a:pt x="281685" y="81661"/>
                </a:lnTo>
                <a:lnTo>
                  <a:pt x="285241" y="83820"/>
                </a:lnTo>
                <a:lnTo>
                  <a:pt x="288035" y="86995"/>
                </a:lnTo>
                <a:lnTo>
                  <a:pt x="289940" y="90932"/>
                </a:lnTo>
                <a:lnTo>
                  <a:pt x="291972" y="94996"/>
                </a:lnTo>
                <a:lnTo>
                  <a:pt x="292988" y="100203"/>
                </a:lnTo>
                <a:lnTo>
                  <a:pt x="292988" y="112141"/>
                </a:lnTo>
                <a:lnTo>
                  <a:pt x="282130" y="112805"/>
                </a:lnTo>
                <a:lnTo>
                  <a:pt x="271652" y="113649"/>
                </a:lnTo>
                <a:lnTo>
                  <a:pt x="226105" y="121735"/>
                </a:lnTo>
                <a:lnTo>
                  <a:pt x="192539" y="150298"/>
                </a:lnTo>
                <a:lnTo>
                  <a:pt x="188467" y="173355"/>
                </a:lnTo>
                <a:lnTo>
                  <a:pt x="188542" y="181102"/>
                </a:lnTo>
                <a:lnTo>
                  <a:pt x="207898" y="216154"/>
                </a:lnTo>
                <a:lnTo>
                  <a:pt x="219455" y="222250"/>
                </a:lnTo>
                <a:lnTo>
                  <a:pt x="225551" y="224917"/>
                </a:lnTo>
                <a:lnTo>
                  <a:pt x="232028" y="226187"/>
                </a:lnTo>
                <a:lnTo>
                  <a:pt x="247268" y="226187"/>
                </a:lnTo>
                <a:lnTo>
                  <a:pt x="283844" y="210947"/>
                </a:lnTo>
                <a:lnTo>
                  <a:pt x="290702" y="205486"/>
                </a:lnTo>
                <a:lnTo>
                  <a:pt x="292988" y="203835"/>
                </a:lnTo>
                <a:lnTo>
                  <a:pt x="320801" y="203835"/>
                </a:lnTo>
                <a:lnTo>
                  <a:pt x="320801" y="200406"/>
                </a:lnTo>
                <a:lnTo>
                  <a:pt x="238505" y="200406"/>
                </a:lnTo>
                <a:lnTo>
                  <a:pt x="230758" y="197993"/>
                </a:lnTo>
                <a:lnTo>
                  <a:pt x="219963" y="188214"/>
                </a:lnTo>
                <a:lnTo>
                  <a:pt x="217296" y="181102"/>
                </a:lnTo>
                <a:lnTo>
                  <a:pt x="217296" y="163068"/>
                </a:lnTo>
                <a:lnTo>
                  <a:pt x="249300" y="139446"/>
                </a:lnTo>
                <a:lnTo>
                  <a:pt x="292988" y="134493"/>
                </a:lnTo>
                <a:lnTo>
                  <a:pt x="320801" y="134493"/>
                </a:lnTo>
                <a:lnTo>
                  <a:pt x="320801" y="107823"/>
                </a:lnTo>
                <a:lnTo>
                  <a:pt x="316356" y="81407"/>
                </a:lnTo>
                <a:lnTo>
                  <a:pt x="314057" y="75946"/>
                </a:lnTo>
                <a:close/>
              </a:path>
              <a:path w="490854" h="226695">
                <a:moveTo>
                  <a:pt x="320801" y="203835"/>
                </a:moveTo>
                <a:lnTo>
                  <a:pt x="292988" y="203835"/>
                </a:lnTo>
                <a:lnTo>
                  <a:pt x="292988" y="221615"/>
                </a:lnTo>
                <a:lnTo>
                  <a:pt x="320801" y="221615"/>
                </a:lnTo>
                <a:lnTo>
                  <a:pt x="320801" y="203835"/>
                </a:lnTo>
                <a:close/>
              </a:path>
              <a:path w="490854" h="226695">
                <a:moveTo>
                  <a:pt x="320801" y="134493"/>
                </a:moveTo>
                <a:lnTo>
                  <a:pt x="292988" y="134493"/>
                </a:lnTo>
                <a:lnTo>
                  <a:pt x="292988" y="180594"/>
                </a:lnTo>
                <a:lnTo>
                  <a:pt x="286638" y="186182"/>
                </a:lnTo>
                <a:lnTo>
                  <a:pt x="280034" y="190881"/>
                </a:lnTo>
                <a:lnTo>
                  <a:pt x="265683" y="198501"/>
                </a:lnTo>
                <a:lnTo>
                  <a:pt x="257682" y="200406"/>
                </a:lnTo>
                <a:lnTo>
                  <a:pt x="320801" y="200406"/>
                </a:lnTo>
                <a:lnTo>
                  <a:pt x="320801" y="134493"/>
                </a:lnTo>
                <a:close/>
              </a:path>
              <a:path w="490854" h="226695">
                <a:moveTo>
                  <a:pt x="252729" y="51308"/>
                </a:moveTo>
                <a:lnTo>
                  <a:pt x="214502" y="55753"/>
                </a:lnTo>
                <a:lnTo>
                  <a:pt x="202056" y="58928"/>
                </a:lnTo>
                <a:lnTo>
                  <a:pt x="202056" y="87249"/>
                </a:lnTo>
                <a:lnTo>
                  <a:pt x="203580" y="87249"/>
                </a:lnTo>
                <a:lnTo>
                  <a:pt x="210153" y="84707"/>
                </a:lnTo>
                <a:lnTo>
                  <a:pt x="216725" y="82438"/>
                </a:lnTo>
                <a:lnTo>
                  <a:pt x="223297" y="80480"/>
                </a:lnTo>
                <a:lnTo>
                  <a:pt x="229869" y="78867"/>
                </a:lnTo>
                <a:lnTo>
                  <a:pt x="238505" y="76962"/>
                </a:lnTo>
                <a:lnTo>
                  <a:pt x="246125" y="75946"/>
                </a:lnTo>
                <a:lnTo>
                  <a:pt x="314057" y="75946"/>
                </a:lnTo>
                <a:lnTo>
                  <a:pt x="313308" y="74168"/>
                </a:lnTo>
                <a:lnTo>
                  <a:pt x="275447" y="52808"/>
                </a:lnTo>
                <a:lnTo>
                  <a:pt x="260969" y="51474"/>
                </a:lnTo>
                <a:lnTo>
                  <a:pt x="252729" y="51308"/>
                </a:lnTo>
                <a:close/>
              </a:path>
              <a:path w="490854" h="226695">
                <a:moveTo>
                  <a:pt x="388112" y="55372"/>
                </a:moveTo>
                <a:lnTo>
                  <a:pt x="360044" y="55372"/>
                </a:lnTo>
                <a:lnTo>
                  <a:pt x="360044" y="221615"/>
                </a:lnTo>
                <a:lnTo>
                  <a:pt x="388112" y="221615"/>
                </a:lnTo>
                <a:lnTo>
                  <a:pt x="388112" y="97409"/>
                </a:lnTo>
                <a:lnTo>
                  <a:pt x="393396" y="93146"/>
                </a:lnTo>
                <a:lnTo>
                  <a:pt x="424306" y="77343"/>
                </a:lnTo>
                <a:lnTo>
                  <a:pt x="483575" y="77343"/>
                </a:lnTo>
                <a:lnTo>
                  <a:pt x="482959" y="75803"/>
                </a:lnTo>
                <a:lnTo>
                  <a:pt x="481598" y="73787"/>
                </a:lnTo>
                <a:lnTo>
                  <a:pt x="388112" y="73787"/>
                </a:lnTo>
                <a:lnTo>
                  <a:pt x="388112" y="55372"/>
                </a:lnTo>
                <a:close/>
              </a:path>
              <a:path w="490854" h="226695">
                <a:moveTo>
                  <a:pt x="483575" y="77343"/>
                </a:moveTo>
                <a:lnTo>
                  <a:pt x="438276" y="77343"/>
                </a:lnTo>
                <a:lnTo>
                  <a:pt x="443864" y="78359"/>
                </a:lnTo>
                <a:lnTo>
                  <a:pt x="451992" y="82423"/>
                </a:lnTo>
                <a:lnTo>
                  <a:pt x="462788" y="119253"/>
                </a:lnTo>
                <a:lnTo>
                  <a:pt x="462788" y="221615"/>
                </a:lnTo>
                <a:lnTo>
                  <a:pt x="490727" y="221615"/>
                </a:lnTo>
                <a:lnTo>
                  <a:pt x="490637" y="112141"/>
                </a:lnTo>
                <a:lnTo>
                  <a:pt x="489868" y="99234"/>
                </a:lnTo>
                <a:lnTo>
                  <a:pt x="487283" y="86614"/>
                </a:lnTo>
                <a:lnTo>
                  <a:pt x="483575" y="77343"/>
                </a:lnTo>
                <a:close/>
              </a:path>
              <a:path w="490854" h="226695">
                <a:moveTo>
                  <a:pt x="438530" y="50673"/>
                </a:moveTo>
                <a:lnTo>
                  <a:pt x="400478" y="63881"/>
                </a:lnTo>
                <a:lnTo>
                  <a:pt x="388112" y="73787"/>
                </a:lnTo>
                <a:lnTo>
                  <a:pt x="481598" y="73787"/>
                </a:lnTo>
                <a:lnTo>
                  <a:pt x="450149" y="51692"/>
                </a:lnTo>
                <a:lnTo>
                  <a:pt x="438530" y="50673"/>
                </a:lnTo>
                <a:close/>
              </a:path>
              <a:path w="490854" h="226695">
                <a:moveTo>
                  <a:pt x="29463" y="0"/>
                </a:moveTo>
                <a:lnTo>
                  <a:pt x="0" y="0"/>
                </a:lnTo>
                <a:lnTo>
                  <a:pt x="0" y="138176"/>
                </a:lnTo>
                <a:lnTo>
                  <a:pt x="4698" y="178054"/>
                </a:lnTo>
                <a:lnTo>
                  <a:pt x="26489" y="210478"/>
                </a:lnTo>
                <a:lnTo>
                  <a:pt x="61801" y="224869"/>
                </a:lnTo>
                <a:lnTo>
                  <a:pt x="80009" y="226187"/>
                </a:lnTo>
                <a:lnTo>
                  <a:pt x="89818" y="225875"/>
                </a:lnTo>
                <a:lnTo>
                  <a:pt x="127682" y="214709"/>
                </a:lnTo>
                <a:lnTo>
                  <a:pt x="143388" y="201041"/>
                </a:lnTo>
                <a:lnTo>
                  <a:pt x="70230" y="201041"/>
                </a:lnTo>
                <a:lnTo>
                  <a:pt x="61975" y="199517"/>
                </a:lnTo>
                <a:lnTo>
                  <a:pt x="55117" y="196342"/>
                </a:lnTo>
                <a:lnTo>
                  <a:pt x="48387" y="193294"/>
                </a:lnTo>
                <a:lnTo>
                  <a:pt x="42925" y="188849"/>
                </a:lnTo>
                <a:lnTo>
                  <a:pt x="38988" y="182880"/>
                </a:lnTo>
                <a:lnTo>
                  <a:pt x="35178" y="177292"/>
                </a:lnTo>
                <a:lnTo>
                  <a:pt x="32638" y="171069"/>
                </a:lnTo>
                <a:lnTo>
                  <a:pt x="31368" y="164084"/>
                </a:lnTo>
                <a:lnTo>
                  <a:pt x="30535" y="158482"/>
                </a:lnTo>
                <a:lnTo>
                  <a:pt x="29940" y="152320"/>
                </a:lnTo>
                <a:lnTo>
                  <a:pt x="29583" y="145563"/>
                </a:lnTo>
                <a:lnTo>
                  <a:pt x="29463" y="0"/>
                </a:lnTo>
                <a:close/>
              </a:path>
              <a:path w="490854" h="226695">
                <a:moveTo>
                  <a:pt x="160273" y="0"/>
                </a:moveTo>
                <a:lnTo>
                  <a:pt x="130809" y="0"/>
                </a:lnTo>
                <a:lnTo>
                  <a:pt x="130757" y="149532"/>
                </a:lnTo>
                <a:lnTo>
                  <a:pt x="130175" y="157226"/>
                </a:lnTo>
                <a:lnTo>
                  <a:pt x="128777" y="164084"/>
                </a:lnTo>
                <a:lnTo>
                  <a:pt x="127507" y="170942"/>
                </a:lnTo>
                <a:lnTo>
                  <a:pt x="124967" y="177165"/>
                </a:lnTo>
                <a:lnTo>
                  <a:pt x="121284" y="182880"/>
                </a:lnTo>
                <a:lnTo>
                  <a:pt x="117347" y="188849"/>
                </a:lnTo>
                <a:lnTo>
                  <a:pt x="111759" y="193294"/>
                </a:lnTo>
                <a:lnTo>
                  <a:pt x="104647" y="196342"/>
                </a:lnTo>
                <a:lnTo>
                  <a:pt x="97408" y="199517"/>
                </a:lnTo>
                <a:lnTo>
                  <a:pt x="89280" y="201041"/>
                </a:lnTo>
                <a:lnTo>
                  <a:pt x="143388" y="201041"/>
                </a:lnTo>
                <a:lnTo>
                  <a:pt x="159115" y="159607"/>
                </a:lnTo>
                <a:lnTo>
                  <a:pt x="160273" y="138176"/>
                </a:lnTo>
                <a:lnTo>
                  <a:pt x="16027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21328" y="4519676"/>
            <a:ext cx="76200" cy="66040"/>
          </a:xfrm>
          <a:custGeom>
            <a:avLst/>
            <a:gdLst/>
            <a:ahLst/>
            <a:cxnLst/>
            <a:rect l="l" t="t" r="r" b="b"/>
            <a:pathLst>
              <a:path w="76200" h="66039">
                <a:moveTo>
                  <a:pt x="75692" y="0"/>
                </a:moveTo>
                <a:lnTo>
                  <a:pt x="68961" y="635"/>
                </a:lnTo>
                <a:lnTo>
                  <a:pt x="60579" y="1397"/>
                </a:lnTo>
                <a:lnTo>
                  <a:pt x="50419" y="2412"/>
                </a:lnTo>
                <a:lnTo>
                  <a:pt x="40259" y="3429"/>
                </a:lnTo>
                <a:lnTo>
                  <a:pt x="32004" y="4953"/>
                </a:lnTo>
                <a:lnTo>
                  <a:pt x="25781" y="6857"/>
                </a:lnTo>
                <a:lnTo>
                  <a:pt x="18287" y="9143"/>
                </a:lnTo>
                <a:lnTo>
                  <a:pt x="12192" y="12573"/>
                </a:lnTo>
                <a:lnTo>
                  <a:pt x="7366" y="17272"/>
                </a:lnTo>
                <a:lnTo>
                  <a:pt x="2412" y="22098"/>
                </a:lnTo>
                <a:lnTo>
                  <a:pt x="0" y="28575"/>
                </a:lnTo>
                <a:lnTo>
                  <a:pt x="0" y="37084"/>
                </a:lnTo>
                <a:lnTo>
                  <a:pt x="0" y="46609"/>
                </a:lnTo>
                <a:lnTo>
                  <a:pt x="2667" y="53721"/>
                </a:lnTo>
                <a:lnTo>
                  <a:pt x="8128" y="58674"/>
                </a:lnTo>
                <a:lnTo>
                  <a:pt x="13462" y="63500"/>
                </a:lnTo>
                <a:lnTo>
                  <a:pt x="21209" y="65912"/>
                </a:lnTo>
                <a:lnTo>
                  <a:pt x="31623" y="65912"/>
                </a:lnTo>
                <a:lnTo>
                  <a:pt x="40386" y="65912"/>
                </a:lnTo>
                <a:lnTo>
                  <a:pt x="48387" y="64007"/>
                </a:lnTo>
                <a:lnTo>
                  <a:pt x="55499" y="60198"/>
                </a:lnTo>
                <a:lnTo>
                  <a:pt x="62737" y="56387"/>
                </a:lnTo>
                <a:lnTo>
                  <a:pt x="69342" y="51688"/>
                </a:lnTo>
                <a:lnTo>
                  <a:pt x="75692" y="46100"/>
                </a:lnTo>
                <a:lnTo>
                  <a:pt x="7569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492500" y="4436490"/>
            <a:ext cx="132715" cy="175260"/>
          </a:xfrm>
          <a:custGeom>
            <a:avLst/>
            <a:gdLst/>
            <a:ahLst/>
            <a:cxnLst/>
            <a:rect l="l" t="t" r="r" b="b"/>
            <a:pathLst>
              <a:path w="132714" h="175260">
                <a:moveTo>
                  <a:pt x="64262" y="0"/>
                </a:moveTo>
                <a:lnTo>
                  <a:pt x="108076" y="7619"/>
                </a:lnTo>
                <a:lnTo>
                  <a:pt x="114300" y="12318"/>
                </a:lnTo>
                <a:lnTo>
                  <a:pt x="120396" y="16890"/>
                </a:lnTo>
                <a:lnTo>
                  <a:pt x="132334" y="56514"/>
                </a:lnTo>
                <a:lnTo>
                  <a:pt x="132334" y="170306"/>
                </a:lnTo>
                <a:lnTo>
                  <a:pt x="104521" y="170306"/>
                </a:lnTo>
                <a:lnTo>
                  <a:pt x="104521" y="152526"/>
                </a:lnTo>
                <a:lnTo>
                  <a:pt x="102235" y="154177"/>
                </a:lnTo>
                <a:lnTo>
                  <a:pt x="99187" y="156590"/>
                </a:lnTo>
                <a:lnTo>
                  <a:pt x="95376" y="159638"/>
                </a:lnTo>
                <a:lnTo>
                  <a:pt x="91439" y="162686"/>
                </a:lnTo>
                <a:lnTo>
                  <a:pt x="58800" y="174878"/>
                </a:lnTo>
                <a:lnTo>
                  <a:pt x="50419" y="174878"/>
                </a:lnTo>
                <a:lnTo>
                  <a:pt x="43561" y="174878"/>
                </a:lnTo>
                <a:lnTo>
                  <a:pt x="37084" y="173608"/>
                </a:lnTo>
                <a:lnTo>
                  <a:pt x="30987" y="170941"/>
                </a:lnTo>
                <a:lnTo>
                  <a:pt x="24764" y="168401"/>
                </a:lnTo>
                <a:lnTo>
                  <a:pt x="1397" y="136524"/>
                </a:lnTo>
                <a:lnTo>
                  <a:pt x="0" y="129412"/>
                </a:lnTo>
                <a:lnTo>
                  <a:pt x="0" y="122046"/>
                </a:lnTo>
                <a:lnTo>
                  <a:pt x="16700" y="81756"/>
                </a:lnTo>
                <a:lnTo>
                  <a:pt x="54159" y="65994"/>
                </a:lnTo>
                <a:lnTo>
                  <a:pt x="93662" y="61497"/>
                </a:lnTo>
                <a:lnTo>
                  <a:pt x="104521" y="60832"/>
                </a:lnTo>
                <a:lnTo>
                  <a:pt x="104521" y="55498"/>
                </a:lnTo>
                <a:lnTo>
                  <a:pt x="104521" y="48894"/>
                </a:lnTo>
                <a:lnTo>
                  <a:pt x="103504" y="43687"/>
                </a:lnTo>
                <a:lnTo>
                  <a:pt x="101473" y="39623"/>
                </a:lnTo>
                <a:lnTo>
                  <a:pt x="99567" y="35686"/>
                </a:lnTo>
                <a:lnTo>
                  <a:pt x="96774" y="32511"/>
                </a:lnTo>
                <a:lnTo>
                  <a:pt x="93217" y="30352"/>
                </a:lnTo>
                <a:lnTo>
                  <a:pt x="89535" y="28066"/>
                </a:lnTo>
                <a:lnTo>
                  <a:pt x="85216" y="26542"/>
                </a:lnTo>
                <a:lnTo>
                  <a:pt x="80010" y="25780"/>
                </a:lnTo>
                <a:lnTo>
                  <a:pt x="74929" y="25018"/>
                </a:lnTo>
                <a:lnTo>
                  <a:pt x="69596" y="24637"/>
                </a:lnTo>
                <a:lnTo>
                  <a:pt x="64135" y="24637"/>
                </a:lnTo>
                <a:lnTo>
                  <a:pt x="57658" y="24637"/>
                </a:lnTo>
                <a:lnTo>
                  <a:pt x="15112" y="35940"/>
                </a:lnTo>
                <a:lnTo>
                  <a:pt x="13588" y="35940"/>
                </a:lnTo>
                <a:lnTo>
                  <a:pt x="13588" y="7619"/>
                </a:lnTo>
                <a:lnTo>
                  <a:pt x="18669" y="6095"/>
                </a:lnTo>
                <a:lnTo>
                  <a:pt x="57189" y="166"/>
                </a:lnTo>
                <a:lnTo>
                  <a:pt x="6426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59504" y="4431284"/>
            <a:ext cx="139827" cy="18008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04032" y="4385183"/>
            <a:ext cx="160655" cy="226695"/>
          </a:xfrm>
          <a:custGeom>
            <a:avLst/>
            <a:gdLst/>
            <a:ahLst/>
            <a:cxnLst/>
            <a:rect l="l" t="t" r="r" b="b"/>
            <a:pathLst>
              <a:path w="160654" h="226695">
                <a:moveTo>
                  <a:pt x="0" y="0"/>
                </a:moveTo>
                <a:lnTo>
                  <a:pt x="29463" y="0"/>
                </a:lnTo>
                <a:lnTo>
                  <a:pt x="29463" y="138176"/>
                </a:lnTo>
                <a:lnTo>
                  <a:pt x="29583" y="145563"/>
                </a:lnTo>
                <a:lnTo>
                  <a:pt x="38988" y="182880"/>
                </a:lnTo>
                <a:lnTo>
                  <a:pt x="42925" y="188849"/>
                </a:lnTo>
                <a:lnTo>
                  <a:pt x="48387" y="193294"/>
                </a:lnTo>
                <a:lnTo>
                  <a:pt x="55117" y="196342"/>
                </a:lnTo>
                <a:lnTo>
                  <a:pt x="61975" y="199517"/>
                </a:lnTo>
                <a:lnTo>
                  <a:pt x="70230" y="201041"/>
                </a:lnTo>
                <a:lnTo>
                  <a:pt x="80009" y="201041"/>
                </a:lnTo>
                <a:lnTo>
                  <a:pt x="89280" y="201041"/>
                </a:lnTo>
                <a:lnTo>
                  <a:pt x="97408" y="199517"/>
                </a:lnTo>
                <a:lnTo>
                  <a:pt x="104647" y="196342"/>
                </a:lnTo>
                <a:lnTo>
                  <a:pt x="111759" y="193294"/>
                </a:lnTo>
                <a:lnTo>
                  <a:pt x="128777" y="164084"/>
                </a:lnTo>
                <a:lnTo>
                  <a:pt x="130175" y="157226"/>
                </a:lnTo>
                <a:lnTo>
                  <a:pt x="130809" y="148844"/>
                </a:lnTo>
                <a:lnTo>
                  <a:pt x="130809" y="138938"/>
                </a:lnTo>
                <a:lnTo>
                  <a:pt x="130809" y="0"/>
                </a:lnTo>
                <a:lnTo>
                  <a:pt x="160273" y="0"/>
                </a:lnTo>
                <a:lnTo>
                  <a:pt x="160273" y="138176"/>
                </a:lnTo>
                <a:lnTo>
                  <a:pt x="155575" y="177800"/>
                </a:lnTo>
                <a:lnTo>
                  <a:pt x="133645" y="210552"/>
                </a:lnTo>
                <a:lnTo>
                  <a:pt x="89818" y="225875"/>
                </a:lnTo>
                <a:lnTo>
                  <a:pt x="80009" y="226187"/>
                </a:lnTo>
                <a:lnTo>
                  <a:pt x="70602" y="225855"/>
                </a:lnTo>
                <a:lnTo>
                  <a:pt x="32432" y="214598"/>
                </a:lnTo>
                <a:lnTo>
                  <a:pt x="4698" y="178054"/>
                </a:lnTo>
                <a:lnTo>
                  <a:pt x="0" y="13817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05428" y="4413453"/>
            <a:ext cx="159753" cy="25278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18763" y="4431284"/>
            <a:ext cx="148589" cy="24295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1668" y="4943843"/>
            <a:ext cx="167424" cy="17806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4583" y="4962144"/>
            <a:ext cx="156743" cy="16751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8011" y="4876812"/>
            <a:ext cx="1507236" cy="31253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67939" y="4875288"/>
            <a:ext cx="1297432" cy="31405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67555" y="4875288"/>
            <a:ext cx="1293876" cy="31240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565647" y="4876812"/>
            <a:ext cx="718565" cy="25424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89191" y="4867630"/>
            <a:ext cx="1258824" cy="32006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932419" y="4928565"/>
            <a:ext cx="646556" cy="26078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56488" y="5233415"/>
            <a:ext cx="940308" cy="26339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898904" y="5233415"/>
            <a:ext cx="503428" cy="26339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97835" y="5233415"/>
            <a:ext cx="848487" cy="263397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32047" y="5233390"/>
            <a:ext cx="881634" cy="32006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9768" y="176847"/>
            <a:ext cx="8279765" cy="91878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702051" y="438962"/>
            <a:ext cx="3733546" cy="39453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7200" y="204215"/>
            <a:ext cx="8229600" cy="868680"/>
          </a:xfrm>
          <a:custGeom>
            <a:avLst/>
            <a:gdLst/>
            <a:ahLst/>
            <a:cxnLst/>
            <a:rect l="l" t="t" r="r" b="b"/>
            <a:pathLst>
              <a:path w="8229600" h="868680">
                <a:moveTo>
                  <a:pt x="0" y="868679"/>
                </a:moveTo>
                <a:lnTo>
                  <a:pt x="8229600" y="868679"/>
                </a:lnTo>
                <a:lnTo>
                  <a:pt x="8229600" y="0"/>
                </a:lnTo>
                <a:lnTo>
                  <a:pt x="0" y="0"/>
                </a:lnTo>
                <a:lnTo>
                  <a:pt x="0" y="86867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727960" y="478510"/>
            <a:ext cx="566737" cy="32133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45867" y="503173"/>
            <a:ext cx="548005" cy="302260"/>
          </a:xfrm>
          <a:custGeom>
            <a:avLst/>
            <a:gdLst/>
            <a:ahLst/>
            <a:cxnLst/>
            <a:rect l="l" t="t" r="r" b="b"/>
            <a:pathLst>
              <a:path w="548004" h="302259">
                <a:moveTo>
                  <a:pt x="374522" y="0"/>
                </a:moveTo>
                <a:lnTo>
                  <a:pt x="300227" y="0"/>
                </a:lnTo>
                <a:lnTo>
                  <a:pt x="300227" y="188975"/>
                </a:lnTo>
                <a:lnTo>
                  <a:pt x="308292" y="237743"/>
                </a:lnTo>
                <a:lnTo>
                  <a:pt x="332358" y="273176"/>
                </a:lnTo>
                <a:lnTo>
                  <a:pt x="371300" y="294782"/>
                </a:lnTo>
                <a:lnTo>
                  <a:pt x="424052" y="302005"/>
                </a:lnTo>
                <a:lnTo>
                  <a:pt x="452862" y="300172"/>
                </a:lnTo>
                <a:lnTo>
                  <a:pt x="499240" y="285503"/>
                </a:lnTo>
                <a:lnTo>
                  <a:pt x="530431" y="256426"/>
                </a:lnTo>
                <a:lnTo>
                  <a:pt x="535935" y="245490"/>
                </a:lnTo>
                <a:lnTo>
                  <a:pt x="424052" y="245490"/>
                </a:lnTo>
                <a:lnTo>
                  <a:pt x="411835" y="244560"/>
                </a:lnTo>
                <a:lnTo>
                  <a:pt x="381113" y="221928"/>
                </a:lnTo>
                <a:lnTo>
                  <a:pt x="374522" y="184530"/>
                </a:lnTo>
                <a:lnTo>
                  <a:pt x="374522" y="0"/>
                </a:lnTo>
                <a:close/>
              </a:path>
              <a:path w="548004" h="302259">
                <a:moveTo>
                  <a:pt x="548005" y="0"/>
                </a:moveTo>
                <a:lnTo>
                  <a:pt x="473709" y="0"/>
                </a:lnTo>
                <a:lnTo>
                  <a:pt x="473709" y="184530"/>
                </a:lnTo>
                <a:lnTo>
                  <a:pt x="472967" y="199437"/>
                </a:lnTo>
                <a:lnTo>
                  <a:pt x="454806" y="237347"/>
                </a:lnTo>
                <a:lnTo>
                  <a:pt x="424052" y="245490"/>
                </a:lnTo>
                <a:lnTo>
                  <a:pt x="535935" y="245490"/>
                </a:lnTo>
                <a:lnTo>
                  <a:pt x="540194" y="237029"/>
                </a:lnTo>
                <a:lnTo>
                  <a:pt x="546052" y="214465"/>
                </a:lnTo>
                <a:lnTo>
                  <a:pt x="547985" y="188975"/>
                </a:lnTo>
                <a:lnTo>
                  <a:pt x="548005" y="0"/>
                </a:lnTo>
                <a:close/>
              </a:path>
              <a:path w="548004" h="302259">
                <a:moveTo>
                  <a:pt x="74294" y="0"/>
                </a:moveTo>
                <a:lnTo>
                  <a:pt x="0" y="0"/>
                </a:lnTo>
                <a:lnTo>
                  <a:pt x="0" y="188975"/>
                </a:lnTo>
                <a:lnTo>
                  <a:pt x="8064" y="237743"/>
                </a:lnTo>
                <a:lnTo>
                  <a:pt x="32131" y="273176"/>
                </a:lnTo>
                <a:lnTo>
                  <a:pt x="71072" y="294782"/>
                </a:lnTo>
                <a:lnTo>
                  <a:pt x="123825" y="302005"/>
                </a:lnTo>
                <a:lnTo>
                  <a:pt x="152634" y="300172"/>
                </a:lnTo>
                <a:lnTo>
                  <a:pt x="199012" y="285503"/>
                </a:lnTo>
                <a:lnTo>
                  <a:pt x="230203" y="256426"/>
                </a:lnTo>
                <a:lnTo>
                  <a:pt x="235707" y="245490"/>
                </a:lnTo>
                <a:lnTo>
                  <a:pt x="123825" y="245490"/>
                </a:lnTo>
                <a:lnTo>
                  <a:pt x="111607" y="244560"/>
                </a:lnTo>
                <a:lnTo>
                  <a:pt x="80885" y="221928"/>
                </a:lnTo>
                <a:lnTo>
                  <a:pt x="74294" y="184530"/>
                </a:lnTo>
                <a:lnTo>
                  <a:pt x="74294" y="0"/>
                </a:lnTo>
                <a:close/>
              </a:path>
              <a:path w="548004" h="302259">
                <a:moveTo>
                  <a:pt x="247776" y="0"/>
                </a:moveTo>
                <a:lnTo>
                  <a:pt x="173481" y="0"/>
                </a:lnTo>
                <a:lnTo>
                  <a:pt x="173481" y="184530"/>
                </a:lnTo>
                <a:lnTo>
                  <a:pt x="172739" y="199437"/>
                </a:lnTo>
                <a:lnTo>
                  <a:pt x="154578" y="237347"/>
                </a:lnTo>
                <a:lnTo>
                  <a:pt x="123825" y="245490"/>
                </a:lnTo>
                <a:lnTo>
                  <a:pt x="235707" y="245490"/>
                </a:lnTo>
                <a:lnTo>
                  <a:pt x="239966" y="237029"/>
                </a:lnTo>
                <a:lnTo>
                  <a:pt x="245824" y="214465"/>
                </a:lnTo>
                <a:lnTo>
                  <a:pt x="247757" y="188975"/>
                </a:lnTo>
                <a:lnTo>
                  <a:pt x="24777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046095" y="503173"/>
            <a:ext cx="248285" cy="302260"/>
          </a:xfrm>
          <a:custGeom>
            <a:avLst/>
            <a:gdLst/>
            <a:ahLst/>
            <a:cxnLst/>
            <a:rect l="l" t="t" r="r" b="b"/>
            <a:pathLst>
              <a:path w="248285" h="302259">
                <a:moveTo>
                  <a:pt x="0" y="0"/>
                </a:moveTo>
                <a:lnTo>
                  <a:pt x="74294" y="0"/>
                </a:lnTo>
                <a:lnTo>
                  <a:pt x="74294" y="184530"/>
                </a:lnTo>
                <a:lnTo>
                  <a:pt x="75031" y="198965"/>
                </a:lnTo>
                <a:lnTo>
                  <a:pt x="92696" y="237079"/>
                </a:lnTo>
                <a:lnTo>
                  <a:pt x="123825" y="245490"/>
                </a:lnTo>
                <a:lnTo>
                  <a:pt x="135806" y="244586"/>
                </a:lnTo>
                <a:lnTo>
                  <a:pt x="170497" y="212153"/>
                </a:lnTo>
                <a:lnTo>
                  <a:pt x="173481" y="184530"/>
                </a:lnTo>
                <a:lnTo>
                  <a:pt x="173481" y="0"/>
                </a:lnTo>
                <a:lnTo>
                  <a:pt x="247777" y="0"/>
                </a:lnTo>
                <a:lnTo>
                  <a:pt x="247777" y="188722"/>
                </a:lnTo>
                <a:lnTo>
                  <a:pt x="245824" y="214465"/>
                </a:lnTo>
                <a:lnTo>
                  <a:pt x="230203" y="256426"/>
                </a:lnTo>
                <a:lnTo>
                  <a:pt x="199012" y="285503"/>
                </a:lnTo>
                <a:lnTo>
                  <a:pt x="152634" y="300172"/>
                </a:lnTo>
                <a:lnTo>
                  <a:pt x="123825" y="302005"/>
                </a:lnTo>
                <a:lnTo>
                  <a:pt x="95728" y="300198"/>
                </a:lnTo>
                <a:lnTo>
                  <a:pt x="49869" y="285771"/>
                </a:lnTo>
                <a:lnTo>
                  <a:pt x="18109" y="257127"/>
                </a:lnTo>
                <a:lnTo>
                  <a:pt x="2020" y="215026"/>
                </a:lnTo>
                <a:lnTo>
                  <a:pt x="0" y="18897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45867" y="503173"/>
            <a:ext cx="248285" cy="302260"/>
          </a:xfrm>
          <a:custGeom>
            <a:avLst/>
            <a:gdLst/>
            <a:ahLst/>
            <a:cxnLst/>
            <a:rect l="l" t="t" r="r" b="b"/>
            <a:pathLst>
              <a:path w="248285" h="302259">
                <a:moveTo>
                  <a:pt x="0" y="0"/>
                </a:moveTo>
                <a:lnTo>
                  <a:pt x="74294" y="0"/>
                </a:lnTo>
                <a:lnTo>
                  <a:pt x="74294" y="184530"/>
                </a:lnTo>
                <a:lnTo>
                  <a:pt x="75031" y="198965"/>
                </a:lnTo>
                <a:lnTo>
                  <a:pt x="92696" y="237079"/>
                </a:lnTo>
                <a:lnTo>
                  <a:pt x="123825" y="245490"/>
                </a:lnTo>
                <a:lnTo>
                  <a:pt x="135806" y="244586"/>
                </a:lnTo>
                <a:lnTo>
                  <a:pt x="170497" y="212153"/>
                </a:lnTo>
                <a:lnTo>
                  <a:pt x="173481" y="184530"/>
                </a:lnTo>
                <a:lnTo>
                  <a:pt x="173481" y="0"/>
                </a:lnTo>
                <a:lnTo>
                  <a:pt x="247776" y="0"/>
                </a:lnTo>
                <a:lnTo>
                  <a:pt x="247776" y="188722"/>
                </a:lnTo>
                <a:lnTo>
                  <a:pt x="245824" y="214465"/>
                </a:lnTo>
                <a:lnTo>
                  <a:pt x="230203" y="256426"/>
                </a:lnTo>
                <a:lnTo>
                  <a:pt x="199012" y="285503"/>
                </a:lnTo>
                <a:lnTo>
                  <a:pt x="152634" y="300172"/>
                </a:lnTo>
                <a:lnTo>
                  <a:pt x="123825" y="302005"/>
                </a:lnTo>
                <a:lnTo>
                  <a:pt x="95728" y="300198"/>
                </a:lnTo>
                <a:lnTo>
                  <a:pt x="49869" y="285771"/>
                </a:lnTo>
                <a:lnTo>
                  <a:pt x="18109" y="257127"/>
                </a:lnTo>
                <a:lnTo>
                  <a:pt x="2020" y="215026"/>
                </a:lnTo>
                <a:lnTo>
                  <a:pt x="0" y="18897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50335" y="478510"/>
            <a:ext cx="543915" cy="321335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69385" y="503173"/>
            <a:ext cx="524510" cy="302895"/>
          </a:xfrm>
          <a:custGeom>
            <a:avLst/>
            <a:gdLst/>
            <a:ahLst/>
            <a:cxnLst/>
            <a:rect l="l" t="t" r="r" b="b"/>
            <a:pathLst>
              <a:path w="524510" h="302895">
                <a:moveTo>
                  <a:pt x="408939" y="65786"/>
                </a:moveTo>
                <a:lnTo>
                  <a:pt x="360362" y="73628"/>
                </a:lnTo>
                <a:lnTo>
                  <a:pt x="323976" y="97281"/>
                </a:lnTo>
                <a:lnTo>
                  <a:pt x="301291" y="134794"/>
                </a:lnTo>
                <a:lnTo>
                  <a:pt x="293750" y="184403"/>
                </a:lnTo>
                <a:lnTo>
                  <a:pt x="295634" y="210403"/>
                </a:lnTo>
                <a:lnTo>
                  <a:pt x="310735" y="253734"/>
                </a:lnTo>
                <a:lnTo>
                  <a:pt x="340645" y="284926"/>
                </a:lnTo>
                <a:lnTo>
                  <a:pt x="383127" y="300789"/>
                </a:lnTo>
                <a:lnTo>
                  <a:pt x="408939" y="302767"/>
                </a:lnTo>
                <a:lnTo>
                  <a:pt x="434897" y="300789"/>
                </a:lnTo>
                <a:lnTo>
                  <a:pt x="477430" y="284926"/>
                </a:lnTo>
                <a:lnTo>
                  <a:pt x="507198" y="253734"/>
                </a:lnTo>
                <a:lnTo>
                  <a:pt x="507606" y="252856"/>
                </a:lnTo>
                <a:lnTo>
                  <a:pt x="402716" y="252856"/>
                </a:lnTo>
                <a:lnTo>
                  <a:pt x="396621" y="251713"/>
                </a:lnTo>
                <a:lnTo>
                  <a:pt x="368426" y="217804"/>
                </a:lnTo>
                <a:lnTo>
                  <a:pt x="364998" y="184785"/>
                </a:lnTo>
                <a:lnTo>
                  <a:pt x="365232" y="174948"/>
                </a:lnTo>
                <a:lnTo>
                  <a:pt x="374141" y="134620"/>
                </a:lnTo>
                <a:lnTo>
                  <a:pt x="402716" y="115570"/>
                </a:lnTo>
                <a:lnTo>
                  <a:pt x="507593" y="115570"/>
                </a:lnTo>
                <a:lnTo>
                  <a:pt x="507198" y="114716"/>
                </a:lnTo>
                <a:lnTo>
                  <a:pt x="494029" y="97409"/>
                </a:lnTo>
                <a:lnTo>
                  <a:pt x="477359" y="83573"/>
                </a:lnTo>
                <a:lnTo>
                  <a:pt x="457628" y="73691"/>
                </a:lnTo>
                <a:lnTo>
                  <a:pt x="434826" y="67762"/>
                </a:lnTo>
                <a:lnTo>
                  <a:pt x="408939" y="65786"/>
                </a:lnTo>
                <a:close/>
              </a:path>
              <a:path w="524510" h="302895">
                <a:moveTo>
                  <a:pt x="507593" y="115570"/>
                </a:moveTo>
                <a:lnTo>
                  <a:pt x="415543" y="115570"/>
                </a:lnTo>
                <a:lnTo>
                  <a:pt x="421513" y="116712"/>
                </a:lnTo>
                <a:lnTo>
                  <a:pt x="426592" y="118872"/>
                </a:lnTo>
                <a:lnTo>
                  <a:pt x="449579" y="151637"/>
                </a:lnTo>
                <a:lnTo>
                  <a:pt x="452881" y="184785"/>
                </a:lnTo>
                <a:lnTo>
                  <a:pt x="452671" y="194806"/>
                </a:lnTo>
                <a:lnTo>
                  <a:pt x="444373" y="232917"/>
                </a:lnTo>
                <a:lnTo>
                  <a:pt x="415036" y="252856"/>
                </a:lnTo>
                <a:lnTo>
                  <a:pt x="507606" y="252856"/>
                </a:lnTo>
                <a:lnTo>
                  <a:pt x="516604" y="233521"/>
                </a:lnTo>
                <a:lnTo>
                  <a:pt x="522247" y="210403"/>
                </a:lnTo>
                <a:lnTo>
                  <a:pt x="524128" y="184403"/>
                </a:lnTo>
                <a:lnTo>
                  <a:pt x="522280" y="158692"/>
                </a:lnTo>
                <a:lnTo>
                  <a:pt x="522176" y="157942"/>
                </a:lnTo>
                <a:lnTo>
                  <a:pt x="516604" y="135000"/>
                </a:lnTo>
                <a:lnTo>
                  <a:pt x="507593" y="115570"/>
                </a:lnTo>
                <a:close/>
              </a:path>
              <a:path w="524510" h="302895">
                <a:moveTo>
                  <a:pt x="91186" y="0"/>
                </a:moveTo>
                <a:lnTo>
                  <a:pt x="0" y="0"/>
                </a:lnTo>
                <a:lnTo>
                  <a:pt x="0" y="295783"/>
                </a:lnTo>
                <a:lnTo>
                  <a:pt x="67944" y="295783"/>
                </a:lnTo>
                <a:lnTo>
                  <a:pt x="67944" y="89535"/>
                </a:lnTo>
                <a:lnTo>
                  <a:pt x="141054" y="89535"/>
                </a:lnTo>
                <a:lnTo>
                  <a:pt x="91186" y="0"/>
                </a:lnTo>
                <a:close/>
              </a:path>
              <a:path w="524510" h="302895">
                <a:moveTo>
                  <a:pt x="141054" y="89535"/>
                </a:moveTo>
                <a:lnTo>
                  <a:pt x="67944" y="89535"/>
                </a:lnTo>
                <a:lnTo>
                  <a:pt x="181990" y="295783"/>
                </a:lnTo>
                <a:lnTo>
                  <a:pt x="253491" y="295783"/>
                </a:lnTo>
                <a:lnTo>
                  <a:pt x="253491" y="169417"/>
                </a:lnTo>
                <a:lnTo>
                  <a:pt x="185547" y="169417"/>
                </a:lnTo>
                <a:lnTo>
                  <a:pt x="141054" y="89535"/>
                </a:lnTo>
                <a:close/>
              </a:path>
              <a:path w="524510" h="302895">
                <a:moveTo>
                  <a:pt x="253491" y="0"/>
                </a:moveTo>
                <a:lnTo>
                  <a:pt x="185547" y="0"/>
                </a:lnTo>
                <a:lnTo>
                  <a:pt x="185547" y="169417"/>
                </a:lnTo>
                <a:lnTo>
                  <a:pt x="253491" y="169417"/>
                </a:lnTo>
                <a:lnTo>
                  <a:pt x="25349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758565" y="564387"/>
            <a:ext cx="239522" cy="24612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69385" y="503173"/>
            <a:ext cx="254000" cy="295910"/>
          </a:xfrm>
          <a:custGeom>
            <a:avLst/>
            <a:gdLst/>
            <a:ahLst/>
            <a:cxnLst/>
            <a:rect l="l" t="t" r="r" b="b"/>
            <a:pathLst>
              <a:path w="254000" h="295909">
                <a:moveTo>
                  <a:pt x="0" y="0"/>
                </a:moveTo>
                <a:lnTo>
                  <a:pt x="91186" y="0"/>
                </a:lnTo>
                <a:lnTo>
                  <a:pt x="185547" y="169417"/>
                </a:lnTo>
                <a:lnTo>
                  <a:pt x="185547" y="0"/>
                </a:lnTo>
                <a:lnTo>
                  <a:pt x="253491" y="0"/>
                </a:lnTo>
                <a:lnTo>
                  <a:pt x="253491" y="295783"/>
                </a:lnTo>
                <a:lnTo>
                  <a:pt x="181990" y="295783"/>
                </a:lnTo>
                <a:lnTo>
                  <a:pt x="67944" y="89535"/>
                </a:lnTo>
                <a:lnTo>
                  <a:pt x="67944" y="295783"/>
                </a:lnTo>
                <a:lnTo>
                  <a:pt x="0" y="2957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70852"/>
            <a:ext cx="254279" cy="32899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34103" y="496443"/>
            <a:ext cx="234315" cy="309245"/>
          </a:xfrm>
          <a:custGeom>
            <a:avLst/>
            <a:gdLst/>
            <a:ahLst/>
            <a:cxnLst/>
            <a:rect l="l" t="t" r="r" b="b"/>
            <a:pathLst>
              <a:path w="234314" h="309245">
                <a:moveTo>
                  <a:pt x="117348" y="0"/>
                </a:moveTo>
                <a:lnTo>
                  <a:pt x="70866" y="6350"/>
                </a:lnTo>
                <a:lnTo>
                  <a:pt x="36575" y="23622"/>
                </a:lnTo>
                <a:lnTo>
                  <a:pt x="11945" y="56538"/>
                </a:lnTo>
                <a:lnTo>
                  <a:pt x="7874" y="79756"/>
                </a:lnTo>
                <a:lnTo>
                  <a:pt x="8536" y="90638"/>
                </a:lnTo>
                <a:lnTo>
                  <a:pt x="24409" y="128857"/>
                </a:lnTo>
                <a:lnTo>
                  <a:pt x="54610" y="151003"/>
                </a:lnTo>
                <a:lnTo>
                  <a:pt x="54610" y="152146"/>
                </a:lnTo>
                <a:lnTo>
                  <a:pt x="21784" y="172219"/>
                </a:lnTo>
                <a:lnTo>
                  <a:pt x="879" y="210486"/>
                </a:lnTo>
                <a:lnTo>
                  <a:pt x="0" y="222631"/>
                </a:lnTo>
                <a:lnTo>
                  <a:pt x="371" y="230251"/>
                </a:lnTo>
                <a:lnTo>
                  <a:pt x="15287" y="271113"/>
                </a:lnTo>
                <a:lnTo>
                  <a:pt x="53651" y="298668"/>
                </a:lnTo>
                <a:lnTo>
                  <a:pt x="102179" y="308816"/>
                </a:lnTo>
                <a:lnTo>
                  <a:pt x="116586" y="309245"/>
                </a:lnTo>
                <a:lnTo>
                  <a:pt x="130204" y="308836"/>
                </a:lnTo>
                <a:lnTo>
                  <a:pt x="176821" y="298846"/>
                </a:lnTo>
                <a:lnTo>
                  <a:pt x="210345" y="277633"/>
                </a:lnTo>
                <a:lnTo>
                  <a:pt x="224580" y="258445"/>
                </a:lnTo>
                <a:lnTo>
                  <a:pt x="120142" y="258445"/>
                </a:lnTo>
                <a:lnTo>
                  <a:pt x="109976" y="257681"/>
                </a:lnTo>
                <a:lnTo>
                  <a:pt x="75771" y="231711"/>
                </a:lnTo>
                <a:lnTo>
                  <a:pt x="72517" y="213106"/>
                </a:lnTo>
                <a:lnTo>
                  <a:pt x="72860" y="207043"/>
                </a:lnTo>
                <a:lnTo>
                  <a:pt x="92329" y="168783"/>
                </a:lnTo>
                <a:lnTo>
                  <a:pt x="215851" y="168783"/>
                </a:lnTo>
                <a:lnTo>
                  <a:pt x="212181" y="164494"/>
                </a:lnTo>
                <a:lnTo>
                  <a:pt x="202342" y="156194"/>
                </a:lnTo>
                <a:lnTo>
                  <a:pt x="190551" y="148822"/>
                </a:lnTo>
                <a:lnTo>
                  <a:pt x="176784" y="142367"/>
                </a:lnTo>
                <a:lnTo>
                  <a:pt x="176784" y="141224"/>
                </a:lnTo>
                <a:lnTo>
                  <a:pt x="188620" y="135098"/>
                </a:lnTo>
                <a:lnTo>
                  <a:pt x="198802" y="128317"/>
                </a:lnTo>
                <a:lnTo>
                  <a:pt x="203066" y="124587"/>
                </a:lnTo>
                <a:lnTo>
                  <a:pt x="139700" y="124587"/>
                </a:lnTo>
                <a:lnTo>
                  <a:pt x="131191" y="121285"/>
                </a:lnTo>
                <a:lnTo>
                  <a:pt x="124333" y="118745"/>
                </a:lnTo>
                <a:lnTo>
                  <a:pt x="119253" y="116712"/>
                </a:lnTo>
                <a:lnTo>
                  <a:pt x="114173" y="114808"/>
                </a:lnTo>
                <a:lnTo>
                  <a:pt x="109728" y="112903"/>
                </a:lnTo>
                <a:lnTo>
                  <a:pt x="106045" y="110998"/>
                </a:lnTo>
                <a:lnTo>
                  <a:pt x="97536" y="106934"/>
                </a:lnTo>
                <a:lnTo>
                  <a:pt x="91312" y="102489"/>
                </a:lnTo>
                <a:lnTo>
                  <a:pt x="87249" y="97662"/>
                </a:lnTo>
                <a:lnTo>
                  <a:pt x="83312" y="92710"/>
                </a:lnTo>
                <a:lnTo>
                  <a:pt x="81280" y="86360"/>
                </a:lnTo>
                <a:lnTo>
                  <a:pt x="81280" y="70485"/>
                </a:lnTo>
                <a:lnTo>
                  <a:pt x="117601" y="50165"/>
                </a:lnTo>
                <a:lnTo>
                  <a:pt x="221757" y="50165"/>
                </a:lnTo>
                <a:lnTo>
                  <a:pt x="219329" y="44704"/>
                </a:lnTo>
                <a:lnTo>
                  <a:pt x="191623" y="16682"/>
                </a:lnTo>
                <a:lnTo>
                  <a:pt x="154584" y="3268"/>
                </a:lnTo>
                <a:lnTo>
                  <a:pt x="130633" y="359"/>
                </a:lnTo>
                <a:lnTo>
                  <a:pt x="117348" y="0"/>
                </a:lnTo>
                <a:close/>
              </a:path>
              <a:path w="234314" h="309245">
                <a:moveTo>
                  <a:pt x="215851" y="168783"/>
                </a:moveTo>
                <a:lnTo>
                  <a:pt x="92329" y="168783"/>
                </a:lnTo>
                <a:lnTo>
                  <a:pt x="97917" y="171196"/>
                </a:lnTo>
                <a:lnTo>
                  <a:pt x="104267" y="173736"/>
                </a:lnTo>
                <a:lnTo>
                  <a:pt x="118745" y="179324"/>
                </a:lnTo>
                <a:lnTo>
                  <a:pt x="124333" y="181737"/>
                </a:lnTo>
                <a:lnTo>
                  <a:pt x="158623" y="206121"/>
                </a:lnTo>
                <a:lnTo>
                  <a:pt x="160655" y="213614"/>
                </a:lnTo>
                <a:lnTo>
                  <a:pt x="160655" y="230251"/>
                </a:lnTo>
                <a:lnTo>
                  <a:pt x="159385" y="235839"/>
                </a:lnTo>
                <a:lnTo>
                  <a:pt x="156845" y="239903"/>
                </a:lnTo>
                <a:lnTo>
                  <a:pt x="154305" y="244094"/>
                </a:lnTo>
                <a:lnTo>
                  <a:pt x="124079" y="258445"/>
                </a:lnTo>
                <a:lnTo>
                  <a:pt x="224580" y="258445"/>
                </a:lnTo>
                <a:lnTo>
                  <a:pt x="234061" y="220091"/>
                </a:lnTo>
                <a:lnTo>
                  <a:pt x="233181" y="207043"/>
                </a:lnTo>
                <a:lnTo>
                  <a:pt x="230552" y="194960"/>
                </a:lnTo>
                <a:lnTo>
                  <a:pt x="226185" y="183854"/>
                </a:lnTo>
                <a:lnTo>
                  <a:pt x="220091" y="173736"/>
                </a:lnTo>
                <a:lnTo>
                  <a:pt x="215851" y="168783"/>
                </a:lnTo>
                <a:close/>
              </a:path>
              <a:path w="234314" h="309245">
                <a:moveTo>
                  <a:pt x="221757" y="50165"/>
                </a:moveTo>
                <a:lnTo>
                  <a:pt x="117601" y="50165"/>
                </a:lnTo>
                <a:lnTo>
                  <a:pt x="125722" y="50736"/>
                </a:lnTo>
                <a:lnTo>
                  <a:pt x="132937" y="52451"/>
                </a:lnTo>
                <a:lnTo>
                  <a:pt x="154559" y="83439"/>
                </a:lnTo>
                <a:lnTo>
                  <a:pt x="154559" y="91440"/>
                </a:lnTo>
                <a:lnTo>
                  <a:pt x="153416" y="98679"/>
                </a:lnTo>
                <a:lnTo>
                  <a:pt x="151003" y="104902"/>
                </a:lnTo>
                <a:lnTo>
                  <a:pt x="148590" y="111252"/>
                </a:lnTo>
                <a:lnTo>
                  <a:pt x="144780" y="117729"/>
                </a:lnTo>
                <a:lnTo>
                  <a:pt x="139700" y="124587"/>
                </a:lnTo>
                <a:lnTo>
                  <a:pt x="203066" y="124587"/>
                </a:lnTo>
                <a:lnTo>
                  <a:pt x="225679" y="84913"/>
                </a:lnTo>
                <a:lnTo>
                  <a:pt x="226441" y="74676"/>
                </a:lnTo>
                <a:lnTo>
                  <a:pt x="226008" y="66742"/>
                </a:lnTo>
                <a:lnTo>
                  <a:pt x="224694" y="59118"/>
                </a:lnTo>
                <a:lnTo>
                  <a:pt x="222476" y="51780"/>
                </a:lnTo>
                <a:lnTo>
                  <a:pt x="221757" y="50165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202048" y="660654"/>
            <a:ext cx="97282" cy="98806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210811" y="542036"/>
            <a:ext cx="82423" cy="8356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34103" y="496443"/>
            <a:ext cx="234315" cy="309245"/>
          </a:xfrm>
          <a:custGeom>
            <a:avLst/>
            <a:gdLst/>
            <a:ahLst/>
            <a:cxnLst/>
            <a:rect l="l" t="t" r="r" b="b"/>
            <a:pathLst>
              <a:path w="234314" h="309245">
                <a:moveTo>
                  <a:pt x="117348" y="0"/>
                </a:moveTo>
                <a:lnTo>
                  <a:pt x="165226" y="5842"/>
                </a:lnTo>
                <a:lnTo>
                  <a:pt x="204987" y="26326"/>
                </a:lnTo>
                <a:lnTo>
                  <a:pt x="224694" y="59118"/>
                </a:lnTo>
                <a:lnTo>
                  <a:pt x="226441" y="74676"/>
                </a:lnTo>
                <a:lnTo>
                  <a:pt x="225679" y="84913"/>
                </a:lnTo>
                <a:lnTo>
                  <a:pt x="207341" y="120846"/>
                </a:lnTo>
                <a:lnTo>
                  <a:pt x="176784" y="141224"/>
                </a:lnTo>
                <a:lnTo>
                  <a:pt x="176784" y="142367"/>
                </a:lnTo>
                <a:lnTo>
                  <a:pt x="212181" y="164494"/>
                </a:lnTo>
                <a:lnTo>
                  <a:pt x="233181" y="207043"/>
                </a:lnTo>
                <a:lnTo>
                  <a:pt x="234061" y="220091"/>
                </a:lnTo>
                <a:lnTo>
                  <a:pt x="233562" y="229449"/>
                </a:lnTo>
                <a:lnTo>
                  <a:pt x="216550" y="270827"/>
                </a:lnTo>
                <a:lnTo>
                  <a:pt x="186451" y="294513"/>
                </a:lnTo>
                <a:lnTo>
                  <a:pt x="143049" y="307593"/>
                </a:lnTo>
                <a:lnTo>
                  <a:pt x="116586" y="309245"/>
                </a:lnTo>
                <a:lnTo>
                  <a:pt x="102179" y="308816"/>
                </a:lnTo>
                <a:lnTo>
                  <a:pt x="64388" y="302387"/>
                </a:lnTo>
                <a:lnTo>
                  <a:pt x="27559" y="283845"/>
                </a:lnTo>
                <a:lnTo>
                  <a:pt x="3804" y="248187"/>
                </a:lnTo>
                <a:lnTo>
                  <a:pt x="0" y="222631"/>
                </a:lnTo>
                <a:lnTo>
                  <a:pt x="879" y="210486"/>
                </a:lnTo>
                <a:lnTo>
                  <a:pt x="21784" y="172219"/>
                </a:lnTo>
                <a:lnTo>
                  <a:pt x="54610" y="152146"/>
                </a:lnTo>
                <a:lnTo>
                  <a:pt x="54610" y="151003"/>
                </a:lnTo>
                <a:lnTo>
                  <a:pt x="18287" y="120142"/>
                </a:lnTo>
                <a:lnTo>
                  <a:pt x="7874" y="79756"/>
                </a:lnTo>
                <a:lnTo>
                  <a:pt x="8326" y="71778"/>
                </a:lnTo>
                <a:lnTo>
                  <a:pt x="24034" y="35639"/>
                </a:lnTo>
                <a:lnTo>
                  <a:pt x="60936" y="9852"/>
                </a:lnTo>
                <a:lnTo>
                  <a:pt x="104798" y="402"/>
                </a:lnTo>
                <a:lnTo>
                  <a:pt x="117348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480559" y="464756"/>
            <a:ext cx="764870" cy="328993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499483" y="489838"/>
            <a:ext cx="744855" cy="309245"/>
          </a:xfrm>
          <a:custGeom>
            <a:avLst/>
            <a:gdLst/>
            <a:ahLst/>
            <a:cxnLst/>
            <a:rect l="l" t="t" r="r" b="b"/>
            <a:pathLst>
              <a:path w="744854" h="309245">
                <a:moveTo>
                  <a:pt x="605154" y="85978"/>
                </a:moveTo>
                <a:lnTo>
                  <a:pt x="535686" y="85978"/>
                </a:lnTo>
                <a:lnTo>
                  <a:pt x="535686" y="309118"/>
                </a:lnTo>
                <a:lnTo>
                  <a:pt x="605154" y="309118"/>
                </a:lnTo>
                <a:lnTo>
                  <a:pt x="605154" y="151002"/>
                </a:lnTo>
                <a:lnTo>
                  <a:pt x="611886" y="146303"/>
                </a:lnTo>
                <a:lnTo>
                  <a:pt x="618108" y="143001"/>
                </a:lnTo>
                <a:lnTo>
                  <a:pt x="629665" y="138684"/>
                </a:lnTo>
                <a:lnTo>
                  <a:pt x="635507" y="137668"/>
                </a:lnTo>
                <a:lnTo>
                  <a:pt x="742162" y="137668"/>
                </a:lnTo>
                <a:lnTo>
                  <a:pt x="740171" y="127857"/>
                </a:lnTo>
                <a:lnTo>
                  <a:pt x="734494" y="113450"/>
                </a:lnTo>
                <a:lnTo>
                  <a:pt x="732619" y="110616"/>
                </a:lnTo>
                <a:lnTo>
                  <a:pt x="605154" y="110616"/>
                </a:lnTo>
                <a:lnTo>
                  <a:pt x="605154" y="85978"/>
                </a:lnTo>
                <a:close/>
              </a:path>
              <a:path w="744854" h="309245">
                <a:moveTo>
                  <a:pt x="742162" y="137668"/>
                </a:moveTo>
                <a:lnTo>
                  <a:pt x="648715" y="137668"/>
                </a:lnTo>
                <a:lnTo>
                  <a:pt x="654812" y="138811"/>
                </a:lnTo>
                <a:lnTo>
                  <a:pt x="663701" y="143128"/>
                </a:lnTo>
                <a:lnTo>
                  <a:pt x="667257" y="146812"/>
                </a:lnTo>
                <a:lnTo>
                  <a:pt x="669543" y="151764"/>
                </a:lnTo>
                <a:lnTo>
                  <a:pt x="671576" y="156083"/>
                </a:lnTo>
                <a:lnTo>
                  <a:pt x="672972" y="162560"/>
                </a:lnTo>
                <a:lnTo>
                  <a:pt x="673607" y="171576"/>
                </a:lnTo>
                <a:lnTo>
                  <a:pt x="674108" y="178266"/>
                </a:lnTo>
                <a:lnTo>
                  <a:pt x="674465" y="184991"/>
                </a:lnTo>
                <a:lnTo>
                  <a:pt x="674679" y="191740"/>
                </a:lnTo>
                <a:lnTo>
                  <a:pt x="674751" y="309118"/>
                </a:lnTo>
                <a:lnTo>
                  <a:pt x="744727" y="309118"/>
                </a:lnTo>
                <a:lnTo>
                  <a:pt x="744645" y="162560"/>
                </a:lnTo>
                <a:lnTo>
                  <a:pt x="743586" y="144692"/>
                </a:lnTo>
                <a:lnTo>
                  <a:pt x="742162" y="137668"/>
                </a:lnTo>
                <a:close/>
              </a:path>
              <a:path w="744854" h="309245">
                <a:moveTo>
                  <a:pt x="674369" y="79883"/>
                </a:moveTo>
                <a:lnTo>
                  <a:pt x="630283" y="92489"/>
                </a:lnTo>
                <a:lnTo>
                  <a:pt x="605154" y="110616"/>
                </a:lnTo>
                <a:lnTo>
                  <a:pt x="732619" y="110616"/>
                </a:lnTo>
                <a:lnTo>
                  <a:pt x="690419" y="81220"/>
                </a:lnTo>
                <a:lnTo>
                  <a:pt x="674369" y="79883"/>
                </a:lnTo>
                <a:close/>
              </a:path>
              <a:path w="744854" h="309245">
                <a:moveTo>
                  <a:pt x="161797" y="69723"/>
                </a:moveTo>
                <a:lnTo>
                  <a:pt x="87502" y="69723"/>
                </a:lnTo>
                <a:lnTo>
                  <a:pt x="87502" y="309118"/>
                </a:lnTo>
                <a:lnTo>
                  <a:pt x="161797" y="309118"/>
                </a:lnTo>
                <a:lnTo>
                  <a:pt x="161797" y="69723"/>
                </a:lnTo>
                <a:close/>
              </a:path>
              <a:path w="744854" h="309245">
                <a:moveTo>
                  <a:pt x="249174" y="13335"/>
                </a:moveTo>
                <a:lnTo>
                  <a:pt x="0" y="13335"/>
                </a:lnTo>
                <a:lnTo>
                  <a:pt x="0" y="69723"/>
                </a:lnTo>
                <a:lnTo>
                  <a:pt x="249174" y="69723"/>
                </a:lnTo>
                <a:lnTo>
                  <a:pt x="249174" y="13335"/>
                </a:lnTo>
                <a:close/>
              </a:path>
              <a:path w="744854" h="309245">
                <a:moveTo>
                  <a:pt x="344550" y="0"/>
                </a:moveTo>
                <a:lnTo>
                  <a:pt x="275081" y="0"/>
                </a:lnTo>
                <a:lnTo>
                  <a:pt x="275081" y="309118"/>
                </a:lnTo>
                <a:lnTo>
                  <a:pt x="344550" y="309118"/>
                </a:lnTo>
                <a:lnTo>
                  <a:pt x="344550" y="151002"/>
                </a:lnTo>
                <a:lnTo>
                  <a:pt x="351281" y="146303"/>
                </a:lnTo>
                <a:lnTo>
                  <a:pt x="357504" y="143001"/>
                </a:lnTo>
                <a:lnTo>
                  <a:pt x="369062" y="138684"/>
                </a:lnTo>
                <a:lnTo>
                  <a:pt x="374903" y="137668"/>
                </a:lnTo>
                <a:lnTo>
                  <a:pt x="481558" y="137668"/>
                </a:lnTo>
                <a:lnTo>
                  <a:pt x="479567" y="127857"/>
                </a:lnTo>
                <a:lnTo>
                  <a:pt x="473890" y="113450"/>
                </a:lnTo>
                <a:lnTo>
                  <a:pt x="472015" y="110616"/>
                </a:lnTo>
                <a:lnTo>
                  <a:pt x="344550" y="110616"/>
                </a:lnTo>
                <a:lnTo>
                  <a:pt x="344550" y="0"/>
                </a:lnTo>
                <a:close/>
              </a:path>
              <a:path w="744854" h="309245">
                <a:moveTo>
                  <a:pt x="481558" y="137668"/>
                </a:moveTo>
                <a:lnTo>
                  <a:pt x="388112" y="137668"/>
                </a:lnTo>
                <a:lnTo>
                  <a:pt x="394207" y="138811"/>
                </a:lnTo>
                <a:lnTo>
                  <a:pt x="403097" y="143128"/>
                </a:lnTo>
                <a:lnTo>
                  <a:pt x="406653" y="146812"/>
                </a:lnTo>
                <a:lnTo>
                  <a:pt x="408939" y="151764"/>
                </a:lnTo>
                <a:lnTo>
                  <a:pt x="410971" y="156083"/>
                </a:lnTo>
                <a:lnTo>
                  <a:pt x="412368" y="162560"/>
                </a:lnTo>
                <a:lnTo>
                  <a:pt x="413003" y="171576"/>
                </a:lnTo>
                <a:lnTo>
                  <a:pt x="413504" y="178266"/>
                </a:lnTo>
                <a:lnTo>
                  <a:pt x="413861" y="184991"/>
                </a:lnTo>
                <a:lnTo>
                  <a:pt x="414075" y="191740"/>
                </a:lnTo>
                <a:lnTo>
                  <a:pt x="414146" y="309118"/>
                </a:lnTo>
                <a:lnTo>
                  <a:pt x="484124" y="309118"/>
                </a:lnTo>
                <a:lnTo>
                  <a:pt x="484041" y="162560"/>
                </a:lnTo>
                <a:lnTo>
                  <a:pt x="482982" y="144692"/>
                </a:lnTo>
                <a:lnTo>
                  <a:pt x="481558" y="137668"/>
                </a:lnTo>
                <a:close/>
              </a:path>
              <a:path w="744854" h="309245">
                <a:moveTo>
                  <a:pt x="413765" y="79883"/>
                </a:moveTo>
                <a:lnTo>
                  <a:pt x="369679" y="92489"/>
                </a:lnTo>
                <a:lnTo>
                  <a:pt x="344550" y="110616"/>
                </a:lnTo>
                <a:lnTo>
                  <a:pt x="472015" y="110616"/>
                </a:lnTo>
                <a:lnTo>
                  <a:pt x="429815" y="81220"/>
                </a:lnTo>
                <a:lnTo>
                  <a:pt x="413765" y="79883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030596" y="565150"/>
            <a:ext cx="218186" cy="238379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499483" y="503173"/>
            <a:ext cx="249554" cy="295910"/>
          </a:xfrm>
          <a:custGeom>
            <a:avLst/>
            <a:gdLst/>
            <a:ahLst/>
            <a:cxnLst/>
            <a:rect l="l" t="t" r="r" b="b"/>
            <a:pathLst>
              <a:path w="249554" h="295909">
                <a:moveTo>
                  <a:pt x="0" y="0"/>
                </a:moveTo>
                <a:lnTo>
                  <a:pt x="249174" y="0"/>
                </a:lnTo>
                <a:lnTo>
                  <a:pt x="249174" y="56387"/>
                </a:lnTo>
                <a:lnTo>
                  <a:pt x="161797" y="56387"/>
                </a:lnTo>
                <a:lnTo>
                  <a:pt x="161797" y="295783"/>
                </a:lnTo>
                <a:lnTo>
                  <a:pt x="87502" y="295783"/>
                </a:lnTo>
                <a:lnTo>
                  <a:pt x="87502" y="56387"/>
                </a:lnTo>
                <a:lnTo>
                  <a:pt x="0" y="5638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774565" y="489838"/>
            <a:ext cx="209550" cy="309245"/>
          </a:xfrm>
          <a:custGeom>
            <a:avLst/>
            <a:gdLst/>
            <a:ahLst/>
            <a:cxnLst/>
            <a:rect l="l" t="t" r="r" b="b"/>
            <a:pathLst>
              <a:path w="209550" h="309245">
                <a:moveTo>
                  <a:pt x="0" y="0"/>
                </a:moveTo>
                <a:lnTo>
                  <a:pt x="69469" y="0"/>
                </a:lnTo>
                <a:lnTo>
                  <a:pt x="69469" y="110616"/>
                </a:lnTo>
                <a:lnTo>
                  <a:pt x="77972" y="103780"/>
                </a:lnTo>
                <a:lnTo>
                  <a:pt x="111073" y="84437"/>
                </a:lnTo>
                <a:lnTo>
                  <a:pt x="138684" y="79883"/>
                </a:lnTo>
                <a:lnTo>
                  <a:pt x="154733" y="81220"/>
                </a:lnTo>
                <a:lnTo>
                  <a:pt x="190881" y="101473"/>
                </a:lnTo>
                <a:lnTo>
                  <a:pt x="207900" y="144692"/>
                </a:lnTo>
                <a:lnTo>
                  <a:pt x="209042" y="163957"/>
                </a:lnTo>
                <a:lnTo>
                  <a:pt x="209042" y="309118"/>
                </a:lnTo>
                <a:lnTo>
                  <a:pt x="139064" y="309118"/>
                </a:lnTo>
                <a:lnTo>
                  <a:pt x="139064" y="198500"/>
                </a:lnTo>
                <a:lnTo>
                  <a:pt x="138993" y="191740"/>
                </a:lnTo>
                <a:lnTo>
                  <a:pt x="138779" y="184991"/>
                </a:lnTo>
                <a:lnTo>
                  <a:pt x="138422" y="178266"/>
                </a:lnTo>
                <a:lnTo>
                  <a:pt x="137922" y="171576"/>
                </a:lnTo>
                <a:lnTo>
                  <a:pt x="137287" y="162560"/>
                </a:lnTo>
                <a:lnTo>
                  <a:pt x="135889" y="156083"/>
                </a:lnTo>
                <a:lnTo>
                  <a:pt x="133858" y="151764"/>
                </a:lnTo>
                <a:lnTo>
                  <a:pt x="131572" y="146812"/>
                </a:lnTo>
                <a:lnTo>
                  <a:pt x="128015" y="143128"/>
                </a:lnTo>
                <a:lnTo>
                  <a:pt x="123571" y="140970"/>
                </a:lnTo>
                <a:lnTo>
                  <a:pt x="119125" y="138811"/>
                </a:lnTo>
                <a:lnTo>
                  <a:pt x="113030" y="137668"/>
                </a:lnTo>
                <a:lnTo>
                  <a:pt x="105537" y="137668"/>
                </a:lnTo>
                <a:lnTo>
                  <a:pt x="99822" y="137668"/>
                </a:lnTo>
                <a:lnTo>
                  <a:pt x="69469" y="151002"/>
                </a:lnTo>
                <a:lnTo>
                  <a:pt x="69469" y="309118"/>
                </a:lnTo>
                <a:lnTo>
                  <a:pt x="0" y="30911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399532" y="472490"/>
            <a:ext cx="1010246" cy="327482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13375" y="492633"/>
            <a:ext cx="999998" cy="317119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2523" y="5850635"/>
            <a:ext cx="519493" cy="517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39430" y="5821781"/>
            <a:ext cx="621030" cy="75692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800" spc="-5" dirty="0">
                <a:solidFill>
                  <a:srgbClr val="000066"/>
                </a:solidFill>
                <a:latin typeface="Arial Narrow"/>
                <a:cs typeface="Arial Narrow"/>
              </a:rPr>
              <a:t>92</a:t>
            </a:r>
            <a:endParaRPr sz="1800">
              <a:latin typeface="Arial Narrow"/>
              <a:cs typeface="Arial Narrow"/>
            </a:endParaRPr>
          </a:p>
          <a:p>
            <a:pPr marL="400685">
              <a:lnSpc>
                <a:spcPct val="100000"/>
              </a:lnSpc>
              <a:spcBef>
                <a:spcPts val="720"/>
              </a:spcBef>
            </a:pPr>
            <a:r>
              <a:rPr sz="1800" spc="-5" dirty="0">
                <a:solidFill>
                  <a:srgbClr val="000066"/>
                </a:solidFill>
                <a:latin typeface="Arial Narrow"/>
                <a:cs typeface="Arial Narrow"/>
              </a:rPr>
              <a:t>92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3600" y="339852"/>
            <a:ext cx="4572000" cy="5842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2544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34"/>
              </a:spcBef>
            </a:pPr>
            <a:r>
              <a:rPr sz="3200" b="1" spc="-5" dirty="0">
                <a:solidFill>
                  <a:srgbClr val="000000"/>
                </a:solidFill>
                <a:latin typeface="Tahoma"/>
                <a:cs typeface="Tahoma"/>
              </a:rPr>
              <a:t>Pencucian</a:t>
            </a:r>
            <a:r>
              <a:rPr sz="3200" b="1" spc="-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ahoma"/>
                <a:cs typeface="Tahoma"/>
              </a:rPr>
              <a:t>Uang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075" y="1391411"/>
            <a:ext cx="8385175" cy="120142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4450" rIns="0" bIns="0" rtlCol="0">
            <a:spAutoFit/>
          </a:bodyPr>
          <a:lstStyle/>
          <a:p>
            <a:pPr marL="365760" marR="358775" algn="ctr">
              <a:lnSpc>
                <a:spcPct val="100000"/>
              </a:lnSpc>
              <a:spcBef>
                <a:spcPts val="350"/>
              </a:spcBef>
            </a:pP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Upaya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untuk mengaburkan asal usul harta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kekayaan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dari  hasil tindak pidana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sehingga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harta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kekayaan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tersebut  seolah-olah berasal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dari aktivitas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sah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2523" y="5850635"/>
            <a:ext cx="519493" cy="517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52130" y="5940350"/>
            <a:ext cx="104139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45"/>
              </a:lnSpc>
            </a:pPr>
            <a:r>
              <a:rPr sz="1800" spc="-5" dirty="0">
                <a:solidFill>
                  <a:srgbClr val="000066"/>
                </a:solidFill>
                <a:latin typeface="Arial Narrow"/>
                <a:cs typeface="Arial Narrow"/>
              </a:rPr>
              <a:t>9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1428" y="6278371"/>
            <a:ext cx="1295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66"/>
                </a:solidFill>
                <a:latin typeface="Arial Narrow"/>
                <a:cs typeface="Arial Narrow"/>
              </a:rPr>
              <a:t>3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56384" y="5940350"/>
            <a:ext cx="387985" cy="628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45"/>
              </a:lnSpc>
            </a:pPr>
            <a:r>
              <a:rPr sz="1800" spc="-5" dirty="0">
                <a:solidFill>
                  <a:srgbClr val="000066"/>
                </a:solidFill>
                <a:latin typeface="Arial Narrow"/>
                <a:cs typeface="Arial Narrow"/>
              </a:rPr>
              <a:t>3</a:t>
            </a:r>
            <a:endParaRPr sz="1800">
              <a:latin typeface="Arial Narrow"/>
              <a:cs typeface="Arial Narrow"/>
            </a:endParaRPr>
          </a:p>
          <a:p>
            <a:pPr marL="283845">
              <a:lnSpc>
                <a:spcPct val="100000"/>
              </a:lnSpc>
              <a:spcBef>
                <a:spcPts val="715"/>
              </a:spcBef>
            </a:pPr>
            <a:r>
              <a:rPr sz="1800" spc="-5" dirty="0">
                <a:solidFill>
                  <a:srgbClr val="000066"/>
                </a:solidFill>
                <a:latin typeface="Arial Narrow"/>
                <a:cs typeface="Arial Narrow"/>
              </a:rPr>
              <a:t>9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1295400"/>
            <a:ext cx="4038600" cy="4876800"/>
          </a:xfrm>
          <a:custGeom>
            <a:avLst/>
            <a:gdLst/>
            <a:ahLst/>
            <a:cxnLst/>
            <a:rect l="l" t="t" r="r" b="b"/>
            <a:pathLst>
              <a:path w="4038600" h="4876800">
                <a:moveTo>
                  <a:pt x="0" y="4876800"/>
                </a:moveTo>
                <a:lnTo>
                  <a:pt x="4038600" y="4876800"/>
                </a:lnTo>
                <a:lnTo>
                  <a:pt x="4038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1295400"/>
            <a:ext cx="4038600" cy="4876800"/>
          </a:xfrm>
          <a:custGeom>
            <a:avLst/>
            <a:gdLst/>
            <a:ahLst/>
            <a:cxnLst/>
            <a:rect l="l" t="t" r="r" b="b"/>
            <a:pathLst>
              <a:path w="4038600" h="4876800">
                <a:moveTo>
                  <a:pt x="0" y="4876800"/>
                </a:moveTo>
                <a:lnTo>
                  <a:pt x="4038600" y="4876800"/>
                </a:lnTo>
                <a:lnTo>
                  <a:pt x="4038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64894" y="1479930"/>
            <a:ext cx="1284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T P P</a:t>
            </a:r>
            <a:r>
              <a:rPr sz="28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65759"/>
            <a:ext cx="4419600" cy="646430"/>
          </a:xfrm>
          <a:custGeom>
            <a:avLst/>
            <a:gdLst/>
            <a:ahLst/>
            <a:cxnLst/>
            <a:rect l="l" t="t" r="r" b="b"/>
            <a:pathLst>
              <a:path w="4419600" h="646430">
                <a:moveTo>
                  <a:pt x="0" y="646176"/>
                </a:moveTo>
                <a:lnTo>
                  <a:pt x="4419600" y="646176"/>
                </a:lnTo>
                <a:lnTo>
                  <a:pt x="4419600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7365" y="396316"/>
            <a:ext cx="400494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Kejahatan Sumber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Uang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18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Sah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(Pasal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2 UU</a:t>
            </a:r>
            <a:r>
              <a:rPr sz="18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TPPU)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05600" y="8382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05600" y="8382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600" y="11430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5600" y="11430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05600" y="14478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05600" y="14478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05600" y="17526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05600" y="17526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5600" y="20574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05600" y="20574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05600" y="23622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05600" y="23622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05600" y="26670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05600" y="26670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05600" y="29718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05600" y="29718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05600" y="32766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05600" y="32766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05600" y="35814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05600" y="35814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05600" y="38862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05600" y="38862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05600" y="41910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05600" y="41910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05600" y="44958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05600" y="44958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05600" y="48006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05600" y="48006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05600" y="51054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05600" y="51054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05600" y="54102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05600" y="54102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05600" y="57150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05600" y="57150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05600" y="60198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05600" y="60198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05600" y="63246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05600" y="63246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05600" y="5334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05600" y="5334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76800" y="32766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76800" y="32766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76800" y="21336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76800" y="21336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876800" y="2101723"/>
            <a:ext cx="1524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354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Korupsi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876800" y="4495800"/>
            <a:ext cx="1524000" cy="457200"/>
          </a:xfrm>
          <a:custGeom>
            <a:avLst/>
            <a:gdLst/>
            <a:ahLst/>
            <a:cxnLst/>
            <a:rect l="l" t="t" r="r" b="b"/>
            <a:pathLst>
              <a:path w="1524000" h="457200">
                <a:moveTo>
                  <a:pt x="0" y="457200"/>
                </a:moveTo>
                <a:lnTo>
                  <a:pt x="1524000" y="457200"/>
                </a:lnTo>
                <a:lnTo>
                  <a:pt x="152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76800" y="4495800"/>
            <a:ext cx="1524000" cy="457200"/>
          </a:xfrm>
          <a:custGeom>
            <a:avLst/>
            <a:gdLst/>
            <a:ahLst/>
            <a:cxnLst/>
            <a:rect l="l" t="t" r="r" b="b"/>
            <a:pathLst>
              <a:path w="1524000" h="457200">
                <a:moveTo>
                  <a:pt x="0" y="457200"/>
                </a:moveTo>
                <a:lnTo>
                  <a:pt x="1524000" y="457200"/>
                </a:lnTo>
                <a:lnTo>
                  <a:pt x="152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76800" y="38862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76800" y="38862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804664" y="3244976"/>
            <a:ext cx="1668780" cy="1724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Penyelundupan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Brg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040"/>
              </a:spcBef>
            </a:pP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Penyelundupan</a:t>
            </a:r>
            <a:r>
              <a:rPr sz="16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TK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84785" marR="177800" algn="ctr">
              <a:lnSpc>
                <a:spcPct val="100000"/>
              </a:lnSpc>
              <a:spcBef>
                <a:spcPts val="985"/>
              </a:spcBef>
            </a:pPr>
            <a:r>
              <a:rPr sz="1600" spc="-8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eny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lundupan  Imigran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876800" y="26670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76800" y="26670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876800" y="2634818"/>
            <a:ext cx="1524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Penyuapan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572000" y="2209800"/>
            <a:ext cx="0" cy="2362200"/>
          </a:xfrm>
          <a:custGeom>
            <a:avLst/>
            <a:gdLst/>
            <a:ahLst/>
            <a:cxnLst/>
            <a:rect l="l" t="t" r="r" b="b"/>
            <a:pathLst>
              <a:path h="2362200">
                <a:moveTo>
                  <a:pt x="0" y="0"/>
                </a:moveTo>
                <a:lnTo>
                  <a:pt x="0" y="236220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53200" y="609600"/>
            <a:ext cx="0" cy="5867400"/>
          </a:xfrm>
          <a:custGeom>
            <a:avLst/>
            <a:gdLst/>
            <a:ahLst/>
            <a:cxnLst/>
            <a:rect l="l" t="t" r="r" b="b"/>
            <a:pathLst>
              <a:path h="5867400">
                <a:moveTo>
                  <a:pt x="0" y="0"/>
                </a:moveTo>
                <a:lnTo>
                  <a:pt x="0" y="586740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43400" y="3124200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57150" y="0"/>
                </a:moveTo>
                <a:lnTo>
                  <a:pt x="0" y="304800"/>
                </a:lnTo>
                <a:lnTo>
                  <a:pt x="57150" y="609600"/>
                </a:lnTo>
                <a:lnTo>
                  <a:pt x="57150" y="457200"/>
                </a:lnTo>
                <a:lnTo>
                  <a:pt x="228600" y="457200"/>
                </a:lnTo>
                <a:lnTo>
                  <a:pt x="228600" y="152400"/>
                </a:lnTo>
                <a:lnTo>
                  <a:pt x="57150" y="15240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43400" y="3124200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304800"/>
                </a:moveTo>
                <a:lnTo>
                  <a:pt x="57150" y="0"/>
                </a:lnTo>
                <a:lnTo>
                  <a:pt x="57150" y="152400"/>
                </a:lnTo>
                <a:lnTo>
                  <a:pt x="228600" y="152400"/>
                </a:lnTo>
                <a:lnTo>
                  <a:pt x="228600" y="457200"/>
                </a:lnTo>
                <a:lnTo>
                  <a:pt x="57150" y="457200"/>
                </a:lnTo>
                <a:lnTo>
                  <a:pt x="57150" y="60960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72000" y="2476500"/>
            <a:ext cx="1981200" cy="76200"/>
          </a:xfrm>
          <a:custGeom>
            <a:avLst/>
            <a:gdLst/>
            <a:ahLst/>
            <a:cxnLst/>
            <a:rect l="l" t="t" r="r" b="b"/>
            <a:pathLst>
              <a:path w="1981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9812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981200" h="76200">
                <a:moveTo>
                  <a:pt x="19812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981200" y="44450"/>
                </a:lnTo>
                <a:lnTo>
                  <a:pt x="198120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72000" y="3009900"/>
            <a:ext cx="1981200" cy="76200"/>
          </a:xfrm>
          <a:custGeom>
            <a:avLst/>
            <a:gdLst/>
            <a:ahLst/>
            <a:cxnLst/>
            <a:rect l="l" t="t" r="r" b="b"/>
            <a:pathLst>
              <a:path w="1981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9812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981200" h="76200">
                <a:moveTo>
                  <a:pt x="19812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981200" y="44450"/>
                </a:lnTo>
                <a:lnTo>
                  <a:pt x="198120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72000" y="3619500"/>
            <a:ext cx="1981200" cy="76200"/>
          </a:xfrm>
          <a:custGeom>
            <a:avLst/>
            <a:gdLst/>
            <a:ahLst/>
            <a:cxnLst/>
            <a:rect l="l" t="t" r="r" b="b"/>
            <a:pathLst>
              <a:path w="1981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9812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981200" h="76200">
                <a:moveTo>
                  <a:pt x="19812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981200" y="44450"/>
                </a:lnTo>
                <a:lnTo>
                  <a:pt x="198120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72000" y="4229100"/>
            <a:ext cx="1981200" cy="76200"/>
          </a:xfrm>
          <a:custGeom>
            <a:avLst/>
            <a:gdLst/>
            <a:ahLst/>
            <a:cxnLst/>
            <a:rect l="l" t="t" r="r" b="b"/>
            <a:pathLst>
              <a:path w="1981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9812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981200" h="76200">
                <a:moveTo>
                  <a:pt x="19812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981200" y="44450"/>
                </a:lnTo>
                <a:lnTo>
                  <a:pt x="198120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05800" y="533400"/>
            <a:ext cx="381000" cy="6019800"/>
          </a:xfrm>
          <a:custGeom>
            <a:avLst/>
            <a:gdLst/>
            <a:ahLst/>
            <a:cxnLst/>
            <a:rect l="l" t="t" r="r" b="b"/>
            <a:pathLst>
              <a:path w="381000" h="6019800">
                <a:moveTo>
                  <a:pt x="0" y="6019800"/>
                </a:moveTo>
                <a:lnTo>
                  <a:pt x="381000" y="6019800"/>
                </a:lnTo>
                <a:lnTo>
                  <a:pt x="38100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05800" y="533400"/>
            <a:ext cx="381000" cy="6019800"/>
          </a:xfrm>
          <a:custGeom>
            <a:avLst/>
            <a:gdLst/>
            <a:ahLst/>
            <a:cxnLst/>
            <a:rect l="l" t="t" r="r" b="b"/>
            <a:pathLst>
              <a:path w="381000" h="6019800">
                <a:moveTo>
                  <a:pt x="0" y="6019800"/>
                </a:moveTo>
                <a:lnTo>
                  <a:pt x="381000" y="6019800"/>
                </a:lnTo>
                <a:lnTo>
                  <a:pt x="38100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8348598" y="1182065"/>
            <a:ext cx="299085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685" algn="just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P  I  D  A  N  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363839" y="4170426"/>
            <a:ext cx="26924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A  S  A  L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81000" y="2209800"/>
            <a:ext cx="3810000" cy="1828800"/>
          </a:xfrm>
          <a:custGeom>
            <a:avLst/>
            <a:gdLst/>
            <a:ahLst/>
            <a:cxnLst/>
            <a:rect l="l" t="t" r="r" b="b"/>
            <a:pathLst>
              <a:path w="3810000" h="1828800">
                <a:moveTo>
                  <a:pt x="0" y="1828800"/>
                </a:moveTo>
                <a:lnTo>
                  <a:pt x="3810000" y="1828800"/>
                </a:lnTo>
                <a:lnTo>
                  <a:pt x="38100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1000" y="2209800"/>
            <a:ext cx="3810000" cy="1828800"/>
          </a:xfrm>
          <a:custGeom>
            <a:avLst/>
            <a:gdLst/>
            <a:ahLst/>
            <a:cxnLst/>
            <a:rect l="l" t="t" r="r" b="b"/>
            <a:pathLst>
              <a:path w="3810000" h="1828800">
                <a:moveTo>
                  <a:pt x="0" y="1828800"/>
                </a:moveTo>
                <a:lnTo>
                  <a:pt x="3810000" y="1828800"/>
                </a:lnTo>
                <a:lnTo>
                  <a:pt x="38100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234797" y="2254123"/>
            <a:ext cx="41027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AKTIF </a:t>
            </a:r>
            <a:r>
              <a:rPr sz="1600" spc="1525" dirty="0">
                <a:solidFill>
                  <a:srgbClr val="FFFFFF"/>
                </a:solidFill>
                <a:latin typeface="Wingdings"/>
                <a:cs typeface="Wingdings"/>
              </a:rPr>
              <a:t>→</a:t>
            </a:r>
            <a:r>
              <a:rPr sz="16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Setiap Orang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dengan </a:t>
            </a:r>
            <a:r>
              <a:rPr sz="1600" spc="-190" dirty="0">
                <a:solidFill>
                  <a:srgbClr val="FFFFFF"/>
                </a:solidFill>
                <a:latin typeface="Tahoma"/>
                <a:cs typeface="Tahoma"/>
              </a:rPr>
              <a:t>sengaja: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0077" y="2502535"/>
            <a:ext cx="336804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381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Menempatkan,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mentransfer, 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membayarkan,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membelanjakan, 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menghibahkan, menyumbangkan,  metitipkan,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membawa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ke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luar</a:t>
            </a:r>
            <a:r>
              <a:rPr sz="16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negeri,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02437" y="3478148"/>
            <a:ext cx="37039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metukarkan, atau perbuatan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lainnya</a:t>
            </a:r>
            <a:r>
              <a:rPr sz="16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atas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80517" y="3721989"/>
            <a:ext cx="4010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41145" algn="l"/>
              </a:tabLst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Harta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Kekayaan	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tersebut (Pasal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3 UU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TPPU)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19100" y="4191000"/>
            <a:ext cx="3810000" cy="1828800"/>
          </a:xfrm>
          <a:prstGeom prst="rect">
            <a:avLst/>
          </a:prstGeom>
          <a:solidFill>
            <a:srgbClr val="001F5F"/>
          </a:solidFill>
          <a:ln w="9144">
            <a:solidFill>
              <a:srgbClr val="FFFFFF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197485" marR="191770" algn="ctr">
              <a:lnSpc>
                <a:spcPct val="101899"/>
              </a:lnSpc>
              <a:spcBef>
                <a:spcPts val="1370"/>
              </a:spcBef>
            </a:pPr>
            <a:r>
              <a:rPr sz="1600" spc="114" dirty="0">
                <a:solidFill>
                  <a:srgbClr val="FFFFFF"/>
                </a:solidFill>
                <a:latin typeface="Tahoma"/>
                <a:cs typeface="Tahoma"/>
              </a:rPr>
              <a:t>PASIF</a:t>
            </a:r>
            <a:r>
              <a:rPr sz="1600" spc="114" dirty="0">
                <a:solidFill>
                  <a:srgbClr val="FFFFFF"/>
                </a:solidFill>
                <a:latin typeface="Wingdings"/>
                <a:cs typeface="Wingdings"/>
              </a:rPr>
              <a:t>→</a:t>
            </a:r>
            <a:r>
              <a:rPr sz="1600" spc="114" dirty="0">
                <a:solidFill>
                  <a:srgbClr val="FFFFFF"/>
                </a:solidFill>
                <a:latin typeface="Tahoma"/>
                <a:cs typeface="Tahoma"/>
              </a:rPr>
              <a:t>Setiap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Orang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menerima/ 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menguasai:</a:t>
            </a:r>
            <a:endParaRPr sz="1600">
              <a:latin typeface="Tahoma"/>
              <a:cs typeface="Tahoma"/>
            </a:endParaRPr>
          </a:p>
          <a:p>
            <a:pPr marL="602615" marR="659130" algn="ct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penempatan,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pentransferan,  pembayaran,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 hibah,</a:t>
            </a:r>
            <a:endParaRPr sz="1600">
              <a:latin typeface="Tahoma"/>
              <a:cs typeface="Tahoma"/>
            </a:endParaRPr>
          </a:p>
          <a:p>
            <a:pPr marL="137795" marR="132080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Sumbangan, penitipan, atau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penukaran  (Pasal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6 UU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TPPU)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572000" y="21717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048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04800" h="76200">
                <a:moveTo>
                  <a:pt x="3048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72000" y="27813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048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04800" h="76200">
                <a:moveTo>
                  <a:pt x="3048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72000" y="33909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048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04800" h="76200">
                <a:moveTo>
                  <a:pt x="3048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72000" y="40005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048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04800" h="76200">
                <a:moveTo>
                  <a:pt x="3048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72000" y="45339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048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04800" h="76200">
                <a:moveTo>
                  <a:pt x="3048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553200" y="6438900"/>
            <a:ext cx="1524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9" name="object 89"/>
          <p:cNvGraphicFramePr>
            <a:graphicFrameLocks noGrp="1"/>
          </p:cNvGraphicFramePr>
          <p:nvPr/>
        </p:nvGraphicFramePr>
        <p:xfrm>
          <a:off x="6701028" y="533400"/>
          <a:ext cx="1562100" cy="601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100"/>
              </a:tblGrid>
              <a:tr h="266700">
                <a:tc>
                  <a:txBody>
                    <a:bodyPr/>
                    <a:lstStyle/>
                    <a:p>
                      <a:pPr marR="27940" algn="ctr">
                        <a:lnSpc>
                          <a:spcPts val="165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Perbankan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Pasar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Modal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Asuransi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Narkotika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Psikotropika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Perdg.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Manusia</a:t>
                      </a:r>
                      <a:endParaRPr sz="1400">
                        <a:latin typeface="Corbel"/>
                        <a:cs typeface="Corbel"/>
                      </a:endParaRPr>
                    </a:p>
                    <a:p>
                      <a:pPr marR="2667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Perdg.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Senjata</a:t>
                      </a:r>
                      <a:r>
                        <a:rPr sz="1400" spc="-13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Glp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Penculikan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Terorisme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Pencurian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Penggelapan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Penipuan</a:t>
                      </a:r>
                      <a:endParaRPr sz="1400">
                        <a:latin typeface="Corbel"/>
                        <a:cs typeface="Corbel"/>
                      </a:endParaRPr>
                    </a:p>
                    <a:p>
                      <a:pPr marR="2794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Pemalsuan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Uang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Perjudian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Prostitusi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Perpajakan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Kehutanan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Lingk.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Hidup</a:t>
                      </a:r>
                      <a:endParaRPr sz="1400">
                        <a:latin typeface="Corbel"/>
                        <a:cs typeface="Corbel"/>
                      </a:endParaRPr>
                    </a:p>
                    <a:p>
                      <a:pPr marR="2984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Kelautan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Lainnya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90" name="object 90"/>
          <p:cNvSpPr/>
          <p:nvPr/>
        </p:nvSpPr>
        <p:spPr>
          <a:xfrm>
            <a:off x="6553200" y="6134100"/>
            <a:ext cx="1524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53200" y="5829300"/>
            <a:ext cx="1524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553200" y="5524500"/>
            <a:ext cx="1524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553200" y="5219700"/>
            <a:ext cx="1524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553200" y="4914900"/>
            <a:ext cx="1524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553200" y="4610100"/>
            <a:ext cx="1524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553200" y="4000500"/>
            <a:ext cx="1524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553200" y="4229100"/>
            <a:ext cx="1524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553200" y="3619500"/>
            <a:ext cx="1524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553200" y="3390900"/>
            <a:ext cx="1524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553200" y="3009900"/>
            <a:ext cx="1524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553200" y="2781300"/>
            <a:ext cx="1524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553200" y="2476500"/>
            <a:ext cx="1524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53200" y="2171700"/>
            <a:ext cx="1524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553200" y="1866900"/>
            <a:ext cx="1524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553200" y="1562100"/>
            <a:ext cx="1524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553200" y="1257300"/>
            <a:ext cx="1524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553200" y="952500"/>
            <a:ext cx="1524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553200" y="571500"/>
            <a:ext cx="1524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462</Words>
  <Application>Microsoft Office PowerPoint</Application>
  <PresentationFormat>On-screen Show (4:3)</PresentationFormat>
  <Paragraphs>99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Zero Hour Rules</vt:lpstr>
      <vt:lpstr>PowerPoint Presentation</vt:lpstr>
      <vt:lpstr>PowerPoint Presentation</vt:lpstr>
      <vt:lpstr>Pencucian Uang</vt:lpstr>
      <vt:lpstr>PowerPoint Presentation</vt:lpstr>
      <vt:lpstr>PowerPoint Presentation</vt:lpstr>
      <vt:lpstr>Pelaku Aktif TPPU   Pasal 3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2  KERAHASIAAN BANK   ADVIS HUKUM BAGI PEGAWAI BANK PERMATA</dc:title>
  <dc:creator>EVO</dc:creator>
  <cp:lastModifiedBy>BPISTI2008</cp:lastModifiedBy>
  <cp:revision>1</cp:revision>
  <dcterms:created xsi:type="dcterms:W3CDTF">2019-04-10T04:37:27Z</dcterms:created>
  <dcterms:modified xsi:type="dcterms:W3CDTF">2019-04-10T07:23:45Z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2019-04-10T00:00:00Z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2019-04-10T00:00:00Z</vt:filetime>
  </property>
</Properties>
</file>