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7048" y="1632330"/>
            <a:ext cx="708990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3400" y="4114800"/>
            <a:ext cx="80772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198" y="151967"/>
            <a:ext cx="8461603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316" y="1949323"/>
            <a:ext cx="8455025" cy="399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ontian@esaunggul.ac.i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7.png"/><Relationship Id="rId18" Type="http://schemas.openxmlformats.org/officeDocument/2006/relationships/image" Target="../media/image422.png"/><Relationship Id="rId26" Type="http://schemas.openxmlformats.org/officeDocument/2006/relationships/image" Target="../media/image430.png"/><Relationship Id="rId39" Type="http://schemas.openxmlformats.org/officeDocument/2006/relationships/image" Target="../media/image443.png"/><Relationship Id="rId21" Type="http://schemas.openxmlformats.org/officeDocument/2006/relationships/image" Target="../media/image425.png"/><Relationship Id="rId34" Type="http://schemas.openxmlformats.org/officeDocument/2006/relationships/image" Target="../media/image438.png"/><Relationship Id="rId42" Type="http://schemas.openxmlformats.org/officeDocument/2006/relationships/image" Target="../media/image446.png"/><Relationship Id="rId47" Type="http://schemas.openxmlformats.org/officeDocument/2006/relationships/image" Target="../media/image451.png"/><Relationship Id="rId50" Type="http://schemas.openxmlformats.org/officeDocument/2006/relationships/image" Target="../media/image454.png"/><Relationship Id="rId55" Type="http://schemas.openxmlformats.org/officeDocument/2006/relationships/image" Target="../media/image459.png"/><Relationship Id="rId63" Type="http://schemas.openxmlformats.org/officeDocument/2006/relationships/image" Target="../media/image467.png"/><Relationship Id="rId68" Type="http://schemas.openxmlformats.org/officeDocument/2006/relationships/image" Target="../media/image472.png"/><Relationship Id="rId76" Type="http://schemas.openxmlformats.org/officeDocument/2006/relationships/image" Target="../media/image480.png"/><Relationship Id="rId7" Type="http://schemas.openxmlformats.org/officeDocument/2006/relationships/image" Target="../media/image411.png"/><Relationship Id="rId71" Type="http://schemas.openxmlformats.org/officeDocument/2006/relationships/image" Target="../media/image475.png"/><Relationship Id="rId2" Type="http://schemas.openxmlformats.org/officeDocument/2006/relationships/image" Target="../media/image406.png"/><Relationship Id="rId16" Type="http://schemas.openxmlformats.org/officeDocument/2006/relationships/image" Target="../media/image420.png"/><Relationship Id="rId29" Type="http://schemas.openxmlformats.org/officeDocument/2006/relationships/image" Target="../media/image433.png"/><Relationship Id="rId11" Type="http://schemas.openxmlformats.org/officeDocument/2006/relationships/image" Target="../media/image415.png"/><Relationship Id="rId24" Type="http://schemas.openxmlformats.org/officeDocument/2006/relationships/image" Target="../media/image428.png"/><Relationship Id="rId32" Type="http://schemas.openxmlformats.org/officeDocument/2006/relationships/image" Target="../media/image436.png"/><Relationship Id="rId37" Type="http://schemas.openxmlformats.org/officeDocument/2006/relationships/image" Target="../media/image441.png"/><Relationship Id="rId40" Type="http://schemas.openxmlformats.org/officeDocument/2006/relationships/image" Target="../media/image444.png"/><Relationship Id="rId45" Type="http://schemas.openxmlformats.org/officeDocument/2006/relationships/image" Target="../media/image449.png"/><Relationship Id="rId53" Type="http://schemas.openxmlformats.org/officeDocument/2006/relationships/image" Target="../media/image457.png"/><Relationship Id="rId58" Type="http://schemas.openxmlformats.org/officeDocument/2006/relationships/image" Target="../media/image462.png"/><Relationship Id="rId66" Type="http://schemas.openxmlformats.org/officeDocument/2006/relationships/image" Target="../media/image470.png"/><Relationship Id="rId74" Type="http://schemas.openxmlformats.org/officeDocument/2006/relationships/image" Target="../media/image478.png"/><Relationship Id="rId79" Type="http://schemas.openxmlformats.org/officeDocument/2006/relationships/image" Target="../media/image483.png"/><Relationship Id="rId5" Type="http://schemas.openxmlformats.org/officeDocument/2006/relationships/image" Target="../media/image409.png"/><Relationship Id="rId61" Type="http://schemas.openxmlformats.org/officeDocument/2006/relationships/image" Target="../media/image465.png"/><Relationship Id="rId10" Type="http://schemas.openxmlformats.org/officeDocument/2006/relationships/image" Target="../media/image414.png"/><Relationship Id="rId19" Type="http://schemas.openxmlformats.org/officeDocument/2006/relationships/image" Target="../media/image423.png"/><Relationship Id="rId31" Type="http://schemas.openxmlformats.org/officeDocument/2006/relationships/image" Target="../media/image435.png"/><Relationship Id="rId44" Type="http://schemas.openxmlformats.org/officeDocument/2006/relationships/image" Target="../media/image448.png"/><Relationship Id="rId52" Type="http://schemas.openxmlformats.org/officeDocument/2006/relationships/image" Target="../media/image456.png"/><Relationship Id="rId60" Type="http://schemas.openxmlformats.org/officeDocument/2006/relationships/image" Target="../media/image464.png"/><Relationship Id="rId65" Type="http://schemas.openxmlformats.org/officeDocument/2006/relationships/image" Target="../media/image469.png"/><Relationship Id="rId73" Type="http://schemas.openxmlformats.org/officeDocument/2006/relationships/image" Target="../media/image477.png"/><Relationship Id="rId78" Type="http://schemas.openxmlformats.org/officeDocument/2006/relationships/image" Target="../media/image482.png"/><Relationship Id="rId81" Type="http://schemas.openxmlformats.org/officeDocument/2006/relationships/image" Target="../media/image485.png"/><Relationship Id="rId4" Type="http://schemas.openxmlformats.org/officeDocument/2006/relationships/image" Target="../media/image408.png"/><Relationship Id="rId9" Type="http://schemas.openxmlformats.org/officeDocument/2006/relationships/image" Target="../media/image413.png"/><Relationship Id="rId14" Type="http://schemas.openxmlformats.org/officeDocument/2006/relationships/image" Target="../media/image418.png"/><Relationship Id="rId22" Type="http://schemas.openxmlformats.org/officeDocument/2006/relationships/image" Target="../media/image426.png"/><Relationship Id="rId27" Type="http://schemas.openxmlformats.org/officeDocument/2006/relationships/image" Target="../media/image431.png"/><Relationship Id="rId30" Type="http://schemas.openxmlformats.org/officeDocument/2006/relationships/image" Target="../media/image434.png"/><Relationship Id="rId35" Type="http://schemas.openxmlformats.org/officeDocument/2006/relationships/image" Target="../media/image439.png"/><Relationship Id="rId43" Type="http://schemas.openxmlformats.org/officeDocument/2006/relationships/image" Target="../media/image447.png"/><Relationship Id="rId48" Type="http://schemas.openxmlformats.org/officeDocument/2006/relationships/image" Target="../media/image452.png"/><Relationship Id="rId56" Type="http://schemas.openxmlformats.org/officeDocument/2006/relationships/image" Target="../media/image460.png"/><Relationship Id="rId64" Type="http://schemas.openxmlformats.org/officeDocument/2006/relationships/image" Target="../media/image468.png"/><Relationship Id="rId69" Type="http://schemas.openxmlformats.org/officeDocument/2006/relationships/image" Target="../media/image473.png"/><Relationship Id="rId77" Type="http://schemas.openxmlformats.org/officeDocument/2006/relationships/image" Target="../media/image481.png"/><Relationship Id="rId8" Type="http://schemas.openxmlformats.org/officeDocument/2006/relationships/image" Target="../media/image412.png"/><Relationship Id="rId51" Type="http://schemas.openxmlformats.org/officeDocument/2006/relationships/image" Target="../media/image455.png"/><Relationship Id="rId72" Type="http://schemas.openxmlformats.org/officeDocument/2006/relationships/image" Target="../media/image476.png"/><Relationship Id="rId80" Type="http://schemas.openxmlformats.org/officeDocument/2006/relationships/image" Target="../media/image484.png"/><Relationship Id="rId3" Type="http://schemas.openxmlformats.org/officeDocument/2006/relationships/image" Target="../media/image407.png"/><Relationship Id="rId12" Type="http://schemas.openxmlformats.org/officeDocument/2006/relationships/image" Target="../media/image416.png"/><Relationship Id="rId17" Type="http://schemas.openxmlformats.org/officeDocument/2006/relationships/image" Target="../media/image421.png"/><Relationship Id="rId25" Type="http://schemas.openxmlformats.org/officeDocument/2006/relationships/image" Target="../media/image429.png"/><Relationship Id="rId33" Type="http://schemas.openxmlformats.org/officeDocument/2006/relationships/image" Target="../media/image437.png"/><Relationship Id="rId38" Type="http://schemas.openxmlformats.org/officeDocument/2006/relationships/image" Target="../media/image442.png"/><Relationship Id="rId46" Type="http://schemas.openxmlformats.org/officeDocument/2006/relationships/image" Target="../media/image450.png"/><Relationship Id="rId59" Type="http://schemas.openxmlformats.org/officeDocument/2006/relationships/image" Target="../media/image463.png"/><Relationship Id="rId67" Type="http://schemas.openxmlformats.org/officeDocument/2006/relationships/image" Target="../media/image471.png"/><Relationship Id="rId20" Type="http://schemas.openxmlformats.org/officeDocument/2006/relationships/image" Target="../media/image424.png"/><Relationship Id="rId41" Type="http://schemas.openxmlformats.org/officeDocument/2006/relationships/image" Target="../media/image445.png"/><Relationship Id="rId54" Type="http://schemas.openxmlformats.org/officeDocument/2006/relationships/image" Target="../media/image458.png"/><Relationship Id="rId62" Type="http://schemas.openxmlformats.org/officeDocument/2006/relationships/image" Target="../media/image466.png"/><Relationship Id="rId70" Type="http://schemas.openxmlformats.org/officeDocument/2006/relationships/image" Target="../media/image474.png"/><Relationship Id="rId75" Type="http://schemas.openxmlformats.org/officeDocument/2006/relationships/image" Target="../media/image4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0.png"/><Relationship Id="rId15" Type="http://schemas.openxmlformats.org/officeDocument/2006/relationships/image" Target="../media/image419.png"/><Relationship Id="rId23" Type="http://schemas.openxmlformats.org/officeDocument/2006/relationships/image" Target="../media/image427.png"/><Relationship Id="rId28" Type="http://schemas.openxmlformats.org/officeDocument/2006/relationships/image" Target="../media/image432.png"/><Relationship Id="rId36" Type="http://schemas.openxmlformats.org/officeDocument/2006/relationships/image" Target="../media/image440.png"/><Relationship Id="rId49" Type="http://schemas.openxmlformats.org/officeDocument/2006/relationships/image" Target="../media/image453.png"/><Relationship Id="rId57" Type="http://schemas.openxmlformats.org/officeDocument/2006/relationships/image" Target="../media/image46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7.png"/><Relationship Id="rId18" Type="http://schemas.openxmlformats.org/officeDocument/2006/relationships/image" Target="../media/image502.png"/><Relationship Id="rId26" Type="http://schemas.openxmlformats.org/officeDocument/2006/relationships/image" Target="../media/image510.png"/><Relationship Id="rId39" Type="http://schemas.openxmlformats.org/officeDocument/2006/relationships/image" Target="../media/image522.png"/><Relationship Id="rId3" Type="http://schemas.openxmlformats.org/officeDocument/2006/relationships/image" Target="../media/image487.png"/><Relationship Id="rId21" Type="http://schemas.openxmlformats.org/officeDocument/2006/relationships/image" Target="../media/image505.png"/><Relationship Id="rId34" Type="http://schemas.openxmlformats.org/officeDocument/2006/relationships/image" Target="../media/image517.png"/><Relationship Id="rId42" Type="http://schemas.openxmlformats.org/officeDocument/2006/relationships/image" Target="../media/image525.png"/><Relationship Id="rId47" Type="http://schemas.openxmlformats.org/officeDocument/2006/relationships/image" Target="../media/image530.png"/><Relationship Id="rId50" Type="http://schemas.openxmlformats.org/officeDocument/2006/relationships/image" Target="../media/image533.png"/><Relationship Id="rId7" Type="http://schemas.openxmlformats.org/officeDocument/2006/relationships/image" Target="../media/image491.png"/><Relationship Id="rId12" Type="http://schemas.openxmlformats.org/officeDocument/2006/relationships/image" Target="../media/image496.png"/><Relationship Id="rId17" Type="http://schemas.openxmlformats.org/officeDocument/2006/relationships/image" Target="../media/image501.png"/><Relationship Id="rId25" Type="http://schemas.openxmlformats.org/officeDocument/2006/relationships/image" Target="../media/image509.png"/><Relationship Id="rId33" Type="http://schemas.openxmlformats.org/officeDocument/2006/relationships/image" Target="../media/image516.png"/><Relationship Id="rId38" Type="http://schemas.openxmlformats.org/officeDocument/2006/relationships/image" Target="../media/image521.png"/><Relationship Id="rId46" Type="http://schemas.openxmlformats.org/officeDocument/2006/relationships/image" Target="../media/image529.png"/><Relationship Id="rId2" Type="http://schemas.openxmlformats.org/officeDocument/2006/relationships/image" Target="../media/image486.png"/><Relationship Id="rId16" Type="http://schemas.openxmlformats.org/officeDocument/2006/relationships/image" Target="../media/image500.png"/><Relationship Id="rId20" Type="http://schemas.openxmlformats.org/officeDocument/2006/relationships/image" Target="../media/image504.png"/><Relationship Id="rId29" Type="http://schemas.openxmlformats.org/officeDocument/2006/relationships/image" Target="../media/image513.png"/><Relationship Id="rId41" Type="http://schemas.openxmlformats.org/officeDocument/2006/relationships/image" Target="../media/image5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0.png"/><Relationship Id="rId11" Type="http://schemas.openxmlformats.org/officeDocument/2006/relationships/image" Target="../media/image495.png"/><Relationship Id="rId24" Type="http://schemas.openxmlformats.org/officeDocument/2006/relationships/image" Target="../media/image508.png"/><Relationship Id="rId32" Type="http://schemas.openxmlformats.org/officeDocument/2006/relationships/image" Target="../media/image122.png"/><Relationship Id="rId37" Type="http://schemas.openxmlformats.org/officeDocument/2006/relationships/image" Target="../media/image520.png"/><Relationship Id="rId40" Type="http://schemas.openxmlformats.org/officeDocument/2006/relationships/image" Target="../media/image523.png"/><Relationship Id="rId45" Type="http://schemas.openxmlformats.org/officeDocument/2006/relationships/image" Target="../media/image528.png"/><Relationship Id="rId5" Type="http://schemas.openxmlformats.org/officeDocument/2006/relationships/image" Target="../media/image489.png"/><Relationship Id="rId15" Type="http://schemas.openxmlformats.org/officeDocument/2006/relationships/image" Target="../media/image499.png"/><Relationship Id="rId23" Type="http://schemas.openxmlformats.org/officeDocument/2006/relationships/image" Target="../media/image507.png"/><Relationship Id="rId28" Type="http://schemas.openxmlformats.org/officeDocument/2006/relationships/image" Target="../media/image512.png"/><Relationship Id="rId36" Type="http://schemas.openxmlformats.org/officeDocument/2006/relationships/image" Target="../media/image519.png"/><Relationship Id="rId49" Type="http://schemas.openxmlformats.org/officeDocument/2006/relationships/image" Target="../media/image532.png"/><Relationship Id="rId10" Type="http://schemas.openxmlformats.org/officeDocument/2006/relationships/image" Target="../media/image494.png"/><Relationship Id="rId19" Type="http://schemas.openxmlformats.org/officeDocument/2006/relationships/image" Target="../media/image503.png"/><Relationship Id="rId31" Type="http://schemas.openxmlformats.org/officeDocument/2006/relationships/image" Target="../media/image515.png"/><Relationship Id="rId44" Type="http://schemas.openxmlformats.org/officeDocument/2006/relationships/image" Target="../media/image527.png"/><Relationship Id="rId4" Type="http://schemas.openxmlformats.org/officeDocument/2006/relationships/image" Target="../media/image488.png"/><Relationship Id="rId9" Type="http://schemas.openxmlformats.org/officeDocument/2006/relationships/image" Target="../media/image493.png"/><Relationship Id="rId14" Type="http://schemas.openxmlformats.org/officeDocument/2006/relationships/image" Target="../media/image498.png"/><Relationship Id="rId22" Type="http://schemas.openxmlformats.org/officeDocument/2006/relationships/image" Target="../media/image506.png"/><Relationship Id="rId27" Type="http://schemas.openxmlformats.org/officeDocument/2006/relationships/image" Target="../media/image511.png"/><Relationship Id="rId30" Type="http://schemas.openxmlformats.org/officeDocument/2006/relationships/image" Target="../media/image514.png"/><Relationship Id="rId35" Type="http://schemas.openxmlformats.org/officeDocument/2006/relationships/image" Target="../media/image518.png"/><Relationship Id="rId43" Type="http://schemas.openxmlformats.org/officeDocument/2006/relationships/image" Target="../media/image526.png"/><Relationship Id="rId48" Type="http://schemas.openxmlformats.org/officeDocument/2006/relationships/image" Target="../media/image531.png"/><Relationship Id="rId8" Type="http://schemas.openxmlformats.org/officeDocument/2006/relationships/image" Target="../media/image492.png"/><Relationship Id="rId51" Type="http://schemas.openxmlformats.org/officeDocument/2006/relationships/image" Target="../media/image53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6.png"/><Relationship Id="rId18" Type="http://schemas.openxmlformats.org/officeDocument/2006/relationships/image" Target="../media/image551.png"/><Relationship Id="rId26" Type="http://schemas.openxmlformats.org/officeDocument/2006/relationships/image" Target="../media/image559.png"/><Relationship Id="rId39" Type="http://schemas.openxmlformats.org/officeDocument/2006/relationships/image" Target="../media/image572.png"/><Relationship Id="rId21" Type="http://schemas.openxmlformats.org/officeDocument/2006/relationships/image" Target="../media/image554.png"/><Relationship Id="rId34" Type="http://schemas.openxmlformats.org/officeDocument/2006/relationships/image" Target="../media/image567.png"/><Relationship Id="rId42" Type="http://schemas.openxmlformats.org/officeDocument/2006/relationships/image" Target="../media/image575.png"/><Relationship Id="rId47" Type="http://schemas.openxmlformats.org/officeDocument/2006/relationships/image" Target="../media/image580.png"/><Relationship Id="rId50" Type="http://schemas.openxmlformats.org/officeDocument/2006/relationships/image" Target="../media/image583.png"/><Relationship Id="rId55" Type="http://schemas.openxmlformats.org/officeDocument/2006/relationships/image" Target="../media/image588.png"/><Relationship Id="rId7" Type="http://schemas.openxmlformats.org/officeDocument/2006/relationships/image" Target="../media/image540.png"/><Relationship Id="rId12" Type="http://schemas.openxmlformats.org/officeDocument/2006/relationships/image" Target="../media/image545.png"/><Relationship Id="rId17" Type="http://schemas.openxmlformats.org/officeDocument/2006/relationships/image" Target="../media/image550.png"/><Relationship Id="rId25" Type="http://schemas.openxmlformats.org/officeDocument/2006/relationships/image" Target="../media/image558.png"/><Relationship Id="rId33" Type="http://schemas.openxmlformats.org/officeDocument/2006/relationships/image" Target="../media/image566.png"/><Relationship Id="rId38" Type="http://schemas.openxmlformats.org/officeDocument/2006/relationships/image" Target="../media/image571.png"/><Relationship Id="rId46" Type="http://schemas.openxmlformats.org/officeDocument/2006/relationships/image" Target="../media/image579.png"/><Relationship Id="rId59" Type="http://schemas.openxmlformats.org/officeDocument/2006/relationships/image" Target="../media/image592.png"/><Relationship Id="rId2" Type="http://schemas.openxmlformats.org/officeDocument/2006/relationships/image" Target="../media/image535.png"/><Relationship Id="rId16" Type="http://schemas.openxmlformats.org/officeDocument/2006/relationships/image" Target="../media/image549.png"/><Relationship Id="rId20" Type="http://schemas.openxmlformats.org/officeDocument/2006/relationships/image" Target="../media/image553.png"/><Relationship Id="rId29" Type="http://schemas.openxmlformats.org/officeDocument/2006/relationships/image" Target="../media/image562.png"/><Relationship Id="rId41" Type="http://schemas.openxmlformats.org/officeDocument/2006/relationships/image" Target="../media/image574.png"/><Relationship Id="rId54" Type="http://schemas.openxmlformats.org/officeDocument/2006/relationships/image" Target="../media/image5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9.png"/><Relationship Id="rId11" Type="http://schemas.openxmlformats.org/officeDocument/2006/relationships/image" Target="../media/image544.png"/><Relationship Id="rId24" Type="http://schemas.openxmlformats.org/officeDocument/2006/relationships/image" Target="../media/image557.png"/><Relationship Id="rId32" Type="http://schemas.openxmlformats.org/officeDocument/2006/relationships/image" Target="../media/image565.png"/><Relationship Id="rId37" Type="http://schemas.openxmlformats.org/officeDocument/2006/relationships/image" Target="../media/image570.png"/><Relationship Id="rId40" Type="http://schemas.openxmlformats.org/officeDocument/2006/relationships/image" Target="../media/image573.png"/><Relationship Id="rId45" Type="http://schemas.openxmlformats.org/officeDocument/2006/relationships/image" Target="../media/image578.png"/><Relationship Id="rId53" Type="http://schemas.openxmlformats.org/officeDocument/2006/relationships/image" Target="../media/image586.png"/><Relationship Id="rId58" Type="http://schemas.openxmlformats.org/officeDocument/2006/relationships/image" Target="../media/image591.png"/><Relationship Id="rId5" Type="http://schemas.openxmlformats.org/officeDocument/2006/relationships/image" Target="../media/image538.png"/><Relationship Id="rId15" Type="http://schemas.openxmlformats.org/officeDocument/2006/relationships/image" Target="../media/image548.png"/><Relationship Id="rId23" Type="http://schemas.openxmlformats.org/officeDocument/2006/relationships/image" Target="../media/image556.png"/><Relationship Id="rId28" Type="http://schemas.openxmlformats.org/officeDocument/2006/relationships/image" Target="../media/image561.png"/><Relationship Id="rId36" Type="http://schemas.openxmlformats.org/officeDocument/2006/relationships/image" Target="../media/image569.png"/><Relationship Id="rId49" Type="http://schemas.openxmlformats.org/officeDocument/2006/relationships/image" Target="../media/image582.png"/><Relationship Id="rId57" Type="http://schemas.openxmlformats.org/officeDocument/2006/relationships/image" Target="../media/image590.png"/><Relationship Id="rId10" Type="http://schemas.openxmlformats.org/officeDocument/2006/relationships/image" Target="../media/image543.png"/><Relationship Id="rId19" Type="http://schemas.openxmlformats.org/officeDocument/2006/relationships/image" Target="../media/image552.png"/><Relationship Id="rId31" Type="http://schemas.openxmlformats.org/officeDocument/2006/relationships/image" Target="../media/image564.png"/><Relationship Id="rId44" Type="http://schemas.openxmlformats.org/officeDocument/2006/relationships/image" Target="../media/image577.png"/><Relationship Id="rId52" Type="http://schemas.openxmlformats.org/officeDocument/2006/relationships/image" Target="../media/image585.png"/><Relationship Id="rId4" Type="http://schemas.openxmlformats.org/officeDocument/2006/relationships/image" Target="../media/image537.png"/><Relationship Id="rId9" Type="http://schemas.openxmlformats.org/officeDocument/2006/relationships/image" Target="../media/image542.png"/><Relationship Id="rId14" Type="http://schemas.openxmlformats.org/officeDocument/2006/relationships/image" Target="../media/image547.png"/><Relationship Id="rId22" Type="http://schemas.openxmlformats.org/officeDocument/2006/relationships/image" Target="../media/image555.png"/><Relationship Id="rId27" Type="http://schemas.openxmlformats.org/officeDocument/2006/relationships/image" Target="../media/image560.png"/><Relationship Id="rId30" Type="http://schemas.openxmlformats.org/officeDocument/2006/relationships/image" Target="../media/image563.png"/><Relationship Id="rId35" Type="http://schemas.openxmlformats.org/officeDocument/2006/relationships/image" Target="../media/image568.png"/><Relationship Id="rId43" Type="http://schemas.openxmlformats.org/officeDocument/2006/relationships/image" Target="../media/image576.png"/><Relationship Id="rId48" Type="http://schemas.openxmlformats.org/officeDocument/2006/relationships/image" Target="../media/image581.png"/><Relationship Id="rId56" Type="http://schemas.openxmlformats.org/officeDocument/2006/relationships/image" Target="../media/image589.png"/><Relationship Id="rId8" Type="http://schemas.openxmlformats.org/officeDocument/2006/relationships/image" Target="../media/image541.png"/><Relationship Id="rId51" Type="http://schemas.openxmlformats.org/officeDocument/2006/relationships/image" Target="../media/image584.png"/><Relationship Id="rId3" Type="http://schemas.openxmlformats.org/officeDocument/2006/relationships/image" Target="../media/image53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4.png"/><Relationship Id="rId18" Type="http://schemas.openxmlformats.org/officeDocument/2006/relationships/image" Target="../media/image609.png"/><Relationship Id="rId26" Type="http://schemas.openxmlformats.org/officeDocument/2006/relationships/image" Target="../media/image617.png"/><Relationship Id="rId39" Type="http://schemas.openxmlformats.org/officeDocument/2006/relationships/image" Target="../media/image630.png"/><Relationship Id="rId21" Type="http://schemas.openxmlformats.org/officeDocument/2006/relationships/image" Target="../media/image612.png"/><Relationship Id="rId34" Type="http://schemas.openxmlformats.org/officeDocument/2006/relationships/image" Target="../media/image625.png"/><Relationship Id="rId42" Type="http://schemas.openxmlformats.org/officeDocument/2006/relationships/image" Target="../media/image633.png"/><Relationship Id="rId47" Type="http://schemas.openxmlformats.org/officeDocument/2006/relationships/image" Target="../media/image638.png"/><Relationship Id="rId50" Type="http://schemas.openxmlformats.org/officeDocument/2006/relationships/image" Target="../media/image641.png"/><Relationship Id="rId55" Type="http://schemas.openxmlformats.org/officeDocument/2006/relationships/image" Target="../media/image646.png"/><Relationship Id="rId63" Type="http://schemas.openxmlformats.org/officeDocument/2006/relationships/image" Target="../media/image654.png"/><Relationship Id="rId68" Type="http://schemas.openxmlformats.org/officeDocument/2006/relationships/image" Target="../media/image659.png"/><Relationship Id="rId7" Type="http://schemas.openxmlformats.org/officeDocument/2006/relationships/image" Target="../media/image598.png"/><Relationship Id="rId71" Type="http://schemas.openxmlformats.org/officeDocument/2006/relationships/image" Target="../media/image662.png"/><Relationship Id="rId2" Type="http://schemas.openxmlformats.org/officeDocument/2006/relationships/image" Target="../media/image593.png"/><Relationship Id="rId16" Type="http://schemas.openxmlformats.org/officeDocument/2006/relationships/image" Target="../media/image607.png"/><Relationship Id="rId29" Type="http://schemas.openxmlformats.org/officeDocument/2006/relationships/image" Target="../media/image620.png"/><Relationship Id="rId11" Type="http://schemas.openxmlformats.org/officeDocument/2006/relationships/image" Target="../media/image602.png"/><Relationship Id="rId24" Type="http://schemas.openxmlformats.org/officeDocument/2006/relationships/image" Target="../media/image615.png"/><Relationship Id="rId32" Type="http://schemas.openxmlformats.org/officeDocument/2006/relationships/image" Target="../media/image623.png"/><Relationship Id="rId37" Type="http://schemas.openxmlformats.org/officeDocument/2006/relationships/image" Target="../media/image628.png"/><Relationship Id="rId40" Type="http://schemas.openxmlformats.org/officeDocument/2006/relationships/image" Target="../media/image631.png"/><Relationship Id="rId45" Type="http://schemas.openxmlformats.org/officeDocument/2006/relationships/image" Target="../media/image636.png"/><Relationship Id="rId53" Type="http://schemas.openxmlformats.org/officeDocument/2006/relationships/image" Target="../media/image644.png"/><Relationship Id="rId58" Type="http://schemas.openxmlformats.org/officeDocument/2006/relationships/image" Target="../media/image649.png"/><Relationship Id="rId66" Type="http://schemas.openxmlformats.org/officeDocument/2006/relationships/image" Target="../media/image657.png"/><Relationship Id="rId5" Type="http://schemas.openxmlformats.org/officeDocument/2006/relationships/image" Target="../media/image596.png"/><Relationship Id="rId15" Type="http://schemas.openxmlformats.org/officeDocument/2006/relationships/image" Target="../media/image606.png"/><Relationship Id="rId23" Type="http://schemas.openxmlformats.org/officeDocument/2006/relationships/image" Target="../media/image614.png"/><Relationship Id="rId28" Type="http://schemas.openxmlformats.org/officeDocument/2006/relationships/image" Target="../media/image619.png"/><Relationship Id="rId36" Type="http://schemas.openxmlformats.org/officeDocument/2006/relationships/image" Target="../media/image627.png"/><Relationship Id="rId49" Type="http://schemas.openxmlformats.org/officeDocument/2006/relationships/image" Target="../media/image640.png"/><Relationship Id="rId57" Type="http://schemas.openxmlformats.org/officeDocument/2006/relationships/image" Target="../media/image648.png"/><Relationship Id="rId61" Type="http://schemas.openxmlformats.org/officeDocument/2006/relationships/image" Target="../media/image652.png"/><Relationship Id="rId10" Type="http://schemas.openxmlformats.org/officeDocument/2006/relationships/image" Target="../media/image601.png"/><Relationship Id="rId19" Type="http://schemas.openxmlformats.org/officeDocument/2006/relationships/image" Target="../media/image610.png"/><Relationship Id="rId31" Type="http://schemas.openxmlformats.org/officeDocument/2006/relationships/image" Target="../media/image622.png"/><Relationship Id="rId44" Type="http://schemas.openxmlformats.org/officeDocument/2006/relationships/image" Target="../media/image635.png"/><Relationship Id="rId52" Type="http://schemas.openxmlformats.org/officeDocument/2006/relationships/image" Target="../media/image643.png"/><Relationship Id="rId60" Type="http://schemas.openxmlformats.org/officeDocument/2006/relationships/image" Target="../media/image651.png"/><Relationship Id="rId65" Type="http://schemas.openxmlformats.org/officeDocument/2006/relationships/image" Target="../media/image656.png"/><Relationship Id="rId73" Type="http://schemas.openxmlformats.org/officeDocument/2006/relationships/image" Target="../media/image664.png"/><Relationship Id="rId4" Type="http://schemas.openxmlformats.org/officeDocument/2006/relationships/image" Target="../media/image595.png"/><Relationship Id="rId9" Type="http://schemas.openxmlformats.org/officeDocument/2006/relationships/image" Target="../media/image600.png"/><Relationship Id="rId14" Type="http://schemas.openxmlformats.org/officeDocument/2006/relationships/image" Target="../media/image605.png"/><Relationship Id="rId22" Type="http://schemas.openxmlformats.org/officeDocument/2006/relationships/image" Target="../media/image613.png"/><Relationship Id="rId27" Type="http://schemas.openxmlformats.org/officeDocument/2006/relationships/image" Target="../media/image618.png"/><Relationship Id="rId30" Type="http://schemas.openxmlformats.org/officeDocument/2006/relationships/image" Target="../media/image621.png"/><Relationship Id="rId35" Type="http://schemas.openxmlformats.org/officeDocument/2006/relationships/image" Target="../media/image626.png"/><Relationship Id="rId43" Type="http://schemas.openxmlformats.org/officeDocument/2006/relationships/image" Target="../media/image634.png"/><Relationship Id="rId48" Type="http://schemas.openxmlformats.org/officeDocument/2006/relationships/image" Target="../media/image639.png"/><Relationship Id="rId56" Type="http://schemas.openxmlformats.org/officeDocument/2006/relationships/image" Target="../media/image647.png"/><Relationship Id="rId64" Type="http://schemas.openxmlformats.org/officeDocument/2006/relationships/image" Target="../media/image655.png"/><Relationship Id="rId69" Type="http://schemas.openxmlformats.org/officeDocument/2006/relationships/image" Target="../media/image660.png"/><Relationship Id="rId8" Type="http://schemas.openxmlformats.org/officeDocument/2006/relationships/image" Target="../media/image599.png"/><Relationship Id="rId51" Type="http://schemas.openxmlformats.org/officeDocument/2006/relationships/image" Target="../media/image642.png"/><Relationship Id="rId72" Type="http://schemas.openxmlformats.org/officeDocument/2006/relationships/image" Target="../media/image663.png"/><Relationship Id="rId3" Type="http://schemas.openxmlformats.org/officeDocument/2006/relationships/image" Target="../media/image594.png"/><Relationship Id="rId12" Type="http://schemas.openxmlformats.org/officeDocument/2006/relationships/image" Target="../media/image603.png"/><Relationship Id="rId17" Type="http://schemas.openxmlformats.org/officeDocument/2006/relationships/image" Target="../media/image608.png"/><Relationship Id="rId25" Type="http://schemas.openxmlformats.org/officeDocument/2006/relationships/image" Target="../media/image616.png"/><Relationship Id="rId33" Type="http://schemas.openxmlformats.org/officeDocument/2006/relationships/image" Target="../media/image624.png"/><Relationship Id="rId38" Type="http://schemas.openxmlformats.org/officeDocument/2006/relationships/image" Target="../media/image629.png"/><Relationship Id="rId46" Type="http://schemas.openxmlformats.org/officeDocument/2006/relationships/image" Target="../media/image637.png"/><Relationship Id="rId59" Type="http://schemas.openxmlformats.org/officeDocument/2006/relationships/image" Target="../media/image650.png"/><Relationship Id="rId67" Type="http://schemas.openxmlformats.org/officeDocument/2006/relationships/image" Target="../media/image658.png"/><Relationship Id="rId20" Type="http://schemas.openxmlformats.org/officeDocument/2006/relationships/image" Target="../media/image611.png"/><Relationship Id="rId41" Type="http://schemas.openxmlformats.org/officeDocument/2006/relationships/image" Target="../media/image632.png"/><Relationship Id="rId54" Type="http://schemas.openxmlformats.org/officeDocument/2006/relationships/image" Target="../media/image645.png"/><Relationship Id="rId62" Type="http://schemas.openxmlformats.org/officeDocument/2006/relationships/image" Target="../media/image653.png"/><Relationship Id="rId70" Type="http://schemas.openxmlformats.org/officeDocument/2006/relationships/image" Target="../media/image6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1.png"/><Relationship Id="rId13" Type="http://schemas.openxmlformats.org/officeDocument/2006/relationships/image" Target="../media/image676.png"/><Relationship Id="rId18" Type="http://schemas.openxmlformats.org/officeDocument/2006/relationships/image" Target="../media/image681.png"/><Relationship Id="rId26" Type="http://schemas.openxmlformats.org/officeDocument/2006/relationships/image" Target="../media/image543.png"/><Relationship Id="rId39" Type="http://schemas.openxmlformats.org/officeDocument/2006/relationships/image" Target="../media/image701.png"/><Relationship Id="rId3" Type="http://schemas.openxmlformats.org/officeDocument/2006/relationships/image" Target="../media/image666.png"/><Relationship Id="rId21" Type="http://schemas.openxmlformats.org/officeDocument/2006/relationships/image" Target="../media/image684.png"/><Relationship Id="rId34" Type="http://schemas.openxmlformats.org/officeDocument/2006/relationships/image" Target="../media/image696.png"/><Relationship Id="rId42" Type="http://schemas.openxmlformats.org/officeDocument/2006/relationships/image" Target="../media/image704.png"/><Relationship Id="rId7" Type="http://schemas.openxmlformats.org/officeDocument/2006/relationships/image" Target="../media/image670.png"/><Relationship Id="rId12" Type="http://schemas.openxmlformats.org/officeDocument/2006/relationships/image" Target="../media/image675.png"/><Relationship Id="rId17" Type="http://schemas.openxmlformats.org/officeDocument/2006/relationships/image" Target="../media/image680.png"/><Relationship Id="rId25" Type="http://schemas.openxmlformats.org/officeDocument/2006/relationships/image" Target="../media/image688.png"/><Relationship Id="rId33" Type="http://schemas.openxmlformats.org/officeDocument/2006/relationships/image" Target="../media/image695.png"/><Relationship Id="rId38" Type="http://schemas.openxmlformats.org/officeDocument/2006/relationships/image" Target="../media/image700.png"/><Relationship Id="rId2" Type="http://schemas.openxmlformats.org/officeDocument/2006/relationships/image" Target="../media/image665.png"/><Relationship Id="rId16" Type="http://schemas.openxmlformats.org/officeDocument/2006/relationships/image" Target="../media/image679.png"/><Relationship Id="rId20" Type="http://schemas.openxmlformats.org/officeDocument/2006/relationships/image" Target="../media/image683.png"/><Relationship Id="rId29" Type="http://schemas.openxmlformats.org/officeDocument/2006/relationships/image" Target="../media/image691.png"/><Relationship Id="rId41" Type="http://schemas.openxmlformats.org/officeDocument/2006/relationships/image" Target="../media/image7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9.png"/><Relationship Id="rId11" Type="http://schemas.openxmlformats.org/officeDocument/2006/relationships/image" Target="../media/image674.png"/><Relationship Id="rId24" Type="http://schemas.openxmlformats.org/officeDocument/2006/relationships/image" Target="../media/image687.png"/><Relationship Id="rId32" Type="http://schemas.openxmlformats.org/officeDocument/2006/relationships/image" Target="../media/image694.png"/><Relationship Id="rId37" Type="http://schemas.openxmlformats.org/officeDocument/2006/relationships/image" Target="../media/image699.png"/><Relationship Id="rId40" Type="http://schemas.openxmlformats.org/officeDocument/2006/relationships/image" Target="../media/image702.png"/><Relationship Id="rId5" Type="http://schemas.openxmlformats.org/officeDocument/2006/relationships/image" Target="../media/image668.png"/><Relationship Id="rId15" Type="http://schemas.openxmlformats.org/officeDocument/2006/relationships/image" Target="../media/image678.png"/><Relationship Id="rId23" Type="http://schemas.openxmlformats.org/officeDocument/2006/relationships/image" Target="../media/image686.png"/><Relationship Id="rId28" Type="http://schemas.openxmlformats.org/officeDocument/2006/relationships/image" Target="../media/image690.png"/><Relationship Id="rId36" Type="http://schemas.openxmlformats.org/officeDocument/2006/relationships/image" Target="../media/image698.png"/><Relationship Id="rId10" Type="http://schemas.openxmlformats.org/officeDocument/2006/relationships/image" Target="../media/image673.png"/><Relationship Id="rId19" Type="http://schemas.openxmlformats.org/officeDocument/2006/relationships/image" Target="../media/image682.png"/><Relationship Id="rId31" Type="http://schemas.openxmlformats.org/officeDocument/2006/relationships/image" Target="../media/image693.png"/><Relationship Id="rId4" Type="http://schemas.openxmlformats.org/officeDocument/2006/relationships/image" Target="../media/image667.png"/><Relationship Id="rId9" Type="http://schemas.openxmlformats.org/officeDocument/2006/relationships/image" Target="../media/image672.png"/><Relationship Id="rId14" Type="http://schemas.openxmlformats.org/officeDocument/2006/relationships/image" Target="../media/image677.png"/><Relationship Id="rId22" Type="http://schemas.openxmlformats.org/officeDocument/2006/relationships/image" Target="../media/image685.png"/><Relationship Id="rId27" Type="http://schemas.openxmlformats.org/officeDocument/2006/relationships/image" Target="../media/image689.png"/><Relationship Id="rId30" Type="http://schemas.openxmlformats.org/officeDocument/2006/relationships/image" Target="../media/image692.png"/><Relationship Id="rId35" Type="http://schemas.openxmlformats.org/officeDocument/2006/relationships/image" Target="../media/image697.png"/><Relationship Id="rId43" Type="http://schemas.openxmlformats.org/officeDocument/2006/relationships/image" Target="../media/image70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7.png"/><Relationship Id="rId18" Type="http://schemas.openxmlformats.org/officeDocument/2006/relationships/image" Target="../media/image722.png"/><Relationship Id="rId26" Type="http://schemas.openxmlformats.org/officeDocument/2006/relationships/image" Target="../media/image730.png"/><Relationship Id="rId39" Type="http://schemas.openxmlformats.org/officeDocument/2006/relationships/image" Target="../media/image743.png"/><Relationship Id="rId3" Type="http://schemas.openxmlformats.org/officeDocument/2006/relationships/image" Target="../media/image707.png"/><Relationship Id="rId21" Type="http://schemas.openxmlformats.org/officeDocument/2006/relationships/image" Target="../media/image725.png"/><Relationship Id="rId34" Type="http://schemas.openxmlformats.org/officeDocument/2006/relationships/image" Target="../media/image738.png"/><Relationship Id="rId42" Type="http://schemas.openxmlformats.org/officeDocument/2006/relationships/image" Target="../media/image746.png"/><Relationship Id="rId47" Type="http://schemas.openxmlformats.org/officeDocument/2006/relationships/image" Target="../media/image751.png"/><Relationship Id="rId50" Type="http://schemas.openxmlformats.org/officeDocument/2006/relationships/image" Target="../media/image754.png"/><Relationship Id="rId7" Type="http://schemas.openxmlformats.org/officeDocument/2006/relationships/image" Target="../media/image711.png"/><Relationship Id="rId12" Type="http://schemas.openxmlformats.org/officeDocument/2006/relationships/image" Target="../media/image716.png"/><Relationship Id="rId17" Type="http://schemas.openxmlformats.org/officeDocument/2006/relationships/image" Target="../media/image721.png"/><Relationship Id="rId25" Type="http://schemas.openxmlformats.org/officeDocument/2006/relationships/image" Target="../media/image729.png"/><Relationship Id="rId33" Type="http://schemas.openxmlformats.org/officeDocument/2006/relationships/image" Target="../media/image737.png"/><Relationship Id="rId38" Type="http://schemas.openxmlformats.org/officeDocument/2006/relationships/image" Target="../media/image742.png"/><Relationship Id="rId46" Type="http://schemas.openxmlformats.org/officeDocument/2006/relationships/image" Target="../media/image750.png"/><Relationship Id="rId2" Type="http://schemas.openxmlformats.org/officeDocument/2006/relationships/image" Target="../media/image706.png"/><Relationship Id="rId16" Type="http://schemas.openxmlformats.org/officeDocument/2006/relationships/image" Target="../media/image720.png"/><Relationship Id="rId20" Type="http://schemas.openxmlformats.org/officeDocument/2006/relationships/image" Target="../media/image724.png"/><Relationship Id="rId29" Type="http://schemas.openxmlformats.org/officeDocument/2006/relationships/image" Target="../media/image733.png"/><Relationship Id="rId41" Type="http://schemas.openxmlformats.org/officeDocument/2006/relationships/image" Target="../media/image7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0.png"/><Relationship Id="rId11" Type="http://schemas.openxmlformats.org/officeDocument/2006/relationships/image" Target="../media/image715.png"/><Relationship Id="rId24" Type="http://schemas.openxmlformats.org/officeDocument/2006/relationships/image" Target="../media/image728.png"/><Relationship Id="rId32" Type="http://schemas.openxmlformats.org/officeDocument/2006/relationships/image" Target="../media/image736.png"/><Relationship Id="rId37" Type="http://schemas.openxmlformats.org/officeDocument/2006/relationships/image" Target="../media/image741.png"/><Relationship Id="rId40" Type="http://schemas.openxmlformats.org/officeDocument/2006/relationships/image" Target="../media/image744.png"/><Relationship Id="rId45" Type="http://schemas.openxmlformats.org/officeDocument/2006/relationships/image" Target="../media/image749.png"/><Relationship Id="rId5" Type="http://schemas.openxmlformats.org/officeDocument/2006/relationships/image" Target="../media/image709.png"/><Relationship Id="rId15" Type="http://schemas.openxmlformats.org/officeDocument/2006/relationships/image" Target="../media/image719.png"/><Relationship Id="rId23" Type="http://schemas.openxmlformats.org/officeDocument/2006/relationships/image" Target="../media/image727.png"/><Relationship Id="rId28" Type="http://schemas.openxmlformats.org/officeDocument/2006/relationships/image" Target="../media/image732.png"/><Relationship Id="rId36" Type="http://schemas.openxmlformats.org/officeDocument/2006/relationships/image" Target="../media/image740.png"/><Relationship Id="rId49" Type="http://schemas.openxmlformats.org/officeDocument/2006/relationships/image" Target="../media/image753.png"/><Relationship Id="rId10" Type="http://schemas.openxmlformats.org/officeDocument/2006/relationships/image" Target="../media/image714.png"/><Relationship Id="rId19" Type="http://schemas.openxmlformats.org/officeDocument/2006/relationships/image" Target="../media/image723.png"/><Relationship Id="rId31" Type="http://schemas.openxmlformats.org/officeDocument/2006/relationships/image" Target="../media/image735.png"/><Relationship Id="rId44" Type="http://schemas.openxmlformats.org/officeDocument/2006/relationships/image" Target="../media/image748.png"/><Relationship Id="rId4" Type="http://schemas.openxmlformats.org/officeDocument/2006/relationships/image" Target="../media/image708.png"/><Relationship Id="rId9" Type="http://schemas.openxmlformats.org/officeDocument/2006/relationships/image" Target="../media/image713.png"/><Relationship Id="rId14" Type="http://schemas.openxmlformats.org/officeDocument/2006/relationships/image" Target="../media/image718.png"/><Relationship Id="rId22" Type="http://schemas.openxmlformats.org/officeDocument/2006/relationships/image" Target="../media/image726.png"/><Relationship Id="rId27" Type="http://schemas.openxmlformats.org/officeDocument/2006/relationships/image" Target="../media/image731.png"/><Relationship Id="rId30" Type="http://schemas.openxmlformats.org/officeDocument/2006/relationships/image" Target="../media/image734.png"/><Relationship Id="rId35" Type="http://schemas.openxmlformats.org/officeDocument/2006/relationships/image" Target="../media/image739.png"/><Relationship Id="rId43" Type="http://schemas.openxmlformats.org/officeDocument/2006/relationships/image" Target="../media/image747.png"/><Relationship Id="rId48" Type="http://schemas.openxmlformats.org/officeDocument/2006/relationships/image" Target="../media/image752.png"/><Relationship Id="rId8" Type="http://schemas.openxmlformats.org/officeDocument/2006/relationships/image" Target="../media/image7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2.png"/><Relationship Id="rId13" Type="http://schemas.openxmlformats.org/officeDocument/2006/relationships/image" Target="../media/image764.png"/><Relationship Id="rId18" Type="http://schemas.openxmlformats.org/officeDocument/2006/relationships/image" Target="../media/image767.png"/><Relationship Id="rId26" Type="http://schemas.openxmlformats.org/officeDocument/2006/relationships/image" Target="../media/image774.png"/><Relationship Id="rId39" Type="http://schemas.openxmlformats.org/officeDocument/2006/relationships/image" Target="../media/image787.png"/><Relationship Id="rId3" Type="http://schemas.openxmlformats.org/officeDocument/2006/relationships/image" Target="../media/image756.png"/><Relationship Id="rId21" Type="http://schemas.openxmlformats.org/officeDocument/2006/relationships/image" Target="../media/image736.png"/><Relationship Id="rId34" Type="http://schemas.openxmlformats.org/officeDocument/2006/relationships/image" Target="../media/image782.png"/><Relationship Id="rId42" Type="http://schemas.openxmlformats.org/officeDocument/2006/relationships/image" Target="../media/image790.png"/><Relationship Id="rId47" Type="http://schemas.openxmlformats.org/officeDocument/2006/relationships/image" Target="../media/image795.png"/><Relationship Id="rId7" Type="http://schemas.openxmlformats.org/officeDocument/2006/relationships/image" Target="../media/image525.png"/><Relationship Id="rId12" Type="http://schemas.openxmlformats.org/officeDocument/2006/relationships/image" Target="../media/image763.png"/><Relationship Id="rId17" Type="http://schemas.openxmlformats.org/officeDocument/2006/relationships/image" Target="../media/image766.png"/><Relationship Id="rId25" Type="http://schemas.openxmlformats.org/officeDocument/2006/relationships/image" Target="../media/image773.png"/><Relationship Id="rId33" Type="http://schemas.openxmlformats.org/officeDocument/2006/relationships/image" Target="../media/image781.png"/><Relationship Id="rId38" Type="http://schemas.openxmlformats.org/officeDocument/2006/relationships/image" Target="../media/image786.png"/><Relationship Id="rId46" Type="http://schemas.openxmlformats.org/officeDocument/2006/relationships/image" Target="../media/image794.png"/><Relationship Id="rId2" Type="http://schemas.openxmlformats.org/officeDocument/2006/relationships/image" Target="../media/image755.png"/><Relationship Id="rId16" Type="http://schemas.openxmlformats.org/officeDocument/2006/relationships/image" Target="../media/image750.png"/><Relationship Id="rId20" Type="http://schemas.openxmlformats.org/officeDocument/2006/relationships/image" Target="../media/image769.png"/><Relationship Id="rId29" Type="http://schemas.openxmlformats.org/officeDocument/2006/relationships/image" Target="../media/image777.png"/><Relationship Id="rId41" Type="http://schemas.openxmlformats.org/officeDocument/2006/relationships/image" Target="../media/image7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9.png"/><Relationship Id="rId11" Type="http://schemas.openxmlformats.org/officeDocument/2006/relationships/image" Target="../media/image762.png"/><Relationship Id="rId24" Type="http://schemas.openxmlformats.org/officeDocument/2006/relationships/image" Target="../media/image772.png"/><Relationship Id="rId32" Type="http://schemas.openxmlformats.org/officeDocument/2006/relationships/image" Target="../media/image780.png"/><Relationship Id="rId37" Type="http://schemas.openxmlformats.org/officeDocument/2006/relationships/image" Target="../media/image785.png"/><Relationship Id="rId40" Type="http://schemas.openxmlformats.org/officeDocument/2006/relationships/image" Target="../media/image788.png"/><Relationship Id="rId45" Type="http://schemas.openxmlformats.org/officeDocument/2006/relationships/image" Target="../media/image793.png"/><Relationship Id="rId5" Type="http://schemas.openxmlformats.org/officeDocument/2006/relationships/image" Target="../media/image758.png"/><Relationship Id="rId15" Type="http://schemas.openxmlformats.org/officeDocument/2006/relationships/image" Target="../media/image719.png"/><Relationship Id="rId23" Type="http://schemas.openxmlformats.org/officeDocument/2006/relationships/image" Target="../media/image771.png"/><Relationship Id="rId28" Type="http://schemas.openxmlformats.org/officeDocument/2006/relationships/image" Target="../media/image776.png"/><Relationship Id="rId36" Type="http://schemas.openxmlformats.org/officeDocument/2006/relationships/image" Target="../media/image784.png"/><Relationship Id="rId10" Type="http://schemas.openxmlformats.org/officeDocument/2006/relationships/image" Target="../media/image761.png"/><Relationship Id="rId19" Type="http://schemas.openxmlformats.org/officeDocument/2006/relationships/image" Target="../media/image768.png"/><Relationship Id="rId31" Type="http://schemas.openxmlformats.org/officeDocument/2006/relationships/image" Target="../media/image779.png"/><Relationship Id="rId44" Type="http://schemas.openxmlformats.org/officeDocument/2006/relationships/image" Target="../media/image792.png"/><Relationship Id="rId4" Type="http://schemas.openxmlformats.org/officeDocument/2006/relationships/image" Target="../media/image757.png"/><Relationship Id="rId9" Type="http://schemas.openxmlformats.org/officeDocument/2006/relationships/image" Target="../media/image760.png"/><Relationship Id="rId14" Type="http://schemas.openxmlformats.org/officeDocument/2006/relationships/image" Target="../media/image765.png"/><Relationship Id="rId22" Type="http://schemas.openxmlformats.org/officeDocument/2006/relationships/image" Target="../media/image770.png"/><Relationship Id="rId27" Type="http://schemas.openxmlformats.org/officeDocument/2006/relationships/image" Target="../media/image775.png"/><Relationship Id="rId30" Type="http://schemas.openxmlformats.org/officeDocument/2006/relationships/image" Target="../media/image778.png"/><Relationship Id="rId35" Type="http://schemas.openxmlformats.org/officeDocument/2006/relationships/image" Target="../media/image783.png"/><Relationship Id="rId43" Type="http://schemas.openxmlformats.org/officeDocument/2006/relationships/image" Target="../media/image791.png"/><Relationship Id="rId48" Type="http://schemas.openxmlformats.org/officeDocument/2006/relationships/image" Target="../media/image7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3.png"/><Relationship Id="rId13" Type="http://schemas.openxmlformats.org/officeDocument/2006/relationships/image" Target="../media/image807.png"/><Relationship Id="rId18" Type="http://schemas.openxmlformats.org/officeDocument/2006/relationships/image" Target="../media/image810.png"/><Relationship Id="rId26" Type="http://schemas.openxmlformats.org/officeDocument/2006/relationships/image" Target="../media/image818.png"/><Relationship Id="rId39" Type="http://schemas.openxmlformats.org/officeDocument/2006/relationships/image" Target="../media/image830.png"/><Relationship Id="rId3" Type="http://schemas.openxmlformats.org/officeDocument/2006/relationships/image" Target="../media/image798.png"/><Relationship Id="rId21" Type="http://schemas.openxmlformats.org/officeDocument/2006/relationships/image" Target="../media/image813.png"/><Relationship Id="rId34" Type="http://schemas.openxmlformats.org/officeDocument/2006/relationships/image" Target="../media/image826.png"/><Relationship Id="rId42" Type="http://schemas.openxmlformats.org/officeDocument/2006/relationships/image" Target="../media/image833.png"/><Relationship Id="rId7" Type="http://schemas.openxmlformats.org/officeDocument/2006/relationships/image" Target="../media/image802.png"/><Relationship Id="rId12" Type="http://schemas.openxmlformats.org/officeDocument/2006/relationships/image" Target="../media/image806.png"/><Relationship Id="rId17" Type="http://schemas.openxmlformats.org/officeDocument/2006/relationships/image" Target="../media/image809.png"/><Relationship Id="rId25" Type="http://schemas.openxmlformats.org/officeDocument/2006/relationships/image" Target="../media/image817.png"/><Relationship Id="rId33" Type="http://schemas.openxmlformats.org/officeDocument/2006/relationships/image" Target="../media/image825.png"/><Relationship Id="rId38" Type="http://schemas.openxmlformats.org/officeDocument/2006/relationships/image" Target="../media/image829.png"/><Relationship Id="rId2" Type="http://schemas.openxmlformats.org/officeDocument/2006/relationships/image" Target="../media/image797.png"/><Relationship Id="rId16" Type="http://schemas.openxmlformats.org/officeDocument/2006/relationships/image" Target="../media/image681.png"/><Relationship Id="rId20" Type="http://schemas.openxmlformats.org/officeDocument/2006/relationships/image" Target="../media/image812.png"/><Relationship Id="rId29" Type="http://schemas.openxmlformats.org/officeDocument/2006/relationships/image" Target="../media/image821.png"/><Relationship Id="rId41" Type="http://schemas.openxmlformats.org/officeDocument/2006/relationships/image" Target="../media/image8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1.png"/><Relationship Id="rId11" Type="http://schemas.openxmlformats.org/officeDocument/2006/relationships/image" Target="../media/image805.png"/><Relationship Id="rId24" Type="http://schemas.openxmlformats.org/officeDocument/2006/relationships/image" Target="../media/image816.png"/><Relationship Id="rId32" Type="http://schemas.openxmlformats.org/officeDocument/2006/relationships/image" Target="../media/image824.png"/><Relationship Id="rId37" Type="http://schemas.openxmlformats.org/officeDocument/2006/relationships/image" Target="../media/image554.png"/><Relationship Id="rId40" Type="http://schemas.openxmlformats.org/officeDocument/2006/relationships/image" Target="../media/image831.png"/><Relationship Id="rId5" Type="http://schemas.openxmlformats.org/officeDocument/2006/relationships/image" Target="../media/image800.png"/><Relationship Id="rId15" Type="http://schemas.openxmlformats.org/officeDocument/2006/relationships/image" Target="../media/image808.png"/><Relationship Id="rId23" Type="http://schemas.openxmlformats.org/officeDocument/2006/relationships/image" Target="../media/image815.png"/><Relationship Id="rId28" Type="http://schemas.openxmlformats.org/officeDocument/2006/relationships/image" Target="../media/image820.png"/><Relationship Id="rId36" Type="http://schemas.openxmlformats.org/officeDocument/2006/relationships/image" Target="../media/image828.png"/><Relationship Id="rId10" Type="http://schemas.openxmlformats.org/officeDocument/2006/relationships/image" Target="../media/image804.png"/><Relationship Id="rId19" Type="http://schemas.openxmlformats.org/officeDocument/2006/relationships/image" Target="../media/image811.png"/><Relationship Id="rId31" Type="http://schemas.openxmlformats.org/officeDocument/2006/relationships/image" Target="../media/image823.png"/><Relationship Id="rId44" Type="http://schemas.openxmlformats.org/officeDocument/2006/relationships/image" Target="../media/image835.png"/><Relationship Id="rId4" Type="http://schemas.openxmlformats.org/officeDocument/2006/relationships/image" Target="../media/image799.png"/><Relationship Id="rId9" Type="http://schemas.openxmlformats.org/officeDocument/2006/relationships/image" Target="../media/image670.png"/><Relationship Id="rId14" Type="http://schemas.openxmlformats.org/officeDocument/2006/relationships/image" Target="../media/image556.png"/><Relationship Id="rId22" Type="http://schemas.openxmlformats.org/officeDocument/2006/relationships/image" Target="../media/image814.png"/><Relationship Id="rId27" Type="http://schemas.openxmlformats.org/officeDocument/2006/relationships/image" Target="../media/image819.png"/><Relationship Id="rId30" Type="http://schemas.openxmlformats.org/officeDocument/2006/relationships/image" Target="../media/image822.png"/><Relationship Id="rId35" Type="http://schemas.openxmlformats.org/officeDocument/2006/relationships/image" Target="../media/image827.png"/><Relationship Id="rId43" Type="http://schemas.openxmlformats.org/officeDocument/2006/relationships/image" Target="../media/image8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.png"/><Relationship Id="rId21" Type="http://schemas.openxmlformats.org/officeDocument/2006/relationships/image" Target="../media/image85.png"/><Relationship Id="rId42" Type="http://schemas.openxmlformats.org/officeDocument/2006/relationships/image" Target="../media/image106.png"/><Relationship Id="rId47" Type="http://schemas.openxmlformats.org/officeDocument/2006/relationships/image" Target="../media/image111.png"/><Relationship Id="rId63" Type="http://schemas.openxmlformats.org/officeDocument/2006/relationships/image" Target="../media/image127.png"/><Relationship Id="rId68" Type="http://schemas.openxmlformats.org/officeDocument/2006/relationships/image" Target="../media/image132.png"/><Relationship Id="rId84" Type="http://schemas.openxmlformats.org/officeDocument/2006/relationships/image" Target="../media/image148.png"/><Relationship Id="rId89" Type="http://schemas.openxmlformats.org/officeDocument/2006/relationships/image" Target="../media/image153.png"/><Relationship Id="rId112" Type="http://schemas.openxmlformats.org/officeDocument/2006/relationships/image" Target="../media/image176.png"/><Relationship Id="rId16" Type="http://schemas.openxmlformats.org/officeDocument/2006/relationships/image" Target="../media/image80.png"/><Relationship Id="rId107" Type="http://schemas.openxmlformats.org/officeDocument/2006/relationships/image" Target="../media/image171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40" Type="http://schemas.openxmlformats.org/officeDocument/2006/relationships/image" Target="../media/image104.png"/><Relationship Id="rId45" Type="http://schemas.openxmlformats.org/officeDocument/2006/relationships/image" Target="../media/image109.png"/><Relationship Id="rId53" Type="http://schemas.openxmlformats.org/officeDocument/2006/relationships/image" Target="../media/image117.png"/><Relationship Id="rId58" Type="http://schemas.openxmlformats.org/officeDocument/2006/relationships/image" Target="../media/image122.png"/><Relationship Id="rId66" Type="http://schemas.openxmlformats.org/officeDocument/2006/relationships/image" Target="../media/image130.png"/><Relationship Id="rId74" Type="http://schemas.openxmlformats.org/officeDocument/2006/relationships/image" Target="../media/image138.png"/><Relationship Id="rId79" Type="http://schemas.openxmlformats.org/officeDocument/2006/relationships/image" Target="../media/image143.png"/><Relationship Id="rId87" Type="http://schemas.openxmlformats.org/officeDocument/2006/relationships/image" Target="../media/image151.png"/><Relationship Id="rId102" Type="http://schemas.openxmlformats.org/officeDocument/2006/relationships/image" Target="../media/image166.png"/><Relationship Id="rId110" Type="http://schemas.openxmlformats.org/officeDocument/2006/relationships/image" Target="../media/image174.png"/><Relationship Id="rId115" Type="http://schemas.openxmlformats.org/officeDocument/2006/relationships/image" Target="../media/image179.png"/><Relationship Id="rId5" Type="http://schemas.openxmlformats.org/officeDocument/2006/relationships/image" Target="../media/image69.png"/><Relationship Id="rId61" Type="http://schemas.openxmlformats.org/officeDocument/2006/relationships/image" Target="../media/image125.png"/><Relationship Id="rId82" Type="http://schemas.openxmlformats.org/officeDocument/2006/relationships/image" Target="../media/image146.png"/><Relationship Id="rId90" Type="http://schemas.openxmlformats.org/officeDocument/2006/relationships/image" Target="../media/image154.png"/><Relationship Id="rId95" Type="http://schemas.openxmlformats.org/officeDocument/2006/relationships/image" Target="../media/image159.png"/><Relationship Id="rId19" Type="http://schemas.openxmlformats.org/officeDocument/2006/relationships/image" Target="../media/image8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Relationship Id="rId43" Type="http://schemas.openxmlformats.org/officeDocument/2006/relationships/image" Target="../media/image107.png"/><Relationship Id="rId48" Type="http://schemas.openxmlformats.org/officeDocument/2006/relationships/image" Target="../media/image112.png"/><Relationship Id="rId56" Type="http://schemas.openxmlformats.org/officeDocument/2006/relationships/image" Target="../media/image120.png"/><Relationship Id="rId64" Type="http://schemas.openxmlformats.org/officeDocument/2006/relationships/image" Target="../media/image128.png"/><Relationship Id="rId69" Type="http://schemas.openxmlformats.org/officeDocument/2006/relationships/image" Target="../media/image133.png"/><Relationship Id="rId77" Type="http://schemas.openxmlformats.org/officeDocument/2006/relationships/image" Target="../media/image141.png"/><Relationship Id="rId100" Type="http://schemas.openxmlformats.org/officeDocument/2006/relationships/image" Target="../media/image164.png"/><Relationship Id="rId105" Type="http://schemas.openxmlformats.org/officeDocument/2006/relationships/image" Target="../media/image169.png"/><Relationship Id="rId113" Type="http://schemas.openxmlformats.org/officeDocument/2006/relationships/image" Target="../media/image177.png"/><Relationship Id="rId8" Type="http://schemas.openxmlformats.org/officeDocument/2006/relationships/image" Target="../media/image72.png"/><Relationship Id="rId51" Type="http://schemas.openxmlformats.org/officeDocument/2006/relationships/image" Target="../media/image115.png"/><Relationship Id="rId72" Type="http://schemas.openxmlformats.org/officeDocument/2006/relationships/image" Target="../media/image136.png"/><Relationship Id="rId80" Type="http://schemas.openxmlformats.org/officeDocument/2006/relationships/image" Target="../media/image144.png"/><Relationship Id="rId85" Type="http://schemas.openxmlformats.org/officeDocument/2006/relationships/image" Target="../media/image149.png"/><Relationship Id="rId93" Type="http://schemas.openxmlformats.org/officeDocument/2006/relationships/image" Target="../media/image157.png"/><Relationship Id="rId98" Type="http://schemas.openxmlformats.org/officeDocument/2006/relationships/image" Target="../media/image162.png"/><Relationship Id="rId3" Type="http://schemas.openxmlformats.org/officeDocument/2006/relationships/image" Target="../media/image67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38" Type="http://schemas.openxmlformats.org/officeDocument/2006/relationships/image" Target="../media/image102.png"/><Relationship Id="rId46" Type="http://schemas.openxmlformats.org/officeDocument/2006/relationships/image" Target="../media/image110.png"/><Relationship Id="rId59" Type="http://schemas.openxmlformats.org/officeDocument/2006/relationships/image" Target="../media/image123.png"/><Relationship Id="rId67" Type="http://schemas.openxmlformats.org/officeDocument/2006/relationships/image" Target="../media/image131.png"/><Relationship Id="rId103" Type="http://schemas.openxmlformats.org/officeDocument/2006/relationships/image" Target="../media/image167.png"/><Relationship Id="rId108" Type="http://schemas.openxmlformats.org/officeDocument/2006/relationships/image" Target="../media/image172.png"/><Relationship Id="rId116" Type="http://schemas.openxmlformats.org/officeDocument/2006/relationships/image" Target="../media/image180.png"/><Relationship Id="rId20" Type="http://schemas.openxmlformats.org/officeDocument/2006/relationships/image" Target="../media/image84.png"/><Relationship Id="rId41" Type="http://schemas.openxmlformats.org/officeDocument/2006/relationships/image" Target="../media/image105.png"/><Relationship Id="rId54" Type="http://schemas.openxmlformats.org/officeDocument/2006/relationships/image" Target="../media/image118.png"/><Relationship Id="rId62" Type="http://schemas.openxmlformats.org/officeDocument/2006/relationships/image" Target="../media/image126.png"/><Relationship Id="rId70" Type="http://schemas.openxmlformats.org/officeDocument/2006/relationships/image" Target="../media/image134.png"/><Relationship Id="rId75" Type="http://schemas.openxmlformats.org/officeDocument/2006/relationships/image" Target="../media/image139.png"/><Relationship Id="rId83" Type="http://schemas.openxmlformats.org/officeDocument/2006/relationships/image" Target="../media/image147.png"/><Relationship Id="rId88" Type="http://schemas.openxmlformats.org/officeDocument/2006/relationships/image" Target="../media/image152.png"/><Relationship Id="rId91" Type="http://schemas.openxmlformats.org/officeDocument/2006/relationships/image" Target="../media/image155.png"/><Relationship Id="rId96" Type="http://schemas.openxmlformats.org/officeDocument/2006/relationships/image" Target="../media/image160.png"/><Relationship Id="rId111" Type="http://schemas.openxmlformats.org/officeDocument/2006/relationships/image" Target="../media/image1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49" Type="http://schemas.openxmlformats.org/officeDocument/2006/relationships/image" Target="../media/image113.png"/><Relationship Id="rId57" Type="http://schemas.openxmlformats.org/officeDocument/2006/relationships/image" Target="../media/image121.png"/><Relationship Id="rId106" Type="http://schemas.openxmlformats.org/officeDocument/2006/relationships/image" Target="../media/image170.png"/><Relationship Id="rId114" Type="http://schemas.openxmlformats.org/officeDocument/2006/relationships/image" Target="../media/image178.png"/><Relationship Id="rId10" Type="http://schemas.openxmlformats.org/officeDocument/2006/relationships/image" Target="../media/image74.png"/><Relationship Id="rId31" Type="http://schemas.openxmlformats.org/officeDocument/2006/relationships/image" Target="../media/image95.png"/><Relationship Id="rId44" Type="http://schemas.openxmlformats.org/officeDocument/2006/relationships/image" Target="../media/image108.png"/><Relationship Id="rId52" Type="http://schemas.openxmlformats.org/officeDocument/2006/relationships/image" Target="../media/image116.png"/><Relationship Id="rId60" Type="http://schemas.openxmlformats.org/officeDocument/2006/relationships/image" Target="../media/image124.png"/><Relationship Id="rId65" Type="http://schemas.openxmlformats.org/officeDocument/2006/relationships/image" Target="../media/image129.png"/><Relationship Id="rId73" Type="http://schemas.openxmlformats.org/officeDocument/2006/relationships/image" Target="../media/image137.png"/><Relationship Id="rId78" Type="http://schemas.openxmlformats.org/officeDocument/2006/relationships/image" Target="../media/image142.png"/><Relationship Id="rId81" Type="http://schemas.openxmlformats.org/officeDocument/2006/relationships/image" Target="../media/image145.png"/><Relationship Id="rId86" Type="http://schemas.openxmlformats.org/officeDocument/2006/relationships/image" Target="../media/image150.png"/><Relationship Id="rId94" Type="http://schemas.openxmlformats.org/officeDocument/2006/relationships/image" Target="../media/image158.png"/><Relationship Id="rId99" Type="http://schemas.openxmlformats.org/officeDocument/2006/relationships/image" Target="../media/image163.png"/><Relationship Id="rId101" Type="http://schemas.openxmlformats.org/officeDocument/2006/relationships/image" Target="../media/image165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9" Type="http://schemas.openxmlformats.org/officeDocument/2006/relationships/image" Target="../media/image103.png"/><Relationship Id="rId109" Type="http://schemas.openxmlformats.org/officeDocument/2006/relationships/image" Target="../media/image173.png"/><Relationship Id="rId34" Type="http://schemas.openxmlformats.org/officeDocument/2006/relationships/image" Target="../media/image98.png"/><Relationship Id="rId50" Type="http://schemas.openxmlformats.org/officeDocument/2006/relationships/image" Target="../media/image114.png"/><Relationship Id="rId55" Type="http://schemas.openxmlformats.org/officeDocument/2006/relationships/image" Target="../media/image119.png"/><Relationship Id="rId76" Type="http://schemas.openxmlformats.org/officeDocument/2006/relationships/image" Target="../media/image140.png"/><Relationship Id="rId97" Type="http://schemas.openxmlformats.org/officeDocument/2006/relationships/image" Target="../media/image161.png"/><Relationship Id="rId104" Type="http://schemas.openxmlformats.org/officeDocument/2006/relationships/image" Target="../media/image168.png"/><Relationship Id="rId7" Type="http://schemas.openxmlformats.org/officeDocument/2006/relationships/image" Target="../media/image71.png"/><Relationship Id="rId71" Type="http://schemas.openxmlformats.org/officeDocument/2006/relationships/image" Target="../media/image135.png"/><Relationship Id="rId92" Type="http://schemas.openxmlformats.org/officeDocument/2006/relationships/image" Target="../media/image156.png"/><Relationship Id="rId2" Type="http://schemas.openxmlformats.org/officeDocument/2006/relationships/image" Target="../media/image66.png"/><Relationship Id="rId29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5.png"/><Relationship Id="rId21" Type="http://schemas.openxmlformats.org/officeDocument/2006/relationships/image" Target="../media/image200.png"/><Relationship Id="rId42" Type="http://schemas.openxmlformats.org/officeDocument/2006/relationships/image" Target="../media/image221.png"/><Relationship Id="rId47" Type="http://schemas.openxmlformats.org/officeDocument/2006/relationships/image" Target="../media/image226.png"/><Relationship Id="rId63" Type="http://schemas.openxmlformats.org/officeDocument/2006/relationships/image" Target="../media/image242.png"/><Relationship Id="rId68" Type="http://schemas.openxmlformats.org/officeDocument/2006/relationships/image" Target="../media/image247.png"/><Relationship Id="rId84" Type="http://schemas.openxmlformats.org/officeDocument/2006/relationships/image" Target="../media/image263.png"/><Relationship Id="rId89" Type="http://schemas.openxmlformats.org/officeDocument/2006/relationships/image" Target="../media/image268.png"/><Relationship Id="rId112" Type="http://schemas.openxmlformats.org/officeDocument/2006/relationships/image" Target="../media/image291.png"/><Relationship Id="rId16" Type="http://schemas.openxmlformats.org/officeDocument/2006/relationships/image" Target="../media/image195.png"/><Relationship Id="rId107" Type="http://schemas.openxmlformats.org/officeDocument/2006/relationships/image" Target="../media/image286.png"/><Relationship Id="rId11" Type="http://schemas.openxmlformats.org/officeDocument/2006/relationships/image" Target="../media/image190.png"/><Relationship Id="rId24" Type="http://schemas.openxmlformats.org/officeDocument/2006/relationships/image" Target="../media/image203.png"/><Relationship Id="rId32" Type="http://schemas.openxmlformats.org/officeDocument/2006/relationships/image" Target="../media/image211.png"/><Relationship Id="rId37" Type="http://schemas.openxmlformats.org/officeDocument/2006/relationships/image" Target="../media/image216.png"/><Relationship Id="rId40" Type="http://schemas.openxmlformats.org/officeDocument/2006/relationships/image" Target="../media/image219.png"/><Relationship Id="rId45" Type="http://schemas.openxmlformats.org/officeDocument/2006/relationships/image" Target="../media/image224.png"/><Relationship Id="rId53" Type="http://schemas.openxmlformats.org/officeDocument/2006/relationships/image" Target="../media/image232.png"/><Relationship Id="rId58" Type="http://schemas.openxmlformats.org/officeDocument/2006/relationships/image" Target="../media/image237.png"/><Relationship Id="rId66" Type="http://schemas.openxmlformats.org/officeDocument/2006/relationships/image" Target="../media/image245.png"/><Relationship Id="rId74" Type="http://schemas.openxmlformats.org/officeDocument/2006/relationships/image" Target="../media/image253.png"/><Relationship Id="rId79" Type="http://schemas.openxmlformats.org/officeDocument/2006/relationships/image" Target="../media/image258.png"/><Relationship Id="rId87" Type="http://schemas.openxmlformats.org/officeDocument/2006/relationships/image" Target="../media/image266.png"/><Relationship Id="rId102" Type="http://schemas.openxmlformats.org/officeDocument/2006/relationships/image" Target="../media/image281.png"/><Relationship Id="rId110" Type="http://schemas.openxmlformats.org/officeDocument/2006/relationships/image" Target="../media/image289.png"/><Relationship Id="rId115" Type="http://schemas.openxmlformats.org/officeDocument/2006/relationships/image" Target="../media/image294.png"/><Relationship Id="rId5" Type="http://schemas.openxmlformats.org/officeDocument/2006/relationships/image" Target="../media/image184.png"/><Relationship Id="rId61" Type="http://schemas.openxmlformats.org/officeDocument/2006/relationships/image" Target="../media/image240.png"/><Relationship Id="rId82" Type="http://schemas.openxmlformats.org/officeDocument/2006/relationships/image" Target="../media/image261.png"/><Relationship Id="rId90" Type="http://schemas.openxmlformats.org/officeDocument/2006/relationships/image" Target="../media/image269.png"/><Relationship Id="rId95" Type="http://schemas.openxmlformats.org/officeDocument/2006/relationships/image" Target="../media/image274.png"/><Relationship Id="rId19" Type="http://schemas.openxmlformats.org/officeDocument/2006/relationships/image" Target="../media/image198.png"/><Relationship Id="rId14" Type="http://schemas.openxmlformats.org/officeDocument/2006/relationships/image" Target="../media/image193.png"/><Relationship Id="rId22" Type="http://schemas.openxmlformats.org/officeDocument/2006/relationships/image" Target="../media/image201.png"/><Relationship Id="rId27" Type="http://schemas.openxmlformats.org/officeDocument/2006/relationships/image" Target="../media/image206.png"/><Relationship Id="rId30" Type="http://schemas.openxmlformats.org/officeDocument/2006/relationships/image" Target="../media/image209.png"/><Relationship Id="rId35" Type="http://schemas.openxmlformats.org/officeDocument/2006/relationships/image" Target="../media/image214.png"/><Relationship Id="rId43" Type="http://schemas.openxmlformats.org/officeDocument/2006/relationships/image" Target="../media/image222.png"/><Relationship Id="rId48" Type="http://schemas.openxmlformats.org/officeDocument/2006/relationships/image" Target="../media/image227.png"/><Relationship Id="rId56" Type="http://schemas.openxmlformats.org/officeDocument/2006/relationships/image" Target="../media/image235.png"/><Relationship Id="rId64" Type="http://schemas.openxmlformats.org/officeDocument/2006/relationships/image" Target="../media/image243.png"/><Relationship Id="rId69" Type="http://schemas.openxmlformats.org/officeDocument/2006/relationships/image" Target="../media/image248.png"/><Relationship Id="rId77" Type="http://schemas.openxmlformats.org/officeDocument/2006/relationships/image" Target="../media/image256.png"/><Relationship Id="rId100" Type="http://schemas.openxmlformats.org/officeDocument/2006/relationships/image" Target="../media/image279.png"/><Relationship Id="rId105" Type="http://schemas.openxmlformats.org/officeDocument/2006/relationships/image" Target="../media/image284.png"/><Relationship Id="rId113" Type="http://schemas.openxmlformats.org/officeDocument/2006/relationships/image" Target="../media/image292.png"/><Relationship Id="rId8" Type="http://schemas.openxmlformats.org/officeDocument/2006/relationships/image" Target="../media/image187.png"/><Relationship Id="rId51" Type="http://schemas.openxmlformats.org/officeDocument/2006/relationships/image" Target="../media/image230.png"/><Relationship Id="rId72" Type="http://schemas.openxmlformats.org/officeDocument/2006/relationships/image" Target="../media/image251.png"/><Relationship Id="rId80" Type="http://schemas.openxmlformats.org/officeDocument/2006/relationships/image" Target="../media/image259.png"/><Relationship Id="rId85" Type="http://schemas.openxmlformats.org/officeDocument/2006/relationships/image" Target="../media/image264.png"/><Relationship Id="rId93" Type="http://schemas.openxmlformats.org/officeDocument/2006/relationships/image" Target="../media/image272.png"/><Relationship Id="rId98" Type="http://schemas.openxmlformats.org/officeDocument/2006/relationships/image" Target="../media/image277.png"/><Relationship Id="rId3" Type="http://schemas.openxmlformats.org/officeDocument/2006/relationships/image" Target="../media/image182.png"/><Relationship Id="rId12" Type="http://schemas.openxmlformats.org/officeDocument/2006/relationships/image" Target="../media/image191.png"/><Relationship Id="rId17" Type="http://schemas.openxmlformats.org/officeDocument/2006/relationships/image" Target="../media/image196.png"/><Relationship Id="rId25" Type="http://schemas.openxmlformats.org/officeDocument/2006/relationships/image" Target="../media/image204.png"/><Relationship Id="rId33" Type="http://schemas.openxmlformats.org/officeDocument/2006/relationships/image" Target="../media/image212.png"/><Relationship Id="rId38" Type="http://schemas.openxmlformats.org/officeDocument/2006/relationships/image" Target="../media/image217.png"/><Relationship Id="rId46" Type="http://schemas.openxmlformats.org/officeDocument/2006/relationships/image" Target="../media/image225.png"/><Relationship Id="rId59" Type="http://schemas.openxmlformats.org/officeDocument/2006/relationships/image" Target="../media/image238.png"/><Relationship Id="rId67" Type="http://schemas.openxmlformats.org/officeDocument/2006/relationships/image" Target="../media/image246.png"/><Relationship Id="rId103" Type="http://schemas.openxmlformats.org/officeDocument/2006/relationships/image" Target="../media/image282.png"/><Relationship Id="rId108" Type="http://schemas.openxmlformats.org/officeDocument/2006/relationships/image" Target="../media/image287.png"/><Relationship Id="rId116" Type="http://schemas.openxmlformats.org/officeDocument/2006/relationships/image" Target="../media/image295.png"/><Relationship Id="rId20" Type="http://schemas.openxmlformats.org/officeDocument/2006/relationships/image" Target="../media/image199.png"/><Relationship Id="rId41" Type="http://schemas.openxmlformats.org/officeDocument/2006/relationships/image" Target="../media/image220.png"/><Relationship Id="rId54" Type="http://schemas.openxmlformats.org/officeDocument/2006/relationships/image" Target="../media/image233.png"/><Relationship Id="rId62" Type="http://schemas.openxmlformats.org/officeDocument/2006/relationships/image" Target="../media/image241.png"/><Relationship Id="rId70" Type="http://schemas.openxmlformats.org/officeDocument/2006/relationships/image" Target="../media/image249.png"/><Relationship Id="rId75" Type="http://schemas.openxmlformats.org/officeDocument/2006/relationships/image" Target="../media/image254.png"/><Relationship Id="rId83" Type="http://schemas.openxmlformats.org/officeDocument/2006/relationships/image" Target="../media/image262.png"/><Relationship Id="rId88" Type="http://schemas.openxmlformats.org/officeDocument/2006/relationships/image" Target="../media/image267.png"/><Relationship Id="rId91" Type="http://schemas.openxmlformats.org/officeDocument/2006/relationships/image" Target="../media/image270.png"/><Relationship Id="rId96" Type="http://schemas.openxmlformats.org/officeDocument/2006/relationships/image" Target="../media/image275.png"/><Relationship Id="rId111" Type="http://schemas.openxmlformats.org/officeDocument/2006/relationships/image" Target="../media/image2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5.png"/><Relationship Id="rId15" Type="http://schemas.openxmlformats.org/officeDocument/2006/relationships/image" Target="../media/image194.png"/><Relationship Id="rId23" Type="http://schemas.openxmlformats.org/officeDocument/2006/relationships/image" Target="../media/image202.png"/><Relationship Id="rId28" Type="http://schemas.openxmlformats.org/officeDocument/2006/relationships/image" Target="../media/image207.png"/><Relationship Id="rId36" Type="http://schemas.openxmlformats.org/officeDocument/2006/relationships/image" Target="../media/image215.png"/><Relationship Id="rId49" Type="http://schemas.openxmlformats.org/officeDocument/2006/relationships/image" Target="../media/image228.png"/><Relationship Id="rId57" Type="http://schemas.openxmlformats.org/officeDocument/2006/relationships/image" Target="../media/image236.png"/><Relationship Id="rId106" Type="http://schemas.openxmlformats.org/officeDocument/2006/relationships/image" Target="../media/image285.png"/><Relationship Id="rId114" Type="http://schemas.openxmlformats.org/officeDocument/2006/relationships/image" Target="../media/image293.png"/><Relationship Id="rId10" Type="http://schemas.openxmlformats.org/officeDocument/2006/relationships/image" Target="../media/image189.png"/><Relationship Id="rId31" Type="http://schemas.openxmlformats.org/officeDocument/2006/relationships/image" Target="../media/image210.png"/><Relationship Id="rId44" Type="http://schemas.openxmlformats.org/officeDocument/2006/relationships/image" Target="../media/image223.png"/><Relationship Id="rId52" Type="http://schemas.openxmlformats.org/officeDocument/2006/relationships/image" Target="../media/image231.png"/><Relationship Id="rId60" Type="http://schemas.openxmlformats.org/officeDocument/2006/relationships/image" Target="../media/image239.png"/><Relationship Id="rId65" Type="http://schemas.openxmlformats.org/officeDocument/2006/relationships/image" Target="../media/image244.png"/><Relationship Id="rId73" Type="http://schemas.openxmlformats.org/officeDocument/2006/relationships/image" Target="../media/image252.png"/><Relationship Id="rId78" Type="http://schemas.openxmlformats.org/officeDocument/2006/relationships/image" Target="../media/image257.png"/><Relationship Id="rId81" Type="http://schemas.openxmlformats.org/officeDocument/2006/relationships/image" Target="../media/image260.png"/><Relationship Id="rId86" Type="http://schemas.openxmlformats.org/officeDocument/2006/relationships/image" Target="../media/image265.png"/><Relationship Id="rId94" Type="http://schemas.openxmlformats.org/officeDocument/2006/relationships/image" Target="../media/image273.png"/><Relationship Id="rId99" Type="http://schemas.openxmlformats.org/officeDocument/2006/relationships/image" Target="../media/image278.png"/><Relationship Id="rId101" Type="http://schemas.openxmlformats.org/officeDocument/2006/relationships/image" Target="../media/image280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Relationship Id="rId13" Type="http://schemas.openxmlformats.org/officeDocument/2006/relationships/image" Target="../media/image192.png"/><Relationship Id="rId18" Type="http://schemas.openxmlformats.org/officeDocument/2006/relationships/image" Target="../media/image197.png"/><Relationship Id="rId39" Type="http://schemas.openxmlformats.org/officeDocument/2006/relationships/image" Target="../media/image218.png"/><Relationship Id="rId109" Type="http://schemas.openxmlformats.org/officeDocument/2006/relationships/image" Target="../media/image288.png"/><Relationship Id="rId34" Type="http://schemas.openxmlformats.org/officeDocument/2006/relationships/image" Target="../media/image213.png"/><Relationship Id="rId50" Type="http://schemas.openxmlformats.org/officeDocument/2006/relationships/image" Target="../media/image229.png"/><Relationship Id="rId55" Type="http://schemas.openxmlformats.org/officeDocument/2006/relationships/image" Target="../media/image234.png"/><Relationship Id="rId76" Type="http://schemas.openxmlformats.org/officeDocument/2006/relationships/image" Target="../media/image255.png"/><Relationship Id="rId97" Type="http://schemas.openxmlformats.org/officeDocument/2006/relationships/image" Target="../media/image276.png"/><Relationship Id="rId104" Type="http://schemas.openxmlformats.org/officeDocument/2006/relationships/image" Target="../media/image283.png"/><Relationship Id="rId7" Type="http://schemas.openxmlformats.org/officeDocument/2006/relationships/image" Target="../media/image186.png"/><Relationship Id="rId71" Type="http://schemas.openxmlformats.org/officeDocument/2006/relationships/image" Target="../media/image250.png"/><Relationship Id="rId92" Type="http://schemas.openxmlformats.org/officeDocument/2006/relationships/image" Target="../media/image271.png"/><Relationship Id="rId2" Type="http://schemas.openxmlformats.org/officeDocument/2006/relationships/image" Target="../media/image181.png"/><Relationship Id="rId29" Type="http://schemas.openxmlformats.org/officeDocument/2006/relationships/image" Target="../media/image20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1.png"/><Relationship Id="rId21" Type="http://schemas.openxmlformats.org/officeDocument/2006/relationships/image" Target="../media/image316.png"/><Relationship Id="rId42" Type="http://schemas.openxmlformats.org/officeDocument/2006/relationships/image" Target="../media/image337.png"/><Relationship Id="rId47" Type="http://schemas.openxmlformats.org/officeDocument/2006/relationships/image" Target="../media/image342.png"/><Relationship Id="rId63" Type="http://schemas.openxmlformats.org/officeDocument/2006/relationships/image" Target="../media/image358.png"/><Relationship Id="rId68" Type="http://schemas.openxmlformats.org/officeDocument/2006/relationships/image" Target="../media/image363.png"/><Relationship Id="rId84" Type="http://schemas.openxmlformats.org/officeDocument/2006/relationships/image" Target="../media/image379.png"/><Relationship Id="rId89" Type="http://schemas.openxmlformats.org/officeDocument/2006/relationships/image" Target="../media/image384.png"/><Relationship Id="rId2" Type="http://schemas.openxmlformats.org/officeDocument/2006/relationships/image" Target="../media/image297.png"/><Relationship Id="rId16" Type="http://schemas.openxmlformats.org/officeDocument/2006/relationships/image" Target="../media/image311.png"/><Relationship Id="rId29" Type="http://schemas.openxmlformats.org/officeDocument/2006/relationships/image" Target="../media/image324.png"/><Relationship Id="rId107" Type="http://schemas.openxmlformats.org/officeDocument/2006/relationships/image" Target="../media/image402.png"/><Relationship Id="rId11" Type="http://schemas.openxmlformats.org/officeDocument/2006/relationships/image" Target="../media/image306.png"/><Relationship Id="rId24" Type="http://schemas.openxmlformats.org/officeDocument/2006/relationships/image" Target="../media/image319.png"/><Relationship Id="rId32" Type="http://schemas.openxmlformats.org/officeDocument/2006/relationships/image" Target="../media/image327.png"/><Relationship Id="rId37" Type="http://schemas.openxmlformats.org/officeDocument/2006/relationships/image" Target="../media/image332.png"/><Relationship Id="rId40" Type="http://schemas.openxmlformats.org/officeDocument/2006/relationships/image" Target="../media/image335.png"/><Relationship Id="rId45" Type="http://schemas.openxmlformats.org/officeDocument/2006/relationships/image" Target="../media/image340.png"/><Relationship Id="rId53" Type="http://schemas.openxmlformats.org/officeDocument/2006/relationships/image" Target="../media/image348.png"/><Relationship Id="rId58" Type="http://schemas.openxmlformats.org/officeDocument/2006/relationships/image" Target="../media/image353.png"/><Relationship Id="rId66" Type="http://schemas.openxmlformats.org/officeDocument/2006/relationships/image" Target="../media/image361.png"/><Relationship Id="rId74" Type="http://schemas.openxmlformats.org/officeDocument/2006/relationships/image" Target="../media/image369.png"/><Relationship Id="rId79" Type="http://schemas.openxmlformats.org/officeDocument/2006/relationships/image" Target="../media/image374.png"/><Relationship Id="rId87" Type="http://schemas.openxmlformats.org/officeDocument/2006/relationships/image" Target="../media/image382.png"/><Relationship Id="rId102" Type="http://schemas.openxmlformats.org/officeDocument/2006/relationships/image" Target="../media/image397.png"/><Relationship Id="rId110" Type="http://schemas.openxmlformats.org/officeDocument/2006/relationships/image" Target="../media/image405.png"/><Relationship Id="rId5" Type="http://schemas.openxmlformats.org/officeDocument/2006/relationships/image" Target="../media/image300.png"/><Relationship Id="rId61" Type="http://schemas.openxmlformats.org/officeDocument/2006/relationships/image" Target="../media/image356.png"/><Relationship Id="rId82" Type="http://schemas.openxmlformats.org/officeDocument/2006/relationships/image" Target="../media/image377.png"/><Relationship Id="rId90" Type="http://schemas.openxmlformats.org/officeDocument/2006/relationships/image" Target="../media/image385.png"/><Relationship Id="rId95" Type="http://schemas.openxmlformats.org/officeDocument/2006/relationships/image" Target="../media/image390.png"/><Relationship Id="rId19" Type="http://schemas.openxmlformats.org/officeDocument/2006/relationships/image" Target="../media/image314.png"/><Relationship Id="rId14" Type="http://schemas.openxmlformats.org/officeDocument/2006/relationships/image" Target="../media/image309.png"/><Relationship Id="rId22" Type="http://schemas.openxmlformats.org/officeDocument/2006/relationships/image" Target="../media/image317.png"/><Relationship Id="rId27" Type="http://schemas.openxmlformats.org/officeDocument/2006/relationships/image" Target="../media/image322.png"/><Relationship Id="rId30" Type="http://schemas.openxmlformats.org/officeDocument/2006/relationships/image" Target="../media/image325.png"/><Relationship Id="rId35" Type="http://schemas.openxmlformats.org/officeDocument/2006/relationships/image" Target="../media/image330.png"/><Relationship Id="rId43" Type="http://schemas.openxmlformats.org/officeDocument/2006/relationships/image" Target="../media/image338.png"/><Relationship Id="rId48" Type="http://schemas.openxmlformats.org/officeDocument/2006/relationships/image" Target="../media/image343.png"/><Relationship Id="rId56" Type="http://schemas.openxmlformats.org/officeDocument/2006/relationships/image" Target="../media/image351.png"/><Relationship Id="rId64" Type="http://schemas.openxmlformats.org/officeDocument/2006/relationships/image" Target="../media/image359.png"/><Relationship Id="rId69" Type="http://schemas.openxmlformats.org/officeDocument/2006/relationships/image" Target="../media/image364.png"/><Relationship Id="rId77" Type="http://schemas.openxmlformats.org/officeDocument/2006/relationships/image" Target="../media/image372.png"/><Relationship Id="rId100" Type="http://schemas.openxmlformats.org/officeDocument/2006/relationships/image" Target="../media/image395.png"/><Relationship Id="rId105" Type="http://schemas.openxmlformats.org/officeDocument/2006/relationships/image" Target="../media/image400.png"/><Relationship Id="rId8" Type="http://schemas.openxmlformats.org/officeDocument/2006/relationships/image" Target="../media/image303.png"/><Relationship Id="rId51" Type="http://schemas.openxmlformats.org/officeDocument/2006/relationships/image" Target="../media/image346.png"/><Relationship Id="rId72" Type="http://schemas.openxmlformats.org/officeDocument/2006/relationships/image" Target="../media/image367.png"/><Relationship Id="rId80" Type="http://schemas.openxmlformats.org/officeDocument/2006/relationships/image" Target="../media/image375.png"/><Relationship Id="rId85" Type="http://schemas.openxmlformats.org/officeDocument/2006/relationships/image" Target="../media/image380.png"/><Relationship Id="rId93" Type="http://schemas.openxmlformats.org/officeDocument/2006/relationships/image" Target="../media/image388.png"/><Relationship Id="rId98" Type="http://schemas.openxmlformats.org/officeDocument/2006/relationships/image" Target="../media/image393.png"/><Relationship Id="rId3" Type="http://schemas.openxmlformats.org/officeDocument/2006/relationships/image" Target="../media/image298.png"/><Relationship Id="rId12" Type="http://schemas.openxmlformats.org/officeDocument/2006/relationships/image" Target="../media/image307.png"/><Relationship Id="rId17" Type="http://schemas.openxmlformats.org/officeDocument/2006/relationships/image" Target="../media/image312.png"/><Relationship Id="rId25" Type="http://schemas.openxmlformats.org/officeDocument/2006/relationships/image" Target="../media/image320.png"/><Relationship Id="rId33" Type="http://schemas.openxmlformats.org/officeDocument/2006/relationships/image" Target="../media/image328.png"/><Relationship Id="rId38" Type="http://schemas.openxmlformats.org/officeDocument/2006/relationships/image" Target="../media/image333.png"/><Relationship Id="rId46" Type="http://schemas.openxmlformats.org/officeDocument/2006/relationships/image" Target="../media/image341.png"/><Relationship Id="rId59" Type="http://schemas.openxmlformats.org/officeDocument/2006/relationships/image" Target="../media/image354.png"/><Relationship Id="rId67" Type="http://schemas.openxmlformats.org/officeDocument/2006/relationships/image" Target="../media/image362.png"/><Relationship Id="rId103" Type="http://schemas.openxmlformats.org/officeDocument/2006/relationships/image" Target="../media/image398.png"/><Relationship Id="rId108" Type="http://schemas.openxmlformats.org/officeDocument/2006/relationships/image" Target="../media/image403.png"/><Relationship Id="rId20" Type="http://schemas.openxmlformats.org/officeDocument/2006/relationships/image" Target="../media/image315.png"/><Relationship Id="rId41" Type="http://schemas.openxmlformats.org/officeDocument/2006/relationships/image" Target="../media/image336.png"/><Relationship Id="rId54" Type="http://schemas.openxmlformats.org/officeDocument/2006/relationships/image" Target="../media/image349.png"/><Relationship Id="rId62" Type="http://schemas.openxmlformats.org/officeDocument/2006/relationships/image" Target="../media/image357.png"/><Relationship Id="rId70" Type="http://schemas.openxmlformats.org/officeDocument/2006/relationships/image" Target="../media/image365.png"/><Relationship Id="rId75" Type="http://schemas.openxmlformats.org/officeDocument/2006/relationships/image" Target="../media/image370.png"/><Relationship Id="rId83" Type="http://schemas.openxmlformats.org/officeDocument/2006/relationships/image" Target="../media/image378.png"/><Relationship Id="rId88" Type="http://schemas.openxmlformats.org/officeDocument/2006/relationships/image" Target="../media/image383.png"/><Relationship Id="rId91" Type="http://schemas.openxmlformats.org/officeDocument/2006/relationships/image" Target="../media/image386.png"/><Relationship Id="rId96" Type="http://schemas.openxmlformats.org/officeDocument/2006/relationships/image" Target="../media/image3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1.png"/><Relationship Id="rId15" Type="http://schemas.openxmlformats.org/officeDocument/2006/relationships/image" Target="../media/image310.png"/><Relationship Id="rId23" Type="http://schemas.openxmlformats.org/officeDocument/2006/relationships/image" Target="../media/image318.png"/><Relationship Id="rId28" Type="http://schemas.openxmlformats.org/officeDocument/2006/relationships/image" Target="../media/image323.png"/><Relationship Id="rId36" Type="http://schemas.openxmlformats.org/officeDocument/2006/relationships/image" Target="../media/image331.png"/><Relationship Id="rId49" Type="http://schemas.openxmlformats.org/officeDocument/2006/relationships/image" Target="../media/image344.png"/><Relationship Id="rId57" Type="http://schemas.openxmlformats.org/officeDocument/2006/relationships/image" Target="../media/image352.png"/><Relationship Id="rId106" Type="http://schemas.openxmlformats.org/officeDocument/2006/relationships/image" Target="../media/image401.png"/><Relationship Id="rId10" Type="http://schemas.openxmlformats.org/officeDocument/2006/relationships/image" Target="../media/image305.png"/><Relationship Id="rId31" Type="http://schemas.openxmlformats.org/officeDocument/2006/relationships/image" Target="../media/image326.png"/><Relationship Id="rId44" Type="http://schemas.openxmlformats.org/officeDocument/2006/relationships/image" Target="../media/image339.png"/><Relationship Id="rId52" Type="http://schemas.openxmlformats.org/officeDocument/2006/relationships/image" Target="../media/image347.png"/><Relationship Id="rId60" Type="http://schemas.openxmlformats.org/officeDocument/2006/relationships/image" Target="../media/image355.png"/><Relationship Id="rId65" Type="http://schemas.openxmlformats.org/officeDocument/2006/relationships/image" Target="../media/image360.png"/><Relationship Id="rId73" Type="http://schemas.openxmlformats.org/officeDocument/2006/relationships/image" Target="../media/image368.png"/><Relationship Id="rId78" Type="http://schemas.openxmlformats.org/officeDocument/2006/relationships/image" Target="../media/image373.png"/><Relationship Id="rId81" Type="http://schemas.openxmlformats.org/officeDocument/2006/relationships/image" Target="../media/image376.png"/><Relationship Id="rId86" Type="http://schemas.openxmlformats.org/officeDocument/2006/relationships/image" Target="../media/image381.png"/><Relationship Id="rId94" Type="http://schemas.openxmlformats.org/officeDocument/2006/relationships/image" Target="../media/image389.png"/><Relationship Id="rId99" Type="http://schemas.openxmlformats.org/officeDocument/2006/relationships/image" Target="../media/image394.png"/><Relationship Id="rId101" Type="http://schemas.openxmlformats.org/officeDocument/2006/relationships/image" Target="../media/image396.png"/><Relationship Id="rId4" Type="http://schemas.openxmlformats.org/officeDocument/2006/relationships/image" Target="../media/image299.png"/><Relationship Id="rId9" Type="http://schemas.openxmlformats.org/officeDocument/2006/relationships/image" Target="../media/image304.png"/><Relationship Id="rId13" Type="http://schemas.openxmlformats.org/officeDocument/2006/relationships/image" Target="../media/image308.png"/><Relationship Id="rId18" Type="http://schemas.openxmlformats.org/officeDocument/2006/relationships/image" Target="../media/image313.png"/><Relationship Id="rId39" Type="http://schemas.openxmlformats.org/officeDocument/2006/relationships/image" Target="../media/image334.png"/><Relationship Id="rId109" Type="http://schemas.openxmlformats.org/officeDocument/2006/relationships/image" Target="../media/image404.png"/><Relationship Id="rId34" Type="http://schemas.openxmlformats.org/officeDocument/2006/relationships/image" Target="../media/image329.png"/><Relationship Id="rId50" Type="http://schemas.openxmlformats.org/officeDocument/2006/relationships/image" Target="../media/image345.png"/><Relationship Id="rId55" Type="http://schemas.openxmlformats.org/officeDocument/2006/relationships/image" Target="../media/image350.png"/><Relationship Id="rId76" Type="http://schemas.openxmlformats.org/officeDocument/2006/relationships/image" Target="../media/image371.png"/><Relationship Id="rId97" Type="http://schemas.openxmlformats.org/officeDocument/2006/relationships/image" Target="../media/image392.png"/><Relationship Id="rId104" Type="http://schemas.openxmlformats.org/officeDocument/2006/relationships/image" Target="../media/image399.png"/><Relationship Id="rId7" Type="http://schemas.openxmlformats.org/officeDocument/2006/relationships/image" Target="../media/image302.png"/><Relationship Id="rId71" Type="http://schemas.openxmlformats.org/officeDocument/2006/relationships/image" Target="../media/image366.png"/><Relationship Id="rId92" Type="http://schemas.openxmlformats.org/officeDocument/2006/relationships/image" Target="../media/image3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9788" y="5943600"/>
            <a:ext cx="242138" cy="292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82685" y="5973876"/>
            <a:ext cx="90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1F1F1"/>
                </a:solidFill>
                <a:latin typeface="Calisto MT"/>
                <a:cs typeface="Calisto MT"/>
              </a:rPr>
              <a:t>1</a:t>
            </a:r>
            <a:endParaRPr sz="1000">
              <a:latin typeface="Calisto MT"/>
              <a:cs typeface="Calisto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4114800"/>
            <a:ext cx="8077200" cy="11430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143510" rIns="0" bIns="0" rtlCol="0">
            <a:spAutoFit/>
          </a:bodyPr>
          <a:lstStyle/>
          <a:p>
            <a:pPr marL="379730" marR="349250" indent="-24765">
              <a:lnSpc>
                <a:spcPct val="100000"/>
              </a:lnSpc>
              <a:spcBef>
                <a:spcPts val="1130"/>
              </a:spcBef>
            </a:pPr>
            <a:r>
              <a:rPr sz="2800" spc="-130" dirty="0">
                <a:solidFill>
                  <a:srgbClr val="FFFFFF"/>
                </a:solidFill>
                <a:latin typeface="Tahoma"/>
                <a:cs typeface="Tahoma"/>
              </a:rPr>
              <a:t>Dr. Ir.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H.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Fontian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Munzil, 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S.H., 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M.H.,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M.E. M.Ak.  CFrA, 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CFP,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QWP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8592" y="449326"/>
            <a:ext cx="471678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HUKUM</a:t>
            </a:r>
            <a:r>
              <a:rPr sz="3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PERBANKAN</a:t>
            </a:r>
            <a:endParaRPr sz="3200">
              <a:latin typeface="Tahoma"/>
              <a:cs typeface="Tahoma"/>
            </a:endParaRPr>
          </a:p>
          <a:p>
            <a:pPr marL="12700" marR="5080" indent="-7620" algn="ctr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Prodi Magister Hukum 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Universitas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Esa</a:t>
            </a:r>
            <a:r>
              <a:rPr sz="32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Unggul  Maret</a:t>
            </a:r>
            <a:r>
              <a:rPr sz="3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600" y="6065520"/>
            <a:ext cx="4343400" cy="4622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Fontian@esaunggul.ac.id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1883" y="257594"/>
            <a:ext cx="2857246" cy="469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07792" y="283476"/>
            <a:ext cx="2805430" cy="409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2270" y="303529"/>
            <a:ext cx="2794508" cy="4001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088" y="979995"/>
            <a:ext cx="8587486" cy="46357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93264" y="1005865"/>
            <a:ext cx="4256405" cy="2961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711" y="1847049"/>
            <a:ext cx="1131951" cy="308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4103" y="1856219"/>
            <a:ext cx="536067" cy="3012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1616" y="1847075"/>
            <a:ext cx="1242186" cy="310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1691" y="1847049"/>
            <a:ext cx="815086" cy="308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8096" y="1847075"/>
            <a:ext cx="1080135" cy="310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89676" y="1847049"/>
            <a:ext cx="1540891" cy="3087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38059" y="2028444"/>
            <a:ext cx="80601" cy="1139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50125" y="2047113"/>
            <a:ext cx="69976" cy="1027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9895" y="1847049"/>
            <a:ext cx="1335151" cy="3087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8995" y="2196071"/>
            <a:ext cx="563219" cy="2551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6111" y="2378964"/>
            <a:ext cx="80603" cy="1139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2774" y="2402204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80">
                <a:moveTo>
                  <a:pt x="60871" y="0"/>
                </a:moveTo>
                <a:lnTo>
                  <a:pt x="25146" y="0"/>
                </a:lnTo>
                <a:lnTo>
                  <a:pt x="0" y="93599"/>
                </a:lnTo>
                <a:lnTo>
                  <a:pt x="20866" y="93599"/>
                </a:lnTo>
                <a:lnTo>
                  <a:pt x="6087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2774" y="2402204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80">
                <a:moveTo>
                  <a:pt x="25146" y="0"/>
                </a:moveTo>
                <a:lnTo>
                  <a:pt x="60871" y="0"/>
                </a:lnTo>
                <a:lnTo>
                  <a:pt x="20866" y="93599"/>
                </a:lnTo>
                <a:lnTo>
                  <a:pt x="0" y="93599"/>
                </a:lnTo>
                <a:lnTo>
                  <a:pt x="2514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10055" y="2197595"/>
            <a:ext cx="1226439" cy="310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68523" y="2197620"/>
            <a:ext cx="673226" cy="2543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63111" y="2197620"/>
            <a:ext cx="627507" cy="2543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00144" y="2378964"/>
            <a:ext cx="80601" cy="1139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12209" y="2397632"/>
            <a:ext cx="69977" cy="1027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14088" y="2197595"/>
            <a:ext cx="1256284" cy="310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86271" y="2197620"/>
            <a:ext cx="662940" cy="2543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44640" y="2378964"/>
            <a:ext cx="80601" cy="1139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61277" y="2402204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80">
                <a:moveTo>
                  <a:pt x="60832" y="0"/>
                </a:moveTo>
                <a:lnTo>
                  <a:pt x="25146" y="0"/>
                </a:lnTo>
                <a:lnTo>
                  <a:pt x="0" y="93599"/>
                </a:lnTo>
                <a:lnTo>
                  <a:pt x="20827" y="93599"/>
                </a:lnTo>
                <a:lnTo>
                  <a:pt x="6083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61277" y="2402204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80">
                <a:moveTo>
                  <a:pt x="25146" y="0"/>
                </a:moveTo>
                <a:lnTo>
                  <a:pt x="60832" y="0"/>
                </a:lnTo>
                <a:lnTo>
                  <a:pt x="20827" y="93599"/>
                </a:lnTo>
                <a:lnTo>
                  <a:pt x="0" y="93599"/>
                </a:lnTo>
                <a:lnTo>
                  <a:pt x="2514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46392" y="2197620"/>
            <a:ext cx="627506" cy="2543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08976" y="2206713"/>
            <a:ext cx="987678" cy="2996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04147" y="2378964"/>
            <a:ext cx="80601" cy="1139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16213" y="2397632"/>
            <a:ext cx="69977" cy="1027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663" y="2548089"/>
            <a:ext cx="1487551" cy="3087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44623" y="2557297"/>
            <a:ext cx="1059180" cy="2452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11423" y="2729483"/>
            <a:ext cx="80601" cy="1139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23489" y="2748152"/>
            <a:ext cx="69977" cy="10274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86683" y="2548140"/>
            <a:ext cx="403733" cy="2543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79876" y="2548089"/>
            <a:ext cx="105155" cy="3015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6513" y="2571114"/>
            <a:ext cx="86360" cy="281305"/>
          </a:xfrm>
          <a:custGeom>
            <a:avLst/>
            <a:gdLst/>
            <a:ahLst/>
            <a:cxnLst/>
            <a:rect l="l" t="t" r="r" b="b"/>
            <a:pathLst>
              <a:path w="86360" h="281305">
                <a:moveTo>
                  <a:pt x="32765" y="0"/>
                </a:moveTo>
                <a:lnTo>
                  <a:pt x="0" y="0"/>
                </a:lnTo>
                <a:lnTo>
                  <a:pt x="0" y="1524"/>
                </a:lnTo>
                <a:lnTo>
                  <a:pt x="5449" y="6667"/>
                </a:lnTo>
                <a:lnTo>
                  <a:pt x="10921" y="12382"/>
                </a:lnTo>
                <a:lnTo>
                  <a:pt x="37131" y="48762"/>
                </a:lnTo>
                <a:lnTo>
                  <a:pt x="52746" y="85746"/>
                </a:lnTo>
                <a:lnTo>
                  <a:pt x="60519" y="129016"/>
                </a:lnTo>
                <a:lnTo>
                  <a:pt x="60833" y="140588"/>
                </a:lnTo>
                <a:lnTo>
                  <a:pt x="60519" y="152356"/>
                </a:lnTo>
                <a:lnTo>
                  <a:pt x="52818" y="195129"/>
                </a:lnTo>
                <a:lnTo>
                  <a:pt x="37298" y="232380"/>
                </a:lnTo>
                <a:lnTo>
                  <a:pt x="11064" y="268811"/>
                </a:lnTo>
                <a:lnTo>
                  <a:pt x="0" y="279781"/>
                </a:lnTo>
                <a:lnTo>
                  <a:pt x="0" y="281177"/>
                </a:lnTo>
                <a:lnTo>
                  <a:pt x="32765" y="281177"/>
                </a:lnTo>
                <a:lnTo>
                  <a:pt x="44575" y="266174"/>
                </a:lnTo>
                <a:lnTo>
                  <a:pt x="71882" y="218186"/>
                </a:lnTo>
                <a:lnTo>
                  <a:pt x="85205" y="162018"/>
                </a:lnTo>
                <a:lnTo>
                  <a:pt x="86106" y="140588"/>
                </a:lnTo>
                <a:lnTo>
                  <a:pt x="85205" y="119086"/>
                </a:lnTo>
                <a:lnTo>
                  <a:pt x="78069" y="80224"/>
                </a:lnTo>
                <a:lnTo>
                  <a:pt x="54943" y="30575"/>
                </a:lnTo>
                <a:lnTo>
                  <a:pt x="44503" y="15073"/>
                </a:lnTo>
                <a:lnTo>
                  <a:pt x="3276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96513" y="2571114"/>
            <a:ext cx="86360" cy="281305"/>
          </a:xfrm>
          <a:custGeom>
            <a:avLst/>
            <a:gdLst/>
            <a:ahLst/>
            <a:cxnLst/>
            <a:rect l="l" t="t" r="r" b="b"/>
            <a:pathLst>
              <a:path w="86360" h="281305">
                <a:moveTo>
                  <a:pt x="0" y="0"/>
                </a:moveTo>
                <a:lnTo>
                  <a:pt x="32765" y="0"/>
                </a:lnTo>
                <a:lnTo>
                  <a:pt x="44503" y="15073"/>
                </a:lnTo>
                <a:lnTo>
                  <a:pt x="71882" y="62864"/>
                </a:lnTo>
                <a:lnTo>
                  <a:pt x="85205" y="119086"/>
                </a:lnTo>
                <a:lnTo>
                  <a:pt x="86106" y="140588"/>
                </a:lnTo>
                <a:lnTo>
                  <a:pt x="85205" y="162018"/>
                </a:lnTo>
                <a:lnTo>
                  <a:pt x="78069" y="200828"/>
                </a:lnTo>
                <a:lnTo>
                  <a:pt x="55038" y="250682"/>
                </a:lnTo>
                <a:lnTo>
                  <a:pt x="32765" y="281177"/>
                </a:lnTo>
                <a:lnTo>
                  <a:pt x="0" y="281177"/>
                </a:lnTo>
                <a:lnTo>
                  <a:pt x="0" y="279781"/>
                </a:lnTo>
                <a:lnTo>
                  <a:pt x="5526" y="274564"/>
                </a:lnTo>
                <a:lnTo>
                  <a:pt x="11064" y="268811"/>
                </a:lnTo>
                <a:lnTo>
                  <a:pt x="37298" y="232380"/>
                </a:lnTo>
                <a:lnTo>
                  <a:pt x="52818" y="195129"/>
                </a:lnTo>
                <a:lnTo>
                  <a:pt x="60519" y="152356"/>
                </a:lnTo>
                <a:lnTo>
                  <a:pt x="60833" y="140588"/>
                </a:lnTo>
                <a:lnTo>
                  <a:pt x="60519" y="129016"/>
                </a:lnTo>
                <a:lnTo>
                  <a:pt x="52746" y="85746"/>
                </a:lnTo>
                <a:lnTo>
                  <a:pt x="37131" y="48762"/>
                </a:lnTo>
                <a:lnTo>
                  <a:pt x="10921" y="12382"/>
                </a:lnTo>
                <a:lnTo>
                  <a:pt x="0" y="15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19755" y="3389388"/>
            <a:ext cx="1100582" cy="25424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17620" y="3389388"/>
            <a:ext cx="1096264" cy="25436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15484" y="3389401"/>
            <a:ext cx="1607692" cy="2961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2043" y="3936460"/>
            <a:ext cx="70008" cy="700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011" y="395859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207" y="0"/>
                </a:moveTo>
                <a:lnTo>
                  <a:pt x="18313" y="0"/>
                </a:lnTo>
                <a:lnTo>
                  <a:pt x="12382" y="2412"/>
                </a:lnTo>
                <a:lnTo>
                  <a:pt x="7429" y="7366"/>
                </a:lnTo>
                <a:lnTo>
                  <a:pt x="2476" y="12192"/>
                </a:lnTo>
                <a:lnTo>
                  <a:pt x="0" y="18161"/>
                </a:lnTo>
                <a:lnTo>
                  <a:pt x="0" y="32131"/>
                </a:lnTo>
                <a:lnTo>
                  <a:pt x="2476" y="38100"/>
                </a:lnTo>
                <a:lnTo>
                  <a:pt x="12382" y="48006"/>
                </a:lnTo>
                <a:lnTo>
                  <a:pt x="18313" y="50546"/>
                </a:lnTo>
                <a:lnTo>
                  <a:pt x="32207" y="50546"/>
                </a:lnTo>
                <a:lnTo>
                  <a:pt x="38176" y="48006"/>
                </a:lnTo>
                <a:lnTo>
                  <a:pt x="48082" y="38100"/>
                </a:lnTo>
                <a:lnTo>
                  <a:pt x="50558" y="32131"/>
                </a:lnTo>
                <a:lnTo>
                  <a:pt x="50558" y="18161"/>
                </a:lnTo>
                <a:lnTo>
                  <a:pt x="48082" y="12192"/>
                </a:lnTo>
                <a:lnTo>
                  <a:pt x="43129" y="7366"/>
                </a:lnTo>
                <a:lnTo>
                  <a:pt x="38176" y="2412"/>
                </a:lnTo>
                <a:lnTo>
                  <a:pt x="3220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9011" y="395859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222" y="0"/>
                </a:moveTo>
                <a:lnTo>
                  <a:pt x="32207" y="0"/>
                </a:lnTo>
                <a:lnTo>
                  <a:pt x="38176" y="2412"/>
                </a:lnTo>
                <a:lnTo>
                  <a:pt x="43129" y="7366"/>
                </a:lnTo>
                <a:lnTo>
                  <a:pt x="48082" y="12192"/>
                </a:lnTo>
                <a:lnTo>
                  <a:pt x="50558" y="18161"/>
                </a:lnTo>
                <a:lnTo>
                  <a:pt x="50558" y="25146"/>
                </a:lnTo>
                <a:lnTo>
                  <a:pt x="50558" y="32131"/>
                </a:lnTo>
                <a:lnTo>
                  <a:pt x="48082" y="38100"/>
                </a:lnTo>
                <a:lnTo>
                  <a:pt x="43129" y="43053"/>
                </a:lnTo>
                <a:lnTo>
                  <a:pt x="38176" y="48006"/>
                </a:lnTo>
                <a:lnTo>
                  <a:pt x="32207" y="50546"/>
                </a:lnTo>
                <a:lnTo>
                  <a:pt x="25222" y="50546"/>
                </a:lnTo>
                <a:lnTo>
                  <a:pt x="18313" y="50546"/>
                </a:lnTo>
                <a:lnTo>
                  <a:pt x="12382" y="48006"/>
                </a:lnTo>
                <a:lnTo>
                  <a:pt x="7429" y="43053"/>
                </a:lnTo>
                <a:lnTo>
                  <a:pt x="2476" y="38100"/>
                </a:lnTo>
                <a:lnTo>
                  <a:pt x="0" y="32131"/>
                </a:lnTo>
                <a:lnTo>
                  <a:pt x="0" y="25146"/>
                </a:lnTo>
                <a:lnTo>
                  <a:pt x="0" y="18161"/>
                </a:lnTo>
                <a:lnTo>
                  <a:pt x="2476" y="12192"/>
                </a:lnTo>
                <a:lnTo>
                  <a:pt x="7429" y="7366"/>
                </a:lnTo>
                <a:lnTo>
                  <a:pt x="12382" y="2412"/>
                </a:lnTo>
                <a:lnTo>
                  <a:pt x="18313" y="0"/>
                </a:lnTo>
                <a:lnTo>
                  <a:pt x="2522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6740" y="3809962"/>
            <a:ext cx="1131951" cy="3087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94332" y="3819131"/>
            <a:ext cx="536067" cy="3012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38044" y="3809987"/>
            <a:ext cx="1240663" cy="3104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82796" y="3809962"/>
            <a:ext cx="307682" cy="30153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99686" y="3832986"/>
            <a:ext cx="288290" cy="281305"/>
          </a:xfrm>
          <a:custGeom>
            <a:avLst/>
            <a:gdLst/>
            <a:ahLst/>
            <a:cxnLst/>
            <a:rect l="l" t="t" r="r" b="b"/>
            <a:pathLst>
              <a:path w="288289" h="281304">
                <a:moveTo>
                  <a:pt x="215646" y="140588"/>
                </a:moveTo>
                <a:lnTo>
                  <a:pt x="192024" y="140588"/>
                </a:lnTo>
                <a:lnTo>
                  <a:pt x="192024" y="212851"/>
                </a:lnTo>
                <a:lnTo>
                  <a:pt x="215646" y="212851"/>
                </a:lnTo>
                <a:lnTo>
                  <a:pt x="215646" y="140588"/>
                </a:lnTo>
                <a:close/>
              </a:path>
              <a:path w="288289" h="281304">
                <a:moveTo>
                  <a:pt x="287909" y="117729"/>
                </a:moveTo>
                <a:lnTo>
                  <a:pt x="119887" y="117729"/>
                </a:lnTo>
                <a:lnTo>
                  <a:pt x="119887" y="140588"/>
                </a:lnTo>
                <a:lnTo>
                  <a:pt x="287909" y="140588"/>
                </a:lnTo>
                <a:lnTo>
                  <a:pt x="287909" y="117729"/>
                </a:lnTo>
                <a:close/>
              </a:path>
              <a:path w="288289" h="281304">
                <a:moveTo>
                  <a:pt x="215646" y="45593"/>
                </a:moveTo>
                <a:lnTo>
                  <a:pt x="192024" y="45593"/>
                </a:lnTo>
                <a:lnTo>
                  <a:pt x="192024" y="117729"/>
                </a:lnTo>
                <a:lnTo>
                  <a:pt x="215646" y="117729"/>
                </a:lnTo>
                <a:lnTo>
                  <a:pt x="215646" y="45593"/>
                </a:lnTo>
                <a:close/>
              </a:path>
              <a:path w="288289" h="281304">
                <a:moveTo>
                  <a:pt x="86105" y="0"/>
                </a:moveTo>
                <a:lnTo>
                  <a:pt x="53339" y="0"/>
                </a:lnTo>
                <a:lnTo>
                  <a:pt x="41457" y="15077"/>
                </a:lnTo>
                <a:lnTo>
                  <a:pt x="14097" y="63118"/>
                </a:lnTo>
                <a:lnTo>
                  <a:pt x="881" y="119251"/>
                </a:lnTo>
                <a:lnTo>
                  <a:pt x="0" y="140588"/>
                </a:lnTo>
                <a:lnTo>
                  <a:pt x="900" y="162383"/>
                </a:lnTo>
                <a:lnTo>
                  <a:pt x="8036" y="201400"/>
                </a:lnTo>
                <a:lnTo>
                  <a:pt x="31162" y="250793"/>
                </a:lnTo>
                <a:lnTo>
                  <a:pt x="53339" y="281177"/>
                </a:lnTo>
                <a:lnTo>
                  <a:pt x="86105" y="281177"/>
                </a:lnTo>
                <a:lnTo>
                  <a:pt x="86105" y="279781"/>
                </a:lnTo>
                <a:lnTo>
                  <a:pt x="80581" y="274566"/>
                </a:lnTo>
                <a:lnTo>
                  <a:pt x="75057" y="268827"/>
                </a:lnTo>
                <a:lnTo>
                  <a:pt x="48898" y="232525"/>
                </a:lnTo>
                <a:lnTo>
                  <a:pt x="33287" y="195397"/>
                </a:lnTo>
                <a:lnTo>
                  <a:pt x="25479" y="152594"/>
                </a:lnTo>
                <a:lnTo>
                  <a:pt x="25146" y="140588"/>
                </a:lnTo>
                <a:lnTo>
                  <a:pt x="25499" y="129016"/>
                </a:lnTo>
                <a:lnTo>
                  <a:pt x="33466" y="85675"/>
                </a:lnTo>
                <a:lnTo>
                  <a:pt x="49095" y="48565"/>
                </a:lnTo>
                <a:lnTo>
                  <a:pt x="74771" y="12715"/>
                </a:lnTo>
                <a:lnTo>
                  <a:pt x="86105" y="1524"/>
                </a:lnTo>
                <a:lnTo>
                  <a:pt x="861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19575" y="3878579"/>
            <a:ext cx="168275" cy="167640"/>
          </a:xfrm>
          <a:custGeom>
            <a:avLst/>
            <a:gdLst/>
            <a:ahLst/>
            <a:cxnLst/>
            <a:rect l="l" t="t" r="r" b="b"/>
            <a:pathLst>
              <a:path w="168275" h="167639">
                <a:moveTo>
                  <a:pt x="72136" y="0"/>
                </a:moveTo>
                <a:lnTo>
                  <a:pt x="95758" y="0"/>
                </a:lnTo>
                <a:lnTo>
                  <a:pt x="95758" y="72136"/>
                </a:lnTo>
                <a:lnTo>
                  <a:pt x="168021" y="72136"/>
                </a:lnTo>
                <a:lnTo>
                  <a:pt x="168021" y="94996"/>
                </a:lnTo>
                <a:lnTo>
                  <a:pt x="95758" y="94996"/>
                </a:lnTo>
                <a:lnTo>
                  <a:pt x="95758" y="167259"/>
                </a:lnTo>
                <a:lnTo>
                  <a:pt x="72136" y="167259"/>
                </a:lnTo>
                <a:lnTo>
                  <a:pt x="72136" y="94996"/>
                </a:lnTo>
                <a:lnTo>
                  <a:pt x="0" y="94996"/>
                </a:lnTo>
                <a:lnTo>
                  <a:pt x="0" y="72136"/>
                </a:lnTo>
                <a:lnTo>
                  <a:pt x="72136" y="72136"/>
                </a:lnTo>
                <a:lnTo>
                  <a:pt x="7213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99686" y="3832986"/>
            <a:ext cx="86360" cy="281305"/>
          </a:xfrm>
          <a:custGeom>
            <a:avLst/>
            <a:gdLst/>
            <a:ahLst/>
            <a:cxnLst/>
            <a:rect l="l" t="t" r="r" b="b"/>
            <a:pathLst>
              <a:path w="86360" h="281304">
                <a:moveTo>
                  <a:pt x="53339" y="0"/>
                </a:moveTo>
                <a:lnTo>
                  <a:pt x="86105" y="0"/>
                </a:lnTo>
                <a:lnTo>
                  <a:pt x="86105" y="1524"/>
                </a:lnTo>
                <a:lnTo>
                  <a:pt x="80367" y="6899"/>
                </a:lnTo>
                <a:lnTo>
                  <a:pt x="74771" y="12715"/>
                </a:lnTo>
                <a:lnTo>
                  <a:pt x="49095" y="48565"/>
                </a:lnTo>
                <a:lnTo>
                  <a:pt x="33466" y="85675"/>
                </a:lnTo>
                <a:lnTo>
                  <a:pt x="25499" y="129016"/>
                </a:lnTo>
                <a:lnTo>
                  <a:pt x="25146" y="140588"/>
                </a:lnTo>
                <a:lnTo>
                  <a:pt x="25479" y="152594"/>
                </a:lnTo>
                <a:lnTo>
                  <a:pt x="33287" y="195397"/>
                </a:lnTo>
                <a:lnTo>
                  <a:pt x="48898" y="232525"/>
                </a:lnTo>
                <a:lnTo>
                  <a:pt x="75057" y="268827"/>
                </a:lnTo>
                <a:lnTo>
                  <a:pt x="86105" y="279781"/>
                </a:lnTo>
                <a:lnTo>
                  <a:pt x="86105" y="281177"/>
                </a:lnTo>
                <a:lnTo>
                  <a:pt x="53339" y="281177"/>
                </a:lnTo>
                <a:lnTo>
                  <a:pt x="41602" y="266199"/>
                </a:lnTo>
                <a:lnTo>
                  <a:pt x="14224" y="218694"/>
                </a:lnTo>
                <a:lnTo>
                  <a:pt x="900" y="162383"/>
                </a:lnTo>
                <a:lnTo>
                  <a:pt x="0" y="140588"/>
                </a:lnTo>
                <a:lnTo>
                  <a:pt x="881" y="119251"/>
                </a:lnTo>
                <a:lnTo>
                  <a:pt x="7929" y="80527"/>
                </a:lnTo>
                <a:lnTo>
                  <a:pt x="30956" y="30606"/>
                </a:lnTo>
                <a:lnTo>
                  <a:pt x="41457" y="15077"/>
                </a:lnTo>
                <a:lnTo>
                  <a:pt x="53339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93335" y="3869410"/>
            <a:ext cx="146164" cy="18722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06163" y="3887342"/>
            <a:ext cx="136144" cy="17703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65547" y="3991338"/>
            <a:ext cx="54483" cy="6085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83582" y="4014645"/>
            <a:ext cx="34290" cy="41275"/>
          </a:xfrm>
          <a:custGeom>
            <a:avLst/>
            <a:gdLst/>
            <a:ahLst/>
            <a:cxnLst/>
            <a:rect l="l" t="t" r="r" b="b"/>
            <a:pathLst>
              <a:path w="34289" h="41275">
                <a:moveTo>
                  <a:pt x="0" y="40718"/>
                </a:moveTo>
                <a:lnTo>
                  <a:pt x="34147" y="40718"/>
                </a:lnTo>
                <a:lnTo>
                  <a:pt x="34147" y="0"/>
                </a:lnTo>
                <a:lnTo>
                  <a:pt x="0" y="0"/>
                </a:lnTo>
                <a:lnTo>
                  <a:pt x="0" y="4071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83582" y="4014645"/>
            <a:ext cx="34290" cy="41275"/>
          </a:xfrm>
          <a:custGeom>
            <a:avLst/>
            <a:gdLst/>
            <a:ahLst/>
            <a:cxnLst/>
            <a:rect l="l" t="t" r="r" b="b"/>
            <a:pathLst>
              <a:path w="34289" h="41275">
                <a:moveTo>
                  <a:pt x="0" y="40718"/>
                </a:moveTo>
                <a:lnTo>
                  <a:pt x="34147" y="40718"/>
                </a:lnTo>
                <a:lnTo>
                  <a:pt x="34147" y="0"/>
                </a:lnTo>
                <a:lnTo>
                  <a:pt x="0" y="0"/>
                </a:lnTo>
                <a:lnTo>
                  <a:pt x="0" y="40718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47844" y="3810050"/>
            <a:ext cx="45262" cy="24213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78165" y="383305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313"/>
                </a:lnTo>
              </a:path>
            </a:pathLst>
          </a:custGeom>
          <a:ln w="26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64734" y="3833050"/>
            <a:ext cx="27305" cy="222885"/>
          </a:xfrm>
          <a:custGeom>
            <a:avLst/>
            <a:gdLst/>
            <a:ahLst/>
            <a:cxnLst/>
            <a:rect l="l" t="t" r="r" b="b"/>
            <a:pathLst>
              <a:path w="27304" h="222885">
                <a:moveTo>
                  <a:pt x="0" y="222313"/>
                </a:moveTo>
                <a:lnTo>
                  <a:pt x="26860" y="222313"/>
                </a:lnTo>
                <a:lnTo>
                  <a:pt x="26860" y="0"/>
                </a:lnTo>
                <a:lnTo>
                  <a:pt x="0" y="0"/>
                </a:lnTo>
                <a:lnTo>
                  <a:pt x="0" y="222313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919471" y="3991338"/>
            <a:ext cx="54483" cy="6085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37505" y="4014645"/>
            <a:ext cx="34290" cy="41275"/>
          </a:xfrm>
          <a:custGeom>
            <a:avLst/>
            <a:gdLst/>
            <a:ahLst/>
            <a:cxnLst/>
            <a:rect l="l" t="t" r="r" b="b"/>
            <a:pathLst>
              <a:path w="34289" h="41275">
                <a:moveTo>
                  <a:pt x="0" y="40718"/>
                </a:moveTo>
                <a:lnTo>
                  <a:pt x="34147" y="40718"/>
                </a:lnTo>
                <a:lnTo>
                  <a:pt x="34147" y="0"/>
                </a:lnTo>
                <a:lnTo>
                  <a:pt x="0" y="0"/>
                </a:lnTo>
                <a:lnTo>
                  <a:pt x="0" y="4071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37505" y="4014645"/>
            <a:ext cx="34290" cy="41275"/>
          </a:xfrm>
          <a:custGeom>
            <a:avLst/>
            <a:gdLst/>
            <a:ahLst/>
            <a:cxnLst/>
            <a:rect l="l" t="t" r="r" b="b"/>
            <a:pathLst>
              <a:path w="34289" h="41275">
                <a:moveTo>
                  <a:pt x="0" y="40718"/>
                </a:moveTo>
                <a:lnTo>
                  <a:pt x="34147" y="40718"/>
                </a:lnTo>
                <a:lnTo>
                  <a:pt x="34147" y="0"/>
                </a:lnTo>
                <a:lnTo>
                  <a:pt x="0" y="0"/>
                </a:lnTo>
                <a:lnTo>
                  <a:pt x="0" y="40718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92267" y="3819131"/>
            <a:ext cx="1059561" cy="30125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43471" y="3819169"/>
            <a:ext cx="1091183" cy="24521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42276" y="3991355"/>
            <a:ext cx="80601" cy="1139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54341" y="4010025"/>
            <a:ext cx="69976" cy="10274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30311" y="3809962"/>
            <a:ext cx="1054608" cy="30877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4548" y="4169625"/>
            <a:ext cx="916051" cy="29963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98675" y="4169651"/>
            <a:ext cx="858393" cy="30125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64307" y="4341876"/>
            <a:ext cx="80601" cy="1139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76373" y="4360545"/>
            <a:ext cx="69977" cy="10274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53283" y="4160507"/>
            <a:ext cx="1874139" cy="3104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28971" y="4169651"/>
            <a:ext cx="1426590" cy="30125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63640" y="4218406"/>
            <a:ext cx="625348" cy="25250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97623" y="4341876"/>
            <a:ext cx="80601" cy="1139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09689" y="4360545"/>
            <a:ext cx="69977" cy="1027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88123" y="4160507"/>
            <a:ext cx="1315339" cy="3104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10956" y="4160481"/>
            <a:ext cx="105155" cy="3015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27593" y="4183507"/>
            <a:ext cx="86360" cy="281305"/>
          </a:xfrm>
          <a:custGeom>
            <a:avLst/>
            <a:gdLst/>
            <a:ahLst/>
            <a:cxnLst/>
            <a:rect l="l" t="t" r="r" b="b"/>
            <a:pathLst>
              <a:path w="86359" h="281304">
                <a:moveTo>
                  <a:pt x="32765" y="0"/>
                </a:moveTo>
                <a:lnTo>
                  <a:pt x="0" y="0"/>
                </a:lnTo>
                <a:lnTo>
                  <a:pt x="0" y="1524"/>
                </a:lnTo>
                <a:lnTo>
                  <a:pt x="5449" y="6667"/>
                </a:lnTo>
                <a:lnTo>
                  <a:pt x="10921" y="12382"/>
                </a:lnTo>
                <a:lnTo>
                  <a:pt x="37131" y="48762"/>
                </a:lnTo>
                <a:lnTo>
                  <a:pt x="52746" y="85746"/>
                </a:lnTo>
                <a:lnTo>
                  <a:pt x="60519" y="129016"/>
                </a:lnTo>
                <a:lnTo>
                  <a:pt x="60832" y="140589"/>
                </a:lnTo>
                <a:lnTo>
                  <a:pt x="60519" y="152356"/>
                </a:lnTo>
                <a:lnTo>
                  <a:pt x="52818" y="195129"/>
                </a:lnTo>
                <a:lnTo>
                  <a:pt x="37298" y="232380"/>
                </a:lnTo>
                <a:lnTo>
                  <a:pt x="11064" y="268811"/>
                </a:lnTo>
                <a:lnTo>
                  <a:pt x="0" y="279781"/>
                </a:lnTo>
                <a:lnTo>
                  <a:pt x="0" y="281178"/>
                </a:lnTo>
                <a:lnTo>
                  <a:pt x="32765" y="281178"/>
                </a:lnTo>
                <a:lnTo>
                  <a:pt x="44575" y="266174"/>
                </a:lnTo>
                <a:lnTo>
                  <a:pt x="71881" y="218186"/>
                </a:lnTo>
                <a:lnTo>
                  <a:pt x="85097" y="162018"/>
                </a:lnTo>
                <a:lnTo>
                  <a:pt x="85978" y="140589"/>
                </a:lnTo>
                <a:lnTo>
                  <a:pt x="85097" y="119086"/>
                </a:lnTo>
                <a:lnTo>
                  <a:pt x="78049" y="80224"/>
                </a:lnTo>
                <a:lnTo>
                  <a:pt x="54943" y="30575"/>
                </a:lnTo>
                <a:lnTo>
                  <a:pt x="44503" y="15073"/>
                </a:lnTo>
                <a:lnTo>
                  <a:pt x="327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27593" y="4183507"/>
            <a:ext cx="86360" cy="281305"/>
          </a:xfrm>
          <a:custGeom>
            <a:avLst/>
            <a:gdLst/>
            <a:ahLst/>
            <a:cxnLst/>
            <a:rect l="l" t="t" r="r" b="b"/>
            <a:pathLst>
              <a:path w="86359" h="281304">
                <a:moveTo>
                  <a:pt x="0" y="0"/>
                </a:moveTo>
                <a:lnTo>
                  <a:pt x="32765" y="0"/>
                </a:lnTo>
                <a:lnTo>
                  <a:pt x="44503" y="15073"/>
                </a:lnTo>
                <a:lnTo>
                  <a:pt x="71881" y="62865"/>
                </a:lnTo>
                <a:lnTo>
                  <a:pt x="85097" y="119086"/>
                </a:lnTo>
                <a:lnTo>
                  <a:pt x="85978" y="140589"/>
                </a:lnTo>
                <a:lnTo>
                  <a:pt x="85097" y="162018"/>
                </a:lnTo>
                <a:lnTo>
                  <a:pt x="78049" y="200828"/>
                </a:lnTo>
                <a:lnTo>
                  <a:pt x="55038" y="250682"/>
                </a:lnTo>
                <a:lnTo>
                  <a:pt x="32765" y="281178"/>
                </a:lnTo>
                <a:lnTo>
                  <a:pt x="0" y="281178"/>
                </a:lnTo>
                <a:lnTo>
                  <a:pt x="0" y="279781"/>
                </a:lnTo>
                <a:lnTo>
                  <a:pt x="5526" y="274564"/>
                </a:lnTo>
                <a:lnTo>
                  <a:pt x="11064" y="268811"/>
                </a:lnTo>
                <a:lnTo>
                  <a:pt x="37298" y="232380"/>
                </a:lnTo>
                <a:lnTo>
                  <a:pt x="52818" y="195129"/>
                </a:lnTo>
                <a:lnTo>
                  <a:pt x="60519" y="152356"/>
                </a:lnTo>
                <a:lnTo>
                  <a:pt x="60832" y="140589"/>
                </a:lnTo>
                <a:lnTo>
                  <a:pt x="60519" y="129016"/>
                </a:lnTo>
                <a:lnTo>
                  <a:pt x="52746" y="85746"/>
                </a:lnTo>
                <a:lnTo>
                  <a:pt x="37131" y="48762"/>
                </a:lnTo>
                <a:lnTo>
                  <a:pt x="10921" y="12382"/>
                </a:lnTo>
                <a:lnTo>
                  <a:pt x="0" y="15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2043" y="4707604"/>
            <a:ext cx="70008" cy="700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9011" y="472973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207" y="0"/>
                </a:moveTo>
                <a:lnTo>
                  <a:pt x="18313" y="0"/>
                </a:lnTo>
                <a:lnTo>
                  <a:pt x="12382" y="2413"/>
                </a:lnTo>
                <a:lnTo>
                  <a:pt x="7429" y="7366"/>
                </a:lnTo>
                <a:lnTo>
                  <a:pt x="2476" y="12192"/>
                </a:lnTo>
                <a:lnTo>
                  <a:pt x="0" y="18161"/>
                </a:lnTo>
                <a:lnTo>
                  <a:pt x="0" y="32131"/>
                </a:lnTo>
                <a:lnTo>
                  <a:pt x="2476" y="38100"/>
                </a:lnTo>
                <a:lnTo>
                  <a:pt x="12382" y="48006"/>
                </a:lnTo>
                <a:lnTo>
                  <a:pt x="18313" y="50546"/>
                </a:lnTo>
                <a:lnTo>
                  <a:pt x="32207" y="50546"/>
                </a:lnTo>
                <a:lnTo>
                  <a:pt x="38176" y="48006"/>
                </a:lnTo>
                <a:lnTo>
                  <a:pt x="48082" y="38100"/>
                </a:lnTo>
                <a:lnTo>
                  <a:pt x="50558" y="32131"/>
                </a:lnTo>
                <a:lnTo>
                  <a:pt x="50558" y="18161"/>
                </a:lnTo>
                <a:lnTo>
                  <a:pt x="48082" y="12192"/>
                </a:lnTo>
                <a:lnTo>
                  <a:pt x="43129" y="7366"/>
                </a:lnTo>
                <a:lnTo>
                  <a:pt x="38176" y="2413"/>
                </a:lnTo>
                <a:lnTo>
                  <a:pt x="3220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9011" y="472973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222" y="0"/>
                </a:moveTo>
                <a:lnTo>
                  <a:pt x="32207" y="0"/>
                </a:lnTo>
                <a:lnTo>
                  <a:pt x="38176" y="2413"/>
                </a:lnTo>
                <a:lnTo>
                  <a:pt x="43129" y="7366"/>
                </a:lnTo>
                <a:lnTo>
                  <a:pt x="48082" y="12192"/>
                </a:lnTo>
                <a:lnTo>
                  <a:pt x="50558" y="18161"/>
                </a:lnTo>
                <a:lnTo>
                  <a:pt x="50558" y="25146"/>
                </a:lnTo>
                <a:lnTo>
                  <a:pt x="50558" y="32131"/>
                </a:lnTo>
                <a:lnTo>
                  <a:pt x="48082" y="38100"/>
                </a:lnTo>
                <a:lnTo>
                  <a:pt x="43129" y="43053"/>
                </a:lnTo>
                <a:lnTo>
                  <a:pt x="38176" y="48006"/>
                </a:lnTo>
                <a:lnTo>
                  <a:pt x="32207" y="50546"/>
                </a:lnTo>
                <a:lnTo>
                  <a:pt x="25222" y="50546"/>
                </a:lnTo>
                <a:lnTo>
                  <a:pt x="18313" y="50546"/>
                </a:lnTo>
                <a:lnTo>
                  <a:pt x="12382" y="48006"/>
                </a:lnTo>
                <a:lnTo>
                  <a:pt x="7429" y="43053"/>
                </a:lnTo>
                <a:lnTo>
                  <a:pt x="2476" y="38100"/>
                </a:lnTo>
                <a:lnTo>
                  <a:pt x="0" y="32131"/>
                </a:lnTo>
                <a:lnTo>
                  <a:pt x="0" y="25146"/>
                </a:lnTo>
                <a:lnTo>
                  <a:pt x="0" y="18161"/>
                </a:lnTo>
                <a:lnTo>
                  <a:pt x="2476" y="12192"/>
                </a:lnTo>
                <a:lnTo>
                  <a:pt x="7429" y="7366"/>
                </a:lnTo>
                <a:lnTo>
                  <a:pt x="12382" y="2413"/>
                </a:lnTo>
                <a:lnTo>
                  <a:pt x="18313" y="0"/>
                </a:lnTo>
                <a:lnTo>
                  <a:pt x="2522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6740" y="4581106"/>
            <a:ext cx="1131951" cy="30877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30323" y="4581131"/>
            <a:ext cx="876808" cy="3104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08732" y="4581156"/>
            <a:ext cx="474091" cy="25436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75076" y="4581169"/>
            <a:ext cx="127850" cy="28788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92983" y="4604130"/>
            <a:ext cx="107950" cy="268605"/>
          </a:xfrm>
          <a:custGeom>
            <a:avLst/>
            <a:gdLst/>
            <a:ahLst/>
            <a:cxnLst/>
            <a:rect l="l" t="t" r="r" b="b"/>
            <a:pathLst>
              <a:path w="107950" h="268604">
                <a:moveTo>
                  <a:pt x="107441" y="0"/>
                </a:moveTo>
                <a:lnTo>
                  <a:pt x="82803" y="0"/>
                </a:lnTo>
                <a:lnTo>
                  <a:pt x="0" y="268605"/>
                </a:lnTo>
                <a:lnTo>
                  <a:pt x="24129" y="268605"/>
                </a:lnTo>
                <a:lnTo>
                  <a:pt x="10744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92983" y="4604130"/>
            <a:ext cx="107950" cy="268605"/>
          </a:xfrm>
          <a:custGeom>
            <a:avLst/>
            <a:gdLst/>
            <a:ahLst/>
            <a:cxnLst/>
            <a:rect l="l" t="t" r="r" b="b"/>
            <a:pathLst>
              <a:path w="107950" h="268604">
                <a:moveTo>
                  <a:pt x="82803" y="0"/>
                </a:moveTo>
                <a:lnTo>
                  <a:pt x="107441" y="0"/>
                </a:lnTo>
                <a:lnTo>
                  <a:pt x="24129" y="268605"/>
                </a:lnTo>
                <a:lnTo>
                  <a:pt x="0" y="268605"/>
                </a:lnTo>
                <a:lnTo>
                  <a:pt x="82803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00044" y="4597908"/>
            <a:ext cx="562863" cy="23761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43171" y="4590275"/>
            <a:ext cx="537590" cy="30125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93920" y="4581156"/>
            <a:ext cx="434136" cy="24662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10938" y="4604130"/>
            <a:ext cx="414655" cy="227329"/>
          </a:xfrm>
          <a:custGeom>
            <a:avLst/>
            <a:gdLst/>
            <a:ahLst/>
            <a:cxnLst/>
            <a:rect l="l" t="t" r="r" b="b"/>
            <a:pathLst>
              <a:path w="414654" h="227329">
                <a:moveTo>
                  <a:pt x="175929" y="82677"/>
                </a:moveTo>
                <a:lnTo>
                  <a:pt x="122047" y="82677"/>
                </a:lnTo>
                <a:lnTo>
                  <a:pt x="127126" y="83058"/>
                </a:lnTo>
                <a:lnTo>
                  <a:pt x="132079" y="83693"/>
                </a:lnTo>
                <a:lnTo>
                  <a:pt x="155575" y="105918"/>
                </a:lnTo>
                <a:lnTo>
                  <a:pt x="155575" y="117348"/>
                </a:lnTo>
                <a:lnTo>
                  <a:pt x="145170" y="117992"/>
                </a:lnTo>
                <a:lnTo>
                  <a:pt x="135112" y="118792"/>
                </a:lnTo>
                <a:lnTo>
                  <a:pt x="91449" y="126529"/>
                </a:lnTo>
                <a:lnTo>
                  <a:pt x="59209" y="153947"/>
                </a:lnTo>
                <a:lnTo>
                  <a:pt x="55245" y="176022"/>
                </a:lnTo>
                <a:lnTo>
                  <a:pt x="55292" y="183515"/>
                </a:lnTo>
                <a:lnTo>
                  <a:pt x="56514" y="189992"/>
                </a:lnTo>
                <a:lnTo>
                  <a:pt x="59182" y="196469"/>
                </a:lnTo>
                <a:lnTo>
                  <a:pt x="61722" y="202819"/>
                </a:lnTo>
                <a:lnTo>
                  <a:pt x="65150" y="208280"/>
                </a:lnTo>
                <a:lnTo>
                  <a:pt x="69469" y="212598"/>
                </a:lnTo>
                <a:lnTo>
                  <a:pt x="73913" y="217170"/>
                </a:lnTo>
                <a:lnTo>
                  <a:pt x="79121" y="220599"/>
                </a:lnTo>
                <a:lnTo>
                  <a:pt x="84962" y="223139"/>
                </a:lnTo>
                <a:lnTo>
                  <a:pt x="90932" y="225552"/>
                </a:lnTo>
                <a:lnTo>
                  <a:pt x="97154" y="226822"/>
                </a:lnTo>
                <a:lnTo>
                  <a:pt x="111760" y="226822"/>
                </a:lnTo>
                <a:lnTo>
                  <a:pt x="117983" y="226187"/>
                </a:lnTo>
                <a:lnTo>
                  <a:pt x="122300" y="224790"/>
                </a:lnTo>
                <a:lnTo>
                  <a:pt x="126746" y="223520"/>
                </a:lnTo>
                <a:lnTo>
                  <a:pt x="131317" y="221615"/>
                </a:lnTo>
                <a:lnTo>
                  <a:pt x="136144" y="219075"/>
                </a:lnTo>
                <a:lnTo>
                  <a:pt x="139573" y="217424"/>
                </a:lnTo>
                <a:lnTo>
                  <a:pt x="143128" y="215011"/>
                </a:lnTo>
                <a:lnTo>
                  <a:pt x="146812" y="212217"/>
                </a:lnTo>
                <a:lnTo>
                  <a:pt x="150495" y="209296"/>
                </a:lnTo>
                <a:lnTo>
                  <a:pt x="153415" y="207010"/>
                </a:lnTo>
                <a:lnTo>
                  <a:pt x="155575" y="205359"/>
                </a:lnTo>
                <a:lnTo>
                  <a:pt x="182245" y="205359"/>
                </a:lnTo>
                <a:lnTo>
                  <a:pt x="182245" y="202057"/>
                </a:lnTo>
                <a:lnTo>
                  <a:pt x="103377" y="202057"/>
                </a:lnTo>
                <a:lnTo>
                  <a:pt x="95885" y="199771"/>
                </a:lnTo>
                <a:lnTo>
                  <a:pt x="90677" y="195072"/>
                </a:lnTo>
                <a:lnTo>
                  <a:pt x="85598" y="190373"/>
                </a:lnTo>
                <a:lnTo>
                  <a:pt x="82931" y="183515"/>
                </a:lnTo>
                <a:lnTo>
                  <a:pt x="82931" y="166243"/>
                </a:lnTo>
                <a:lnTo>
                  <a:pt x="85344" y="160020"/>
                </a:lnTo>
                <a:lnTo>
                  <a:pt x="90042" y="155448"/>
                </a:lnTo>
                <a:lnTo>
                  <a:pt x="94614" y="150876"/>
                </a:lnTo>
                <a:lnTo>
                  <a:pt x="100584" y="147574"/>
                </a:lnTo>
                <a:lnTo>
                  <a:pt x="107696" y="145415"/>
                </a:lnTo>
                <a:lnTo>
                  <a:pt x="113664" y="143510"/>
                </a:lnTo>
                <a:lnTo>
                  <a:pt x="121538" y="142113"/>
                </a:lnTo>
                <a:lnTo>
                  <a:pt x="131317" y="141097"/>
                </a:lnTo>
                <a:lnTo>
                  <a:pt x="141097" y="140208"/>
                </a:lnTo>
                <a:lnTo>
                  <a:pt x="149225" y="139319"/>
                </a:lnTo>
                <a:lnTo>
                  <a:pt x="155575" y="138811"/>
                </a:lnTo>
                <a:lnTo>
                  <a:pt x="182245" y="138811"/>
                </a:lnTo>
                <a:lnTo>
                  <a:pt x="182245" y="113157"/>
                </a:lnTo>
                <a:lnTo>
                  <a:pt x="178053" y="87757"/>
                </a:lnTo>
                <a:lnTo>
                  <a:pt x="175929" y="82677"/>
                </a:lnTo>
                <a:close/>
              </a:path>
              <a:path w="414654" h="227329">
                <a:moveTo>
                  <a:pt x="182245" y="205359"/>
                </a:moveTo>
                <a:lnTo>
                  <a:pt x="155575" y="205359"/>
                </a:lnTo>
                <a:lnTo>
                  <a:pt x="155575" y="222377"/>
                </a:lnTo>
                <a:lnTo>
                  <a:pt x="182245" y="222377"/>
                </a:lnTo>
                <a:lnTo>
                  <a:pt x="182245" y="205359"/>
                </a:lnTo>
                <a:close/>
              </a:path>
              <a:path w="414654" h="227329">
                <a:moveTo>
                  <a:pt x="182245" y="138811"/>
                </a:moveTo>
                <a:lnTo>
                  <a:pt x="155575" y="138811"/>
                </a:lnTo>
                <a:lnTo>
                  <a:pt x="155575" y="183134"/>
                </a:lnTo>
                <a:lnTo>
                  <a:pt x="149606" y="188468"/>
                </a:lnTo>
                <a:lnTo>
                  <a:pt x="143128" y="192913"/>
                </a:lnTo>
                <a:lnTo>
                  <a:pt x="129412" y="200279"/>
                </a:lnTo>
                <a:lnTo>
                  <a:pt x="121792" y="202057"/>
                </a:lnTo>
                <a:lnTo>
                  <a:pt x="182245" y="202057"/>
                </a:lnTo>
                <a:lnTo>
                  <a:pt x="182245" y="138811"/>
                </a:lnTo>
                <a:close/>
              </a:path>
              <a:path w="414654" h="227329">
                <a:moveTo>
                  <a:pt x="116966" y="58928"/>
                </a:moveTo>
                <a:lnTo>
                  <a:pt x="73278" y="64770"/>
                </a:lnTo>
                <a:lnTo>
                  <a:pt x="68325" y="66167"/>
                </a:lnTo>
                <a:lnTo>
                  <a:pt x="68325" y="93472"/>
                </a:lnTo>
                <a:lnTo>
                  <a:pt x="69850" y="93472"/>
                </a:lnTo>
                <a:lnTo>
                  <a:pt x="76136" y="90971"/>
                </a:lnTo>
                <a:lnTo>
                  <a:pt x="82423" y="88804"/>
                </a:lnTo>
                <a:lnTo>
                  <a:pt x="88709" y="86971"/>
                </a:lnTo>
                <a:lnTo>
                  <a:pt x="94996" y="85471"/>
                </a:lnTo>
                <a:lnTo>
                  <a:pt x="103377" y="83566"/>
                </a:lnTo>
                <a:lnTo>
                  <a:pt x="110616" y="82677"/>
                </a:lnTo>
                <a:lnTo>
                  <a:pt x="175929" y="82677"/>
                </a:lnTo>
                <a:lnTo>
                  <a:pt x="175133" y="80772"/>
                </a:lnTo>
                <a:lnTo>
                  <a:pt x="138701" y="60374"/>
                </a:lnTo>
                <a:lnTo>
                  <a:pt x="124846" y="59092"/>
                </a:lnTo>
                <a:lnTo>
                  <a:pt x="116966" y="58928"/>
                </a:lnTo>
                <a:close/>
              </a:path>
              <a:path w="414654" h="227329">
                <a:moveTo>
                  <a:pt x="249300" y="62738"/>
                </a:moveTo>
                <a:lnTo>
                  <a:pt x="222376" y="62738"/>
                </a:lnTo>
                <a:lnTo>
                  <a:pt x="222376" y="222377"/>
                </a:lnTo>
                <a:lnTo>
                  <a:pt x="249300" y="222377"/>
                </a:lnTo>
                <a:lnTo>
                  <a:pt x="249300" y="62738"/>
                </a:lnTo>
                <a:close/>
              </a:path>
              <a:path w="414654" h="227329">
                <a:moveTo>
                  <a:pt x="315722" y="62738"/>
                </a:moveTo>
                <a:lnTo>
                  <a:pt x="288925" y="62738"/>
                </a:lnTo>
                <a:lnTo>
                  <a:pt x="288925" y="222377"/>
                </a:lnTo>
                <a:lnTo>
                  <a:pt x="315722" y="222377"/>
                </a:lnTo>
                <a:lnTo>
                  <a:pt x="315722" y="103251"/>
                </a:lnTo>
                <a:lnTo>
                  <a:pt x="322579" y="97536"/>
                </a:lnTo>
                <a:lnTo>
                  <a:pt x="329438" y="92837"/>
                </a:lnTo>
                <a:lnTo>
                  <a:pt x="343662" y="85725"/>
                </a:lnTo>
                <a:lnTo>
                  <a:pt x="350520" y="83947"/>
                </a:lnTo>
                <a:lnTo>
                  <a:pt x="407479" y="83947"/>
                </a:lnTo>
                <a:lnTo>
                  <a:pt x="406900" y="82508"/>
                </a:lnTo>
                <a:lnTo>
                  <a:pt x="405548" y="80518"/>
                </a:lnTo>
                <a:lnTo>
                  <a:pt x="315722" y="80518"/>
                </a:lnTo>
                <a:lnTo>
                  <a:pt x="315722" y="62738"/>
                </a:lnTo>
                <a:close/>
              </a:path>
              <a:path w="414654" h="227329">
                <a:moveTo>
                  <a:pt x="407479" y="83947"/>
                </a:moveTo>
                <a:lnTo>
                  <a:pt x="363982" y="83947"/>
                </a:lnTo>
                <a:lnTo>
                  <a:pt x="369315" y="84963"/>
                </a:lnTo>
                <a:lnTo>
                  <a:pt x="373252" y="86868"/>
                </a:lnTo>
                <a:lnTo>
                  <a:pt x="387476" y="124206"/>
                </a:lnTo>
                <a:lnTo>
                  <a:pt x="387476" y="222377"/>
                </a:lnTo>
                <a:lnTo>
                  <a:pt x="414400" y="222377"/>
                </a:lnTo>
                <a:lnTo>
                  <a:pt x="414316" y="117348"/>
                </a:lnTo>
                <a:lnTo>
                  <a:pt x="413567" y="104935"/>
                </a:lnTo>
                <a:lnTo>
                  <a:pt x="411060" y="92837"/>
                </a:lnTo>
                <a:lnTo>
                  <a:pt x="407479" y="83947"/>
                </a:lnTo>
                <a:close/>
              </a:path>
              <a:path w="414654" h="227329">
                <a:moveTo>
                  <a:pt x="364236" y="58293"/>
                </a:moveTo>
                <a:lnTo>
                  <a:pt x="327739" y="71024"/>
                </a:lnTo>
                <a:lnTo>
                  <a:pt x="315722" y="80518"/>
                </a:lnTo>
                <a:lnTo>
                  <a:pt x="405548" y="80518"/>
                </a:lnTo>
                <a:lnTo>
                  <a:pt x="364236" y="58293"/>
                </a:lnTo>
                <a:close/>
              </a:path>
              <a:path w="414654" h="227329">
                <a:moveTo>
                  <a:pt x="251206" y="8255"/>
                </a:moveTo>
                <a:lnTo>
                  <a:pt x="220599" y="8255"/>
                </a:lnTo>
                <a:lnTo>
                  <a:pt x="220599" y="36068"/>
                </a:lnTo>
                <a:lnTo>
                  <a:pt x="251206" y="36068"/>
                </a:lnTo>
                <a:lnTo>
                  <a:pt x="251206" y="8255"/>
                </a:lnTo>
                <a:close/>
              </a:path>
              <a:path w="414654" h="227329">
                <a:moveTo>
                  <a:pt x="26797" y="0"/>
                </a:moveTo>
                <a:lnTo>
                  <a:pt x="0" y="0"/>
                </a:lnTo>
                <a:lnTo>
                  <a:pt x="0" y="222377"/>
                </a:lnTo>
                <a:lnTo>
                  <a:pt x="26797" y="222377"/>
                </a:lnTo>
                <a:lnTo>
                  <a:pt x="2679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93869" y="4742941"/>
            <a:ext cx="73025" cy="63500"/>
          </a:xfrm>
          <a:custGeom>
            <a:avLst/>
            <a:gdLst/>
            <a:ahLst/>
            <a:cxnLst/>
            <a:rect l="l" t="t" r="r" b="b"/>
            <a:pathLst>
              <a:path w="73025" h="63500">
                <a:moveTo>
                  <a:pt x="72643" y="0"/>
                </a:moveTo>
                <a:lnTo>
                  <a:pt x="66293" y="507"/>
                </a:lnTo>
                <a:lnTo>
                  <a:pt x="58165" y="1396"/>
                </a:lnTo>
                <a:lnTo>
                  <a:pt x="48386" y="2285"/>
                </a:lnTo>
                <a:lnTo>
                  <a:pt x="38607" y="3301"/>
                </a:lnTo>
                <a:lnTo>
                  <a:pt x="30733" y="4698"/>
                </a:lnTo>
                <a:lnTo>
                  <a:pt x="24764" y="6603"/>
                </a:lnTo>
                <a:lnTo>
                  <a:pt x="17652" y="8762"/>
                </a:lnTo>
                <a:lnTo>
                  <a:pt x="11683" y="12064"/>
                </a:lnTo>
                <a:lnTo>
                  <a:pt x="7111" y="16636"/>
                </a:lnTo>
                <a:lnTo>
                  <a:pt x="2412" y="21208"/>
                </a:lnTo>
                <a:lnTo>
                  <a:pt x="0" y="27431"/>
                </a:lnTo>
                <a:lnTo>
                  <a:pt x="0" y="35559"/>
                </a:lnTo>
                <a:lnTo>
                  <a:pt x="0" y="44703"/>
                </a:lnTo>
                <a:lnTo>
                  <a:pt x="2666" y="51561"/>
                </a:lnTo>
                <a:lnTo>
                  <a:pt x="7746" y="56260"/>
                </a:lnTo>
                <a:lnTo>
                  <a:pt x="12953" y="60959"/>
                </a:lnTo>
                <a:lnTo>
                  <a:pt x="20446" y="63245"/>
                </a:lnTo>
                <a:lnTo>
                  <a:pt x="30352" y="63245"/>
                </a:lnTo>
                <a:lnTo>
                  <a:pt x="38861" y="63245"/>
                </a:lnTo>
                <a:lnTo>
                  <a:pt x="72643" y="44322"/>
                </a:lnTo>
                <a:lnTo>
                  <a:pt x="72643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33315" y="4666869"/>
            <a:ext cx="27305" cy="160020"/>
          </a:xfrm>
          <a:custGeom>
            <a:avLst/>
            <a:gdLst/>
            <a:ahLst/>
            <a:cxnLst/>
            <a:rect l="l" t="t" r="r" b="b"/>
            <a:pathLst>
              <a:path w="27304" h="160020">
                <a:moveTo>
                  <a:pt x="0" y="0"/>
                </a:moveTo>
                <a:lnTo>
                  <a:pt x="26924" y="0"/>
                </a:lnTo>
                <a:lnTo>
                  <a:pt x="26924" y="159638"/>
                </a:lnTo>
                <a:lnTo>
                  <a:pt x="0" y="15963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66183" y="4663059"/>
            <a:ext cx="127000" cy="168275"/>
          </a:xfrm>
          <a:custGeom>
            <a:avLst/>
            <a:gdLst/>
            <a:ahLst/>
            <a:cxnLst/>
            <a:rect l="l" t="t" r="r" b="b"/>
            <a:pathLst>
              <a:path w="127000" h="168275">
                <a:moveTo>
                  <a:pt x="61721" y="0"/>
                </a:moveTo>
                <a:lnTo>
                  <a:pt x="103758" y="7366"/>
                </a:lnTo>
                <a:lnTo>
                  <a:pt x="125952" y="40433"/>
                </a:lnTo>
                <a:lnTo>
                  <a:pt x="127000" y="54229"/>
                </a:lnTo>
                <a:lnTo>
                  <a:pt x="127000" y="163449"/>
                </a:lnTo>
                <a:lnTo>
                  <a:pt x="100329" y="163449"/>
                </a:lnTo>
                <a:lnTo>
                  <a:pt x="100329" y="146431"/>
                </a:lnTo>
                <a:lnTo>
                  <a:pt x="98170" y="148082"/>
                </a:lnTo>
                <a:lnTo>
                  <a:pt x="95250" y="150368"/>
                </a:lnTo>
                <a:lnTo>
                  <a:pt x="91566" y="153289"/>
                </a:lnTo>
                <a:lnTo>
                  <a:pt x="87883" y="156083"/>
                </a:lnTo>
                <a:lnTo>
                  <a:pt x="84327" y="158496"/>
                </a:lnTo>
                <a:lnTo>
                  <a:pt x="80899" y="160147"/>
                </a:lnTo>
                <a:lnTo>
                  <a:pt x="76072" y="162687"/>
                </a:lnTo>
                <a:lnTo>
                  <a:pt x="71500" y="164592"/>
                </a:lnTo>
                <a:lnTo>
                  <a:pt x="67055" y="165862"/>
                </a:lnTo>
                <a:lnTo>
                  <a:pt x="62737" y="167259"/>
                </a:lnTo>
                <a:lnTo>
                  <a:pt x="56514" y="167894"/>
                </a:lnTo>
                <a:lnTo>
                  <a:pt x="48513" y="167894"/>
                </a:lnTo>
                <a:lnTo>
                  <a:pt x="41909" y="167894"/>
                </a:lnTo>
                <a:lnTo>
                  <a:pt x="14224" y="153670"/>
                </a:lnTo>
                <a:lnTo>
                  <a:pt x="9905" y="149352"/>
                </a:lnTo>
                <a:lnTo>
                  <a:pt x="6476" y="143891"/>
                </a:lnTo>
                <a:lnTo>
                  <a:pt x="3937" y="137541"/>
                </a:lnTo>
                <a:lnTo>
                  <a:pt x="1269" y="131064"/>
                </a:lnTo>
                <a:lnTo>
                  <a:pt x="0" y="124333"/>
                </a:lnTo>
                <a:lnTo>
                  <a:pt x="0" y="117094"/>
                </a:lnTo>
                <a:lnTo>
                  <a:pt x="16049" y="78501"/>
                </a:lnTo>
                <a:lnTo>
                  <a:pt x="52052" y="63359"/>
                </a:lnTo>
                <a:lnTo>
                  <a:pt x="89925" y="59064"/>
                </a:lnTo>
                <a:lnTo>
                  <a:pt x="100329" y="58420"/>
                </a:lnTo>
                <a:lnTo>
                  <a:pt x="100329" y="53340"/>
                </a:lnTo>
                <a:lnTo>
                  <a:pt x="100329" y="46990"/>
                </a:lnTo>
                <a:lnTo>
                  <a:pt x="99313" y="41910"/>
                </a:lnTo>
                <a:lnTo>
                  <a:pt x="97536" y="38100"/>
                </a:lnTo>
                <a:lnTo>
                  <a:pt x="95503" y="34163"/>
                </a:lnTo>
                <a:lnTo>
                  <a:pt x="92837" y="31242"/>
                </a:lnTo>
                <a:lnTo>
                  <a:pt x="89407" y="29083"/>
                </a:lnTo>
                <a:lnTo>
                  <a:pt x="85978" y="26924"/>
                </a:lnTo>
                <a:lnTo>
                  <a:pt x="81787" y="25527"/>
                </a:lnTo>
                <a:lnTo>
                  <a:pt x="76834" y="24765"/>
                </a:lnTo>
                <a:lnTo>
                  <a:pt x="71881" y="24130"/>
                </a:lnTo>
                <a:lnTo>
                  <a:pt x="66801" y="23749"/>
                </a:lnTo>
                <a:lnTo>
                  <a:pt x="61594" y="23749"/>
                </a:lnTo>
                <a:lnTo>
                  <a:pt x="55371" y="23749"/>
                </a:lnTo>
                <a:lnTo>
                  <a:pt x="14604" y="34544"/>
                </a:lnTo>
                <a:lnTo>
                  <a:pt x="13080" y="34544"/>
                </a:lnTo>
                <a:lnTo>
                  <a:pt x="13080" y="7239"/>
                </a:lnTo>
                <a:lnTo>
                  <a:pt x="18033" y="5842"/>
                </a:lnTo>
                <a:lnTo>
                  <a:pt x="54935" y="164"/>
                </a:lnTo>
                <a:lnTo>
                  <a:pt x="6172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95290" y="4657852"/>
            <a:ext cx="134620" cy="17322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931536" y="4612385"/>
            <a:ext cx="31115" cy="27940"/>
          </a:xfrm>
          <a:custGeom>
            <a:avLst/>
            <a:gdLst/>
            <a:ahLst/>
            <a:cxnLst/>
            <a:rect l="l" t="t" r="r" b="b"/>
            <a:pathLst>
              <a:path w="31114" h="27939">
                <a:moveTo>
                  <a:pt x="0" y="0"/>
                </a:moveTo>
                <a:lnTo>
                  <a:pt x="30607" y="0"/>
                </a:lnTo>
                <a:lnTo>
                  <a:pt x="30607" y="27812"/>
                </a:lnTo>
                <a:lnTo>
                  <a:pt x="0" y="278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10938" y="4604130"/>
            <a:ext cx="27305" cy="222885"/>
          </a:xfrm>
          <a:custGeom>
            <a:avLst/>
            <a:gdLst/>
            <a:ahLst/>
            <a:cxnLst/>
            <a:rect l="l" t="t" r="r" b="b"/>
            <a:pathLst>
              <a:path w="27304" h="222885">
                <a:moveTo>
                  <a:pt x="0" y="0"/>
                </a:moveTo>
                <a:lnTo>
                  <a:pt x="26797" y="0"/>
                </a:lnTo>
                <a:lnTo>
                  <a:pt x="26797" y="222377"/>
                </a:lnTo>
                <a:lnTo>
                  <a:pt x="0" y="22237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37988" y="4581106"/>
            <a:ext cx="105155" cy="30153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54878" y="4604130"/>
            <a:ext cx="86360" cy="281305"/>
          </a:xfrm>
          <a:custGeom>
            <a:avLst/>
            <a:gdLst/>
            <a:ahLst/>
            <a:cxnLst/>
            <a:rect l="l" t="t" r="r" b="b"/>
            <a:pathLst>
              <a:path w="86360" h="281304">
                <a:moveTo>
                  <a:pt x="86106" y="0"/>
                </a:moveTo>
                <a:lnTo>
                  <a:pt x="53340" y="0"/>
                </a:lnTo>
                <a:lnTo>
                  <a:pt x="41457" y="15077"/>
                </a:lnTo>
                <a:lnTo>
                  <a:pt x="14097" y="63119"/>
                </a:lnTo>
                <a:lnTo>
                  <a:pt x="881" y="119251"/>
                </a:lnTo>
                <a:lnTo>
                  <a:pt x="0" y="140589"/>
                </a:lnTo>
                <a:lnTo>
                  <a:pt x="900" y="162383"/>
                </a:lnTo>
                <a:lnTo>
                  <a:pt x="8036" y="201400"/>
                </a:lnTo>
                <a:lnTo>
                  <a:pt x="31162" y="250793"/>
                </a:lnTo>
                <a:lnTo>
                  <a:pt x="53340" y="281178"/>
                </a:lnTo>
                <a:lnTo>
                  <a:pt x="86106" y="281178"/>
                </a:lnTo>
                <a:lnTo>
                  <a:pt x="86106" y="279781"/>
                </a:lnTo>
                <a:lnTo>
                  <a:pt x="80581" y="274566"/>
                </a:lnTo>
                <a:lnTo>
                  <a:pt x="75057" y="268827"/>
                </a:lnTo>
                <a:lnTo>
                  <a:pt x="48898" y="232525"/>
                </a:lnTo>
                <a:lnTo>
                  <a:pt x="33287" y="195397"/>
                </a:lnTo>
                <a:lnTo>
                  <a:pt x="25479" y="152594"/>
                </a:lnTo>
                <a:lnTo>
                  <a:pt x="25146" y="140589"/>
                </a:lnTo>
                <a:lnTo>
                  <a:pt x="25499" y="129016"/>
                </a:lnTo>
                <a:lnTo>
                  <a:pt x="33466" y="85675"/>
                </a:lnTo>
                <a:lnTo>
                  <a:pt x="49095" y="48565"/>
                </a:lnTo>
                <a:lnTo>
                  <a:pt x="74771" y="12715"/>
                </a:lnTo>
                <a:lnTo>
                  <a:pt x="86106" y="1524"/>
                </a:lnTo>
                <a:lnTo>
                  <a:pt x="8610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54878" y="4604130"/>
            <a:ext cx="86360" cy="281305"/>
          </a:xfrm>
          <a:custGeom>
            <a:avLst/>
            <a:gdLst/>
            <a:ahLst/>
            <a:cxnLst/>
            <a:rect l="l" t="t" r="r" b="b"/>
            <a:pathLst>
              <a:path w="86360" h="281304">
                <a:moveTo>
                  <a:pt x="53340" y="0"/>
                </a:moveTo>
                <a:lnTo>
                  <a:pt x="86106" y="0"/>
                </a:lnTo>
                <a:lnTo>
                  <a:pt x="86106" y="1524"/>
                </a:lnTo>
                <a:lnTo>
                  <a:pt x="80367" y="6899"/>
                </a:lnTo>
                <a:lnTo>
                  <a:pt x="74771" y="12715"/>
                </a:lnTo>
                <a:lnTo>
                  <a:pt x="49095" y="48565"/>
                </a:lnTo>
                <a:lnTo>
                  <a:pt x="33466" y="85675"/>
                </a:lnTo>
                <a:lnTo>
                  <a:pt x="25499" y="129016"/>
                </a:lnTo>
                <a:lnTo>
                  <a:pt x="25146" y="140589"/>
                </a:lnTo>
                <a:lnTo>
                  <a:pt x="25479" y="152594"/>
                </a:lnTo>
                <a:lnTo>
                  <a:pt x="33287" y="195397"/>
                </a:lnTo>
                <a:lnTo>
                  <a:pt x="48898" y="232525"/>
                </a:lnTo>
                <a:lnTo>
                  <a:pt x="75057" y="268827"/>
                </a:lnTo>
                <a:lnTo>
                  <a:pt x="86106" y="279781"/>
                </a:lnTo>
                <a:lnTo>
                  <a:pt x="86106" y="281178"/>
                </a:lnTo>
                <a:lnTo>
                  <a:pt x="53340" y="281178"/>
                </a:lnTo>
                <a:lnTo>
                  <a:pt x="41602" y="266199"/>
                </a:lnTo>
                <a:lnTo>
                  <a:pt x="14224" y="218694"/>
                </a:lnTo>
                <a:lnTo>
                  <a:pt x="900" y="162383"/>
                </a:lnTo>
                <a:lnTo>
                  <a:pt x="0" y="140589"/>
                </a:lnTo>
                <a:lnTo>
                  <a:pt x="881" y="119251"/>
                </a:lnTo>
                <a:lnTo>
                  <a:pt x="7929" y="80527"/>
                </a:lnTo>
                <a:lnTo>
                  <a:pt x="30956" y="30607"/>
                </a:lnTo>
                <a:lnTo>
                  <a:pt x="41457" y="15077"/>
                </a:lnTo>
                <a:lnTo>
                  <a:pt x="5334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53811" y="4581106"/>
            <a:ext cx="1486027" cy="30877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950964" y="4590250"/>
            <a:ext cx="996696" cy="29963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36052" y="4581169"/>
            <a:ext cx="127850" cy="28788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053958" y="4604130"/>
            <a:ext cx="107950" cy="268605"/>
          </a:xfrm>
          <a:custGeom>
            <a:avLst/>
            <a:gdLst/>
            <a:ahLst/>
            <a:cxnLst/>
            <a:rect l="l" t="t" r="r" b="b"/>
            <a:pathLst>
              <a:path w="107950" h="268604">
                <a:moveTo>
                  <a:pt x="107442" y="0"/>
                </a:moveTo>
                <a:lnTo>
                  <a:pt x="82804" y="0"/>
                </a:lnTo>
                <a:lnTo>
                  <a:pt x="0" y="268605"/>
                </a:lnTo>
                <a:lnTo>
                  <a:pt x="24130" y="268605"/>
                </a:lnTo>
                <a:lnTo>
                  <a:pt x="10744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53958" y="4604130"/>
            <a:ext cx="107950" cy="268605"/>
          </a:xfrm>
          <a:custGeom>
            <a:avLst/>
            <a:gdLst/>
            <a:ahLst/>
            <a:cxnLst/>
            <a:rect l="l" t="t" r="r" b="b"/>
            <a:pathLst>
              <a:path w="107950" h="268604">
                <a:moveTo>
                  <a:pt x="82804" y="0"/>
                </a:moveTo>
                <a:lnTo>
                  <a:pt x="107442" y="0"/>
                </a:lnTo>
                <a:lnTo>
                  <a:pt x="24130" y="268605"/>
                </a:lnTo>
                <a:lnTo>
                  <a:pt x="0" y="268605"/>
                </a:lnTo>
                <a:lnTo>
                  <a:pt x="82804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55507" y="4639030"/>
            <a:ext cx="628015" cy="25250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3691" y="4940769"/>
            <a:ext cx="993648" cy="29963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84960" y="5113020"/>
            <a:ext cx="80603" cy="1139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97025" y="5131689"/>
            <a:ext cx="70104" cy="10274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83664" y="4931651"/>
            <a:ext cx="1256284" cy="3104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58896" y="4931676"/>
            <a:ext cx="1333627" cy="25436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910328" y="4931676"/>
            <a:ext cx="1187577" cy="25436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50279" y="5113020"/>
            <a:ext cx="80601" cy="1139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66916" y="5136260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60" h="93979">
                <a:moveTo>
                  <a:pt x="60833" y="0"/>
                </a:moveTo>
                <a:lnTo>
                  <a:pt x="25146" y="0"/>
                </a:lnTo>
                <a:lnTo>
                  <a:pt x="0" y="93599"/>
                </a:lnTo>
                <a:lnTo>
                  <a:pt x="20828" y="93599"/>
                </a:lnTo>
                <a:lnTo>
                  <a:pt x="6083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66916" y="5136260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60" h="93979">
                <a:moveTo>
                  <a:pt x="25146" y="0"/>
                </a:moveTo>
                <a:lnTo>
                  <a:pt x="60833" y="0"/>
                </a:lnTo>
                <a:lnTo>
                  <a:pt x="20828" y="93599"/>
                </a:lnTo>
                <a:lnTo>
                  <a:pt x="0" y="93599"/>
                </a:lnTo>
                <a:lnTo>
                  <a:pt x="2514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50508" y="4931651"/>
            <a:ext cx="1254760" cy="31040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825740" y="4948428"/>
            <a:ext cx="1055751" cy="29197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3023" y="5282196"/>
            <a:ext cx="474052" cy="25436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55191" y="5282145"/>
            <a:ext cx="1237615" cy="308902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400300" y="5463540"/>
            <a:ext cx="80601" cy="1139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2364" y="5482209"/>
            <a:ext cx="70104" cy="10274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589276" y="5282171"/>
            <a:ext cx="1254760" cy="3104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953255" y="5282171"/>
            <a:ext cx="878332" cy="31040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931664" y="5291353"/>
            <a:ext cx="509016" cy="24457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448300" y="5463540"/>
            <a:ext cx="80601" cy="1139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60365" y="5482209"/>
            <a:ext cx="69977" cy="10274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35752" y="5282196"/>
            <a:ext cx="588264" cy="25436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33744" y="5282171"/>
            <a:ext cx="748792" cy="31040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091171" y="5282145"/>
            <a:ext cx="105155" cy="3015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107808" y="5305171"/>
            <a:ext cx="86360" cy="281305"/>
          </a:xfrm>
          <a:custGeom>
            <a:avLst/>
            <a:gdLst/>
            <a:ahLst/>
            <a:cxnLst/>
            <a:rect l="l" t="t" r="r" b="b"/>
            <a:pathLst>
              <a:path w="86359" h="281304">
                <a:moveTo>
                  <a:pt x="32766" y="0"/>
                </a:moveTo>
                <a:lnTo>
                  <a:pt x="0" y="0"/>
                </a:lnTo>
                <a:lnTo>
                  <a:pt x="0" y="1523"/>
                </a:lnTo>
                <a:lnTo>
                  <a:pt x="5449" y="6667"/>
                </a:lnTo>
                <a:lnTo>
                  <a:pt x="10922" y="12382"/>
                </a:lnTo>
                <a:lnTo>
                  <a:pt x="37131" y="48762"/>
                </a:lnTo>
                <a:lnTo>
                  <a:pt x="52746" y="85746"/>
                </a:lnTo>
                <a:lnTo>
                  <a:pt x="60519" y="129016"/>
                </a:lnTo>
                <a:lnTo>
                  <a:pt x="60833" y="140588"/>
                </a:lnTo>
                <a:lnTo>
                  <a:pt x="60519" y="152356"/>
                </a:lnTo>
                <a:lnTo>
                  <a:pt x="52818" y="195129"/>
                </a:lnTo>
                <a:lnTo>
                  <a:pt x="37298" y="232380"/>
                </a:lnTo>
                <a:lnTo>
                  <a:pt x="11064" y="268811"/>
                </a:lnTo>
                <a:lnTo>
                  <a:pt x="0" y="279780"/>
                </a:lnTo>
                <a:lnTo>
                  <a:pt x="0" y="281304"/>
                </a:lnTo>
                <a:lnTo>
                  <a:pt x="32766" y="281304"/>
                </a:lnTo>
                <a:lnTo>
                  <a:pt x="44575" y="266227"/>
                </a:lnTo>
                <a:lnTo>
                  <a:pt x="71882" y="218185"/>
                </a:lnTo>
                <a:lnTo>
                  <a:pt x="85097" y="162018"/>
                </a:lnTo>
                <a:lnTo>
                  <a:pt x="85979" y="140588"/>
                </a:lnTo>
                <a:lnTo>
                  <a:pt x="85097" y="119088"/>
                </a:lnTo>
                <a:lnTo>
                  <a:pt x="78049" y="80277"/>
                </a:lnTo>
                <a:lnTo>
                  <a:pt x="54943" y="30591"/>
                </a:lnTo>
                <a:lnTo>
                  <a:pt x="44503" y="15075"/>
                </a:lnTo>
                <a:lnTo>
                  <a:pt x="3276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107808" y="5305171"/>
            <a:ext cx="86360" cy="281305"/>
          </a:xfrm>
          <a:custGeom>
            <a:avLst/>
            <a:gdLst/>
            <a:ahLst/>
            <a:cxnLst/>
            <a:rect l="l" t="t" r="r" b="b"/>
            <a:pathLst>
              <a:path w="86359" h="281304">
                <a:moveTo>
                  <a:pt x="0" y="0"/>
                </a:moveTo>
                <a:lnTo>
                  <a:pt x="32766" y="0"/>
                </a:lnTo>
                <a:lnTo>
                  <a:pt x="44503" y="15075"/>
                </a:lnTo>
                <a:lnTo>
                  <a:pt x="71882" y="62991"/>
                </a:lnTo>
                <a:lnTo>
                  <a:pt x="85097" y="119088"/>
                </a:lnTo>
                <a:lnTo>
                  <a:pt x="85979" y="140588"/>
                </a:lnTo>
                <a:lnTo>
                  <a:pt x="85097" y="162018"/>
                </a:lnTo>
                <a:lnTo>
                  <a:pt x="78049" y="200828"/>
                </a:lnTo>
                <a:lnTo>
                  <a:pt x="55038" y="250697"/>
                </a:lnTo>
                <a:lnTo>
                  <a:pt x="32766" y="281304"/>
                </a:lnTo>
                <a:lnTo>
                  <a:pt x="0" y="281304"/>
                </a:lnTo>
                <a:lnTo>
                  <a:pt x="0" y="279780"/>
                </a:lnTo>
                <a:lnTo>
                  <a:pt x="5526" y="274564"/>
                </a:lnTo>
                <a:lnTo>
                  <a:pt x="11064" y="268811"/>
                </a:lnTo>
                <a:lnTo>
                  <a:pt x="37298" y="232380"/>
                </a:lnTo>
                <a:lnTo>
                  <a:pt x="52818" y="195129"/>
                </a:lnTo>
                <a:lnTo>
                  <a:pt x="60519" y="152356"/>
                </a:lnTo>
                <a:lnTo>
                  <a:pt x="60833" y="140588"/>
                </a:lnTo>
                <a:lnTo>
                  <a:pt x="60519" y="129016"/>
                </a:lnTo>
                <a:lnTo>
                  <a:pt x="52746" y="85746"/>
                </a:lnTo>
                <a:lnTo>
                  <a:pt x="37131" y="48762"/>
                </a:lnTo>
                <a:lnTo>
                  <a:pt x="10922" y="12382"/>
                </a:lnTo>
                <a:lnTo>
                  <a:pt x="0" y="15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848" y="310934"/>
            <a:ext cx="5507609" cy="402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9152" y="338074"/>
            <a:ext cx="5458206" cy="352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8" y="993711"/>
            <a:ext cx="8311642" cy="49893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6994" y="1090549"/>
            <a:ext cx="135153" cy="151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525" y="1021080"/>
            <a:ext cx="2351087" cy="560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8571" y="1076578"/>
            <a:ext cx="708914" cy="221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0585" y="1021080"/>
            <a:ext cx="1463675" cy="2786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03265" y="1034669"/>
            <a:ext cx="636270" cy="207010"/>
          </a:xfrm>
          <a:custGeom>
            <a:avLst/>
            <a:gdLst/>
            <a:ahLst/>
            <a:cxnLst/>
            <a:rect l="l" t="t" r="r" b="b"/>
            <a:pathLst>
              <a:path w="636270" h="207009">
                <a:moveTo>
                  <a:pt x="388620" y="0"/>
                </a:moveTo>
                <a:lnTo>
                  <a:pt x="337693" y="0"/>
                </a:lnTo>
                <a:lnTo>
                  <a:pt x="337693" y="202818"/>
                </a:lnTo>
                <a:lnTo>
                  <a:pt x="364617" y="202818"/>
                </a:lnTo>
                <a:lnTo>
                  <a:pt x="364617" y="127253"/>
                </a:lnTo>
                <a:lnTo>
                  <a:pt x="387476" y="127253"/>
                </a:lnTo>
                <a:lnTo>
                  <a:pt x="430176" y="118943"/>
                </a:lnTo>
                <a:lnTo>
                  <a:pt x="449961" y="104266"/>
                </a:lnTo>
                <a:lnTo>
                  <a:pt x="364617" y="104266"/>
                </a:lnTo>
                <a:lnTo>
                  <a:pt x="364617" y="23240"/>
                </a:lnTo>
                <a:lnTo>
                  <a:pt x="452994" y="23240"/>
                </a:lnTo>
                <a:lnTo>
                  <a:pt x="451643" y="21542"/>
                </a:lnTo>
                <a:lnTo>
                  <a:pt x="412587" y="1714"/>
                </a:lnTo>
                <a:lnTo>
                  <a:pt x="397259" y="190"/>
                </a:lnTo>
                <a:lnTo>
                  <a:pt x="388620" y="0"/>
                </a:lnTo>
                <a:close/>
              </a:path>
              <a:path w="636270" h="207009">
                <a:moveTo>
                  <a:pt x="452994" y="23240"/>
                </a:moveTo>
                <a:lnTo>
                  <a:pt x="395477" y="23240"/>
                </a:lnTo>
                <a:lnTo>
                  <a:pt x="402463" y="23748"/>
                </a:lnTo>
                <a:lnTo>
                  <a:pt x="408177" y="25018"/>
                </a:lnTo>
                <a:lnTo>
                  <a:pt x="437642" y="54863"/>
                </a:lnTo>
                <a:lnTo>
                  <a:pt x="437642" y="68325"/>
                </a:lnTo>
                <a:lnTo>
                  <a:pt x="416179" y="99821"/>
                </a:lnTo>
                <a:lnTo>
                  <a:pt x="383032" y="104266"/>
                </a:lnTo>
                <a:lnTo>
                  <a:pt x="449961" y="104266"/>
                </a:lnTo>
                <a:lnTo>
                  <a:pt x="465421" y="67712"/>
                </a:lnTo>
                <a:lnTo>
                  <a:pt x="465709" y="61213"/>
                </a:lnTo>
                <a:lnTo>
                  <a:pt x="465304" y="53066"/>
                </a:lnTo>
                <a:lnTo>
                  <a:pt x="464089" y="45561"/>
                </a:lnTo>
                <a:lnTo>
                  <a:pt x="462065" y="38675"/>
                </a:lnTo>
                <a:lnTo>
                  <a:pt x="459232" y="32384"/>
                </a:lnTo>
                <a:lnTo>
                  <a:pt x="455759" y="26719"/>
                </a:lnTo>
                <a:lnTo>
                  <a:pt x="452994" y="23240"/>
                </a:lnTo>
                <a:close/>
              </a:path>
              <a:path w="636270" h="207009">
                <a:moveTo>
                  <a:pt x="234696" y="0"/>
                </a:moveTo>
                <a:lnTo>
                  <a:pt x="183769" y="0"/>
                </a:lnTo>
                <a:lnTo>
                  <a:pt x="183769" y="202818"/>
                </a:lnTo>
                <a:lnTo>
                  <a:pt x="210693" y="202818"/>
                </a:lnTo>
                <a:lnTo>
                  <a:pt x="210693" y="127253"/>
                </a:lnTo>
                <a:lnTo>
                  <a:pt x="233552" y="127253"/>
                </a:lnTo>
                <a:lnTo>
                  <a:pt x="276252" y="118943"/>
                </a:lnTo>
                <a:lnTo>
                  <a:pt x="296037" y="104266"/>
                </a:lnTo>
                <a:lnTo>
                  <a:pt x="210693" y="104266"/>
                </a:lnTo>
                <a:lnTo>
                  <a:pt x="210693" y="23240"/>
                </a:lnTo>
                <a:lnTo>
                  <a:pt x="299070" y="23240"/>
                </a:lnTo>
                <a:lnTo>
                  <a:pt x="297719" y="21542"/>
                </a:lnTo>
                <a:lnTo>
                  <a:pt x="258663" y="1714"/>
                </a:lnTo>
                <a:lnTo>
                  <a:pt x="243335" y="190"/>
                </a:lnTo>
                <a:lnTo>
                  <a:pt x="234696" y="0"/>
                </a:lnTo>
                <a:close/>
              </a:path>
              <a:path w="636270" h="207009">
                <a:moveTo>
                  <a:pt x="299070" y="23240"/>
                </a:moveTo>
                <a:lnTo>
                  <a:pt x="241554" y="23240"/>
                </a:lnTo>
                <a:lnTo>
                  <a:pt x="248538" y="23748"/>
                </a:lnTo>
                <a:lnTo>
                  <a:pt x="254254" y="25018"/>
                </a:lnTo>
                <a:lnTo>
                  <a:pt x="283718" y="54863"/>
                </a:lnTo>
                <a:lnTo>
                  <a:pt x="283718" y="68325"/>
                </a:lnTo>
                <a:lnTo>
                  <a:pt x="262255" y="99821"/>
                </a:lnTo>
                <a:lnTo>
                  <a:pt x="229108" y="104266"/>
                </a:lnTo>
                <a:lnTo>
                  <a:pt x="296037" y="104266"/>
                </a:lnTo>
                <a:lnTo>
                  <a:pt x="311497" y="67712"/>
                </a:lnTo>
                <a:lnTo>
                  <a:pt x="311785" y="61213"/>
                </a:lnTo>
                <a:lnTo>
                  <a:pt x="311380" y="53066"/>
                </a:lnTo>
                <a:lnTo>
                  <a:pt x="310165" y="45561"/>
                </a:lnTo>
                <a:lnTo>
                  <a:pt x="308141" y="38675"/>
                </a:lnTo>
                <a:lnTo>
                  <a:pt x="305308" y="32384"/>
                </a:lnTo>
                <a:lnTo>
                  <a:pt x="301835" y="26719"/>
                </a:lnTo>
                <a:lnTo>
                  <a:pt x="299070" y="23240"/>
                </a:lnTo>
                <a:close/>
              </a:path>
              <a:path w="636270" h="207009">
                <a:moveTo>
                  <a:pt x="516127" y="0"/>
                </a:moveTo>
                <a:lnTo>
                  <a:pt x="489204" y="0"/>
                </a:lnTo>
                <a:lnTo>
                  <a:pt x="489204" y="126618"/>
                </a:lnTo>
                <a:lnTo>
                  <a:pt x="496095" y="170106"/>
                </a:lnTo>
                <a:lnTo>
                  <a:pt x="524813" y="199717"/>
                </a:lnTo>
                <a:lnTo>
                  <a:pt x="562356" y="207009"/>
                </a:lnTo>
                <a:lnTo>
                  <a:pt x="571352" y="206722"/>
                </a:lnTo>
                <a:lnTo>
                  <a:pt x="611472" y="192720"/>
                </a:lnTo>
                <a:lnTo>
                  <a:pt x="620369" y="184022"/>
                </a:lnTo>
                <a:lnTo>
                  <a:pt x="553465" y="184022"/>
                </a:lnTo>
                <a:lnTo>
                  <a:pt x="545846" y="182625"/>
                </a:lnTo>
                <a:lnTo>
                  <a:pt x="533400" y="177037"/>
                </a:lnTo>
                <a:lnTo>
                  <a:pt x="528447" y="172846"/>
                </a:lnTo>
                <a:lnTo>
                  <a:pt x="524890" y="167385"/>
                </a:lnTo>
                <a:lnTo>
                  <a:pt x="521335" y="162305"/>
                </a:lnTo>
                <a:lnTo>
                  <a:pt x="519049" y="156590"/>
                </a:lnTo>
                <a:lnTo>
                  <a:pt x="516763" y="143763"/>
                </a:lnTo>
                <a:lnTo>
                  <a:pt x="516215" y="136973"/>
                </a:lnTo>
                <a:lnTo>
                  <a:pt x="516127" y="0"/>
                </a:lnTo>
                <a:close/>
              </a:path>
              <a:path w="636270" h="207009">
                <a:moveTo>
                  <a:pt x="635762" y="0"/>
                </a:moveTo>
                <a:lnTo>
                  <a:pt x="608838" y="0"/>
                </a:lnTo>
                <a:lnTo>
                  <a:pt x="608780" y="136973"/>
                </a:lnTo>
                <a:lnTo>
                  <a:pt x="608202" y="144017"/>
                </a:lnTo>
                <a:lnTo>
                  <a:pt x="578358" y="182625"/>
                </a:lnTo>
                <a:lnTo>
                  <a:pt x="570864" y="184022"/>
                </a:lnTo>
                <a:lnTo>
                  <a:pt x="620369" y="184022"/>
                </a:lnTo>
                <a:lnTo>
                  <a:pt x="634714" y="146145"/>
                </a:lnTo>
                <a:lnTo>
                  <a:pt x="635762" y="126618"/>
                </a:lnTo>
                <a:lnTo>
                  <a:pt x="635762" y="0"/>
                </a:lnTo>
                <a:close/>
              </a:path>
              <a:path w="636270" h="207009">
                <a:moveTo>
                  <a:pt x="94996" y="24002"/>
                </a:moveTo>
                <a:lnTo>
                  <a:pt x="68072" y="24002"/>
                </a:lnTo>
                <a:lnTo>
                  <a:pt x="68072" y="202818"/>
                </a:lnTo>
                <a:lnTo>
                  <a:pt x="94996" y="202818"/>
                </a:lnTo>
                <a:lnTo>
                  <a:pt x="94996" y="24002"/>
                </a:lnTo>
                <a:close/>
              </a:path>
              <a:path w="636270" h="207009">
                <a:moveTo>
                  <a:pt x="163068" y="0"/>
                </a:moveTo>
                <a:lnTo>
                  <a:pt x="0" y="0"/>
                </a:lnTo>
                <a:lnTo>
                  <a:pt x="0" y="24002"/>
                </a:lnTo>
                <a:lnTo>
                  <a:pt x="163068" y="24002"/>
                </a:lnTo>
                <a:lnTo>
                  <a:pt x="163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67882" y="1057910"/>
            <a:ext cx="73025" cy="81280"/>
          </a:xfrm>
          <a:custGeom>
            <a:avLst/>
            <a:gdLst/>
            <a:ahLst/>
            <a:cxnLst/>
            <a:rect l="l" t="t" r="r" b="b"/>
            <a:pathLst>
              <a:path w="73025" h="81280">
                <a:moveTo>
                  <a:pt x="0" y="0"/>
                </a:moveTo>
                <a:lnTo>
                  <a:pt x="0" y="81025"/>
                </a:lnTo>
                <a:lnTo>
                  <a:pt x="18414" y="81025"/>
                </a:lnTo>
                <a:lnTo>
                  <a:pt x="57150" y="73405"/>
                </a:lnTo>
                <a:lnTo>
                  <a:pt x="73025" y="45085"/>
                </a:lnTo>
                <a:lnTo>
                  <a:pt x="73025" y="38607"/>
                </a:lnTo>
                <a:lnTo>
                  <a:pt x="73025" y="31623"/>
                </a:lnTo>
                <a:lnTo>
                  <a:pt x="58419" y="7747"/>
                </a:lnTo>
                <a:lnTo>
                  <a:pt x="54228" y="4952"/>
                </a:lnTo>
                <a:lnTo>
                  <a:pt x="49148" y="2920"/>
                </a:lnTo>
                <a:lnTo>
                  <a:pt x="43560" y="1777"/>
                </a:lnTo>
                <a:lnTo>
                  <a:pt x="37845" y="507"/>
                </a:lnTo>
                <a:lnTo>
                  <a:pt x="30860" y="0"/>
                </a:lnTo>
                <a:lnTo>
                  <a:pt x="2235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3958" y="1057910"/>
            <a:ext cx="73025" cy="81280"/>
          </a:xfrm>
          <a:custGeom>
            <a:avLst/>
            <a:gdLst/>
            <a:ahLst/>
            <a:cxnLst/>
            <a:rect l="l" t="t" r="r" b="b"/>
            <a:pathLst>
              <a:path w="73025" h="81280">
                <a:moveTo>
                  <a:pt x="0" y="0"/>
                </a:moveTo>
                <a:lnTo>
                  <a:pt x="0" y="81025"/>
                </a:lnTo>
                <a:lnTo>
                  <a:pt x="18414" y="81025"/>
                </a:lnTo>
                <a:lnTo>
                  <a:pt x="57150" y="73405"/>
                </a:lnTo>
                <a:lnTo>
                  <a:pt x="73025" y="45085"/>
                </a:lnTo>
                <a:lnTo>
                  <a:pt x="73025" y="38607"/>
                </a:lnTo>
                <a:lnTo>
                  <a:pt x="73025" y="31623"/>
                </a:lnTo>
                <a:lnTo>
                  <a:pt x="58419" y="7747"/>
                </a:lnTo>
                <a:lnTo>
                  <a:pt x="54228" y="4952"/>
                </a:lnTo>
                <a:lnTo>
                  <a:pt x="49149" y="2920"/>
                </a:lnTo>
                <a:lnTo>
                  <a:pt x="43561" y="1777"/>
                </a:lnTo>
                <a:lnTo>
                  <a:pt x="37845" y="507"/>
                </a:lnTo>
                <a:lnTo>
                  <a:pt x="30861" y="0"/>
                </a:lnTo>
                <a:lnTo>
                  <a:pt x="2235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2469" y="1034669"/>
            <a:ext cx="146685" cy="207010"/>
          </a:xfrm>
          <a:custGeom>
            <a:avLst/>
            <a:gdLst/>
            <a:ahLst/>
            <a:cxnLst/>
            <a:rect l="l" t="t" r="r" b="b"/>
            <a:pathLst>
              <a:path w="146685" h="207009">
                <a:moveTo>
                  <a:pt x="0" y="0"/>
                </a:moveTo>
                <a:lnTo>
                  <a:pt x="26923" y="0"/>
                </a:lnTo>
                <a:lnTo>
                  <a:pt x="26923" y="126618"/>
                </a:lnTo>
                <a:lnTo>
                  <a:pt x="26923" y="135889"/>
                </a:lnTo>
                <a:lnTo>
                  <a:pt x="35686" y="167385"/>
                </a:lnTo>
                <a:lnTo>
                  <a:pt x="39242" y="172846"/>
                </a:lnTo>
                <a:lnTo>
                  <a:pt x="44195" y="177037"/>
                </a:lnTo>
                <a:lnTo>
                  <a:pt x="50418" y="179831"/>
                </a:lnTo>
                <a:lnTo>
                  <a:pt x="56641" y="182625"/>
                </a:lnTo>
                <a:lnTo>
                  <a:pt x="64261" y="184022"/>
                </a:lnTo>
                <a:lnTo>
                  <a:pt x="73151" y="184022"/>
                </a:lnTo>
                <a:lnTo>
                  <a:pt x="81660" y="184022"/>
                </a:lnTo>
                <a:lnTo>
                  <a:pt x="89153" y="182625"/>
                </a:lnTo>
                <a:lnTo>
                  <a:pt x="95630" y="179831"/>
                </a:lnTo>
                <a:lnTo>
                  <a:pt x="102234" y="177037"/>
                </a:lnTo>
                <a:lnTo>
                  <a:pt x="119633" y="136270"/>
                </a:lnTo>
                <a:lnTo>
                  <a:pt x="119633" y="127253"/>
                </a:lnTo>
                <a:lnTo>
                  <a:pt x="119633" y="0"/>
                </a:lnTo>
                <a:lnTo>
                  <a:pt x="146557" y="0"/>
                </a:lnTo>
                <a:lnTo>
                  <a:pt x="146557" y="126618"/>
                </a:lnTo>
                <a:lnTo>
                  <a:pt x="139791" y="170052"/>
                </a:lnTo>
                <a:lnTo>
                  <a:pt x="110966" y="199788"/>
                </a:lnTo>
                <a:lnTo>
                  <a:pt x="73151" y="207009"/>
                </a:lnTo>
                <a:lnTo>
                  <a:pt x="64557" y="206722"/>
                </a:lnTo>
                <a:lnTo>
                  <a:pt x="24231" y="192720"/>
                </a:lnTo>
                <a:lnTo>
                  <a:pt x="2411" y="155158"/>
                </a:lnTo>
                <a:lnTo>
                  <a:pt x="0" y="1266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0958" y="1034669"/>
            <a:ext cx="128270" cy="203200"/>
          </a:xfrm>
          <a:custGeom>
            <a:avLst/>
            <a:gdLst/>
            <a:ahLst/>
            <a:cxnLst/>
            <a:rect l="l" t="t" r="r" b="b"/>
            <a:pathLst>
              <a:path w="128270" h="203200">
                <a:moveTo>
                  <a:pt x="0" y="0"/>
                </a:moveTo>
                <a:lnTo>
                  <a:pt x="50926" y="0"/>
                </a:lnTo>
                <a:lnTo>
                  <a:pt x="59566" y="190"/>
                </a:lnTo>
                <a:lnTo>
                  <a:pt x="97408" y="8254"/>
                </a:lnTo>
                <a:lnTo>
                  <a:pt x="124372" y="38675"/>
                </a:lnTo>
                <a:lnTo>
                  <a:pt x="128015" y="61213"/>
                </a:lnTo>
                <a:lnTo>
                  <a:pt x="127728" y="67712"/>
                </a:lnTo>
                <a:lnTo>
                  <a:pt x="110236" y="106298"/>
                </a:lnTo>
                <a:lnTo>
                  <a:pt x="69595" y="125920"/>
                </a:lnTo>
                <a:lnTo>
                  <a:pt x="49783" y="127253"/>
                </a:lnTo>
                <a:lnTo>
                  <a:pt x="26924" y="127253"/>
                </a:lnTo>
                <a:lnTo>
                  <a:pt x="26924" y="202818"/>
                </a:lnTo>
                <a:lnTo>
                  <a:pt x="0" y="2028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87034" y="1034669"/>
            <a:ext cx="128270" cy="203200"/>
          </a:xfrm>
          <a:custGeom>
            <a:avLst/>
            <a:gdLst/>
            <a:ahLst/>
            <a:cxnLst/>
            <a:rect l="l" t="t" r="r" b="b"/>
            <a:pathLst>
              <a:path w="128270" h="203200">
                <a:moveTo>
                  <a:pt x="0" y="0"/>
                </a:moveTo>
                <a:lnTo>
                  <a:pt x="50926" y="0"/>
                </a:lnTo>
                <a:lnTo>
                  <a:pt x="59566" y="190"/>
                </a:lnTo>
                <a:lnTo>
                  <a:pt x="97408" y="8254"/>
                </a:lnTo>
                <a:lnTo>
                  <a:pt x="124372" y="38675"/>
                </a:lnTo>
                <a:lnTo>
                  <a:pt x="128015" y="61213"/>
                </a:lnTo>
                <a:lnTo>
                  <a:pt x="127728" y="67712"/>
                </a:lnTo>
                <a:lnTo>
                  <a:pt x="110236" y="106298"/>
                </a:lnTo>
                <a:lnTo>
                  <a:pt x="69595" y="125920"/>
                </a:lnTo>
                <a:lnTo>
                  <a:pt x="49783" y="127253"/>
                </a:lnTo>
                <a:lnTo>
                  <a:pt x="26924" y="127253"/>
                </a:lnTo>
                <a:lnTo>
                  <a:pt x="26924" y="202818"/>
                </a:lnTo>
                <a:lnTo>
                  <a:pt x="0" y="2028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03265" y="1034669"/>
            <a:ext cx="163195" cy="203200"/>
          </a:xfrm>
          <a:custGeom>
            <a:avLst/>
            <a:gdLst/>
            <a:ahLst/>
            <a:cxnLst/>
            <a:rect l="l" t="t" r="r" b="b"/>
            <a:pathLst>
              <a:path w="163195" h="203200">
                <a:moveTo>
                  <a:pt x="0" y="0"/>
                </a:moveTo>
                <a:lnTo>
                  <a:pt x="163068" y="0"/>
                </a:lnTo>
                <a:lnTo>
                  <a:pt x="163068" y="24002"/>
                </a:lnTo>
                <a:lnTo>
                  <a:pt x="94996" y="24002"/>
                </a:lnTo>
                <a:lnTo>
                  <a:pt x="94996" y="202818"/>
                </a:lnTo>
                <a:lnTo>
                  <a:pt x="68072" y="202818"/>
                </a:lnTo>
                <a:lnTo>
                  <a:pt x="68072" y="24002"/>
                </a:lnTo>
                <a:lnTo>
                  <a:pt x="0" y="2400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6920" y="1021080"/>
            <a:ext cx="896620" cy="2786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75371" y="1028827"/>
            <a:ext cx="903985" cy="2174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843" y="1825751"/>
            <a:ext cx="146304" cy="1539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3229" y="1758695"/>
            <a:ext cx="1016520" cy="2251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8525" y="1758695"/>
            <a:ext cx="729996" cy="2251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30036" y="1758695"/>
            <a:ext cx="439420" cy="2251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88328" y="1757298"/>
            <a:ext cx="717296" cy="2265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67866" y="1758695"/>
            <a:ext cx="2118995" cy="6139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38340" y="1758695"/>
            <a:ext cx="1542288" cy="2251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3480" y="2149475"/>
            <a:ext cx="579831" cy="2231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02050" y="1766442"/>
            <a:ext cx="2007743" cy="6061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23458" y="2093976"/>
            <a:ext cx="1872107" cy="2771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98181" y="2107564"/>
            <a:ext cx="636270" cy="207010"/>
          </a:xfrm>
          <a:custGeom>
            <a:avLst/>
            <a:gdLst/>
            <a:ahLst/>
            <a:cxnLst/>
            <a:rect l="l" t="t" r="r" b="b"/>
            <a:pathLst>
              <a:path w="636270" h="207010">
                <a:moveTo>
                  <a:pt x="388620" y="0"/>
                </a:moveTo>
                <a:lnTo>
                  <a:pt x="337693" y="0"/>
                </a:lnTo>
                <a:lnTo>
                  <a:pt x="337693" y="202819"/>
                </a:lnTo>
                <a:lnTo>
                  <a:pt x="364617" y="202819"/>
                </a:lnTo>
                <a:lnTo>
                  <a:pt x="364617" y="127254"/>
                </a:lnTo>
                <a:lnTo>
                  <a:pt x="387476" y="127254"/>
                </a:lnTo>
                <a:lnTo>
                  <a:pt x="430176" y="118943"/>
                </a:lnTo>
                <a:lnTo>
                  <a:pt x="449960" y="104267"/>
                </a:lnTo>
                <a:lnTo>
                  <a:pt x="364617" y="104267"/>
                </a:lnTo>
                <a:lnTo>
                  <a:pt x="364617" y="23240"/>
                </a:lnTo>
                <a:lnTo>
                  <a:pt x="452994" y="23240"/>
                </a:lnTo>
                <a:lnTo>
                  <a:pt x="451643" y="21542"/>
                </a:lnTo>
                <a:lnTo>
                  <a:pt x="412587" y="1714"/>
                </a:lnTo>
                <a:lnTo>
                  <a:pt x="397259" y="190"/>
                </a:lnTo>
                <a:lnTo>
                  <a:pt x="388620" y="0"/>
                </a:lnTo>
                <a:close/>
              </a:path>
              <a:path w="636270" h="207010">
                <a:moveTo>
                  <a:pt x="452994" y="23240"/>
                </a:moveTo>
                <a:lnTo>
                  <a:pt x="395477" y="23240"/>
                </a:lnTo>
                <a:lnTo>
                  <a:pt x="402463" y="23749"/>
                </a:lnTo>
                <a:lnTo>
                  <a:pt x="408177" y="25019"/>
                </a:lnTo>
                <a:lnTo>
                  <a:pt x="437642" y="54863"/>
                </a:lnTo>
                <a:lnTo>
                  <a:pt x="437642" y="68325"/>
                </a:lnTo>
                <a:lnTo>
                  <a:pt x="416178" y="99822"/>
                </a:lnTo>
                <a:lnTo>
                  <a:pt x="383032" y="104267"/>
                </a:lnTo>
                <a:lnTo>
                  <a:pt x="449960" y="104267"/>
                </a:lnTo>
                <a:lnTo>
                  <a:pt x="465421" y="67712"/>
                </a:lnTo>
                <a:lnTo>
                  <a:pt x="465709" y="61213"/>
                </a:lnTo>
                <a:lnTo>
                  <a:pt x="465304" y="53066"/>
                </a:lnTo>
                <a:lnTo>
                  <a:pt x="464089" y="45561"/>
                </a:lnTo>
                <a:lnTo>
                  <a:pt x="462065" y="38675"/>
                </a:lnTo>
                <a:lnTo>
                  <a:pt x="459232" y="32385"/>
                </a:lnTo>
                <a:lnTo>
                  <a:pt x="455759" y="26719"/>
                </a:lnTo>
                <a:lnTo>
                  <a:pt x="452994" y="23240"/>
                </a:lnTo>
                <a:close/>
              </a:path>
              <a:path w="636270" h="207010">
                <a:moveTo>
                  <a:pt x="234696" y="0"/>
                </a:moveTo>
                <a:lnTo>
                  <a:pt x="183769" y="0"/>
                </a:lnTo>
                <a:lnTo>
                  <a:pt x="183769" y="202819"/>
                </a:lnTo>
                <a:lnTo>
                  <a:pt x="210693" y="202819"/>
                </a:lnTo>
                <a:lnTo>
                  <a:pt x="210693" y="127254"/>
                </a:lnTo>
                <a:lnTo>
                  <a:pt x="233552" y="127254"/>
                </a:lnTo>
                <a:lnTo>
                  <a:pt x="276252" y="118943"/>
                </a:lnTo>
                <a:lnTo>
                  <a:pt x="296036" y="104267"/>
                </a:lnTo>
                <a:lnTo>
                  <a:pt x="210693" y="104267"/>
                </a:lnTo>
                <a:lnTo>
                  <a:pt x="210693" y="23240"/>
                </a:lnTo>
                <a:lnTo>
                  <a:pt x="299070" y="23240"/>
                </a:lnTo>
                <a:lnTo>
                  <a:pt x="297719" y="21542"/>
                </a:lnTo>
                <a:lnTo>
                  <a:pt x="258663" y="1714"/>
                </a:lnTo>
                <a:lnTo>
                  <a:pt x="243335" y="190"/>
                </a:lnTo>
                <a:lnTo>
                  <a:pt x="234696" y="0"/>
                </a:lnTo>
                <a:close/>
              </a:path>
              <a:path w="636270" h="207010">
                <a:moveTo>
                  <a:pt x="299070" y="23240"/>
                </a:moveTo>
                <a:lnTo>
                  <a:pt x="241553" y="23240"/>
                </a:lnTo>
                <a:lnTo>
                  <a:pt x="248539" y="23749"/>
                </a:lnTo>
                <a:lnTo>
                  <a:pt x="254253" y="25019"/>
                </a:lnTo>
                <a:lnTo>
                  <a:pt x="283718" y="54863"/>
                </a:lnTo>
                <a:lnTo>
                  <a:pt x="283718" y="68325"/>
                </a:lnTo>
                <a:lnTo>
                  <a:pt x="262254" y="99822"/>
                </a:lnTo>
                <a:lnTo>
                  <a:pt x="229108" y="104267"/>
                </a:lnTo>
                <a:lnTo>
                  <a:pt x="296036" y="104267"/>
                </a:lnTo>
                <a:lnTo>
                  <a:pt x="311497" y="67712"/>
                </a:lnTo>
                <a:lnTo>
                  <a:pt x="311785" y="61213"/>
                </a:lnTo>
                <a:lnTo>
                  <a:pt x="311380" y="53066"/>
                </a:lnTo>
                <a:lnTo>
                  <a:pt x="310165" y="45561"/>
                </a:lnTo>
                <a:lnTo>
                  <a:pt x="308141" y="38675"/>
                </a:lnTo>
                <a:lnTo>
                  <a:pt x="305308" y="32385"/>
                </a:lnTo>
                <a:lnTo>
                  <a:pt x="301835" y="26719"/>
                </a:lnTo>
                <a:lnTo>
                  <a:pt x="299070" y="23240"/>
                </a:lnTo>
                <a:close/>
              </a:path>
              <a:path w="636270" h="207010">
                <a:moveTo>
                  <a:pt x="516127" y="0"/>
                </a:moveTo>
                <a:lnTo>
                  <a:pt x="489203" y="0"/>
                </a:lnTo>
                <a:lnTo>
                  <a:pt x="489203" y="126619"/>
                </a:lnTo>
                <a:lnTo>
                  <a:pt x="496095" y="170106"/>
                </a:lnTo>
                <a:lnTo>
                  <a:pt x="524813" y="199717"/>
                </a:lnTo>
                <a:lnTo>
                  <a:pt x="562355" y="207010"/>
                </a:lnTo>
                <a:lnTo>
                  <a:pt x="571352" y="206722"/>
                </a:lnTo>
                <a:lnTo>
                  <a:pt x="611472" y="192720"/>
                </a:lnTo>
                <a:lnTo>
                  <a:pt x="620369" y="184023"/>
                </a:lnTo>
                <a:lnTo>
                  <a:pt x="553466" y="184023"/>
                </a:lnTo>
                <a:lnTo>
                  <a:pt x="545846" y="182625"/>
                </a:lnTo>
                <a:lnTo>
                  <a:pt x="533400" y="177037"/>
                </a:lnTo>
                <a:lnTo>
                  <a:pt x="528447" y="172847"/>
                </a:lnTo>
                <a:lnTo>
                  <a:pt x="524891" y="167386"/>
                </a:lnTo>
                <a:lnTo>
                  <a:pt x="521335" y="162306"/>
                </a:lnTo>
                <a:lnTo>
                  <a:pt x="519049" y="156590"/>
                </a:lnTo>
                <a:lnTo>
                  <a:pt x="516763" y="143763"/>
                </a:lnTo>
                <a:lnTo>
                  <a:pt x="516215" y="136973"/>
                </a:lnTo>
                <a:lnTo>
                  <a:pt x="516127" y="0"/>
                </a:lnTo>
                <a:close/>
              </a:path>
              <a:path w="636270" h="207010">
                <a:moveTo>
                  <a:pt x="635762" y="0"/>
                </a:moveTo>
                <a:lnTo>
                  <a:pt x="608838" y="0"/>
                </a:lnTo>
                <a:lnTo>
                  <a:pt x="608780" y="136973"/>
                </a:lnTo>
                <a:lnTo>
                  <a:pt x="608202" y="144018"/>
                </a:lnTo>
                <a:lnTo>
                  <a:pt x="578358" y="182625"/>
                </a:lnTo>
                <a:lnTo>
                  <a:pt x="570865" y="184023"/>
                </a:lnTo>
                <a:lnTo>
                  <a:pt x="620369" y="184023"/>
                </a:lnTo>
                <a:lnTo>
                  <a:pt x="634714" y="146145"/>
                </a:lnTo>
                <a:lnTo>
                  <a:pt x="635762" y="126619"/>
                </a:lnTo>
                <a:lnTo>
                  <a:pt x="635762" y="0"/>
                </a:lnTo>
                <a:close/>
              </a:path>
              <a:path w="636270" h="207010">
                <a:moveTo>
                  <a:pt x="94996" y="24002"/>
                </a:moveTo>
                <a:lnTo>
                  <a:pt x="68072" y="24002"/>
                </a:lnTo>
                <a:lnTo>
                  <a:pt x="68072" y="202819"/>
                </a:lnTo>
                <a:lnTo>
                  <a:pt x="94996" y="202819"/>
                </a:lnTo>
                <a:lnTo>
                  <a:pt x="94996" y="24002"/>
                </a:lnTo>
                <a:close/>
              </a:path>
              <a:path w="636270" h="207010">
                <a:moveTo>
                  <a:pt x="163195" y="0"/>
                </a:moveTo>
                <a:lnTo>
                  <a:pt x="0" y="0"/>
                </a:lnTo>
                <a:lnTo>
                  <a:pt x="0" y="24002"/>
                </a:lnTo>
                <a:lnTo>
                  <a:pt x="163195" y="24002"/>
                </a:lnTo>
                <a:lnTo>
                  <a:pt x="1631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62797" y="2130805"/>
            <a:ext cx="73025" cy="81280"/>
          </a:xfrm>
          <a:custGeom>
            <a:avLst/>
            <a:gdLst/>
            <a:ahLst/>
            <a:cxnLst/>
            <a:rect l="l" t="t" r="r" b="b"/>
            <a:pathLst>
              <a:path w="73025" h="81280">
                <a:moveTo>
                  <a:pt x="0" y="0"/>
                </a:moveTo>
                <a:lnTo>
                  <a:pt x="0" y="81026"/>
                </a:lnTo>
                <a:lnTo>
                  <a:pt x="18415" y="81026"/>
                </a:lnTo>
                <a:lnTo>
                  <a:pt x="57150" y="73406"/>
                </a:lnTo>
                <a:lnTo>
                  <a:pt x="73025" y="45085"/>
                </a:lnTo>
                <a:lnTo>
                  <a:pt x="73025" y="38608"/>
                </a:lnTo>
                <a:lnTo>
                  <a:pt x="73025" y="31623"/>
                </a:lnTo>
                <a:lnTo>
                  <a:pt x="43560" y="1778"/>
                </a:lnTo>
                <a:lnTo>
                  <a:pt x="37846" y="508"/>
                </a:lnTo>
                <a:lnTo>
                  <a:pt x="30860" y="0"/>
                </a:lnTo>
                <a:lnTo>
                  <a:pt x="2235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08873" y="2130805"/>
            <a:ext cx="73025" cy="81280"/>
          </a:xfrm>
          <a:custGeom>
            <a:avLst/>
            <a:gdLst/>
            <a:ahLst/>
            <a:cxnLst/>
            <a:rect l="l" t="t" r="r" b="b"/>
            <a:pathLst>
              <a:path w="73025" h="81280">
                <a:moveTo>
                  <a:pt x="0" y="0"/>
                </a:moveTo>
                <a:lnTo>
                  <a:pt x="0" y="81026"/>
                </a:lnTo>
                <a:lnTo>
                  <a:pt x="18415" y="81026"/>
                </a:lnTo>
                <a:lnTo>
                  <a:pt x="57150" y="73406"/>
                </a:lnTo>
                <a:lnTo>
                  <a:pt x="73025" y="45085"/>
                </a:lnTo>
                <a:lnTo>
                  <a:pt x="73025" y="38608"/>
                </a:lnTo>
                <a:lnTo>
                  <a:pt x="73025" y="31623"/>
                </a:lnTo>
                <a:lnTo>
                  <a:pt x="43560" y="1778"/>
                </a:lnTo>
                <a:lnTo>
                  <a:pt x="37846" y="508"/>
                </a:lnTo>
                <a:lnTo>
                  <a:pt x="30860" y="0"/>
                </a:lnTo>
                <a:lnTo>
                  <a:pt x="2235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87384" y="2107564"/>
            <a:ext cx="146685" cy="207010"/>
          </a:xfrm>
          <a:custGeom>
            <a:avLst/>
            <a:gdLst/>
            <a:ahLst/>
            <a:cxnLst/>
            <a:rect l="l" t="t" r="r" b="b"/>
            <a:pathLst>
              <a:path w="146684" h="207010">
                <a:moveTo>
                  <a:pt x="0" y="0"/>
                </a:moveTo>
                <a:lnTo>
                  <a:pt x="26924" y="0"/>
                </a:lnTo>
                <a:lnTo>
                  <a:pt x="26924" y="126619"/>
                </a:lnTo>
                <a:lnTo>
                  <a:pt x="26924" y="135889"/>
                </a:lnTo>
                <a:lnTo>
                  <a:pt x="35687" y="167386"/>
                </a:lnTo>
                <a:lnTo>
                  <a:pt x="39243" y="172847"/>
                </a:lnTo>
                <a:lnTo>
                  <a:pt x="44196" y="177037"/>
                </a:lnTo>
                <a:lnTo>
                  <a:pt x="50419" y="179832"/>
                </a:lnTo>
                <a:lnTo>
                  <a:pt x="56642" y="182625"/>
                </a:lnTo>
                <a:lnTo>
                  <a:pt x="64262" y="184023"/>
                </a:lnTo>
                <a:lnTo>
                  <a:pt x="73151" y="184023"/>
                </a:lnTo>
                <a:lnTo>
                  <a:pt x="81661" y="184023"/>
                </a:lnTo>
                <a:lnTo>
                  <a:pt x="89154" y="182625"/>
                </a:lnTo>
                <a:lnTo>
                  <a:pt x="95631" y="179832"/>
                </a:lnTo>
                <a:lnTo>
                  <a:pt x="102235" y="177037"/>
                </a:lnTo>
                <a:lnTo>
                  <a:pt x="119634" y="136271"/>
                </a:lnTo>
                <a:lnTo>
                  <a:pt x="119634" y="127254"/>
                </a:lnTo>
                <a:lnTo>
                  <a:pt x="119634" y="0"/>
                </a:lnTo>
                <a:lnTo>
                  <a:pt x="146558" y="0"/>
                </a:lnTo>
                <a:lnTo>
                  <a:pt x="146558" y="126619"/>
                </a:lnTo>
                <a:lnTo>
                  <a:pt x="139791" y="170052"/>
                </a:lnTo>
                <a:lnTo>
                  <a:pt x="110966" y="199788"/>
                </a:lnTo>
                <a:lnTo>
                  <a:pt x="73151" y="207010"/>
                </a:lnTo>
                <a:lnTo>
                  <a:pt x="64557" y="206722"/>
                </a:lnTo>
                <a:lnTo>
                  <a:pt x="24231" y="192720"/>
                </a:lnTo>
                <a:lnTo>
                  <a:pt x="2411" y="155158"/>
                </a:lnTo>
                <a:lnTo>
                  <a:pt x="0" y="1266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35873" y="2107564"/>
            <a:ext cx="128270" cy="203200"/>
          </a:xfrm>
          <a:custGeom>
            <a:avLst/>
            <a:gdLst/>
            <a:ahLst/>
            <a:cxnLst/>
            <a:rect l="l" t="t" r="r" b="b"/>
            <a:pathLst>
              <a:path w="128270" h="203200">
                <a:moveTo>
                  <a:pt x="0" y="0"/>
                </a:moveTo>
                <a:lnTo>
                  <a:pt x="50926" y="0"/>
                </a:lnTo>
                <a:lnTo>
                  <a:pt x="59566" y="190"/>
                </a:lnTo>
                <a:lnTo>
                  <a:pt x="97408" y="8255"/>
                </a:lnTo>
                <a:lnTo>
                  <a:pt x="124372" y="38675"/>
                </a:lnTo>
                <a:lnTo>
                  <a:pt x="128016" y="61213"/>
                </a:lnTo>
                <a:lnTo>
                  <a:pt x="127728" y="67712"/>
                </a:lnTo>
                <a:lnTo>
                  <a:pt x="110235" y="106299"/>
                </a:lnTo>
                <a:lnTo>
                  <a:pt x="69596" y="125920"/>
                </a:lnTo>
                <a:lnTo>
                  <a:pt x="49783" y="127254"/>
                </a:lnTo>
                <a:lnTo>
                  <a:pt x="26924" y="127254"/>
                </a:lnTo>
                <a:lnTo>
                  <a:pt x="26924" y="202819"/>
                </a:lnTo>
                <a:lnTo>
                  <a:pt x="0" y="2028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81950" y="2107564"/>
            <a:ext cx="128270" cy="203200"/>
          </a:xfrm>
          <a:custGeom>
            <a:avLst/>
            <a:gdLst/>
            <a:ahLst/>
            <a:cxnLst/>
            <a:rect l="l" t="t" r="r" b="b"/>
            <a:pathLst>
              <a:path w="128270" h="203200">
                <a:moveTo>
                  <a:pt x="0" y="0"/>
                </a:moveTo>
                <a:lnTo>
                  <a:pt x="50926" y="0"/>
                </a:lnTo>
                <a:lnTo>
                  <a:pt x="59566" y="190"/>
                </a:lnTo>
                <a:lnTo>
                  <a:pt x="97408" y="8255"/>
                </a:lnTo>
                <a:lnTo>
                  <a:pt x="124372" y="38675"/>
                </a:lnTo>
                <a:lnTo>
                  <a:pt x="128016" y="61213"/>
                </a:lnTo>
                <a:lnTo>
                  <a:pt x="127728" y="67712"/>
                </a:lnTo>
                <a:lnTo>
                  <a:pt x="110235" y="106299"/>
                </a:lnTo>
                <a:lnTo>
                  <a:pt x="69596" y="125920"/>
                </a:lnTo>
                <a:lnTo>
                  <a:pt x="49783" y="127254"/>
                </a:lnTo>
                <a:lnTo>
                  <a:pt x="26924" y="127254"/>
                </a:lnTo>
                <a:lnTo>
                  <a:pt x="26924" y="202819"/>
                </a:lnTo>
                <a:lnTo>
                  <a:pt x="0" y="2028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8181" y="2107564"/>
            <a:ext cx="163195" cy="203200"/>
          </a:xfrm>
          <a:custGeom>
            <a:avLst/>
            <a:gdLst/>
            <a:ahLst/>
            <a:cxnLst/>
            <a:rect l="l" t="t" r="r" b="b"/>
            <a:pathLst>
              <a:path w="163195" h="203200">
                <a:moveTo>
                  <a:pt x="0" y="0"/>
                </a:moveTo>
                <a:lnTo>
                  <a:pt x="163195" y="0"/>
                </a:lnTo>
                <a:lnTo>
                  <a:pt x="163195" y="24002"/>
                </a:lnTo>
                <a:lnTo>
                  <a:pt x="94996" y="24002"/>
                </a:lnTo>
                <a:lnTo>
                  <a:pt x="94996" y="202819"/>
                </a:lnTo>
                <a:lnTo>
                  <a:pt x="68072" y="202819"/>
                </a:lnTo>
                <a:lnTo>
                  <a:pt x="68072" y="24002"/>
                </a:lnTo>
                <a:lnTo>
                  <a:pt x="0" y="2400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4700" y="2563367"/>
            <a:ext cx="147447" cy="15684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3229" y="2496311"/>
            <a:ext cx="2276995" cy="2786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6478" y="2551810"/>
            <a:ext cx="1009015" cy="2231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2253" y="2496311"/>
            <a:ext cx="1306703" cy="27711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14669" y="2496311"/>
            <a:ext cx="439420" cy="2251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03390" y="2496311"/>
            <a:ext cx="1097915" cy="27711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41461" y="2508630"/>
            <a:ext cx="434975" cy="208279"/>
          </a:xfrm>
          <a:custGeom>
            <a:avLst/>
            <a:gdLst/>
            <a:ahLst/>
            <a:cxnLst/>
            <a:rect l="l" t="t" r="r" b="b"/>
            <a:pathLst>
              <a:path w="434975" h="208280">
                <a:moveTo>
                  <a:pt x="114966" y="70866"/>
                </a:moveTo>
                <a:lnTo>
                  <a:pt x="63754" y="70866"/>
                </a:lnTo>
                <a:lnTo>
                  <a:pt x="68580" y="71247"/>
                </a:lnTo>
                <a:lnTo>
                  <a:pt x="73279" y="71882"/>
                </a:lnTo>
                <a:lnTo>
                  <a:pt x="77978" y="72644"/>
                </a:lnTo>
                <a:lnTo>
                  <a:pt x="82042" y="74041"/>
                </a:lnTo>
                <a:lnTo>
                  <a:pt x="85217" y="76073"/>
                </a:lnTo>
                <a:lnTo>
                  <a:pt x="88519" y="78105"/>
                </a:lnTo>
                <a:lnTo>
                  <a:pt x="91059" y="80899"/>
                </a:lnTo>
                <a:lnTo>
                  <a:pt x="92837" y="84582"/>
                </a:lnTo>
                <a:lnTo>
                  <a:pt x="94742" y="88265"/>
                </a:lnTo>
                <a:lnTo>
                  <a:pt x="95631" y="93091"/>
                </a:lnTo>
                <a:lnTo>
                  <a:pt x="95631" y="104013"/>
                </a:lnTo>
                <a:lnTo>
                  <a:pt x="85703" y="104636"/>
                </a:lnTo>
                <a:lnTo>
                  <a:pt x="76120" y="105378"/>
                </a:lnTo>
                <a:lnTo>
                  <a:pt x="34482" y="112726"/>
                </a:lnTo>
                <a:lnTo>
                  <a:pt x="3804" y="138928"/>
                </a:lnTo>
                <a:lnTo>
                  <a:pt x="0" y="160020"/>
                </a:lnTo>
                <a:lnTo>
                  <a:pt x="49" y="167005"/>
                </a:lnTo>
                <a:lnTo>
                  <a:pt x="1270" y="173228"/>
                </a:lnTo>
                <a:lnTo>
                  <a:pt x="3732" y="179451"/>
                </a:lnTo>
                <a:lnTo>
                  <a:pt x="6096" y="185547"/>
                </a:lnTo>
                <a:lnTo>
                  <a:pt x="28321" y="204724"/>
                </a:lnTo>
                <a:lnTo>
                  <a:pt x="34036" y="207137"/>
                </a:lnTo>
                <a:lnTo>
                  <a:pt x="39878" y="208280"/>
                </a:lnTo>
                <a:lnTo>
                  <a:pt x="53848" y="208280"/>
                </a:lnTo>
                <a:lnTo>
                  <a:pt x="59690" y="207645"/>
                </a:lnTo>
                <a:lnTo>
                  <a:pt x="68199" y="205105"/>
                </a:lnTo>
                <a:lnTo>
                  <a:pt x="72517" y="203327"/>
                </a:lnTo>
                <a:lnTo>
                  <a:pt x="77089" y="200914"/>
                </a:lnTo>
                <a:lnTo>
                  <a:pt x="80391" y="199263"/>
                </a:lnTo>
                <a:lnTo>
                  <a:pt x="83693" y="197104"/>
                </a:lnTo>
                <a:lnTo>
                  <a:pt x="90678" y="191643"/>
                </a:lnTo>
                <a:lnTo>
                  <a:pt x="95631" y="187833"/>
                </a:lnTo>
                <a:lnTo>
                  <a:pt x="121031" y="187833"/>
                </a:lnTo>
                <a:lnTo>
                  <a:pt x="121031" y="184785"/>
                </a:lnTo>
                <a:lnTo>
                  <a:pt x="45847" y="184785"/>
                </a:lnTo>
                <a:lnTo>
                  <a:pt x="38735" y="182499"/>
                </a:lnTo>
                <a:lnTo>
                  <a:pt x="33782" y="178054"/>
                </a:lnTo>
                <a:lnTo>
                  <a:pt x="28956" y="173609"/>
                </a:lnTo>
                <a:lnTo>
                  <a:pt x="26416" y="167005"/>
                </a:lnTo>
                <a:lnTo>
                  <a:pt x="26416" y="150622"/>
                </a:lnTo>
                <a:lnTo>
                  <a:pt x="28702" y="144653"/>
                </a:lnTo>
                <a:lnTo>
                  <a:pt x="37592" y="136017"/>
                </a:lnTo>
                <a:lnTo>
                  <a:pt x="43180" y="132715"/>
                </a:lnTo>
                <a:lnTo>
                  <a:pt x="50038" y="130683"/>
                </a:lnTo>
                <a:lnTo>
                  <a:pt x="55753" y="128905"/>
                </a:lnTo>
                <a:lnTo>
                  <a:pt x="63246" y="127635"/>
                </a:lnTo>
                <a:lnTo>
                  <a:pt x="72517" y="126619"/>
                </a:lnTo>
                <a:lnTo>
                  <a:pt x="89535" y="124968"/>
                </a:lnTo>
                <a:lnTo>
                  <a:pt x="95631" y="124460"/>
                </a:lnTo>
                <a:lnTo>
                  <a:pt x="121031" y="124460"/>
                </a:lnTo>
                <a:lnTo>
                  <a:pt x="121031" y="90551"/>
                </a:lnTo>
                <a:lnTo>
                  <a:pt x="119761" y="82423"/>
                </a:lnTo>
                <a:lnTo>
                  <a:pt x="116967" y="75819"/>
                </a:lnTo>
                <a:lnTo>
                  <a:pt x="114966" y="70866"/>
                </a:lnTo>
                <a:close/>
              </a:path>
              <a:path w="434975" h="208280">
                <a:moveTo>
                  <a:pt x="121031" y="187833"/>
                </a:moveTo>
                <a:lnTo>
                  <a:pt x="95631" y="187833"/>
                </a:lnTo>
                <a:lnTo>
                  <a:pt x="95631" y="204089"/>
                </a:lnTo>
                <a:lnTo>
                  <a:pt x="121031" y="204089"/>
                </a:lnTo>
                <a:lnTo>
                  <a:pt x="121031" y="187833"/>
                </a:lnTo>
                <a:close/>
              </a:path>
              <a:path w="434975" h="208280">
                <a:moveTo>
                  <a:pt x="121031" y="124460"/>
                </a:moveTo>
                <a:lnTo>
                  <a:pt x="95631" y="124460"/>
                </a:lnTo>
                <a:lnTo>
                  <a:pt x="95631" y="166624"/>
                </a:lnTo>
                <a:lnTo>
                  <a:pt x="89916" y="171704"/>
                </a:lnTo>
                <a:lnTo>
                  <a:pt x="83820" y="176022"/>
                </a:lnTo>
                <a:lnTo>
                  <a:pt x="77216" y="179451"/>
                </a:lnTo>
                <a:lnTo>
                  <a:pt x="70739" y="183007"/>
                </a:lnTo>
                <a:lnTo>
                  <a:pt x="63373" y="184785"/>
                </a:lnTo>
                <a:lnTo>
                  <a:pt x="121031" y="184785"/>
                </a:lnTo>
                <a:lnTo>
                  <a:pt x="121031" y="124460"/>
                </a:lnTo>
                <a:close/>
              </a:path>
              <a:path w="434975" h="208280">
                <a:moveTo>
                  <a:pt x="58801" y="48260"/>
                </a:moveTo>
                <a:lnTo>
                  <a:pt x="17145" y="53848"/>
                </a:lnTo>
                <a:lnTo>
                  <a:pt x="12446" y="55245"/>
                </a:lnTo>
                <a:lnTo>
                  <a:pt x="12446" y="81280"/>
                </a:lnTo>
                <a:lnTo>
                  <a:pt x="13970" y="81280"/>
                </a:lnTo>
                <a:lnTo>
                  <a:pt x="21844" y="77851"/>
                </a:lnTo>
                <a:lnTo>
                  <a:pt x="29845" y="75311"/>
                </a:lnTo>
                <a:lnTo>
                  <a:pt x="45847" y="71755"/>
                </a:lnTo>
                <a:lnTo>
                  <a:pt x="52832" y="70866"/>
                </a:lnTo>
                <a:lnTo>
                  <a:pt x="114966" y="70866"/>
                </a:lnTo>
                <a:lnTo>
                  <a:pt x="114300" y="69215"/>
                </a:lnTo>
                <a:lnTo>
                  <a:pt x="79571" y="49706"/>
                </a:lnTo>
                <a:lnTo>
                  <a:pt x="66375" y="48424"/>
                </a:lnTo>
                <a:lnTo>
                  <a:pt x="58801" y="48260"/>
                </a:lnTo>
                <a:close/>
              </a:path>
              <a:path w="434975" h="208280">
                <a:moveTo>
                  <a:pt x="433070" y="51943"/>
                </a:moveTo>
                <a:lnTo>
                  <a:pt x="407416" y="51943"/>
                </a:lnTo>
                <a:lnTo>
                  <a:pt x="407416" y="204089"/>
                </a:lnTo>
                <a:lnTo>
                  <a:pt x="433070" y="204089"/>
                </a:lnTo>
                <a:lnTo>
                  <a:pt x="433070" y="51943"/>
                </a:lnTo>
                <a:close/>
              </a:path>
              <a:path w="434975" h="208280">
                <a:moveTo>
                  <a:pt x="184023" y="51943"/>
                </a:moveTo>
                <a:lnTo>
                  <a:pt x="158496" y="51943"/>
                </a:lnTo>
                <a:lnTo>
                  <a:pt x="158496" y="204089"/>
                </a:lnTo>
                <a:lnTo>
                  <a:pt x="184023" y="204089"/>
                </a:lnTo>
                <a:lnTo>
                  <a:pt x="184023" y="90551"/>
                </a:lnTo>
                <a:lnTo>
                  <a:pt x="190500" y="85090"/>
                </a:lnTo>
                <a:lnTo>
                  <a:pt x="197166" y="80613"/>
                </a:lnTo>
                <a:lnTo>
                  <a:pt x="210693" y="73787"/>
                </a:lnTo>
                <a:lnTo>
                  <a:pt x="217170" y="72136"/>
                </a:lnTo>
                <a:lnTo>
                  <a:pt x="271490" y="72136"/>
                </a:lnTo>
                <a:lnTo>
                  <a:pt x="270930" y="70727"/>
                </a:lnTo>
                <a:lnTo>
                  <a:pt x="269667" y="68834"/>
                </a:lnTo>
                <a:lnTo>
                  <a:pt x="184023" y="68834"/>
                </a:lnTo>
                <a:lnTo>
                  <a:pt x="184023" y="51943"/>
                </a:lnTo>
                <a:close/>
              </a:path>
              <a:path w="434975" h="208280">
                <a:moveTo>
                  <a:pt x="271490" y="72136"/>
                </a:moveTo>
                <a:lnTo>
                  <a:pt x="229997" y="72136"/>
                </a:lnTo>
                <a:lnTo>
                  <a:pt x="235077" y="73025"/>
                </a:lnTo>
                <a:lnTo>
                  <a:pt x="238760" y="74930"/>
                </a:lnTo>
                <a:lnTo>
                  <a:pt x="252476" y="110490"/>
                </a:lnTo>
                <a:lnTo>
                  <a:pt x="252476" y="204089"/>
                </a:lnTo>
                <a:lnTo>
                  <a:pt x="278003" y="204089"/>
                </a:lnTo>
                <a:lnTo>
                  <a:pt x="277920" y="104013"/>
                </a:lnTo>
                <a:lnTo>
                  <a:pt x="277217" y="92166"/>
                </a:lnTo>
                <a:lnTo>
                  <a:pt x="274859" y="80613"/>
                </a:lnTo>
                <a:lnTo>
                  <a:pt x="271490" y="72136"/>
                </a:lnTo>
                <a:close/>
              </a:path>
              <a:path w="434975" h="208280">
                <a:moveTo>
                  <a:pt x="230251" y="47752"/>
                </a:moveTo>
                <a:lnTo>
                  <a:pt x="221996" y="47752"/>
                </a:lnTo>
                <a:lnTo>
                  <a:pt x="214122" y="49530"/>
                </a:lnTo>
                <a:lnTo>
                  <a:pt x="184023" y="68834"/>
                </a:lnTo>
                <a:lnTo>
                  <a:pt x="269667" y="68834"/>
                </a:lnTo>
                <a:lnTo>
                  <a:pt x="230251" y="47752"/>
                </a:lnTo>
                <a:close/>
              </a:path>
              <a:path w="434975" h="208280">
                <a:moveTo>
                  <a:pt x="341122" y="73279"/>
                </a:moveTo>
                <a:lnTo>
                  <a:pt x="315595" y="73279"/>
                </a:lnTo>
                <a:lnTo>
                  <a:pt x="315701" y="159258"/>
                </a:lnTo>
                <a:lnTo>
                  <a:pt x="333682" y="200386"/>
                </a:lnTo>
                <a:lnTo>
                  <a:pt x="359918" y="207137"/>
                </a:lnTo>
                <a:lnTo>
                  <a:pt x="364109" y="207137"/>
                </a:lnTo>
                <a:lnTo>
                  <a:pt x="368681" y="206756"/>
                </a:lnTo>
                <a:lnTo>
                  <a:pt x="373634" y="205867"/>
                </a:lnTo>
                <a:lnTo>
                  <a:pt x="378587" y="205105"/>
                </a:lnTo>
                <a:lnTo>
                  <a:pt x="383413" y="204089"/>
                </a:lnTo>
                <a:lnTo>
                  <a:pt x="388239" y="202692"/>
                </a:lnTo>
                <a:lnTo>
                  <a:pt x="388239" y="184658"/>
                </a:lnTo>
                <a:lnTo>
                  <a:pt x="360299" y="184658"/>
                </a:lnTo>
                <a:lnTo>
                  <a:pt x="355600" y="183769"/>
                </a:lnTo>
                <a:lnTo>
                  <a:pt x="341249" y="159258"/>
                </a:lnTo>
                <a:lnTo>
                  <a:pt x="341122" y="73279"/>
                </a:lnTo>
                <a:close/>
              </a:path>
              <a:path w="434975" h="208280">
                <a:moveTo>
                  <a:pt x="388239" y="179705"/>
                </a:moveTo>
                <a:lnTo>
                  <a:pt x="386715" y="179705"/>
                </a:lnTo>
                <a:lnTo>
                  <a:pt x="385064" y="180467"/>
                </a:lnTo>
                <a:lnTo>
                  <a:pt x="382270" y="181610"/>
                </a:lnTo>
                <a:lnTo>
                  <a:pt x="378333" y="182753"/>
                </a:lnTo>
                <a:lnTo>
                  <a:pt x="374396" y="184023"/>
                </a:lnTo>
                <a:lnTo>
                  <a:pt x="370332" y="184658"/>
                </a:lnTo>
                <a:lnTo>
                  <a:pt x="388239" y="184658"/>
                </a:lnTo>
                <a:lnTo>
                  <a:pt x="388239" y="179705"/>
                </a:lnTo>
                <a:close/>
              </a:path>
              <a:path w="434975" h="208280">
                <a:moveTo>
                  <a:pt x="388239" y="51943"/>
                </a:moveTo>
                <a:lnTo>
                  <a:pt x="298323" y="51943"/>
                </a:lnTo>
                <a:lnTo>
                  <a:pt x="298323" y="73279"/>
                </a:lnTo>
                <a:lnTo>
                  <a:pt x="388239" y="73279"/>
                </a:lnTo>
                <a:lnTo>
                  <a:pt x="388239" y="51943"/>
                </a:lnTo>
                <a:close/>
              </a:path>
              <a:path w="434975" h="208280">
                <a:moveTo>
                  <a:pt x="341122" y="8255"/>
                </a:moveTo>
                <a:lnTo>
                  <a:pt x="315595" y="8255"/>
                </a:lnTo>
                <a:lnTo>
                  <a:pt x="315595" y="51943"/>
                </a:lnTo>
                <a:lnTo>
                  <a:pt x="341122" y="51943"/>
                </a:lnTo>
                <a:lnTo>
                  <a:pt x="341122" y="8255"/>
                </a:lnTo>
                <a:close/>
              </a:path>
              <a:path w="434975" h="208280">
                <a:moveTo>
                  <a:pt x="434848" y="0"/>
                </a:moveTo>
                <a:lnTo>
                  <a:pt x="405638" y="0"/>
                </a:lnTo>
                <a:lnTo>
                  <a:pt x="405638" y="26543"/>
                </a:lnTo>
                <a:lnTo>
                  <a:pt x="434848" y="26543"/>
                </a:lnTo>
                <a:lnTo>
                  <a:pt x="434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67878" y="2633091"/>
            <a:ext cx="69215" cy="60325"/>
          </a:xfrm>
          <a:custGeom>
            <a:avLst/>
            <a:gdLst/>
            <a:ahLst/>
            <a:cxnLst/>
            <a:rect l="l" t="t" r="r" b="b"/>
            <a:pathLst>
              <a:path w="69215" h="60325">
                <a:moveTo>
                  <a:pt x="69215" y="0"/>
                </a:moveTo>
                <a:lnTo>
                  <a:pt x="63119" y="508"/>
                </a:lnTo>
                <a:lnTo>
                  <a:pt x="55372" y="1270"/>
                </a:lnTo>
                <a:lnTo>
                  <a:pt x="46100" y="2159"/>
                </a:lnTo>
                <a:lnTo>
                  <a:pt x="36829" y="3175"/>
                </a:lnTo>
                <a:lnTo>
                  <a:pt x="29337" y="4445"/>
                </a:lnTo>
                <a:lnTo>
                  <a:pt x="23622" y="6223"/>
                </a:lnTo>
                <a:lnTo>
                  <a:pt x="16764" y="8255"/>
                </a:lnTo>
                <a:lnTo>
                  <a:pt x="11175" y="11557"/>
                </a:lnTo>
                <a:lnTo>
                  <a:pt x="6730" y="15875"/>
                </a:lnTo>
                <a:lnTo>
                  <a:pt x="2286" y="20193"/>
                </a:lnTo>
                <a:lnTo>
                  <a:pt x="0" y="26162"/>
                </a:lnTo>
                <a:lnTo>
                  <a:pt x="0" y="33909"/>
                </a:lnTo>
                <a:lnTo>
                  <a:pt x="0" y="42545"/>
                </a:lnTo>
                <a:lnTo>
                  <a:pt x="2540" y="49149"/>
                </a:lnTo>
                <a:lnTo>
                  <a:pt x="7366" y="53594"/>
                </a:lnTo>
                <a:lnTo>
                  <a:pt x="12319" y="58038"/>
                </a:lnTo>
                <a:lnTo>
                  <a:pt x="19430" y="60325"/>
                </a:lnTo>
                <a:lnTo>
                  <a:pt x="28955" y="60325"/>
                </a:lnTo>
                <a:lnTo>
                  <a:pt x="36956" y="60325"/>
                </a:lnTo>
                <a:lnTo>
                  <a:pt x="44323" y="58547"/>
                </a:lnTo>
                <a:lnTo>
                  <a:pt x="50800" y="54991"/>
                </a:lnTo>
                <a:lnTo>
                  <a:pt x="57403" y="51562"/>
                </a:lnTo>
                <a:lnTo>
                  <a:pt x="63500" y="47244"/>
                </a:lnTo>
                <a:lnTo>
                  <a:pt x="69215" y="42163"/>
                </a:lnTo>
                <a:lnTo>
                  <a:pt x="69215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48878" y="2560573"/>
            <a:ext cx="26034" cy="152400"/>
          </a:xfrm>
          <a:custGeom>
            <a:avLst/>
            <a:gdLst/>
            <a:ahLst/>
            <a:cxnLst/>
            <a:rect l="l" t="t" r="r" b="b"/>
            <a:pathLst>
              <a:path w="26034" h="152400">
                <a:moveTo>
                  <a:pt x="0" y="0"/>
                </a:moveTo>
                <a:lnTo>
                  <a:pt x="25653" y="0"/>
                </a:lnTo>
                <a:lnTo>
                  <a:pt x="25653" y="152146"/>
                </a:lnTo>
                <a:lnTo>
                  <a:pt x="0" y="15214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41461" y="2556891"/>
            <a:ext cx="121285" cy="160020"/>
          </a:xfrm>
          <a:custGeom>
            <a:avLst/>
            <a:gdLst/>
            <a:ahLst/>
            <a:cxnLst/>
            <a:rect l="l" t="t" r="r" b="b"/>
            <a:pathLst>
              <a:path w="121284" h="160019">
                <a:moveTo>
                  <a:pt x="58801" y="0"/>
                </a:moveTo>
                <a:lnTo>
                  <a:pt x="98933" y="7112"/>
                </a:lnTo>
                <a:lnTo>
                  <a:pt x="116967" y="27559"/>
                </a:lnTo>
                <a:lnTo>
                  <a:pt x="119761" y="34162"/>
                </a:lnTo>
                <a:lnTo>
                  <a:pt x="121031" y="42291"/>
                </a:lnTo>
                <a:lnTo>
                  <a:pt x="121031" y="51816"/>
                </a:lnTo>
                <a:lnTo>
                  <a:pt x="121031" y="155829"/>
                </a:lnTo>
                <a:lnTo>
                  <a:pt x="95631" y="155829"/>
                </a:lnTo>
                <a:lnTo>
                  <a:pt x="95631" y="139573"/>
                </a:lnTo>
                <a:lnTo>
                  <a:pt x="93472" y="141224"/>
                </a:lnTo>
                <a:lnTo>
                  <a:pt x="90678" y="143383"/>
                </a:lnTo>
                <a:lnTo>
                  <a:pt x="87249" y="146050"/>
                </a:lnTo>
                <a:lnTo>
                  <a:pt x="83693" y="148844"/>
                </a:lnTo>
                <a:lnTo>
                  <a:pt x="80391" y="151003"/>
                </a:lnTo>
                <a:lnTo>
                  <a:pt x="77089" y="152654"/>
                </a:lnTo>
                <a:lnTo>
                  <a:pt x="72517" y="155067"/>
                </a:lnTo>
                <a:lnTo>
                  <a:pt x="68199" y="156845"/>
                </a:lnTo>
                <a:lnTo>
                  <a:pt x="64008" y="158114"/>
                </a:lnTo>
                <a:lnTo>
                  <a:pt x="59690" y="159385"/>
                </a:lnTo>
                <a:lnTo>
                  <a:pt x="53848" y="160020"/>
                </a:lnTo>
                <a:lnTo>
                  <a:pt x="46228" y="160020"/>
                </a:lnTo>
                <a:lnTo>
                  <a:pt x="39878" y="160020"/>
                </a:lnTo>
                <a:lnTo>
                  <a:pt x="34036" y="158876"/>
                </a:lnTo>
                <a:lnTo>
                  <a:pt x="28321" y="156463"/>
                </a:lnTo>
                <a:lnTo>
                  <a:pt x="22733" y="154178"/>
                </a:lnTo>
                <a:lnTo>
                  <a:pt x="3683" y="131063"/>
                </a:lnTo>
                <a:lnTo>
                  <a:pt x="1270" y="124968"/>
                </a:lnTo>
                <a:lnTo>
                  <a:pt x="0" y="118491"/>
                </a:lnTo>
                <a:lnTo>
                  <a:pt x="0" y="111760"/>
                </a:lnTo>
                <a:lnTo>
                  <a:pt x="15319" y="74866"/>
                </a:lnTo>
                <a:lnTo>
                  <a:pt x="58039" y="59055"/>
                </a:lnTo>
                <a:lnTo>
                  <a:pt x="95631" y="55753"/>
                </a:lnTo>
                <a:lnTo>
                  <a:pt x="95631" y="50800"/>
                </a:lnTo>
                <a:lnTo>
                  <a:pt x="95631" y="44831"/>
                </a:lnTo>
                <a:lnTo>
                  <a:pt x="94742" y="40005"/>
                </a:lnTo>
                <a:lnTo>
                  <a:pt x="92837" y="36322"/>
                </a:lnTo>
                <a:lnTo>
                  <a:pt x="91059" y="32638"/>
                </a:lnTo>
                <a:lnTo>
                  <a:pt x="88519" y="29845"/>
                </a:lnTo>
                <a:lnTo>
                  <a:pt x="85217" y="27812"/>
                </a:lnTo>
                <a:lnTo>
                  <a:pt x="82042" y="25781"/>
                </a:lnTo>
                <a:lnTo>
                  <a:pt x="77978" y="24384"/>
                </a:lnTo>
                <a:lnTo>
                  <a:pt x="73279" y="23622"/>
                </a:lnTo>
                <a:lnTo>
                  <a:pt x="68580" y="22987"/>
                </a:lnTo>
                <a:lnTo>
                  <a:pt x="63754" y="22606"/>
                </a:lnTo>
                <a:lnTo>
                  <a:pt x="58674" y="22606"/>
                </a:lnTo>
                <a:lnTo>
                  <a:pt x="52832" y="22606"/>
                </a:lnTo>
                <a:lnTo>
                  <a:pt x="45847" y="23495"/>
                </a:lnTo>
                <a:lnTo>
                  <a:pt x="37846" y="25273"/>
                </a:lnTo>
                <a:lnTo>
                  <a:pt x="29845" y="27050"/>
                </a:lnTo>
                <a:lnTo>
                  <a:pt x="21844" y="29591"/>
                </a:lnTo>
                <a:lnTo>
                  <a:pt x="13970" y="33020"/>
                </a:lnTo>
                <a:lnTo>
                  <a:pt x="12446" y="33020"/>
                </a:lnTo>
                <a:lnTo>
                  <a:pt x="12446" y="6985"/>
                </a:lnTo>
                <a:lnTo>
                  <a:pt x="17145" y="5587"/>
                </a:lnTo>
                <a:lnTo>
                  <a:pt x="52322" y="164"/>
                </a:lnTo>
                <a:lnTo>
                  <a:pt x="5880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99957" y="2556382"/>
            <a:ext cx="120014" cy="156845"/>
          </a:xfrm>
          <a:custGeom>
            <a:avLst/>
            <a:gdLst/>
            <a:ahLst/>
            <a:cxnLst/>
            <a:rect l="l" t="t" r="r" b="b"/>
            <a:pathLst>
              <a:path w="120015" h="156844">
                <a:moveTo>
                  <a:pt x="71755" y="0"/>
                </a:moveTo>
                <a:lnTo>
                  <a:pt x="106934" y="14731"/>
                </a:lnTo>
                <a:lnTo>
                  <a:pt x="119507" y="57657"/>
                </a:lnTo>
                <a:lnTo>
                  <a:pt x="119507" y="156337"/>
                </a:lnTo>
                <a:lnTo>
                  <a:pt x="93980" y="156337"/>
                </a:lnTo>
                <a:lnTo>
                  <a:pt x="93980" y="69722"/>
                </a:lnTo>
                <a:lnTo>
                  <a:pt x="93980" y="62737"/>
                </a:lnTo>
                <a:lnTo>
                  <a:pt x="80264" y="27177"/>
                </a:lnTo>
                <a:lnTo>
                  <a:pt x="76581" y="25272"/>
                </a:lnTo>
                <a:lnTo>
                  <a:pt x="71500" y="24383"/>
                </a:lnTo>
                <a:lnTo>
                  <a:pt x="65024" y="24383"/>
                </a:lnTo>
                <a:lnTo>
                  <a:pt x="58674" y="24383"/>
                </a:lnTo>
                <a:lnTo>
                  <a:pt x="25526" y="42799"/>
                </a:lnTo>
                <a:lnTo>
                  <a:pt x="25526" y="156337"/>
                </a:lnTo>
                <a:lnTo>
                  <a:pt x="0" y="156337"/>
                </a:lnTo>
                <a:lnTo>
                  <a:pt x="0" y="4190"/>
                </a:lnTo>
                <a:lnTo>
                  <a:pt x="25526" y="4190"/>
                </a:lnTo>
                <a:lnTo>
                  <a:pt x="25526" y="21081"/>
                </a:lnTo>
                <a:lnTo>
                  <a:pt x="31238" y="16319"/>
                </a:lnTo>
                <a:lnTo>
                  <a:pt x="63500" y="0"/>
                </a:lnTo>
                <a:lnTo>
                  <a:pt x="7175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39784" y="2516885"/>
            <a:ext cx="90170" cy="199390"/>
          </a:xfrm>
          <a:custGeom>
            <a:avLst/>
            <a:gdLst/>
            <a:ahLst/>
            <a:cxnLst/>
            <a:rect l="l" t="t" r="r" b="b"/>
            <a:pathLst>
              <a:path w="90170" h="199389">
                <a:moveTo>
                  <a:pt x="17272" y="0"/>
                </a:moveTo>
                <a:lnTo>
                  <a:pt x="42799" y="0"/>
                </a:lnTo>
                <a:lnTo>
                  <a:pt x="42799" y="43687"/>
                </a:lnTo>
                <a:lnTo>
                  <a:pt x="89916" y="43687"/>
                </a:lnTo>
                <a:lnTo>
                  <a:pt x="89916" y="65024"/>
                </a:lnTo>
                <a:lnTo>
                  <a:pt x="42799" y="65024"/>
                </a:lnTo>
                <a:lnTo>
                  <a:pt x="42799" y="137287"/>
                </a:lnTo>
                <a:lnTo>
                  <a:pt x="42799" y="145034"/>
                </a:lnTo>
                <a:lnTo>
                  <a:pt x="42925" y="151002"/>
                </a:lnTo>
                <a:lnTo>
                  <a:pt x="43180" y="155066"/>
                </a:lnTo>
                <a:lnTo>
                  <a:pt x="43561" y="159258"/>
                </a:lnTo>
                <a:lnTo>
                  <a:pt x="44576" y="163194"/>
                </a:lnTo>
                <a:lnTo>
                  <a:pt x="46355" y="166877"/>
                </a:lnTo>
                <a:lnTo>
                  <a:pt x="47879" y="170052"/>
                </a:lnTo>
                <a:lnTo>
                  <a:pt x="50419" y="172338"/>
                </a:lnTo>
                <a:lnTo>
                  <a:pt x="53848" y="173989"/>
                </a:lnTo>
                <a:lnTo>
                  <a:pt x="57276" y="175513"/>
                </a:lnTo>
                <a:lnTo>
                  <a:pt x="61975" y="176402"/>
                </a:lnTo>
                <a:lnTo>
                  <a:pt x="67945" y="176402"/>
                </a:lnTo>
                <a:lnTo>
                  <a:pt x="72009" y="176402"/>
                </a:lnTo>
                <a:lnTo>
                  <a:pt x="76073" y="175767"/>
                </a:lnTo>
                <a:lnTo>
                  <a:pt x="80010" y="174498"/>
                </a:lnTo>
                <a:lnTo>
                  <a:pt x="83947" y="173354"/>
                </a:lnTo>
                <a:lnTo>
                  <a:pt x="86741" y="172212"/>
                </a:lnTo>
                <a:lnTo>
                  <a:pt x="88392" y="171450"/>
                </a:lnTo>
                <a:lnTo>
                  <a:pt x="89916" y="171450"/>
                </a:lnTo>
                <a:lnTo>
                  <a:pt x="89916" y="194437"/>
                </a:lnTo>
                <a:lnTo>
                  <a:pt x="85090" y="195834"/>
                </a:lnTo>
                <a:lnTo>
                  <a:pt x="80264" y="196850"/>
                </a:lnTo>
                <a:lnTo>
                  <a:pt x="75311" y="197612"/>
                </a:lnTo>
                <a:lnTo>
                  <a:pt x="70358" y="198500"/>
                </a:lnTo>
                <a:lnTo>
                  <a:pt x="65786" y="198881"/>
                </a:lnTo>
                <a:lnTo>
                  <a:pt x="61595" y="198881"/>
                </a:lnTo>
                <a:lnTo>
                  <a:pt x="23808" y="180085"/>
                </a:lnTo>
                <a:lnTo>
                  <a:pt x="17272" y="149225"/>
                </a:lnTo>
                <a:lnTo>
                  <a:pt x="17272" y="65024"/>
                </a:lnTo>
                <a:lnTo>
                  <a:pt x="0" y="65024"/>
                </a:lnTo>
                <a:lnTo>
                  <a:pt x="0" y="43687"/>
                </a:lnTo>
                <a:lnTo>
                  <a:pt x="17272" y="43687"/>
                </a:lnTo>
                <a:lnTo>
                  <a:pt x="1727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47100" y="2508630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69">
                <a:moveTo>
                  <a:pt x="0" y="0"/>
                </a:moveTo>
                <a:lnTo>
                  <a:pt x="29209" y="0"/>
                </a:lnTo>
                <a:lnTo>
                  <a:pt x="29209" y="26543"/>
                </a:lnTo>
                <a:lnTo>
                  <a:pt x="0" y="265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1184" y="2872867"/>
            <a:ext cx="1207668" cy="26936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19223" y="2920619"/>
            <a:ext cx="584581" cy="2231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10380" y="2865120"/>
            <a:ext cx="439420" cy="2251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61915" y="2865120"/>
            <a:ext cx="1183386" cy="22517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66941" y="2865120"/>
            <a:ext cx="1460627" cy="27863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40065" y="2865120"/>
            <a:ext cx="439420" cy="2251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1184" y="3233927"/>
            <a:ext cx="1872132" cy="27711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65932" y="3247517"/>
            <a:ext cx="636270" cy="207010"/>
          </a:xfrm>
          <a:custGeom>
            <a:avLst/>
            <a:gdLst/>
            <a:ahLst/>
            <a:cxnLst/>
            <a:rect l="l" t="t" r="r" b="b"/>
            <a:pathLst>
              <a:path w="636270" h="207010">
                <a:moveTo>
                  <a:pt x="388619" y="0"/>
                </a:moveTo>
                <a:lnTo>
                  <a:pt x="337693" y="0"/>
                </a:lnTo>
                <a:lnTo>
                  <a:pt x="337693" y="202819"/>
                </a:lnTo>
                <a:lnTo>
                  <a:pt x="364617" y="202819"/>
                </a:lnTo>
                <a:lnTo>
                  <a:pt x="364617" y="127254"/>
                </a:lnTo>
                <a:lnTo>
                  <a:pt x="387477" y="127254"/>
                </a:lnTo>
                <a:lnTo>
                  <a:pt x="430176" y="118943"/>
                </a:lnTo>
                <a:lnTo>
                  <a:pt x="449960" y="104267"/>
                </a:lnTo>
                <a:lnTo>
                  <a:pt x="364617" y="104267"/>
                </a:lnTo>
                <a:lnTo>
                  <a:pt x="364617" y="23241"/>
                </a:lnTo>
                <a:lnTo>
                  <a:pt x="452994" y="23241"/>
                </a:lnTo>
                <a:lnTo>
                  <a:pt x="451643" y="21542"/>
                </a:lnTo>
                <a:lnTo>
                  <a:pt x="412587" y="1714"/>
                </a:lnTo>
                <a:lnTo>
                  <a:pt x="397259" y="190"/>
                </a:lnTo>
                <a:lnTo>
                  <a:pt x="388619" y="0"/>
                </a:lnTo>
                <a:close/>
              </a:path>
              <a:path w="636270" h="207010">
                <a:moveTo>
                  <a:pt x="452994" y="23241"/>
                </a:moveTo>
                <a:lnTo>
                  <a:pt x="395478" y="23241"/>
                </a:lnTo>
                <a:lnTo>
                  <a:pt x="402463" y="23749"/>
                </a:lnTo>
                <a:lnTo>
                  <a:pt x="408178" y="25019"/>
                </a:lnTo>
                <a:lnTo>
                  <a:pt x="437642" y="54863"/>
                </a:lnTo>
                <a:lnTo>
                  <a:pt x="437642" y="68325"/>
                </a:lnTo>
                <a:lnTo>
                  <a:pt x="416179" y="99822"/>
                </a:lnTo>
                <a:lnTo>
                  <a:pt x="383031" y="104267"/>
                </a:lnTo>
                <a:lnTo>
                  <a:pt x="449960" y="104267"/>
                </a:lnTo>
                <a:lnTo>
                  <a:pt x="465421" y="67712"/>
                </a:lnTo>
                <a:lnTo>
                  <a:pt x="465709" y="61213"/>
                </a:lnTo>
                <a:lnTo>
                  <a:pt x="465304" y="53066"/>
                </a:lnTo>
                <a:lnTo>
                  <a:pt x="464089" y="45561"/>
                </a:lnTo>
                <a:lnTo>
                  <a:pt x="462065" y="38675"/>
                </a:lnTo>
                <a:lnTo>
                  <a:pt x="459231" y="32385"/>
                </a:lnTo>
                <a:lnTo>
                  <a:pt x="455759" y="26719"/>
                </a:lnTo>
                <a:lnTo>
                  <a:pt x="452994" y="23241"/>
                </a:lnTo>
                <a:close/>
              </a:path>
              <a:path w="636270" h="207010">
                <a:moveTo>
                  <a:pt x="234696" y="0"/>
                </a:moveTo>
                <a:lnTo>
                  <a:pt x="183769" y="0"/>
                </a:lnTo>
                <a:lnTo>
                  <a:pt x="183769" y="202819"/>
                </a:lnTo>
                <a:lnTo>
                  <a:pt x="210693" y="202819"/>
                </a:lnTo>
                <a:lnTo>
                  <a:pt x="210693" y="127254"/>
                </a:lnTo>
                <a:lnTo>
                  <a:pt x="233553" y="127254"/>
                </a:lnTo>
                <a:lnTo>
                  <a:pt x="276252" y="118943"/>
                </a:lnTo>
                <a:lnTo>
                  <a:pt x="296036" y="104267"/>
                </a:lnTo>
                <a:lnTo>
                  <a:pt x="210693" y="104267"/>
                </a:lnTo>
                <a:lnTo>
                  <a:pt x="210693" y="23241"/>
                </a:lnTo>
                <a:lnTo>
                  <a:pt x="299070" y="23241"/>
                </a:lnTo>
                <a:lnTo>
                  <a:pt x="297719" y="21542"/>
                </a:lnTo>
                <a:lnTo>
                  <a:pt x="258663" y="1714"/>
                </a:lnTo>
                <a:lnTo>
                  <a:pt x="243335" y="190"/>
                </a:lnTo>
                <a:lnTo>
                  <a:pt x="234696" y="0"/>
                </a:lnTo>
                <a:close/>
              </a:path>
              <a:path w="636270" h="207010">
                <a:moveTo>
                  <a:pt x="299070" y="23241"/>
                </a:moveTo>
                <a:lnTo>
                  <a:pt x="241554" y="23241"/>
                </a:lnTo>
                <a:lnTo>
                  <a:pt x="248539" y="23749"/>
                </a:lnTo>
                <a:lnTo>
                  <a:pt x="254254" y="25019"/>
                </a:lnTo>
                <a:lnTo>
                  <a:pt x="283718" y="54863"/>
                </a:lnTo>
                <a:lnTo>
                  <a:pt x="283718" y="68325"/>
                </a:lnTo>
                <a:lnTo>
                  <a:pt x="262255" y="99822"/>
                </a:lnTo>
                <a:lnTo>
                  <a:pt x="229108" y="104267"/>
                </a:lnTo>
                <a:lnTo>
                  <a:pt x="296036" y="104267"/>
                </a:lnTo>
                <a:lnTo>
                  <a:pt x="311497" y="67712"/>
                </a:lnTo>
                <a:lnTo>
                  <a:pt x="311785" y="61213"/>
                </a:lnTo>
                <a:lnTo>
                  <a:pt x="311380" y="53066"/>
                </a:lnTo>
                <a:lnTo>
                  <a:pt x="310165" y="45561"/>
                </a:lnTo>
                <a:lnTo>
                  <a:pt x="308141" y="38675"/>
                </a:lnTo>
                <a:lnTo>
                  <a:pt x="305308" y="32385"/>
                </a:lnTo>
                <a:lnTo>
                  <a:pt x="301835" y="26719"/>
                </a:lnTo>
                <a:lnTo>
                  <a:pt x="299070" y="23241"/>
                </a:lnTo>
                <a:close/>
              </a:path>
              <a:path w="636270" h="207010">
                <a:moveTo>
                  <a:pt x="516128" y="0"/>
                </a:moveTo>
                <a:lnTo>
                  <a:pt x="489204" y="0"/>
                </a:lnTo>
                <a:lnTo>
                  <a:pt x="489204" y="126619"/>
                </a:lnTo>
                <a:lnTo>
                  <a:pt x="496095" y="170106"/>
                </a:lnTo>
                <a:lnTo>
                  <a:pt x="524813" y="199717"/>
                </a:lnTo>
                <a:lnTo>
                  <a:pt x="562356" y="207010"/>
                </a:lnTo>
                <a:lnTo>
                  <a:pt x="571352" y="206722"/>
                </a:lnTo>
                <a:lnTo>
                  <a:pt x="611472" y="192720"/>
                </a:lnTo>
                <a:lnTo>
                  <a:pt x="620369" y="184023"/>
                </a:lnTo>
                <a:lnTo>
                  <a:pt x="553466" y="184023"/>
                </a:lnTo>
                <a:lnTo>
                  <a:pt x="545845" y="182625"/>
                </a:lnTo>
                <a:lnTo>
                  <a:pt x="533400" y="177037"/>
                </a:lnTo>
                <a:lnTo>
                  <a:pt x="528446" y="172847"/>
                </a:lnTo>
                <a:lnTo>
                  <a:pt x="524891" y="167386"/>
                </a:lnTo>
                <a:lnTo>
                  <a:pt x="521334" y="162306"/>
                </a:lnTo>
                <a:lnTo>
                  <a:pt x="519049" y="156591"/>
                </a:lnTo>
                <a:lnTo>
                  <a:pt x="516763" y="143763"/>
                </a:lnTo>
                <a:lnTo>
                  <a:pt x="516215" y="136973"/>
                </a:lnTo>
                <a:lnTo>
                  <a:pt x="516128" y="0"/>
                </a:lnTo>
                <a:close/>
              </a:path>
              <a:path w="636270" h="207010">
                <a:moveTo>
                  <a:pt x="635762" y="0"/>
                </a:moveTo>
                <a:lnTo>
                  <a:pt x="608838" y="0"/>
                </a:lnTo>
                <a:lnTo>
                  <a:pt x="608780" y="136973"/>
                </a:lnTo>
                <a:lnTo>
                  <a:pt x="608203" y="144018"/>
                </a:lnTo>
                <a:lnTo>
                  <a:pt x="578357" y="182625"/>
                </a:lnTo>
                <a:lnTo>
                  <a:pt x="570865" y="184023"/>
                </a:lnTo>
                <a:lnTo>
                  <a:pt x="620369" y="184023"/>
                </a:lnTo>
                <a:lnTo>
                  <a:pt x="634714" y="146145"/>
                </a:lnTo>
                <a:lnTo>
                  <a:pt x="635762" y="126619"/>
                </a:lnTo>
                <a:lnTo>
                  <a:pt x="635762" y="0"/>
                </a:lnTo>
                <a:close/>
              </a:path>
              <a:path w="636270" h="207010">
                <a:moveTo>
                  <a:pt x="94996" y="24003"/>
                </a:moveTo>
                <a:lnTo>
                  <a:pt x="68072" y="24003"/>
                </a:lnTo>
                <a:lnTo>
                  <a:pt x="68072" y="202819"/>
                </a:lnTo>
                <a:lnTo>
                  <a:pt x="94996" y="202819"/>
                </a:lnTo>
                <a:lnTo>
                  <a:pt x="94996" y="24003"/>
                </a:lnTo>
                <a:close/>
              </a:path>
              <a:path w="636270" h="207010">
                <a:moveTo>
                  <a:pt x="163194" y="0"/>
                </a:moveTo>
                <a:lnTo>
                  <a:pt x="0" y="0"/>
                </a:lnTo>
                <a:lnTo>
                  <a:pt x="0" y="24003"/>
                </a:lnTo>
                <a:lnTo>
                  <a:pt x="163194" y="24003"/>
                </a:lnTo>
                <a:lnTo>
                  <a:pt x="1631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30550" y="3270758"/>
            <a:ext cx="73025" cy="81280"/>
          </a:xfrm>
          <a:custGeom>
            <a:avLst/>
            <a:gdLst/>
            <a:ahLst/>
            <a:cxnLst/>
            <a:rect l="l" t="t" r="r" b="b"/>
            <a:pathLst>
              <a:path w="73025" h="81279">
                <a:moveTo>
                  <a:pt x="0" y="0"/>
                </a:moveTo>
                <a:lnTo>
                  <a:pt x="0" y="81025"/>
                </a:lnTo>
                <a:lnTo>
                  <a:pt x="18414" y="81025"/>
                </a:lnTo>
                <a:lnTo>
                  <a:pt x="57150" y="73405"/>
                </a:lnTo>
                <a:lnTo>
                  <a:pt x="73025" y="45084"/>
                </a:lnTo>
                <a:lnTo>
                  <a:pt x="73025" y="38607"/>
                </a:lnTo>
                <a:lnTo>
                  <a:pt x="73025" y="31622"/>
                </a:lnTo>
                <a:lnTo>
                  <a:pt x="43561" y="1777"/>
                </a:lnTo>
                <a:lnTo>
                  <a:pt x="37845" y="507"/>
                </a:lnTo>
                <a:lnTo>
                  <a:pt x="30861" y="0"/>
                </a:lnTo>
                <a:lnTo>
                  <a:pt x="2235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76626" y="3270758"/>
            <a:ext cx="73025" cy="81280"/>
          </a:xfrm>
          <a:custGeom>
            <a:avLst/>
            <a:gdLst/>
            <a:ahLst/>
            <a:cxnLst/>
            <a:rect l="l" t="t" r="r" b="b"/>
            <a:pathLst>
              <a:path w="73025" h="81279">
                <a:moveTo>
                  <a:pt x="0" y="0"/>
                </a:moveTo>
                <a:lnTo>
                  <a:pt x="0" y="81025"/>
                </a:lnTo>
                <a:lnTo>
                  <a:pt x="18415" y="81025"/>
                </a:lnTo>
                <a:lnTo>
                  <a:pt x="57150" y="73405"/>
                </a:lnTo>
                <a:lnTo>
                  <a:pt x="73025" y="45084"/>
                </a:lnTo>
                <a:lnTo>
                  <a:pt x="73025" y="38607"/>
                </a:lnTo>
                <a:lnTo>
                  <a:pt x="73025" y="31622"/>
                </a:lnTo>
                <a:lnTo>
                  <a:pt x="43561" y="1777"/>
                </a:lnTo>
                <a:lnTo>
                  <a:pt x="37846" y="507"/>
                </a:lnTo>
                <a:lnTo>
                  <a:pt x="30861" y="0"/>
                </a:lnTo>
                <a:lnTo>
                  <a:pt x="2235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55136" y="3247517"/>
            <a:ext cx="146685" cy="207010"/>
          </a:xfrm>
          <a:custGeom>
            <a:avLst/>
            <a:gdLst/>
            <a:ahLst/>
            <a:cxnLst/>
            <a:rect l="l" t="t" r="r" b="b"/>
            <a:pathLst>
              <a:path w="146685" h="207010">
                <a:moveTo>
                  <a:pt x="0" y="0"/>
                </a:moveTo>
                <a:lnTo>
                  <a:pt x="26924" y="0"/>
                </a:lnTo>
                <a:lnTo>
                  <a:pt x="26924" y="126619"/>
                </a:lnTo>
                <a:lnTo>
                  <a:pt x="26924" y="135890"/>
                </a:lnTo>
                <a:lnTo>
                  <a:pt x="35687" y="167386"/>
                </a:lnTo>
                <a:lnTo>
                  <a:pt x="39242" y="172847"/>
                </a:lnTo>
                <a:lnTo>
                  <a:pt x="44196" y="177037"/>
                </a:lnTo>
                <a:lnTo>
                  <a:pt x="50418" y="179832"/>
                </a:lnTo>
                <a:lnTo>
                  <a:pt x="56641" y="182625"/>
                </a:lnTo>
                <a:lnTo>
                  <a:pt x="64262" y="184023"/>
                </a:lnTo>
                <a:lnTo>
                  <a:pt x="73151" y="184023"/>
                </a:lnTo>
                <a:lnTo>
                  <a:pt x="81661" y="184023"/>
                </a:lnTo>
                <a:lnTo>
                  <a:pt x="89153" y="182625"/>
                </a:lnTo>
                <a:lnTo>
                  <a:pt x="95630" y="179832"/>
                </a:lnTo>
                <a:lnTo>
                  <a:pt x="102235" y="177037"/>
                </a:lnTo>
                <a:lnTo>
                  <a:pt x="119634" y="136271"/>
                </a:lnTo>
                <a:lnTo>
                  <a:pt x="119634" y="127254"/>
                </a:lnTo>
                <a:lnTo>
                  <a:pt x="119634" y="0"/>
                </a:lnTo>
                <a:lnTo>
                  <a:pt x="146558" y="0"/>
                </a:lnTo>
                <a:lnTo>
                  <a:pt x="146558" y="126619"/>
                </a:lnTo>
                <a:lnTo>
                  <a:pt x="139791" y="170052"/>
                </a:lnTo>
                <a:lnTo>
                  <a:pt x="110966" y="199788"/>
                </a:lnTo>
                <a:lnTo>
                  <a:pt x="73151" y="207010"/>
                </a:lnTo>
                <a:lnTo>
                  <a:pt x="64557" y="206722"/>
                </a:lnTo>
                <a:lnTo>
                  <a:pt x="24231" y="192720"/>
                </a:lnTo>
                <a:lnTo>
                  <a:pt x="2411" y="155158"/>
                </a:lnTo>
                <a:lnTo>
                  <a:pt x="0" y="1266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03626" y="3247517"/>
            <a:ext cx="128270" cy="203200"/>
          </a:xfrm>
          <a:custGeom>
            <a:avLst/>
            <a:gdLst/>
            <a:ahLst/>
            <a:cxnLst/>
            <a:rect l="l" t="t" r="r" b="b"/>
            <a:pathLst>
              <a:path w="128269" h="203200">
                <a:moveTo>
                  <a:pt x="0" y="0"/>
                </a:moveTo>
                <a:lnTo>
                  <a:pt x="50926" y="0"/>
                </a:lnTo>
                <a:lnTo>
                  <a:pt x="59566" y="190"/>
                </a:lnTo>
                <a:lnTo>
                  <a:pt x="97409" y="8255"/>
                </a:lnTo>
                <a:lnTo>
                  <a:pt x="124372" y="38675"/>
                </a:lnTo>
                <a:lnTo>
                  <a:pt x="128016" y="61213"/>
                </a:lnTo>
                <a:lnTo>
                  <a:pt x="127728" y="67712"/>
                </a:lnTo>
                <a:lnTo>
                  <a:pt x="110236" y="106299"/>
                </a:lnTo>
                <a:lnTo>
                  <a:pt x="69596" y="125920"/>
                </a:lnTo>
                <a:lnTo>
                  <a:pt x="49784" y="127254"/>
                </a:lnTo>
                <a:lnTo>
                  <a:pt x="26924" y="127254"/>
                </a:lnTo>
                <a:lnTo>
                  <a:pt x="26924" y="202819"/>
                </a:lnTo>
                <a:lnTo>
                  <a:pt x="0" y="2028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49701" y="3247517"/>
            <a:ext cx="128270" cy="203200"/>
          </a:xfrm>
          <a:custGeom>
            <a:avLst/>
            <a:gdLst/>
            <a:ahLst/>
            <a:cxnLst/>
            <a:rect l="l" t="t" r="r" b="b"/>
            <a:pathLst>
              <a:path w="128269" h="203200">
                <a:moveTo>
                  <a:pt x="0" y="0"/>
                </a:moveTo>
                <a:lnTo>
                  <a:pt x="50927" y="0"/>
                </a:lnTo>
                <a:lnTo>
                  <a:pt x="59566" y="190"/>
                </a:lnTo>
                <a:lnTo>
                  <a:pt x="97409" y="8255"/>
                </a:lnTo>
                <a:lnTo>
                  <a:pt x="124372" y="38675"/>
                </a:lnTo>
                <a:lnTo>
                  <a:pt x="128016" y="61213"/>
                </a:lnTo>
                <a:lnTo>
                  <a:pt x="127728" y="67712"/>
                </a:lnTo>
                <a:lnTo>
                  <a:pt x="110236" y="106299"/>
                </a:lnTo>
                <a:lnTo>
                  <a:pt x="69596" y="125920"/>
                </a:lnTo>
                <a:lnTo>
                  <a:pt x="49784" y="127254"/>
                </a:lnTo>
                <a:lnTo>
                  <a:pt x="26924" y="127254"/>
                </a:lnTo>
                <a:lnTo>
                  <a:pt x="26924" y="202819"/>
                </a:lnTo>
                <a:lnTo>
                  <a:pt x="0" y="2028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65932" y="3247517"/>
            <a:ext cx="163195" cy="203200"/>
          </a:xfrm>
          <a:custGeom>
            <a:avLst/>
            <a:gdLst/>
            <a:ahLst/>
            <a:cxnLst/>
            <a:rect l="l" t="t" r="r" b="b"/>
            <a:pathLst>
              <a:path w="163194" h="203200">
                <a:moveTo>
                  <a:pt x="0" y="0"/>
                </a:moveTo>
                <a:lnTo>
                  <a:pt x="163194" y="0"/>
                </a:lnTo>
                <a:lnTo>
                  <a:pt x="163194" y="24003"/>
                </a:lnTo>
                <a:lnTo>
                  <a:pt x="94996" y="24003"/>
                </a:lnTo>
                <a:lnTo>
                  <a:pt x="94996" y="202819"/>
                </a:lnTo>
                <a:lnTo>
                  <a:pt x="68072" y="202819"/>
                </a:lnTo>
                <a:lnTo>
                  <a:pt x="68072" y="24003"/>
                </a:lnTo>
                <a:lnTo>
                  <a:pt x="0" y="2400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9277" y="3739769"/>
            <a:ext cx="152869" cy="1510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18688" y="3677539"/>
            <a:ext cx="773049" cy="2169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48835" y="3668395"/>
            <a:ext cx="1187703" cy="2727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78776" y="3668395"/>
            <a:ext cx="1102105" cy="22656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65041" y="4005071"/>
            <a:ext cx="1018159" cy="2786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06517" y="3669791"/>
            <a:ext cx="3675888" cy="127088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51046" y="4348098"/>
            <a:ext cx="1049147" cy="21742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5525" y="3669791"/>
            <a:ext cx="5657151" cy="194149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0567" y="4691634"/>
            <a:ext cx="523849" cy="20916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0567" y="5010911"/>
            <a:ext cx="885418" cy="2251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53126" y="5015484"/>
            <a:ext cx="490855" cy="216535"/>
          </a:xfrm>
          <a:custGeom>
            <a:avLst/>
            <a:gdLst/>
            <a:ahLst/>
            <a:cxnLst/>
            <a:rect l="l" t="t" r="r" b="b"/>
            <a:pathLst>
              <a:path w="490854" h="216535">
                <a:moveTo>
                  <a:pt x="258222" y="78613"/>
                </a:moveTo>
                <a:lnTo>
                  <a:pt x="207010" y="78613"/>
                </a:lnTo>
                <a:lnTo>
                  <a:pt x="211836" y="78994"/>
                </a:lnTo>
                <a:lnTo>
                  <a:pt x="216535" y="79629"/>
                </a:lnTo>
                <a:lnTo>
                  <a:pt x="221234" y="80391"/>
                </a:lnTo>
                <a:lnTo>
                  <a:pt x="225298" y="81788"/>
                </a:lnTo>
                <a:lnTo>
                  <a:pt x="228473" y="83820"/>
                </a:lnTo>
                <a:lnTo>
                  <a:pt x="231775" y="85852"/>
                </a:lnTo>
                <a:lnTo>
                  <a:pt x="234314" y="88646"/>
                </a:lnTo>
                <a:lnTo>
                  <a:pt x="236093" y="92329"/>
                </a:lnTo>
                <a:lnTo>
                  <a:pt x="237998" y="96012"/>
                </a:lnTo>
                <a:lnTo>
                  <a:pt x="238887" y="100838"/>
                </a:lnTo>
                <a:lnTo>
                  <a:pt x="238887" y="111760"/>
                </a:lnTo>
                <a:lnTo>
                  <a:pt x="228959" y="112383"/>
                </a:lnTo>
                <a:lnTo>
                  <a:pt x="219376" y="113125"/>
                </a:lnTo>
                <a:lnTo>
                  <a:pt x="177738" y="120473"/>
                </a:lnTo>
                <a:lnTo>
                  <a:pt x="147060" y="146675"/>
                </a:lnTo>
                <a:lnTo>
                  <a:pt x="143256" y="167767"/>
                </a:lnTo>
                <a:lnTo>
                  <a:pt x="143305" y="174752"/>
                </a:lnTo>
                <a:lnTo>
                  <a:pt x="144525" y="180975"/>
                </a:lnTo>
                <a:lnTo>
                  <a:pt x="146988" y="187198"/>
                </a:lnTo>
                <a:lnTo>
                  <a:pt x="149351" y="193294"/>
                </a:lnTo>
                <a:lnTo>
                  <a:pt x="171576" y="212471"/>
                </a:lnTo>
                <a:lnTo>
                  <a:pt x="177291" y="214884"/>
                </a:lnTo>
                <a:lnTo>
                  <a:pt x="183134" y="216027"/>
                </a:lnTo>
                <a:lnTo>
                  <a:pt x="197103" y="216027"/>
                </a:lnTo>
                <a:lnTo>
                  <a:pt x="202946" y="215392"/>
                </a:lnTo>
                <a:lnTo>
                  <a:pt x="211454" y="212852"/>
                </a:lnTo>
                <a:lnTo>
                  <a:pt x="215773" y="211074"/>
                </a:lnTo>
                <a:lnTo>
                  <a:pt x="220345" y="208661"/>
                </a:lnTo>
                <a:lnTo>
                  <a:pt x="223647" y="207010"/>
                </a:lnTo>
                <a:lnTo>
                  <a:pt x="226949" y="204851"/>
                </a:lnTo>
                <a:lnTo>
                  <a:pt x="233934" y="199390"/>
                </a:lnTo>
                <a:lnTo>
                  <a:pt x="238887" y="195580"/>
                </a:lnTo>
                <a:lnTo>
                  <a:pt x="264287" y="195580"/>
                </a:lnTo>
                <a:lnTo>
                  <a:pt x="264287" y="192532"/>
                </a:lnTo>
                <a:lnTo>
                  <a:pt x="189102" y="192532"/>
                </a:lnTo>
                <a:lnTo>
                  <a:pt x="181990" y="190246"/>
                </a:lnTo>
                <a:lnTo>
                  <a:pt x="177037" y="185801"/>
                </a:lnTo>
                <a:lnTo>
                  <a:pt x="172212" y="181356"/>
                </a:lnTo>
                <a:lnTo>
                  <a:pt x="169672" y="174752"/>
                </a:lnTo>
                <a:lnTo>
                  <a:pt x="169672" y="158369"/>
                </a:lnTo>
                <a:lnTo>
                  <a:pt x="171958" y="152400"/>
                </a:lnTo>
                <a:lnTo>
                  <a:pt x="180848" y="143764"/>
                </a:lnTo>
                <a:lnTo>
                  <a:pt x="186436" y="140462"/>
                </a:lnTo>
                <a:lnTo>
                  <a:pt x="193294" y="138430"/>
                </a:lnTo>
                <a:lnTo>
                  <a:pt x="199009" y="136652"/>
                </a:lnTo>
                <a:lnTo>
                  <a:pt x="206501" y="135382"/>
                </a:lnTo>
                <a:lnTo>
                  <a:pt x="215773" y="134366"/>
                </a:lnTo>
                <a:lnTo>
                  <a:pt x="232790" y="132715"/>
                </a:lnTo>
                <a:lnTo>
                  <a:pt x="238887" y="132207"/>
                </a:lnTo>
                <a:lnTo>
                  <a:pt x="264287" y="132207"/>
                </a:lnTo>
                <a:lnTo>
                  <a:pt x="264287" y="98298"/>
                </a:lnTo>
                <a:lnTo>
                  <a:pt x="263016" y="90170"/>
                </a:lnTo>
                <a:lnTo>
                  <a:pt x="260223" y="83566"/>
                </a:lnTo>
                <a:lnTo>
                  <a:pt x="258222" y="78613"/>
                </a:lnTo>
                <a:close/>
              </a:path>
              <a:path w="490854" h="216535">
                <a:moveTo>
                  <a:pt x="264287" y="195580"/>
                </a:moveTo>
                <a:lnTo>
                  <a:pt x="238887" y="195580"/>
                </a:lnTo>
                <a:lnTo>
                  <a:pt x="238887" y="211836"/>
                </a:lnTo>
                <a:lnTo>
                  <a:pt x="264287" y="211836"/>
                </a:lnTo>
                <a:lnTo>
                  <a:pt x="264287" y="195580"/>
                </a:lnTo>
                <a:close/>
              </a:path>
              <a:path w="490854" h="216535">
                <a:moveTo>
                  <a:pt x="264287" y="132207"/>
                </a:moveTo>
                <a:lnTo>
                  <a:pt x="238887" y="132207"/>
                </a:lnTo>
                <a:lnTo>
                  <a:pt x="238887" y="174371"/>
                </a:lnTo>
                <a:lnTo>
                  <a:pt x="233172" y="179451"/>
                </a:lnTo>
                <a:lnTo>
                  <a:pt x="227075" y="183769"/>
                </a:lnTo>
                <a:lnTo>
                  <a:pt x="220472" y="187198"/>
                </a:lnTo>
                <a:lnTo>
                  <a:pt x="213995" y="190754"/>
                </a:lnTo>
                <a:lnTo>
                  <a:pt x="206628" y="192532"/>
                </a:lnTo>
                <a:lnTo>
                  <a:pt x="264287" y="192532"/>
                </a:lnTo>
                <a:lnTo>
                  <a:pt x="264287" y="132207"/>
                </a:lnTo>
                <a:close/>
              </a:path>
              <a:path w="490854" h="216535">
                <a:moveTo>
                  <a:pt x="202057" y="56007"/>
                </a:moveTo>
                <a:lnTo>
                  <a:pt x="160400" y="61595"/>
                </a:lnTo>
                <a:lnTo>
                  <a:pt x="155701" y="62992"/>
                </a:lnTo>
                <a:lnTo>
                  <a:pt x="155701" y="89027"/>
                </a:lnTo>
                <a:lnTo>
                  <a:pt x="157225" y="89027"/>
                </a:lnTo>
                <a:lnTo>
                  <a:pt x="165100" y="85598"/>
                </a:lnTo>
                <a:lnTo>
                  <a:pt x="173100" y="83058"/>
                </a:lnTo>
                <a:lnTo>
                  <a:pt x="189102" y="79502"/>
                </a:lnTo>
                <a:lnTo>
                  <a:pt x="196087" y="78613"/>
                </a:lnTo>
                <a:lnTo>
                  <a:pt x="258222" y="78613"/>
                </a:lnTo>
                <a:lnTo>
                  <a:pt x="257556" y="76962"/>
                </a:lnTo>
                <a:lnTo>
                  <a:pt x="222827" y="57453"/>
                </a:lnTo>
                <a:lnTo>
                  <a:pt x="209631" y="56171"/>
                </a:lnTo>
                <a:lnTo>
                  <a:pt x="202057" y="56007"/>
                </a:lnTo>
                <a:close/>
              </a:path>
              <a:path w="490854" h="216535">
                <a:moveTo>
                  <a:pt x="97657" y="204724"/>
                </a:moveTo>
                <a:lnTo>
                  <a:pt x="25526" y="204724"/>
                </a:lnTo>
                <a:lnTo>
                  <a:pt x="31241" y="208153"/>
                </a:lnTo>
                <a:lnTo>
                  <a:pt x="37084" y="210947"/>
                </a:lnTo>
                <a:lnTo>
                  <a:pt x="48768" y="215011"/>
                </a:lnTo>
                <a:lnTo>
                  <a:pt x="55879" y="216027"/>
                </a:lnTo>
                <a:lnTo>
                  <a:pt x="64135" y="216027"/>
                </a:lnTo>
                <a:lnTo>
                  <a:pt x="77184" y="214618"/>
                </a:lnTo>
                <a:lnTo>
                  <a:pt x="89090" y="210375"/>
                </a:lnTo>
                <a:lnTo>
                  <a:pt x="97657" y="204724"/>
                </a:lnTo>
                <a:close/>
              </a:path>
              <a:path w="490854" h="216535">
                <a:moveTo>
                  <a:pt x="25526" y="0"/>
                </a:moveTo>
                <a:lnTo>
                  <a:pt x="0" y="0"/>
                </a:lnTo>
                <a:lnTo>
                  <a:pt x="0" y="211836"/>
                </a:lnTo>
                <a:lnTo>
                  <a:pt x="24002" y="211836"/>
                </a:lnTo>
                <a:lnTo>
                  <a:pt x="25526" y="204724"/>
                </a:lnTo>
                <a:lnTo>
                  <a:pt x="97657" y="204724"/>
                </a:lnTo>
                <a:lnTo>
                  <a:pt x="99853" y="203275"/>
                </a:lnTo>
                <a:lnTo>
                  <a:pt x="109474" y="193294"/>
                </a:lnTo>
                <a:lnTo>
                  <a:pt x="109638" y="193040"/>
                </a:lnTo>
                <a:lnTo>
                  <a:pt x="53212" y="193040"/>
                </a:lnTo>
                <a:lnTo>
                  <a:pt x="47751" y="192405"/>
                </a:lnTo>
                <a:lnTo>
                  <a:pt x="42799" y="191008"/>
                </a:lnTo>
                <a:lnTo>
                  <a:pt x="37719" y="189738"/>
                </a:lnTo>
                <a:lnTo>
                  <a:pt x="32003" y="187452"/>
                </a:lnTo>
                <a:lnTo>
                  <a:pt x="25526" y="184277"/>
                </a:lnTo>
                <a:lnTo>
                  <a:pt x="25526" y="97155"/>
                </a:lnTo>
                <a:lnTo>
                  <a:pt x="31369" y="92202"/>
                </a:lnTo>
                <a:lnTo>
                  <a:pt x="37846" y="88011"/>
                </a:lnTo>
                <a:lnTo>
                  <a:pt x="44958" y="84836"/>
                </a:lnTo>
                <a:lnTo>
                  <a:pt x="52070" y="81534"/>
                </a:lnTo>
                <a:lnTo>
                  <a:pt x="59182" y="79883"/>
                </a:lnTo>
                <a:lnTo>
                  <a:pt x="114956" y="79883"/>
                </a:lnTo>
                <a:lnTo>
                  <a:pt x="112775" y="76073"/>
                </a:lnTo>
                <a:lnTo>
                  <a:pt x="112432" y="75692"/>
                </a:lnTo>
                <a:lnTo>
                  <a:pt x="25526" y="75692"/>
                </a:lnTo>
                <a:lnTo>
                  <a:pt x="25526" y="0"/>
                </a:lnTo>
                <a:close/>
              </a:path>
              <a:path w="490854" h="216535">
                <a:moveTo>
                  <a:pt x="114956" y="79883"/>
                </a:moveTo>
                <a:lnTo>
                  <a:pt x="66166" y="79883"/>
                </a:lnTo>
                <a:lnTo>
                  <a:pt x="74709" y="80764"/>
                </a:lnTo>
                <a:lnTo>
                  <a:pt x="82026" y="83407"/>
                </a:lnTo>
                <a:lnTo>
                  <a:pt x="100695" y="122465"/>
                </a:lnTo>
                <a:lnTo>
                  <a:pt x="101219" y="135255"/>
                </a:lnTo>
                <a:lnTo>
                  <a:pt x="100508" y="149282"/>
                </a:lnTo>
                <a:lnTo>
                  <a:pt x="83899" y="185271"/>
                </a:lnTo>
                <a:lnTo>
                  <a:pt x="59182" y="193040"/>
                </a:lnTo>
                <a:lnTo>
                  <a:pt x="109638" y="193040"/>
                </a:lnTo>
                <a:lnTo>
                  <a:pt x="117401" y="181032"/>
                </a:lnTo>
                <a:lnTo>
                  <a:pt x="123078" y="166925"/>
                </a:lnTo>
                <a:lnTo>
                  <a:pt x="126493" y="150985"/>
                </a:lnTo>
                <a:lnTo>
                  <a:pt x="127635" y="133223"/>
                </a:lnTo>
                <a:lnTo>
                  <a:pt x="126706" y="116006"/>
                </a:lnTo>
                <a:lnTo>
                  <a:pt x="123920" y="100742"/>
                </a:lnTo>
                <a:lnTo>
                  <a:pt x="119276" y="87431"/>
                </a:lnTo>
                <a:lnTo>
                  <a:pt x="114956" y="79883"/>
                </a:lnTo>
                <a:close/>
              </a:path>
              <a:path w="490854" h="216535">
                <a:moveTo>
                  <a:pt x="72136" y="55499"/>
                </a:moveTo>
                <a:lnTo>
                  <a:pt x="35639" y="67691"/>
                </a:lnTo>
                <a:lnTo>
                  <a:pt x="25526" y="75692"/>
                </a:lnTo>
                <a:lnTo>
                  <a:pt x="112432" y="75692"/>
                </a:lnTo>
                <a:lnTo>
                  <a:pt x="104657" y="67071"/>
                </a:lnTo>
                <a:lnTo>
                  <a:pt x="95170" y="60642"/>
                </a:lnTo>
                <a:lnTo>
                  <a:pt x="84326" y="56784"/>
                </a:lnTo>
                <a:lnTo>
                  <a:pt x="72136" y="55499"/>
                </a:lnTo>
                <a:close/>
              </a:path>
              <a:path w="490854" h="216535">
                <a:moveTo>
                  <a:pt x="326389" y="59690"/>
                </a:moveTo>
                <a:lnTo>
                  <a:pt x="300736" y="59690"/>
                </a:lnTo>
                <a:lnTo>
                  <a:pt x="300736" y="211836"/>
                </a:lnTo>
                <a:lnTo>
                  <a:pt x="326389" y="211836"/>
                </a:lnTo>
                <a:lnTo>
                  <a:pt x="326389" y="59690"/>
                </a:lnTo>
                <a:close/>
              </a:path>
              <a:path w="490854" h="216535">
                <a:moveTo>
                  <a:pt x="328168" y="7747"/>
                </a:moveTo>
                <a:lnTo>
                  <a:pt x="298958" y="7747"/>
                </a:lnTo>
                <a:lnTo>
                  <a:pt x="298958" y="34290"/>
                </a:lnTo>
                <a:lnTo>
                  <a:pt x="328168" y="34290"/>
                </a:lnTo>
                <a:lnTo>
                  <a:pt x="328168" y="7747"/>
                </a:lnTo>
                <a:close/>
              </a:path>
              <a:path w="490854" h="216535">
                <a:moveTo>
                  <a:pt x="389763" y="0"/>
                </a:moveTo>
                <a:lnTo>
                  <a:pt x="364236" y="0"/>
                </a:lnTo>
                <a:lnTo>
                  <a:pt x="364236" y="211836"/>
                </a:lnTo>
                <a:lnTo>
                  <a:pt x="389763" y="211836"/>
                </a:lnTo>
                <a:lnTo>
                  <a:pt x="389763" y="148209"/>
                </a:lnTo>
                <a:lnTo>
                  <a:pt x="399923" y="138430"/>
                </a:lnTo>
                <a:lnTo>
                  <a:pt x="431474" y="138430"/>
                </a:lnTo>
                <a:lnTo>
                  <a:pt x="419863" y="123952"/>
                </a:lnTo>
                <a:lnTo>
                  <a:pt x="389763" y="123952"/>
                </a:lnTo>
                <a:lnTo>
                  <a:pt x="389763" y="0"/>
                </a:lnTo>
                <a:close/>
              </a:path>
              <a:path w="490854" h="216535">
                <a:moveTo>
                  <a:pt x="431474" y="138430"/>
                </a:moveTo>
                <a:lnTo>
                  <a:pt x="399923" y="138430"/>
                </a:lnTo>
                <a:lnTo>
                  <a:pt x="456691" y="211836"/>
                </a:lnTo>
                <a:lnTo>
                  <a:pt x="490347" y="211836"/>
                </a:lnTo>
                <a:lnTo>
                  <a:pt x="431474" y="138430"/>
                </a:lnTo>
                <a:close/>
              </a:path>
              <a:path w="490854" h="216535">
                <a:moveTo>
                  <a:pt x="481838" y="59690"/>
                </a:moveTo>
                <a:lnTo>
                  <a:pt x="449961" y="59690"/>
                </a:lnTo>
                <a:lnTo>
                  <a:pt x="389763" y="123952"/>
                </a:lnTo>
                <a:lnTo>
                  <a:pt x="419863" y="123952"/>
                </a:lnTo>
                <a:lnTo>
                  <a:pt x="419353" y="123317"/>
                </a:lnTo>
                <a:lnTo>
                  <a:pt x="481838" y="59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22797" y="5147690"/>
            <a:ext cx="69215" cy="60325"/>
          </a:xfrm>
          <a:custGeom>
            <a:avLst/>
            <a:gdLst/>
            <a:ahLst/>
            <a:cxnLst/>
            <a:rect l="l" t="t" r="r" b="b"/>
            <a:pathLst>
              <a:path w="69214" h="60325">
                <a:moveTo>
                  <a:pt x="69214" y="0"/>
                </a:moveTo>
                <a:lnTo>
                  <a:pt x="63118" y="507"/>
                </a:lnTo>
                <a:lnTo>
                  <a:pt x="55372" y="1269"/>
                </a:lnTo>
                <a:lnTo>
                  <a:pt x="46100" y="2158"/>
                </a:lnTo>
                <a:lnTo>
                  <a:pt x="36829" y="3174"/>
                </a:lnTo>
                <a:lnTo>
                  <a:pt x="29337" y="4444"/>
                </a:lnTo>
                <a:lnTo>
                  <a:pt x="23622" y="6222"/>
                </a:lnTo>
                <a:lnTo>
                  <a:pt x="16763" y="8254"/>
                </a:lnTo>
                <a:lnTo>
                  <a:pt x="11175" y="11556"/>
                </a:lnTo>
                <a:lnTo>
                  <a:pt x="6730" y="15874"/>
                </a:lnTo>
                <a:lnTo>
                  <a:pt x="2286" y="20192"/>
                </a:lnTo>
                <a:lnTo>
                  <a:pt x="0" y="26161"/>
                </a:lnTo>
                <a:lnTo>
                  <a:pt x="0" y="33908"/>
                </a:lnTo>
                <a:lnTo>
                  <a:pt x="0" y="42544"/>
                </a:lnTo>
                <a:lnTo>
                  <a:pt x="2539" y="49148"/>
                </a:lnTo>
                <a:lnTo>
                  <a:pt x="7365" y="53593"/>
                </a:lnTo>
                <a:lnTo>
                  <a:pt x="12318" y="58038"/>
                </a:lnTo>
                <a:lnTo>
                  <a:pt x="19430" y="60324"/>
                </a:lnTo>
                <a:lnTo>
                  <a:pt x="28955" y="60324"/>
                </a:lnTo>
                <a:lnTo>
                  <a:pt x="36956" y="60324"/>
                </a:lnTo>
                <a:lnTo>
                  <a:pt x="44323" y="58546"/>
                </a:lnTo>
                <a:lnTo>
                  <a:pt x="50800" y="54990"/>
                </a:lnTo>
                <a:lnTo>
                  <a:pt x="57403" y="51561"/>
                </a:lnTo>
                <a:lnTo>
                  <a:pt x="63500" y="47243"/>
                </a:lnTo>
                <a:lnTo>
                  <a:pt x="69214" y="42163"/>
                </a:lnTo>
                <a:lnTo>
                  <a:pt x="69214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78653" y="5095366"/>
            <a:ext cx="76200" cy="113664"/>
          </a:xfrm>
          <a:custGeom>
            <a:avLst/>
            <a:gdLst/>
            <a:ahLst/>
            <a:cxnLst/>
            <a:rect l="l" t="t" r="r" b="b"/>
            <a:pathLst>
              <a:path w="76200" h="113664">
                <a:moveTo>
                  <a:pt x="40639" y="0"/>
                </a:moveTo>
                <a:lnTo>
                  <a:pt x="33655" y="0"/>
                </a:lnTo>
                <a:lnTo>
                  <a:pt x="26543" y="1650"/>
                </a:lnTo>
                <a:lnTo>
                  <a:pt x="19431" y="4952"/>
                </a:lnTo>
                <a:lnTo>
                  <a:pt x="12319" y="8127"/>
                </a:lnTo>
                <a:lnTo>
                  <a:pt x="5842" y="12318"/>
                </a:lnTo>
                <a:lnTo>
                  <a:pt x="0" y="17271"/>
                </a:lnTo>
                <a:lnTo>
                  <a:pt x="0" y="104393"/>
                </a:lnTo>
                <a:lnTo>
                  <a:pt x="6476" y="107568"/>
                </a:lnTo>
                <a:lnTo>
                  <a:pt x="12192" y="109854"/>
                </a:lnTo>
                <a:lnTo>
                  <a:pt x="17272" y="111124"/>
                </a:lnTo>
                <a:lnTo>
                  <a:pt x="22225" y="112521"/>
                </a:lnTo>
                <a:lnTo>
                  <a:pt x="27686" y="113156"/>
                </a:lnTo>
                <a:lnTo>
                  <a:pt x="33655" y="113156"/>
                </a:lnTo>
                <a:lnTo>
                  <a:pt x="69369" y="91358"/>
                </a:lnTo>
                <a:lnTo>
                  <a:pt x="75692" y="55371"/>
                </a:lnTo>
                <a:lnTo>
                  <a:pt x="75168" y="42582"/>
                </a:lnTo>
                <a:lnTo>
                  <a:pt x="56499" y="3524"/>
                </a:lnTo>
                <a:lnTo>
                  <a:pt x="49182" y="881"/>
                </a:lnTo>
                <a:lnTo>
                  <a:pt x="40639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53861" y="5075173"/>
            <a:ext cx="26034" cy="152400"/>
          </a:xfrm>
          <a:custGeom>
            <a:avLst/>
            <a:gdLst/>
            <a:ahLst/>
            <a:cxnLst/>
            <a:rect l="l" t="t" r="r" b="b"/>
            <a:pathLst>
              <a:path w="26035" h="152400">
                <a:moveTo>
                  <a:pt x="0" y="0"/>
                </a:moveTo>
                <a:lnTo>
                  <a:pt x="25653" y="0"/>
                </a:lnTo>
                <a:lnTo>
                  <a:pt x="25653" y="152145"/>
                </a:lnTo>
                <a:lnTo>
                  <a:pt x="0" y="15214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96382" y="5071490"/>
            <a:ext cx="121285" cy="160020"/>
          </a:xfrm>
          <a:custGeom>
            <a:avLst/>
            <a:gdLst/>
            <a:ahLst/>
            <a:cxnLst/>
            <a:rect l="l" t="t" r="r" b="b"/>
            <a:pathLst>
              <a:path w="121285" h="160020">
                <a:moveTo>
                  <a:pt x="58800" y="0"/>
                </a:moveTo>
                <a:lnTo>
                  <a:pt x="98932" y="7111"/>
                </a:lnTo>
                <a:lnTo>
                  <a:pt x="116966" y="27558"/>
                </a:lnTo>
                <a:lnTo>
                  <a:pt x="119760" y="34162"/>
                </a:lnTo>
                <a:lnTo>
                  <a:pt x="121030" y="42290"/>
                </a:lnTo>
                <a:lnTo>
                  <a:pt x="121030" y="51815"/>
                </a:lnTo>
                <a:lnTo>
                  <a:pt x="121030" y="155828"/>
                </a:lnTo>
                <a:lnTo>
                  <a:pt x="95630" y="155828"/>
                </a:lnTo>
                <a:lnTo>
                  <a:pt x="95630" y="139572"/>
                </a:lnTo>
                <a:lnTo>
                  <a:pt x="93471" y="141223"/>
                </a:lnTo>
                <a:lnTo>
                  <a:pt x="90677" y="143382"/>
                </a:lnTo>
                <a:lnTo>
                  <a:pt x="87248" y="146049"/>
                </a:lnTo>
                <a:lnTo>
                  <a:pt x="83692" y="148843"/>
                </a:lnTo>
                <a:lnTo>
                  <a:pt x="80390" y="151002"/>
                </a:lnTo>
                <a:lnTo>
                  <a:pt x="77088" y="152653"/>
                </a:lnTo>
                <a:lnTo>
                  <a:pt x="72516" y="155066"/>
                </a:lnTo>
                <a:lnTo>
                  <a:pt x="68198" y="156844"/>
                </a:lnTo>
                <a:lnTo>
                  <a:pt x="64007" y="158114"/>
                </a:lnTo>
                <a:lnTo>
                  <a:pt x="59689" y="159384"/>
                </a:lnTo>
                <a:lnTo>
                  <a:pt x="53847" y="160019"/>
                </a:lnTo>
                <a:lnTo>
                  <a:pt x="46227" y="160019"/>
                </a:lnTo>
                <a:lnTo>
                  <a:pt x="39877" y="160019"/>
                </a:lnTo>
                <a:lnTo>
                  <a:pt x="34035" y="158876"/>
                </a:lnTo>
                <a:lnTo>
                  <a:pt x="28320" y="156463"/>
                </a:lnTo>
                <a:lnTo>
                  <a:pt x="22732" y="154177"/>
                </a:lnTo>
                <a:lnTo>
                  <a:pt x="3682" y="131063"/>
                </a:lnTo>
                <a:lnTo>
                  <a:pt x="1269" y="124967"/>
                </a:lnTo>
                <a:lnTo>
                  <a:pt x="0" y="118490"/>
                </a:lnTo>
                <a:lnTo>
                  <a:pt x="0" y="111759"/>
                </a:lnTo>
                <a:lnTo>
                  <a:pt x="15319" y="74866"/>
                </a:lnTo>
                <a:lnTo>
                  <a:pt x="58038" y="59054"/>
                </a:lnTo>
                <a:lnTo>
                  <a:pt x="95630" y="55752"/>
                </a:lnTo>
                <a:lnTo>
                  <a:pt x="95630" y="50799"/>
                </a:lnTo>
                <a:lnTo>
                  <a:pt x="95630" y="44830"/>
                </a:lnTo>
                <a:lnTo>
                  <a:pt x="94741" y="40004"/>
                </a:lnTo>
                <a:lnTo>
                  <a:pt x="92837" y="36321"/>
                </a:lnTo>
                <a:lnTo>
                  <a:pt x="91058" y="32638"/>
                </a:lnTo>
                <a:lnTo>
                  <a:pt x="88518" y="29844"/>
                </a:lnTo>
                <a:lnTo>
                  <a:pt x="85216" y="27812"/>
                </a:lnTo>
                <a:lnTo>
                  <a:pt x="82041" y="25780"/>
                </a:lnTo>
                <a:lnTo>
                  <a:pt x="77977" y="24383"/>
                </a:lnTo>
                <a:lnTo>
                  <a:pt x="73278" y="23621"/>
                </a:lnTo>
                <a:lnTo>
                  <a:pt x="68579" y="22986"/>
                </a:lnTo>
                <a:lnTo>
                  <a:pt x="63753" y="22605"/>
                </a:lnTo>
                <a:lnTo>
                  <a:pt x="58673" y="22605"/>
                </a:lnTo>
                <a:lnTo>
                  <a:pt x="52831" y="22605"/>
                </a:lnTo>
                <a:lnTo>
                  <a:pt x="13969" y="33019"/>
                </a:lnTo>
                <a:lnTo>
                  <a:pt x="12445" y="33019"/>
                </a:lnTo>
                <a:lnTo>
                  <a:pt x="12445" y="6984"/>
                </a:lnTo>
                <a:lnTo>
                  <a:pt x="17144" y="5587"/>
                </a:lnTo>
                <a:lnTo>
                  <a:pt x="52322" y="164"/>
                </a:lnTo>
                <a:lnTo>
                  <a:pt x="5880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52084" y="5023230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10" h="26670">
                <a:moveTo>
                  <a:pt x="0" y="0"/>
                </a:moveTo>
                <a:lnTo>
                  <a:pt x="29210" y="0"/>
                </a:lnTo>
                <a:lnTo>
                  <a:pt x="29210" y="26543"/>
                </a:lnTo>
                <a:lnTo>
                  <a:pt x="0" y="265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12790" y="5010911"/>
            <a:ext cx="135255" cy="22098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53126" y="5015484"/>
            <a:ext cx="127635" cy="216535"/>
          </a:xfrm>
          <a:custGeom>
            <a:avLst/>
            <a:gdLst/>
            <a:ahLst/>
            <a:cxnLst/>
            <a:rect l="l" t="t" r="r" b="b"/>
            <a:pathLst>
              <a:path w="127635" h="216535">
                <a:moveTo>
                  <a:pt x="0" y="0"/>
                </a:moveTo>
                <a:lnTo>
                  <a:pt x="25526" y="0"/>
                </a:lnTo>
                <a:lnTo>
                  <a:pt x="25526" y="75692"/>
                </a:lnTo>
                <a:lnTo>
                  <a:pt x="30481" y="71501"/>
                </a:lnTo>
                <a:lnTo>
                  <a:pt x="72136" y="55499"/>
                </a:lnTo>
                <a:lnTo>
                  <a:pt x="84326" y="56784"/>
                </a:lnTo>
                <a:lnTo>
                  <a:pt x="119276" y="87431"/>
                </a:lnTo>
                <a:lnTo>
                  <a:pt x="127635" y="133223"/>
                </a:lnTo>
                <a:lnTo>
                  <a:pt x="126493" y="150985"/>
                </a:lnTo>
                <a:lnTo>
                  <a:pt x="109474" y="193294"/>
                </a:lnTo>
                <a:lnTo>
                  <a:pt x="77184" y="214618"/>
                </a:lnTo>
                <a:lnTo>
                  <a:pt x="64135" y="216027"/>
                </a:lnTo>
                <a:lnTo>
                  <a:pt x="55879" y="216027"/>
                </a:lnTo>
                <a:lnTo>
                  <a:pt x="25526" y="204724"/>
                </a:lnTo>
                <a:lnTo>
                  <a:pt x="24002" y="211836"/>
                </a:lnTo>
                <a:lnTo>
                  <a:pt x="0" y="2118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59804" y="5010911"/>
            <a:ext cx="201549" cy="22517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95084" y="5010911"/>
            <a:ext cx="729995" cy="2251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9332" y="5010911"/>
            <a:ext cx="201549" cy="22517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6302" y="5350764"/>
            <a:ext cx="446405" cy="216535"/>
          </a:xfrm>
          <a:custGeom>
            <a:avLst/>
            <a:gdLst/>
            <a:ahLst/>
            <a:cxnLst/>
            <a:rect l="l" t="t" r="r" b="b"/>
            <a:pathLst>
              <a:path w="446405" h="216535">
                <a:moveTo>
                  <a:pt x="323222" y="78613"/>
                </a:moveTo>
                <a:lnTo>
                  <a:pt x="271983" y="78613"/>
                </a:lnTo>
                <a:lnTo>
                  <a:pt x="276834" y="78994"/>
                </a:lnTo>
                <a:lnTo>
                  <a:pt x="281558" y="79629"/>
                </a:lnTo>
                <a:lnTo>
                  <a:pt x="303885" y="100838"/>
                </a:lnTo>
                <a:lnTo>
                  <a:pt x="303885" y="111760"/>
                </a:lnTo>
                <a:lnTo>
                  <a:pt x="293979" y="112383"/>
                </a:lnTo>
                <a:lnTo>
                  <a:pt x="284414" y="113125"/>
                </a:lnTo>
                <a:lnTo>
                  <a:pt x="242758" y="120473"/>
                </a:lnTo>
                <a:lnTo>
                  <a:pt x="212043" y="146675"/>
                </a:lnTo>
                <a:lnTo>
                  <a:pt x="208292" y="167767"/>
                </a:lnTo>
                <a:lnTo>
                  <a:pt x="208340" y="174752"/>
                </a:lnTo>
                <a:lnTo>
                  <a:pt x="209511" y="180975"/>
                </a:lnTo>
                <a:lnTo>
                  <a:pt x="212013" y="187198"/>
                </a:lnTo>
                <a:lnTo>
                  <a:pt x="214414" y="193294"/>
                </a:lnTo>
                <a:lnTo>
                  <a:pt x="236613" y="212471"/>
                </a:lnTo>
                <a:lnTo>
                  <a:pt x="242239" y="214884"/>
                </a:lnTo>
                <a:lnTo>
                  <a:pt x="248196" y="216027"/>
                </a:lnTo>
                <a:lnTo>
                  <a:pt x="262077" y="216027"/>
                </a:lnTo>
                <a:lnTo>
                  <a:pt x="268008" y="215392"/>
                </a:lnTo>
                <a:lnTo>
                  <a:pt x="276453" y="212852"/>
                </a:lnTo>
                <a:lnTo>
                  <a:pt x="280835" y="211074"/>
                </a:lnTo>
                <a:lnTo>
                  <a:pt x="285369" y="208661"/>
                </a:lnTo>
                <a:lnTo>
                  <a:pt x="288632" y="207010"/>
                </a:lnTo>
                <a:lnTo>
                  <a:pt x="292023" y="204851"/>
                </a:lnTo>
                <a:lnTo>
                  <a:pt x="295516" y="202057"/>
                </a:lnTo>
                <a:lnTo>
                  <a:pt x="301802" y="197231"/>
                </a:lnTo>
                <a:lnTo>
                  <a:pt x="303885" y="195580"/>
                </a:lnTo>
                <a:lnTo>
                  <a:pt x="329349" y="195580"/>
                </a:lnTo>
                <a:lnTo>
                  <a:pt x="329349" y="192532"/>
                </a:lnTo>
                <a:lnTo>
                  <a:pt x="254139" y="192532"/>
                </a:lnTo>
                <a:lnTo>
                  <a:pt x="246964" y="190246"/>
                </a:lnTo>
                <a:lnTo>
                  <a:pt x="237159" y="181356"/>
                </a:lnTo>
                <a:lnTo>
                  <a:pt x="234708" y="174752"/>
                </a:lnTo>
                <a:lnTo>
                  <a:pt x="234708" y="158369"/>
                </a:lnTo>
                <a:lnTo>
                  <a:pt x="236931" y="152400"/>
                </a:lnTo>
                <a:lnTo>
                  <a:pt x="245833" y="143764"/>
                </a:lnTo>
                <a:lnTo>
                  <a:pt x="251460" y="140462"/>
                </a:lnTo>
                <a:lnTo>
                  <a:pt x="258267" y="138430"/>
                </a:lnTo>
                <a:lnTo>
                  <a:pt x="263982" y="136652"/>
                </a:lnTo>
                <a:lnTo>
                  <a:pt x="271500" y="135382"/>
                </a:lnTo>
                <a:lnTo>
                  <a:pt x="280809" y="134366"/>
                </a:lnTo>
                <a:lnTo>
                  <a:pt x="297802" y="132715"/>
                </a:lnTo>
                <a:lnTo>
                  <a:pt x="303885" y="132207"/>
                </a:lnTo>
                <a:lnTo>
                  <a:pt x="329349" y="132207"/>
                </a:lnTo>
                <a:lnTo>
                  <a:pt x="329349" y="98298"/>
                </a:lnTo>
                <a:lnTo>
                  <a:pt x="327990" y="90170"/>
                </a:lnTo>
                <a:lnTo>
                  <a:pt x="323222" y="78613"/>
                </a:lnTo>
                <a:close/>
              </a:path>
              <a:path w="446405" h="216535">
                <a:moveTo>
                  <a:pt x="329349" y="195580"/>
                </a:moveTo>
                <a:lnTo>
                  <a:pt x="303885" y="195580"/>
                </a:lnTo>
                <a:lnTo>
                  <a:pt x="303885" y="211836"/>
                </a:lnTo>
                <a:lnTo>
                  <a:pt x="329349" y="211836"/>
                </a:lnTo>
                <a:lnTo>
                  <a:pt x="329349" y="195580"/>
                </a:lnTo>
                <a:close/>
              </a:path>
              <a:path w="446405" h="216535">
                <a:moveTo>
                  <a:pt x="329349" y="132207"/>
                </a:moveTo>
                <a:lnTo>
                  <a:pt x="303885" y="132207"/>
                </a:lnTo>
                <a:lnTo>
                  <a:pt x="303885" y="174371"/>
                </a:lnTo>
                <a:lnTo>
                  <a:pt x="298170" y="179451"/>
                </a:lnTo>
                <a:lnTo>
                  <a:pt x="292036" y="183769"/>
                </a:lnTo>
                <a:lnTo>
                  <a:pt x="285508" y="187198"/>
                </a:lnTo>
                <a:lnTo>
                  <a:pt x="278968" y="190754"/>
                </a:lnTo>
                <a:lnTo>
                  <a:pt x="271665" y="192532"/>
                </a:lnTo>
                <a:lnTo>
                  <a:pt x="329349" y="192532"/>
                </a:lnTo>
                <a:lnTo>
                  <a:pt x="329349" y="132207"/>
                </a:lnTo>
                <a:close/>
              </a:path>
              <a:path w="446405" h="216535">
                <a:moveTo>
                  <a:pt x="267119" y="56007"/>
                </a:moveTo>
                <a:lnTo>
                  <a:pt x="225399" y="61595"/>
                </a:lnTo>
                <a:lnTo>
                  <a:pt x="220687" y="62992"/>
                </a:lnTo>
                <a:lnTo>
                  <a:pt x="220687" y="89027"/>
                </a:lnTo>
                <a:lnTo>
                  <a:pt x="222186" y="89027"/>
                </a:lnTo>
                <a:lnTo>
                  <a:pt x="230174" y="85598"/>
                </a:lnTo>
                <a:lnTo>
                  <a:pt x="238163" y="83058"/>
                </a:lnTo>
                <a:lnTo>
                  <a:pt x="254139" y="79502"/>
                </a:lnTo>
                <a:lnTo>
                  <a:pt x="261086" y="78613"/>
                </a:lnTo>
                <a:lnTo>
                  <a:pt x="323222" y="78613"/>
                </a:lnTo>
                <a:lnTo>
                  <a:pt x="322541" y="76962"/>
                </a:lnTo>
                <a:lnTo>
                  <a:pt x="287853" y="57453"/>
                </a:lnTo>
                <a:lnTo>
                  <a:pt x="274643" y="56171"/>
                </a:lnTo>
                <a:lnTo>
                  <a:pt x="267119" y="56007"/>
                </a:lnTo>
                <a:close/>
              </a:path>
              <a:path w="446405" h="216535">
                <a:moveTo>
                  <a:pt x="390817" y="59690"/>
                </a:moveTo>
                <a:lnTo>
                  <a:pt x="365213" y="59690"/>
                </a:lnTo>
                <a:lnTo>
                  <a:pt x="365213" y="211836"/>
                </a:lnTo>
                <a:lnTo>
                  <a:pt x="390817" y="211836"/>
                </a:lnTo>
                <a:lnTo>
                  <a:pt x="390817" y="103886"/>
                </a:lnTo>
                <a:lnTo>
                  <a:pt x="396900" y="97917"/>
                </a:lnTo>
                <a:lnTo>
                  <a:pt x="403352" y="93472"/>
                </a:lnTo>
                <a:lnTo>
                  <a:pt x="410159" y="90551"/>
                </a:lnTo>
                <a:lnTo>
                  <a:pt x="416966" y="87503"/>
                </a:lnTo>
                <a:lnTo>
                  <a:pt x="423824" y="85979"/>
                </a:lnTo>
                <a:lnTo>
                  <a:pt x="445833" y="85979"/>
                </a:lnTo>
                <a:lnTo>
                  <a:pt x="445833" y="82296"/>
                </a:lnTo>
                <a:lnTo>
                  <a:pt x="390817" y="82296"/>
                </a:lnTo>
                <a:lnTo>
                  <a:pt x="390817" y="59690"/>
                </a:lnTo>
                <a:close/>
              </a:path>
              <a:path w="446405" h="216535">
                <a:moveTo>
                  <a:pt x="445833" y="85979"/>
                </a:moveTo>
                <a:lnTo>
                  <a:pt x="433717" y="85979"/>
                </a:lnTo>
                <a:lnTo>
                  <a:pt x="436283" y="86106"/>
                </a:lnTo>
                <a:lnTo>
                  <a:pt x="440550" y="86360"/>
                </a:lnTo>
                <a:lnTo>
                  <a:pt x="442569" y="86741"/>
                </a:lnTo>
                <a:lnTo>
                  <a:pt x="444474" y="87249"/>
                </a:lnTo>
                <a:lnTo>
                  <a:pt x="445833" y="87249"/>
                </a:lnTo>
                <a:lnTo>
                  <a:pt x="445833" y="85979"/>
                </a:lnTo>
                <a:close/>
              </a:path>
              <a:path w="446405" h="216535">
                <a:moveTo>
                  <a:pt x="438111" y="59690"/>
                </a:moveTo>
                <a:lnTo>
                  <a:pt x="428942" y="59690"/>
                </a:lnTo>
                <a:lnTo>
                  <a:pt x="422211" y="61468"/>
                </a:lnTo>
                <a:lnTo>
                  <a:pt x="390817" y="82296"/>
                </a:lnTo>
                <a:lnTo>
                  <a:pt x="445833" y="82296"/>
                </a:lnTo>
                <a:lnTo>
                  <a:pt x="445833" y="60579"/>
                </a:lnTo>
                <a:lnTo>
                  <a:pt x="444195" y="60325"/>
                </a:lnTo>
                <a:lnTo>
                  <a:pt x="442722" y="60071"/>
                </a:lnTo>
                <a:lnTo>
                  <a:pt x="440093" y="59817"/>
                </a:lnTo>
                <a:lnTo>
                  <a:pt x="438111" y="59690"/>
                </a:lnTo>
                <a:close/>
              </a:path>
              <a:path w="446405" h="216535">
                <a:moveTo>
                  <a:pt x="87972" y="59690"/>
                </a:moveTo>
                <a:lnTo>
                  <a:pt x="62369" y="59690"/>
                </a:lnTo>
                <a:lnTo>
                  <a:pt x="62451" y="161163"/>
                </a:lnTo>
                <a:lnTo>
                  <a:pt x="80492" y="207137"/>
                </a:lnTo>
                <a:lnTo>
                  <a:pt x="103543" y="216027"/>
                </a:lnTo>
                <a:lnTo>
                  <a:pt x="118884" y="216027"/>
                </a:lnTo>
                <a:lnTo>
                  <a:pt x="156336" y="194945"/>
                </a:lnTo>
                <a:lnTo>
                  <a:pt x="181940" y="194945"/>
                </a:lnTo>
                <a:lnTo>
                  <a:pt x="181940" y="191643"/>
                </a:lnTo>
                <a:lnTo>
                  <a:pt x="110134" y="191643"/>
                </a:lnTo>
                <a:lnTo>
                  <a:pt x="104978" y="190754"/>
                </a:lnTo>
                <a:lnTo>
                  <a:pt x="87972" y="154432"/>
                </a:lnTo>
                <a:lnTo>
                  <a:pt x="87972" y="59690"/>
                </a:lnTo>
                <a:close/>
              </a:path>
              <a:path w="446405" h="216535">
                <a:moveTo>
                  <a:pt x="181940" y="194945"/>
                </a:moveTo>
                <a:lnTo>
                  <a:pt x="156336" y="194945"/>
                </a:lnTo>
                <a:lnTo>
                  <a:pt x="156336" y="211836"/>
                </a:lnTo>
                <a:lnTo>
                  <a:pt x="181940" y="211836"/>
                </a:lnTo>
                <a:lnTo>
                  <a:pt x="181940" y="194945"/>
                </a:lnTo>
                <a:close/>
              </a:path>
              <a:path w="446405" h="216535">
                <a:moveTo>
                  <a:pt x="181940" y="59690"/>
                </a:moveTo>
                <a:lnTo>
                  <a:pt x="156336" y="59690"/>
                </a:lnTo>
                <a:lnTo>
                  <a:pt x="156336" y="173355"/>
                </a:lnTo>
                <a:lnTo>
                  <a:pt x="150431" y="178435"/>
                </a:lnTo>
                <a:lnTo>
                  <a:pt x="143941" y="182880"/>
                </a:lnTo>
                <a:lnTo>
                  <a:pt x="136867" y="186309"/>
                </a:lnTo>
                <a:lnTo>
                  <a:pt x="129781" y="189865"/>
                </a:lnTo>
                <a:lnTo>
                  <a:pt x="123113" y="191643"/>
                </a:lnTo>
                <a:lnTo>
                  <a:pt x="181940" y="191643"/>
                </a:lnTo>
                <a:lnTo>
                  <a:pt x="181940" y="59690"/>
                </a:lnTo>
                <a:close/>
              </a:path>
              <a:path w="446405" h="216535">
                <a:moveTo>
                  <a:pt x="25603" y="0"/>
                </a:moveTo>
                <a:lnTo>
                  <a:pt x="0" y="0"/>
                </a:lnTo>
                <a:lnTo>
                  <a:pt x="0" y="211836"/>
                </a:lnTo>
                <a:lnTo>
                  <a:pt x="25603" y="211836"/>
                </a:lnTo>
                <a:lnTo>
                  <a:pt x="25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31011" y="5482971"/>
            <a:ext cx="69215" cy="60325"/>
          </a:xfrm>
          <a:custGeom>
            <a:avLst/>
            <a:gdLst/>
            <a:ahLst/>
            <a:cxnLst/>
            <a:rect l="l" t="t" r="r" b="b"/>
            <a:pathLst>
              <a:path w="69215" h="60325">
                <a:moveTo>
                  <a:pt x="69176" y="0"/>
                </a:moveTo>
                <a:lnTo>
                  <a:pt x="63093" y="507"/>
                </a:lnTo>
                <a:lnTo>
                  <a:pt x="55397" y="1269"/>
                </a:lnTo>
                <a:lnTo>
                  <a:pt x="46100" y="2158"/>
                </a:lnTo>
                <a:lnTo>
                  <a:pt x="36791" y="3174"/>
                </a:lnTo>
                <a:lnTo>
                  <a:pt x="29273" y="4444"/>
                </a:lnTo>
                <a:lnTo>
                  <a:pt x="23558" y="6222"/>
                </a:lnTo>
                <a:lnTo>
                  <a:pt x="16751" y="8254"/>
                </a:lnTo>
                <a:lnTo>
                  <a:pt x="11125" y="11556"/>
                </a:lnTo>
                <a:lnTo>
                  <a:pt x="6680" y="15874"/>
                </a:lnTo>
                <a:lnTo>
                  <a:pt x="2222" y="20192"/>
                </a:lnTo>
                <a:lnTo>
                  <a:pt x="0" y="26161"/>
                </a:lnTo>
                <a:lnTo>
                  <a:pt x="0" y="33908"/>
                </a:lnTo>
                <a:lnTo>
                  <a:pt x="0" y="42544"/>
                </a:lnTo>
                <a:lnTo>
                  <a:pt x="2451" y="49148"/>
                </a:lnTo>
                <a:lnTo>
                  <a:pt x="7353" y="53593"/>
                </a:lnTo>
                <a:lnTo>
                  <a:pt x="12255" y="58038"/>
                </a:lnTo>
                <a:lnTo>
                  <a:pt x="19431" y="60324"/>
                </a:lnTo>
                <a:lnTo>
                  <a:pt x="28867" y="60324"/>
                </a:lnTo>
                <a:lnTo>
                  <a:pt x="36956" y="60324"/>
                </a:lnTo>
                <a:lnTo>
                  <a:pt x="44259" y="58546"/>
                </a:lnTo>
                <a:lnTo>
                  <a:pt x="50800" y="54990"/>
                </a:lnTo>
                <a:lnTo>
                  <a:pt x="57327" y="51561"/>
                </a:lnTo>
                <a:lnTo>
                  <a:pt x="63461" y="47243"/>
                </a:lnTo>
                <a:lnTo>
                  <a:pt x="69176" y="42163"/>
                </a:lnTo>
                <a:lnTo>
                  <a:pt x="6917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56944" y="5405882"/>
            <a:ext cx="89763" cy="16129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672" y="5410453"/>
            <a:ext cx="120014" cy="156845"/>
          </a:xfrm>
          <a:custGeom>
            <a:avLst/>
            <a:gdLst/>
            <a:ahLst/>
            <a:cxnLst/>
            <a:rect l="l" t="t" r="r" b="b"/>
            <a:pathLst>
              <a:path w="120015" h="156845">
                <a:moveTo>
                  <a:pt x="0" y="0"/>
                </a:moveTo>
                <a:lnTo>
                  <a:pt x="25603" y="0"/>
                </a:lnTo>
                <a:lnTo>
                  <a:pt x="25603" y="86614"/>
                </a:lnTo>
                <a:lnTo>
                  <a:pt x="25603" y="94742"/>
                </a:lnTo>
                <a:lnTo>
                  <a:pt x="25908" y="101473"/>
                </a:lnTo>
                <a:lnTo>
                  <a:pt x="26492" y="106680"/>
                </a:lnTo>
                <a:lnTo>
                  <a:pt x="27089" y="112014"/>
                </a:lnTo>
                <a:lnTo>
                  <a:pt x="39027" y="129286"/>
                </a:lnTo>
                <a:lnTo>
                  <a:pt x="42608" y="131064"/>
                </a:lnTo>
                <a:lnTo>
                  <a:pt x="47764" y="131953"/>
                </a:lnTo>
                <a:lnTo>
                  <a:pt x="54483" y="131953"/>
                </a:lnTo>
                <a:lnTo>
                  <a:pt x="60744" y="131953"/>
                </a:lnTo>
                <a:lnTo>
                  <a:pt x="67411" y="130175"/>
                </a:lnTo>
                <a:lnTo>
                  <a:pt x="74498" y="126619"/>
                </a:lnTo>
                <a:lnTo>
                  <a:pt x="81572" y="123190"/>
                </a:lnTo>
                <a:lnTo>
                  <a:pt x="88061" y="118745"/>
                </a:lnTo>
                <a:lnTo>
                  <a:pt x="93967" y="113665"/>
                </a:lnTo>
                <a:lnTo>
                  <a:pt x="93967" y="0"/>
                </a:lnTo>
                <a:lnTo>
                  <a:pt x="119570" y="0"/>
                </a:lnTo>
                <a:lnTo>
                  <a:pt x="119570" y="152146"/>
                </a:lnTo>
                <a:lnTo>
                  <a:pt x="93967" y="152146"/>
                </a:lnTo>
                <a:lnTo>
                  <a:pt x="93967" y="135255"/>
                </a:lnTo>
                <a:lnTo>
                  <a:pt x="88119" y="140108"/>
                </a:lnTo>
                <a:lnTo>
                  <a:pt x="56515" y="156337"/>
                </a:lnTo>
                <a:lnTo>
                  <a:pt x="47802" y="156337"/>
                </a:lnTo>
                <a:lnTo>
                  <a:pt x="41173" y="156337"/>
                </a:lnTo>
                <a:lnTo>
                  <a:pt x="6019" y="132080"/>
                </a:lnTo>
                <a:lnTo>
                  <a:pt x="0" y="9880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04595" y="5406771"/>
            <a:ext cx="121285" cy="160020"/>
          </a:xfrm>
          <a:custGeom>
            <a:avLst/>
            <a:gdLst/>
            <a:ahLst/>
            <a:cxnLst/>
            <a:rect l="l" t="t" r="r" b="b"/>
            <a:pathLst>
              <a:path w="121284" h="160020">
                <a:moveTo>
                  <a:pt x="58826" y="0"/>
                </a:moveTo>
                <a:lnTo>
                  <a:pt x="98869" y="7111"/>
                </a:lnTo>
                <a:lnTo>
                  <a:pt x="121056" y="42290"/>
                </a:lnTo>
                <a:lnTo>
                  <a:pt x="121056" y="51815"/>
                </a:lnTo>
                <a:lnTo>
                  <a:pt x="121056" y="155828"/>
                </a:lnTo>
                <a:lnTo>
                  <a:pt x="95592" y="155828"/>
                </a:lnTo>
                <a:lnTo>
                  <a:pt x="95592" y="139572"/>
                </a:lnTo>
                <a:lnTo>
                  <a:pt x="93510" y="141223"/>
                </a:lnTo>
                <a:lnTo>
                  <a:pt x="90716" y="143382"/>
                </a:lnTo>
                <a:lnTo>
                  <a:pt x="87223" y="146049"/>
                </a:lnTo>
                <a:lnTo>
                  <a:pt x="83731" y="148843"/>
                </a:lnTo>
                <a:lnTo>
                  <a:pt x="80340" y="151002"/>
                </a:lnTo>
                <a:lnTo>
                  <a:pt x="77076" y="152653"/>
                </a:lnTo>
                <a:lnTo>
                  <a:pt x="72542" y="155066"/>
                </a:lnTo>
                <a:lnTo>
                  <a:pt x="68160" y="156844"/>
                </a:lnTo>
                <a:lnTo>
                  <a:pt x="63931" y="158114"/>
                </a:lnTo>
                <a:lnTo>
                  <a:pt x="59715" y="159384"/>
                </a:lnTo>
                <a:lnTo>
                  <a:pt x="53784" y="160019"/>
                </a:lnTo>
                <a:lnTo>
                  <a:pt x="46164" y="160019"/>
                </a:lnTo>
                <a:lnTo>
                  <a:pt x="39903" y="160019"/>
                </a:lnTo>
                <a:lnTo>
                  <a:pt x="33947" y="158876"/>
                </a:lnTo>
                <a:lnTo>
                  <a:pt x="28320" y="156463"/>
                </a:lnTo>
                <a:lnTo>
                  <a:pt x="22694" y="154177"/>
                </a:lnTo>
                <a:lnTo>
                  <a:pt x="3670" y="131063"/>
                </a:lnTo>
                <a:lnTo>
                  <a:pt x="1219" y="124967"/>
                </a:lnTo>
                <a:lnTo>
                  <a:pt x="0" y="118490"/>
                </a:lnTo>
                <a:lnTo>
                  <a:pt x="0" y="111759"/>
                </a:lnTo>
                <a:lnTo>
                  <a:pt x="15287" y="74866"/>
                </a:lnTo>
                <a:lnTo>
                  <a:pt x="58013" y="59054"/>
                </a:lnTo>
                <a:lnTo>
                  <a:pt x="95592" y="55752"/>
                </a:lnTo>
                <a:lnTo>
                  <a:pt x="95592" y="50799"/>
                </a:lnTo>
                <a:lnTo>
                  <a:pt x="95592" y="44830"/>
                </a:lnTo>
                <a:lnTo>
                  <a:pt x="94691" y="40004"/>
                </a:lnTo>
                <a:lnTo>
                  <a:pt x="92875" y="36321"/>
                </a:lnTo>
                <a:lnTo>
                  <a:pt x="91059" y="32638"/>
                </a:lnTo>
                <a:lnTo>
                  <a:pt x="88518" y="29844"/>
                </a:lnTo>
                <a:lnTo>
                  <a:pt x="85242" y="27812"/>
                </a:lnTo>
                <a:lnTo>
                  <a:pt x="81978" y="25780"/>
                </a:lnTo>
                <a:lnTo>
                  <a:pt x="77978" y="24383"/>
                </a:lnTo>
                <a:lnTo>
                  <a:pt x="73266" y="23621"/>
                </a:lnTo>
                <a:lnTo>
                  <a:pt x="68541" y="22986"/>
                </a:lnTo>
                <a:lnTo>
                  <a:pt x="63690" y="22605"/>
                </a:lnTo>
                <a:lnTo>
                  <a:pt x="58686" y="22605"/>
                </a:lnTo>
                <a:lnTo>
                  <a:pt x="52793" y="22605"/>
                </a:lnTo>
                <a:lnTo>
                  <a:pt x="45846" y="23494"/>
                </a:lnTo>
                <a:lnTo>
                  <a:pt x="37858" y="25272"/>
                </a:lnTo>
                <a:lnTo>
                  <a:pt x="29870" y="27050"/>
                </a:lnTo>
                <a:lnTo>
                  <a:pt x="21882" y="29590"/>
                </a:lnTo>
                <a:lnTo>
                  <a:pt x="13893" y="33019"/>
                </a:lnTo>
                <a:lnTo>
                  <a:pt x="12395" y="33019"/>
                </a:lnTo>
                <a:lnTo>
                  <a:pt x="12395" y="6984"/>
                </a:lnTo>
                <a:lnTo>
                  <a:pt x="17106" y="5587"/>
                </a:lnTo>
                <a:lnTo>
                  <a:pt x="52342" y="164"/>
                </a:lnTo>
                <a:lnTo>
                  <a:pt x="58826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96302" y="5350764"/>
            <a:ext cx="26034" cy="212090"/>
          </a:xfrm>
          <a:custGeom>
            <a:avLst/>
            <a:gdLst/>
            <a:ahLst/>
            <a:cxnLst/>
            <a:rect l="l" t="t" r="r" b="b"/>
            <a:pathLst>
              <a:path w="26034" h="212089">
                <a:moveTo>
                  <a:pt x="0" y="0"/>
                </a:moveTo>
                <a:lnTo>
                  <a:pt x="25603" y="0"/>
                </a:lnTo>
                <a:lnTo>
                  <a:pt x="25603" y="211836"/>
                </a:lnTo>
                <a:lnTo>
                  <a:pt x="0" y="21183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269733" y="5066410"/>
            <a:ext cx="1311148" cy="50495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661157" y="5353939"/>
            <a:ext cx="1204595" cy="21742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36588" y="5344795"/>
            <a:ext cx="1102106" cy="22656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1184" y="5353939"/>
            <a:ext cx="2670581" cy="60612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68902" y="5346191"/>
            <a:ext cx="1260475" cy="61386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67938" y="5681421"/>
            <a:ext cx="863219" cy="27713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28945" y="5695111"/>
            <a:ext cx="636270" cy="207010"/>
          </a:xfrm>
          <a:custGeom>
            <a:avLst/>
            <a:gdLst/>
            <a:ahLst/>
            <a:cxnLst/>
            <a:rect l="l" t="t" r="r" b="b"/>
            <a:pathLst>
              <a:path w="636270" h="207010">
                <a:moveTo>
                  <a:pt x="388619" y="0"/>
                </a:moveTo>
                <a:lnTo>
                  <a:pt x="337692" y="0"/>
                </a:lnTo>
                <a:lnTo>
                  <a:pt x="337692" y="202768"/>
                </a:lnTo>
                <a:lnTo>
                  <a:pt x="364616" y="202768"/>
                </a:lnTo>
                <a:lnTo>
                  <a:pt x="364616" y="127190"/>
                </a:lnTo>
                <a:lnTo>
                  <a:pt x="387476" y="127190"/>
                </a:lnTo>
                <a:lnTo>
                  <a:pt x="430176" y="118910"/>
                </a:lnTo>
                <a:lnTo>
                  <a:pt x="449992" y="104178"/>
                </a:lnTo>
                <a:lnTo>
                  <a:pt x="364616" y="104178"/>
                </a:lnTo>
                <a:lnTo>
                  <a:pt x="364616" y="23152"/>
                </a:lnTo>
                <a:lnTo>
                  <a:pt x="452983" y="23152"/>
                </a:lnTo>
                <a:lnTo>
                  <a:pt x="451643" y="21466"/>
                </a:lnTo>
                <a:lnTo>
                  <a:pt x="412587" y="1687"/>
                </a:lnTo>
                <a:lnTo>
                  <a:pt x="397259" y="187"/>
                </a:lnTo>
                <a:lnTo>
                  <a:pt x="388619" y="0"/>
                </a:lnTo>
                <a:close/>
              </a:path>
              <a:path w="636270" h="207010">
                <a:moveTo>
                  <a:pt x="452983" y="23152"/>
                </a:moveTo>
                <a:lnTo>
                  <a:pt x="395477" y="23152"/>
                </a:lnTo>
                <a:lnTo>
                  <a:pt x="402463" y="23736"/>
                </a:lnTo>
                <a:lnTo>
                  <a:pt x="413765" y="26098"/>
                </a:lnTo>
                <a:lnTo>
                  <a:pt x="418845" y="28092"/>
                </a:lnTo>
                <a:lnTo>
                  <a:pt x="423037" y="30911"/>
                </a:lnTo>
                <a:lnTo>
                  <a:pt x="427989" y="34175"/>
                </a:lnTo>
                <a:lnTo>
                  <a:pt x="431672" y="38404"/>
                </a:lnTo>
                <a:lnTo>
                  <a:pt x="434085" y="43573"/>
                </a:lnTo>
                <a:lnTo>
                  <a:pt x="436371" y="48755"/>
                </a:lnTo>
                <a:lnTo>
                  <a:pt x="437641" y="54838"/>
                </a:lnTo>
                <a:lnTo>
                  <a:pt x="437641" y="68275"/>
                </a:lnTo>
                <a:lnTo>
                  <a:pt x="409447" y="101523"/>
                </a:lnTo>
                <a:lnTo>
                  <a:pt x="383031" y="104178"/>
                </a:lnTo>
                <a:lnTo>
                  <a:pt x="449992" y="104178"/>
                </a:lnTo>
                <a:lnTo>
                  <a:pt x="465421" y="67657"/>
                </a:lnTo>
                <a:lnTo>
                  <a:pt x="465708" y="61137"/>
                </a:lnTo>
                <a:lnTo>
                  <a:pt x="465304" y="53008"/>
                </a:lnTo>
                <a:lnTo>
                  <a:pt x="464089" y="45499"/>
                </a:lnTo>
                <a:lnTo>
                  <a:pt x="462065" y="38611"/>
                </a:lnTo>
                <a:lnTo>
                  <a:pt x="459231" y="32346"/>
                </a:lnTo>
                <a:lnTo>
                  <a:pt x="455759" y="26645"/>
                </a:lnTo>
                <a:lnTo>
                  <a:pt x="452983" y="23152"/>
                </a:lnTo>
                <a:close/>
              </a:path>
              <a:path w="636270" h="207010">
                <a:moveTo>
                  <a:pt x="234695" y="0"/>
                </a:moveTo>
                <a:lnTo>
                  <a:pt x="183768" y="0"/>
                </a:lnTo>
                <a:lnTo>
                  <a:pt x="183768" y="202768"/>
                </a:lnTo>
                <a:lnTo>
                  <a:pt x="210692" y="202768"/>
                </a:lnTo>
                <a:lnTo>
                  <a:pt x="210692" y="127190"/>
                </a:lnTo>
                <a:lnTo>
                  <a:pt x="233552" y="127190"/>
                </a:lnTo>
                <a:lnTo>
                  <a:pt x="276252" y="118910"/>
                </a:lnTo>
                <a:lnTo>
                  <a:pt x="296068" y="104178"/>
                </a:lnTo>
                <a:lnTo>
                  <a:pt x="210692" y="104178"/>
                </a:lnTo>
                <a:lnTo>
                  <a:pt x="210692" y="23152"/>
                </a:lnTo>
                <a:lnTo>
                  <a:pt x="299059" y="23152"/>
                </a:lnTo>
                <a:lnTo>
                  <a:pt x="297719" y="21466"/>
                </a:lnTo>
                <a:lnTo>
                  <a:pt x="258663" y="1687"/>
                </a:lnTo>
                <a:lnTo>
                  <a:pt x="243335" y="187"/>
                </a:lnTo>
                <a:lnTo>
                  <a:pt x="234695" y="0"/>
                </a:lnTo>
                <a:close/>
              </a:path>
              <a:path w="636270" h="207010">
                <a:moveTo>
                  <a:pt x="299059" y="23152"/>
                </a:moveTo>
                <a:lnTo>
                  <a:pt x="241553" y="23152"/>
                </a:lnTo>
                <a:lnTo>
                  <a:pt x="248538" y="23736"/>
                </a:lnTo>
                <a:lnTo>
                  <a:pt x="259841" y="26098"/>
                </a:lnTo>
                <a:lnTo>
                  <a:pt x="264921" y="28092"/>
                </a:lnTo>
                <a:lnTo>
                  <a:pt x="269113" y="30911"/>
                </a:lnTo>
                <a:lnTo>
                  <a:pt x="274065" y="34175"/>
                </a:lnTo>
                <a:lnTo>
                  <a:pt x="277749" y="38404"/>
                </a:lnTo>
                <a:lnTo>
                  <a:pt x="280162" y="43573"/>
                </a:lnTo>
                <a:lnTo>
                  <a:pt x="282447" y="48755"/>
                </a:lnTo>
                <a:lnTo>
                  <a:pt x="283717" y="54838"/>
                </a:lnTo>
                <a:lnTo>
                  <a:pt x="283717" y="68275"/>
                </a:lnTo>
                <a:lnTo>
                  <a:pt x="255524" y="101523"/>
                </a:lnTo>
                <a:lnTo>
                  <a:pt x="229107" y="104178"/>
                </a:lnTo>
                <a:lnTo>
                  <a:pt x="296068" y="104178"/>
                </a:lnTo>
                <a:lnTo>
                  <a:pt x="311497" y="67657"/>
                </a:lnTo>
                <a:lnTo>
                  <a:pt x="311784" y="61137"/>
                </a:lnTo>
                <a:lnTo>
                  <a:pt x="311380" y="53008"/>
                </a:lnTo>
                <a:lnTo>
                  <a:pt x="310165" y="45499"/>
                </a:lnTo>
                <a:lnTo>
                  <a:pt x="308141" y="38611"/>
                </a:lnTo>
                <a:lnTo>
                  <a:pt x="305307" y="32346"/>
                </a:lnTo>
                <a:lnTo>
                  <a:pt x="301835" y="26645"/>
                </a:lnTo>
                <a:lnTo>
                  <a:pt x="299059" y="23152"/>
                </a:lnTo>
                <a:close/>
              </a:path>
              <a:path w="636270" h="207010">
                <a:moveTo>
                  <a:pt x="516127" y="0"/>
                </a:moveTo>
                <a:lnTo>
                  <a:pt x="489203" y="0"/>
                </a:lnTo>
                <a:lnTo>
                  <a:pt x="489203" y="126504"/>
                </a:lnTo>
                <a:lnTo>
                  <a:pt x="496095" y="170065"/>
                </a:lnTo>
                <a:lnTo>
                  <a:pt x="524813" y="199654"/>
                </a:lnTo>
                <a:lnTo>
                  <a:pt x="562355" y="206984"/>
                </a:lnTo>
                <a:lnTo>
                  <a:pt x="571378" y="206691"/>
                </a:lnTo>
                <a:lnTo>
                  <a:pt x="611478" y="192673"/>
                </a:lnTo>
                <a:lnTo>
                  <a:pt x="620400" y="183972"/>
                </a:lnTo>
                <a:lnTo>
                  <a:pt x="553465" y="183972"/>
                </a:lnTo>
                <a:lnTo>
                  <a:pt x="545845" y="182562"/>
                </a:lnTo>
                <a:lnTo>
                  <a:pt x="533400" y="176936"/>
                </a:lnTo>
                <a:lnTo>
                  <a:pt x="528446" y="172808"/>
                </a:lnTo>
                <a:lnTo>
                  <a:pt x="524890" y="167360"/>
                </a:lnTo>
                <a:lnTo>
                  <a:pt x="521334" y="162280"/>
                </a:lnTo>
                <a:lnTo>
                  <a:pt x="519049" y="156540"/>
                </a:lnTo>
                <a:lnTo>
                  <a:pt x="516763" y="143738"/>
                </a:lnTo>
                <a:lnTo>
                  <a:pt x="516211" y="136903"/>
                </a:lnTo>
                <a:lnTo>
                  <a:pt x="516127" y="0"/>
                </a:lnTo>
                <a:close/>
              </a:path>
              <a:path w="636270" h="207010">
                <a:moveTo>
                  <a:pt x="635762" y="0"/>
                </a:moveTo>
                <a:lnTo>
                  <a:pt x="608838" y="0"/>
                </a:lnTo>
                <a:lnTo>
                  <a:pt x="608785" y="136903"/>
                </a:lnTo>
                <a:lnTo>
                  <a:pt x="608202" y="143941"/>
                </a:lnTo>
                <a:lnTo>
                  <a:pt x="578357" y="182562"/>
                </a:lnTo>
                <a:lnTo>
                  <a:pt x="570864" y="183972"/>
                </a:lnTo>
                <a:lnTo>
                  <a:pt x="620400" y="183972"/>
                </a:lnTo>
                <a:lnTo>
                  <a:pt x="634714" y="146115"/>
                </a:lnTo>
                <a:lnTo>
                  <a:pt x="635762" y="126504"/>
                </a:lnTo>
                <a:lnTo>
                  <a:pt x="635762" y="0"/>
                </a:lnTo>
                <a:close/>
              </a:path>
              <a:path w="636270" h="207010">
                <a:moveTo>
                  <a:pt x="94995" y="23964"/>
                </a:moveTo>
                <a:lnTo>
                  <a:pt x="68071" y="23964"/>
                </a:lnTo>
                <a:lnTo>
                  <a:pt x="68071" y="202768"/>
                </a:lnTo>
                <a:lnTo>
                  <a:pt x="94995" y="202768"/>
                </a:lnTo>
                <a:lnTo>
                  <a:pt x="94995" y="23964"/>
                </a:lnTo>
                <a:close/>
              </a:path>
              <a:path w="636270" h="207010">
                <a:moveTo>
                  <a:pt x="163194" y="0"/>
                </a:moveTo>
                <a:lnTo>
                  <a:pt x="0" y="0"/>
                </a:lnTo>
                <a:lnTo>
                  <a:pt x="0" y="23964"/>
                </a:lnTo>
                <a:lnTo>
                  <a:pt x="163194" y="23964"/>
                </a:lnTo>
                <a:lnTo>
                  <a:pt x="1631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93561" y="5718263"/>
            <a:ext cx="73025" cy="81280"/>
          </a:xfrm>
          <a:custGeom>
            <a:avLst/>
            <a:gdLst/>
            <a:ahLst/>
            <a:cxnLst/>
            <a:rect l="l" t="t" r="r" b="b"/>
            <a:pathLst>
              <a:path w="73025" h="81279">
                <a:moveTo>
                  <a:pt x="0" y="0"/>
                </a:moveTo>
                <a:lnTo>
                  <a:pt x="0" y="81025"/>
                </a:lnTo>
                <a:lnTo>
                  <a:pt x="18414" y="81025"/>
                </a:lnTo>
                <a:lnTo>
                  <a:pt x="57150" y="73444"/>
                </a:lnTo>
                <a:lnTo>
                  <a:pt x="73025" y="45123"/>
                </a:lnTo>
                <a:lnTo>
                  <a:pt x="73025" y="38671"/>
                </a:lnTo>
                <a:lnTo>
                  <a:pt x="73025" y="31686"/>
                </a:lnTo>
                <a:lnTo>
                  <a:pt x="58420" y="7759"/>
                </a:lnTo>
                <a:lnTo>
                  <a:pt x="54228" y="4940"/>
                </a:lnTo>
                <a:lnTo>
                  <a:pt x="49149" y="2946"/>
                </a:lnTo>
                <a:lnTo>
                  <a:pt x="43561" y="1765"/>
                </a:lnTo>
                <a:lnTo>
                  <a:pt x="37846" y="584"/>
                </a:lnTo>
                <a:lnTo>
                  <a:pt x="30861" y="0"/>
                </a:lnTo>
                <a:lnTo>
                  <a:pt x="2235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39638" y="5718263"/>
            <a:ext cx="73025" cy="81280"/>
          </a:xfrm>
          <a:custGeom>
            <a:avLst/>
            <a:gdLst/>
            <a:ahLst/>
            <a:cxnLst/>
            <a:rect l="l" t="t" r="r" b="b"/>
            <a:pathLst>
              <a:path w="73025" h="81279">
                <a:moveTo>
                  <a:pt x="0" y="0"/>
                </a:moveTo>
                <a:lnTo>
                  <a:pt x="0" y="81025"/>
                </a:lnTo>
                <a:lnTo>
                  <a:pt x="18414" y="81025"/>
                </a:lnTo>
                <a:lnTo>
                  <a:pt x="57150" y="73444"/>
                </a:lnTo>
                <a:lnTo>
                  <a:pt x="73025" y="45123"/>
                </a:lnTo>
                <a:lnTo>
                  <a:pt x="73025" y="38671"/>
                </a:lnTo>
                <a:lnTo>
                  <a:pt x="73025" y="31686"/>
                </a:lnTo>
                <a:lnTo>
                  <a:pt x="58420" y="7759"/>
                </a:lnTo>
                <a:lnTo>
                  <a:pt x="54228" y="4940"/>
                </a:lnTo>
                <a:lnTo>
                  <a:pt x="49149" y="2946"/>
                </a:lnTo>
                <a:lnTo>
                  <a:pt x="43561" y="1765"/>
                </a:lnTo>
                <a:lnTo>
                  <a:pt x="37846" y="584"/>
                </a:lnTo>
                <a:lnTo>
                  <a:pt x="30861" y="0"/>
                </a:lnTo>
                <a:lnTo>
                  <a:pt x="2235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18148" y="5695111"/>
            <a:ext cx="146685" cy="207010"/>
          </a:xfrm>
          <a:custGeom>
            <a:avLst/>
            <a:gdLst/>
            <a:ahLst/>
            <a:cxnLst/>
            <a:rect l="l" t="t" r="r" b="b"/>
            <a:pathLst>
              <a:path w="146685" h="207010">
                <a:moveTo>
                  <a:pt x="0" y="0"/>
                </a:moveTo>
                <a:lnTo>
                  <a:pt x="26924" y="0"/>
                </a:lnTo>
                <a:lnTo>
                  <a:pt x="26924" y="126504"/>
                </a:lnTo>
                <a:lnTo>
                  <a:pt x="26924" y="135864"/>
                </a:lnTo>
                <a:lnTo>
                  <a:pt x="35687" y="167360"/>
                </a:lnTo>
                <a:lnTo>
                  <a:pt x="39242" y="172808"/>
                </a:lnTo>
                <a:lnTo>
                  <a:pt x="44196" y="176936"/>
                </a:lnTo>
                <a:lnTo>
                  <a:pt x="50418" y="179755"/>
                </a:lnTo>
                <a:lnTo>
                  <a:pt x="56641" y="182562"/>
                </a:lnTo>
                <a:lnTo>
                  <a:pt x="64262" y="183972"/>
                </a:lnTo>
                <a:lnTo>
                  <a:pt x="73151" y="183972"/>
                </a:lnTo>
                <a:lnTo>
                  <a:pt x="81661" y="183972"/>
                </a:lnTo>
                <a:lnTo>
                  <a:pt x="89153" y="182562"/>
                </a:lnTo>
                <a:lnTo>
                  <a:pt x="95630" y="179755"/>
                </a:lnTo>
                <a:lnTo>
                  <a:pt x="102235" y="176936"/>
                </a:lnTo>
                <a:lnTo>
                  <a:pt x="119634" y="136271"/>
                </a:lnTo>
                <a:lnTo>
                  <a:pt x="119634" y="127190"/>
                </a:lnTo>
                <a:lnTo>
                  <a:pt x="119634" y="0"/>
                </a:lnTo>
                <a:lnTo>
                  <a:pt x="146558" y="0"/>
                </a:lnTo>
                <a:lnTo>
                  <a:pt x="146558" y="126504"/>
                </a:lnTo>
                <a:lnTo>
                  <a:pt x="139791" y="169997"/>
                </a:lnTo>
                <a:lnTo>
                  <a:pt x="110966" y="199749"/>
                </a:lnTo>
                <a:lnTo>
                  <a:pt x="73151" y="206984"/>
                </a:lnTo>
                <a:lnTo>
                  <a:pt x="64557" y="206691"/>
                </a:lnTo>
                <a:lnTo>
                  <a:pt x="24231" y="192673"/>
                </a:lnTo>
                <a:lnTo>
                  <a:pt x="2411" y="155120"/>
                </a:lnTo>
                <a:lnTo>
                  <a:pt x="0" y="12650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866638" y="5695111"/>
            <a:ext cx="128270" cy="203200"/>
          </a:xfrm>
          <a:custGeom>
            <a:avLst/>
            <a:gdLst/>
            <a:ahLst/>
            <a:cxnLst/>
            <a:rect l="l" t="t" r="r" b="b"/>
            <a:pathLst>
              <a:path w="128270" h="203200">
                <a:moveTo>
                  <a:pt x="0" y="0"/>
                </a:moveTo>
                <a:lnTo>
                  <a:pt x="50926" y="0"/>
                </a:lnTo>
                <a:lnTo>
                  <a:pt x="59566" y="187"/>
                </a:lnTo>
                <a:lnTo>
                  <a:pt x="97409" y="8216"/>
                </a:lnTo>
                <a:lnTo>
                  <a:pt x="124372" y="38611"/>
                </a:lnTo>
                <a:lnTo>
                  <a:pt x="128015" y="61137"/>
                </a:lnTo>
                <a:lnTo>
                  <a:pt x="127728" y="67657"/>
                </a:lnTo>
                <a:lnTo>
                  <a:pt x="110236" y="106222"/>
                </a:lnTo>
                <a:lnTo>
                  <a:pt x="69595" y="125864"/>
                </a:lnTo>
                <a:lnTo>
                  <a:pt x="49784" y="127190"/>
                </a:lnTo>
                <a:lnTo>
                  <a:pt x="26924" y="127190"/>
                </a:lnTo>
                <a:lnTo>
                  <a:pt x="26924" y="202768"/>
                </a:lnTo>
                <a:lnTo>
                  <a:pt x="0" y="20276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12714" y="5695111"/>
            <a:ext cx="128270" cy="203200"/>
          </a:xfrm>
          <a:custGeom>
            <a:avLst/>
            <a:gdLst/>
            <a:ahLst/>
            <a:cxnLst/>
            <a:rect l="l" t="t" r="r" b="b"/>
            <a:pathLst>
              <a:path w="128270" h="203200">
                <a:moveTo>
                  <a:pt x="0" y="0"/>
                </a:moveTo>
                <a:lnTo>
                  <a:pt x="50926" y="0"/>
                </a:lnTo>
                <a:lnTo>
                  <a:pt x="59566" y="187"/>
                </a:lnTo>
                <a:lnTo>
                  <a:pt x="97409" y="8216"/>
                </a:lnTo>
                <a:lnTo>
                  <a:pt x="124372" y="38611"/>
                </a:lnTo>
                <a:lnTo>
                  <a:pt x="128015" y="61137"/>
                </a:lnTo>
                <a:lnTo>
                  <a:pt x="127728" y="67657"/>
                </a:lnTo>
                <a:lnTo>
                  <a:pt x="110236" y="106222"/>
                </a:lnTo>
                <a:lnTo>
                  <a:pt x="69595" y="125864"/>
                </a:lnTo>
                <a:lnTo>
                  <a:pt x="49784" y="127190"/>
                </a:lnTo>
                <a:lnTo>
                  <a:pt x="26924" y="127190"/>
                </a:lnTo>
                <a:lnTo>
                  <a:pt x="26924" y="202768"/>
                </a:lnTo>
                <a:lnTo>
                  <a:pt x="0" y="20276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28945" y="5695111"/>
            <a:ext cx="163195" cy="203200"/>
          </a:xfrm>
          <a:custGeom>
            <a:avLst/>
            <a:gdLst/>
            <a:ahLst/>
            <a:cxnLst/>
            <a:rect l="l" t="t" r="r" b="b"/>
            <a:pathLst>
              <a:path w="163195" h="203200">
                <a:moveTo>
                  <a:pt x="0" y="0"/>
                </a:moveTo>
                <a:lnTo>
                  <a:pt x="163194" y="0"/>
                </a:lnTo>
                <a:lnTo>
                  <a:pt x="163194" y="23964"/>
                </a:lnTo>
                <a:lnTo>
                  <a:pt x="94995" y="23964"/>
                </a:lnTo>
                <a:lnTo>
                  <a:pt x="94995" y="202768"/>
                </a:lnTo>
                <a:lnTo>
                  <a:pt x="68071" y="202768"/>
                </a:lnTo>
                <a:lnTo>
                  <a:pt x="68071" y="23964"/>
                </a:lnTo>
                <a:lnTo>
                  <a:pt x="0" y="2396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999807"/>
            <a:ext cx="8640953" cy="5416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013" y="1103122"/>
            <a:ext cx="146113" cy="164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47" y="1035685"/>
            <a:ext cx="1121283" cy="236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0089" y="1027302"/>
            <a:ext cx="937641" cy="302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87848" y="1031875"/>
            <a:ext cx="704850" cy="293370"/>
          </a:xfrm>
          <a:custGeom>
            <a:avLst/>
            <a:gdLst/>
            <a:ahLst/>
            <a:cxnLst/>
            <a:rect l="l" t="t" r="r" b="b"/>
            <a:pathLst>
              <a:path w="704850" h="293369">
                <a:moveTo>
                  <a:pt x="520994" y="85978"/>
                </a:moveTo>
                <a:lnTo>
                  <a:pt x="464947" y="85978"/>
                </a:lnTo>
                <a:lnTo>
                  <a:pt x="470280" y="86360"/>
                </a:lnTo>
                <a:lnTo>
                  <a:pt x="480567" y="87884"/>
                </a:lnTo>
                <a:lnTo>
                  <a:pt x="496824" y="100964"/>
                </a:lnTo>
                <a:lnTo>
                  <a:pt x="498855" y="104901"/>
                </a:lnTo>
                <a:lnTo>
                  <a:pt x="499872" y="110236"/>
                </a:lnTo>
                <a:lnTo>
                  <a:pt x="499872" y="122174"/>
                </a:lnTo>
                <a:lnTo>
                  <a:pt x="489013" y="122818"/>
                </a:lnTo>
                <a:lnTo>
                  <a:pt x="478536" y="123618"/>
                </a:lnTo>
                <a:lnTo>
                  <a:pt x="432988" y="131695"/>
                </a:lnTo>
                <a:lnTo>
                  <a:pt x="399422" y="160329"/>
                </a:lnTo>
                <a:lnTo>
                  <a:pt x="395350" y="183261"/>
                </a:lnTo>
                <a:lnTo>
                  <a:pt x="395400" y="191008"/>
                </a:lnTo>
                <a:lnTo>
                  <a:pt x="396748" y="197865"/>
                </a:lnTo>
                <a:lnTo>
                  <a:pt x="399465" y="204597"/>
                </a:lnTo>
                <a:lnTo>
                  <a:pt x="402081" y="211200"/>
                </a:lnTo>
                <a:lnTo>
                  <a:pt x="432435" y="234823"/>
                </a:lnTo>
                <a:lnTo>
                  <a:pt x="438912" y="236092"/>
                </a:lnTo>
                <a:lnTo>
                  <a:pt x="454151" y="236092"/>
                </a:lnTo>
                <a:lnTo>
                  <a:pt x="460628" y="235458"/>
                </a:lnTo>
                <a:lnTo>
                  <a:pt x="469773" y="232663"/>
                </a:lnTo>
                <a:lnTo>
                  <a:pt x="474599" y="230632"/>
                </a:lnTo>
                <a:lnTo>
                  <a:pt x="479551" y="228091"/>
                </a:lnTo>
                <a:lnTo>
                  <a:pt x="483108" y="226313"/>
                </a:lnTo>
                <a:lnTo>
                  <a:pt x="486790" y="223900"/>
                </a:lnTo>
                <a:lnTo>
                  <a:pt x="490727" y="220852"/>
                </a:lnTo>
                <a:lnTo>
                  <a:pt x="494538" y="217804"/>
                </a:lnTo>
                <a:lnTo>
                  <a:pt x="497586" y="215519"/>
                </a:lnTo>
                <a:lnTo>
                  <a:pt x="499872" y="213867"/>
                </a:lnTo>
                <a:lnTo>
                  <a:pt x="527685" y="213867"/>
                </a:lnTo>
                <a:lnTo>
                  <a:pt x="527685" y="210438"/>
                </a:lnTo>
                <a:lnTo>
                  <a:pt x="445388" y="210438"/>
                </a:lnTo>
                <a:lnTo>
                  <a:pt x="437641" y="207899"/>
                </a:lnTo>
                <a:lnTo>
                  <a:pt x="432308" y="203073"/>
                </a:lnTo>
                <a:lnTo>
                  <a:pt x="426847" y="198247"/>
                </a:lnTo>
                <a:lnTo>
                  <a:pt x="424179" y="191008"/>
                </a:lnTo>
                <a:lnTo>
                  <a:pt x="424179" y="173100"/>
                </a:lnTo>
                <a:lnTo>
                  <a:pt x="426592" y="166497"/>
                </a:lnTo>
                <a:lnTo>
                  <a:pt x="431546" y="161798"/>
                </a:lnTo>
                <a:lnTo>
                  <a:pt x="436372" y="157099"/>
                </a:lnTo>
                <a:lnTo>
                  <a:pt x="499872" y="144399"/>
                </a:lnTo>
                <a:lnTo>
                  <a:pt x="527685" y="144399"/>
                </a:lnTo>
                <a:lnTo>
                  <a:pt x="527685" y="117855"/>
                </a:lnTo>
                <a:lnTo>
                  <a:pt x="523239" y="91312"/>
                </a:lnTo>
                <a:lnTo>
                  <a:pt x="520994" y="85978"/>
                </a:lnTo>
                <a:close/>
              </a:path>
              <a:path w="704850" h="293369">
                <a:moveTo>
                  <a:pt x="527685" y="213867"/>
                </a:moveTo>
                <a:lnTo>
                  <a:pt x="499872" y="213867"/>
                </a:lnTo>
                <a:lnTo>
                  <a:pt x="499872" y="231521"/>
                </a:lnTo>
                <a:lnTo>
                  <a:pt x="527685" y="231521"/>
                </a:lnTo>
                <a:lnTo>
                  <a:pt x="527685" y="213867"/>
                </a:lnTo>
                <a:close/>
              </a:path>
              <a:path w="704850" h="293369">
                <a:moveTo>
                  <a:pt x="527685" y="144399"/>
                </a:moveTo>
                <a:lnTo>
                  <a:pt x="499872" y="144399"/>
                </a:lnTo>
                <a:lnTo>
                  <a:pt x="499872" y="190626"/>
                </a:lnTo>
                <a:lnTo>
                  <a:pt x="493522" y="196087"/>
                </a:lnTo>
                <a:lnTo>
                  <a:pt x="486917" y="200787"/>
                </a:lnTo>
                <a:lnTo>
                  <a:pt x="479678" y="204597"/>
                </a:lnTo>
                <a:lnTo>
                  <a:pt x="472566" y="208534"/>
                </a:lnTo>
                <a:lnTo>
                  <a:pt x="464565" y="210438"/>
                </a:lnTo>
                <a:lnTo>
                  <a:pt x="527685" y="210438"/>
                </a:lnTo>
                <a:lnTo>
                  <a:pt x="527685" y="144399"/>
                </a:lnTo>
                <a:close/>
              </a:path>
              <a:path w="704850" h="293369">
                <a:moveTo>
                  <a:pt x="459613" y="61213"/>
                </a:moveTo>
                <a:lnTo>
                  <a:pt x="452540" y="61380"/>
                </a:lnTo>
                <a:lnTo>
                  <a:pt x="445420" y="61880"/>
                </a:lnTo>
                <a:lnTo>
                  <a:pt x="438253" y="62714"/>
                </a:lnTo>
                <a:lnTo>
                  <a:pt x="431038" y="63880"/>
                </a:lnTo>
                <a:lnTo>
                  <a:pt x="414020" y="67310"/>
                </a:lnTo>
                <a:lnTo>
                  <a:pt x="408939" y="68834"/>
                </a:lnTo>
                <a:lnTo>
                  <a:pt x="408939" y="97282"/>
                </a:lnTo>
                <a:lnTo>
                  <a:pt x="410463" y="97282"/>
                </a:lnTo>
                <a:lnTo>
                  <a:pt x="417036" y="94686"/>
                </a:lnTo>
                <a:lnTo>
                  <a:pt x="423608" y="92424"/>
                </a:lnTo>
                <a:lnTo>
                  <a:pt x="430180" y="90495"/>
                </a:lnTo>
                <a:lnTo>
                  <a:pt x="436752" y="88900"/>
                </a:lnTo>
                <a:lnTo>
                  <a:pt x="445388" y="86995"/>
                </a:lnTo>
                <a:lnTo>
                  <a:pt x="453009" y="85978"/>
                </a:lnTo>
                <a:lnTo>
                  <a:pt x="520994" y="85978"/>
                </a:lnTo>
                <a:lnTo>
                  <a:pt x="520191" y="84074"/>
                </a:lnTo>
                <a:lnTo>
                  <a:pt x="482330" y="62714"/>
                </a:lnTo>
                <a:lnTo>
                  <a:pt x="467852" y="61380"/>
                </a:lnTo>
                <a:lnTo>
                  <a:pt x="459613" y="61213"/>
                </a:lnTo>
                <a:close/>
              </a:path>
              <a:path w="704850" h="293369">
                <a:moveTo>
                  <a:pt x="28066" y="65277"/>
                </a:moveTo>
                <a:lnTo>
                  <a:pt x="0" y="65277"/>
                </a:lnTo>
                <a:lnTo>
                  <a:pt x="0" y="292862"/>
                </a:lnTo>
                <a:lnTo>
                  <a:pt x="28066" y="292862"/>
                </a:lnTo>
                <a:lnTo>
                  <a:pt x="28066" y="223138"/>
                </a:lnTo>
                <a:lnTo>
                  <a:pt x="105671" y="223138"/>
                </a:lnTo>
                <a:lnTo>
                  <a:pt x="109061" y="220946"/>
                </a:lnTo>
                <a:lnTo>
                  <a:pt x="119634" y="210185"/>
                </a:lnTo>
                <a:lnTo>
                  <a:pt x="119963" y="209676"/>
                </a:lnTo>
                <a:lnTo>
                  <a:pt x="58038" y="209676"/>
                </a:lnTo>
                <a:lnTo>
                  <a:pt x="52070" y="209041"/>
                </a:lnTo>
                <a:lnTo>
                  <a:pt x="46862" y="207645"/>
                </a:lnTo>
                <a:lnTo>
                  <a:pt x="41655" y="206375"/>
                </a:lnTo>
                <a:lnTo>
                  <a:pt x="35305" y="203962"/>
                </a:lnTo>
                <a:lnTo>
                  <a:pt x="28066" y="200405"/>
                </a:lnTo>
                <a:lnTo>
                  <a:pt x="28066" y="106172"/>
                </a:lnTo>
                <a:lnTo>
                  <a:pt x="34671" y="100711"/>
                </a:lnTo>
                <a:lnTo>
                  <a:pt x="41655" y="96138"/>
                </a:lnTo>
                <a:lnTo>
                  <a:pt x="56514" y="89026"/>
                </a:lnTo>
                <a:lnTo>
                  <a:pt x="64135" y="87249"/>
                </a:lnTo>
                <a:lnTo>
                  <a:pt x="125686" y="87249"/>
                </a:lnTo>
                <a:lnTo>
                  <a:pt x="123443" y="83312"/>
                </a:lnTo>
                <a:lnTo>
                  <a:pt x="122880" y="82676"/>
                </a:lnTo>
                <a:lnTo>
                  <a:pt x="28066" y="82676"/>
                </a:lnTo>
                <a:lnTo>
                  <a:pt x="28066" y="65277"/>
                </a:lnTo>
                <a:close/>
              </a:path>
              <a:path w="704850" h="293369">
                <a:moveTo>
                  <a:pt x="105671" y="223138"/>
                </a:moveTo>
                <a:lnTo>
                  <a:pt x="28066" y="223138"/>
                </a:lnTo>
                <a:lnTo>
                  <a:pt x="34671" y="227202"/>
                </a:lnTo>
                <a:lnTo>
                  <a:pt x="41148" y="230124"/>
                </a:lnTo>
                <a:lnTo>
                  <a:pt x="47498" y="232028"/>
                </a:lnTo>
                <a:lnTo>
                  <a:pt x="53848" y="233807"/>
                </a:lnTo>
                <a:lnTo>
                  <a:pt x="61213" y="234823"/>
                </a:lnTo>
                <a:lnTo>
                  <a:pt x="69341" y="234823"/>
                </a:lnTo>
                <a:lnTo>
                  <a:pt x="83915" y="233277"/>
                </a:lnTo>
                <a:lnTo>
                  <a:pt x="97154" y="228647"/>
                </a:lnTo>
                <a:lnTo>
                  <a:pt x="105671" y="223138"/>
                </a:lnTo>
                <a:close/>
              </a:path>
              <a:path w="704850" h="293369">
                <a:moveTo>
                  <a:pt x="125686" y="87249"/>
                </a:moveTo>
                <a:lnTo>
                  <a:pt x="72136" y="87249"/>
                </a:lnTo>
                <a:lnTo>
                  <a:pt x="81615" y="88245"/>
                </a:lnTo>
                <a:lnTo>
                  <a:pt x="89677" y="91217"/>
                </a:lnTo>
                <a:lnTo>
                  <a:pt x="110047" y="133732"/>
                </a:lnTo>
                <a:lnTo>
                  <a:pt x="110616" y="147192"/>
                </a:lnTo>
                <a:lnTo>
                  <a:pt x="109856" y="161545"/>
                </a:lnTo>
                <a:lnTo>
                  <a:pt x="91934" y="200675"/>
                </a:lnTo>
                <a:lnTo>
                  <a:pt x="64770" y="209676"/>
                </a:lnTo>
                <a:lnTo>
                  <a:pt x="119963" y="209676"/>
                </a:lnTo>
                <a:lnTo>
                  <a:pt x="128301" y="196828"/>
                </a:lnTo>
                <a:lnTo>
                  <a:pt x="134492" y="181340"/>
                </a:lnTo>
                <a:lnTo>
                  <a:pt x="138207" y="163732"/>
                </a:lnTo>
                <a:lnTo>
                  <a:pt x="139446" y="144017"/>
                </a:lnTo>
                <a:lnTo>
                  <a:pt x="138445" y="125942"/>
                </a:lnTo>
                <a:lnTo>
                  <a:pt x="135445" y="109807"/>
                </a:lnTo>
                <a:lnTo>
                  <a:pt x="130444" y="95601"/>
                </a:lnTo>
                <a:lnTo>
                  <a:pt x="125686" y="87249"/>
                </a:lnTo>
                <a:close/>
              </a:path>
              <a:path w="704850" h="293369">
                <a:moveTo>
                  <a:pt x="78866" y="60705"/>
                </a:moveTo>
                <a:lnTo>
                  <a:pt x="39004" y="74088"/>
                </a:lnTo>
                <a:lnTo>
                  <a:pt x="28066" y="82676"/>
                </a:lnTo>
                <a:lnTo>
                  <a:pt x="122880" y="82676"/>
                </a:lnTo>
                <a:lnTo>
                  <a:pt x="114657" y="73404"/>
                </a:lnTo>
                <a:lnTo>
                  <a:pt x="104298" y="66341"/>
                </a:lnTo>
                <a:lnTo>
                  <a:pt x="92368" y="62112"/>
                </a:lnTo>
                <a:lnTo>
                  <a:pt x="78866" y="60705"/>
                </a:lnTo>
                <a:close/>
              </a:path>
              <a:path w="704850" h="293369">
                <a:moveTo>
                  <a:pt x="197738" y="65277"/>
                </a:moveTo>
                <a:lnTo>
                  <a:pt x="169799" y="65277"/>
                </a:lnTo>
                <a:lnTo>
                  <a:pt x="169799" y="231521"/>
                </a:lnTo>
                <a:lnTo>
                  <a:pt x="197738" y="231521"/>
                </a:lnTo>
                <a:lnTo>
                  <a:pt x="197738" y="65277"/>
                </a:lnTo>
                <a:close/>
              </a:path>
              <a:path w="704850" h="293369">
                <a:moveTo>
                  <a:pt x="199771" y="8382"/>
                </a:moveTo>
                <a:lnTo>
                  <a:pt x="167893" y="8382"/>
                </a:lnTo>
                <a:lnTo>
                  <a:pt x="167893" y="37464"/>
                </a:lnTo>
                <a:lnTo>
                  <a:pt x="199771" y="37464"/>
                </a:lnTo>
                <a:lnTo>
                  <a:pt x="199771" y="8382"/>
                </a:lnTo>
                <a:close/>
              </a:path>
              <a:path w="704850" h="293369">
                <a:moveTo>
                  <a:pt x="594995" y="0"/>
                </a:moveTo>
                <a:lnTo>
                  <a:pt x="566927" y="0"/>
                </a:lnTo>
                <a:lnTo>
                  <a:pt x="566927" y="231521"/>
                </a:lnTo>
                <a:lnTo>
                  <a:pt x="594995" y="231521"/>
                </a:lnTo>
                <a:lnTo>
                  <a:pt x="594995" y="162051"/>
                </a:lnTo>
                <a:lnTo>
                  <a:pt x="605916" y="151257"/>
                </a:lnTo>
                <a:lnTo>
                  <a:pt x="640491" y="151257"/>
                </a:lnTo>
                <a:lnTo>
                  <a:pt x="627863" y="135509"/>
                </a:lnTo>
                <a:lnTo>
                  <a:pt x="594995" y="135509"/>
                </a:lnTo>
                <a:lnTo>
                  <a:pt x="594995" y="0"/>
                </a:lnTo>
                <a:close/>
              </a:path>
              <a:path w="704850" h="293369">
                <a:moveTo>
                  <a:pt x="640491" y="151257"/>
                </a:moveTo>
                <a:lnTo>
                  <a:pt x="605916" y="151257"/>
                </a:lnTo>
                <a:lnTo>
                  <a:pt x="668020" y="231521"/>
                </a:lnTo>
                <a:lnTo>
                  <a:pt x="704850" y="231521"/>
                </a:lnTo>
                <a:lnTo>
                  <a:pt x="640491" y="151257"/>
                </a:lnTo>
                <a:close/>
              </a:path>
              <a:path w="704850" h="293369">
                <a:moveTo>
                  <a:pt x="695578" y="65277"/>
                </a:moveTo>
                <a:lnTo>
                  <a:pt x="660780" y="65277"/>
                </a:lnTo>
                <a:lnTo>
                  <a:pt x="594995" y="135509"/>
                </a:lnTo>
                <a:lnTo>
                  <a:pt x="627863" y="135509"/>
                </a:lnTo>
                <a:lnTo>
                  <a:pt x="627252" y="134747"/>
                </a:lnTo>
                <a:lnTo>
                  <a:pt x="695578" y="65277"/>
                </a:lnTo>
                <a:close/>
              </a:path>
              <a:path w="704850" h="293369">
                <a:moveTo>
                  <a:pt x="265811" y="0"/>
                </a:moveTo>
                <a:lnTo>
                  <a:pt x="237743" y="0"/>
                </a:lnTo>
                <a:lnTo>
                  <a:pt x="237743" y="231521"/>
                </a:lnTo>
                <a:lnTo>
                  <a:pt x="265811" y="231521"/>
                </a:lnTo>
                <a:lnTo>
                  <a:pt x="265811" y="107441"/>
                </a:lnTo>
                <a:lnTo>
                  <a:pt x="271095" y="103177"/>
                </a:lnTo>
                <a:lnTo>
                  <a:pt x="302005" y="87249"/>
                </a:lnTo>
                <a:lnTo>
                  <a:pt x="361233" y="87249"/>
                </a:lnTo>
                <a:lnTo>
                  <a:pt x="360658" y="85816"/>
                </a:lnTo>
                <a:lnTo>
                  <a:pt x="359222" y="83692"/>
                </a:lnTo>
                <a:lnTo>
                  <a:pt x="265811" y="83692"/>
                </a:lnTo>
                <a:lnTo>
                  <a:pt x="265811" y="0"/>
                </a:lnTo>
                <a:close/>
              </a:path>
              <a:path w="704850" h="293369">
                <a:moveTo>
                  <a:pt x="361233" y="87249"/>
                </a:moveTo>
                <a:lnTo>
                  <a:pt x="315975" y="87249"/>
                </a:lnTo>
                <a:lnTo>
                  <a:pt x="321563" y="88264"/>
                </a:lnTo>
                <a:lnTo>
                  <a:pt x="329691" y="92328"/>
                </a:lnTo>
                <a:lnTo>
                  <a:pt x="340487" y="129286"/>
                </a:lnTo>
                <a:lnTo>
                  <a:pt x="340487" y="231521"/>
                </a:lnTo>
                <a:lnTo>
                  <a:pt x="368426" y="231521"/>
                </a:lnTo>
                <a:lnTo>
                  <a:pt x="368336" y="122047"/>
                </a:lnTo>
                <a:lnTo>
                  <a:pt x="367567" y="109160"/>
                </a:lnTo>
                <a:lnTo>
                  <a:pt x="364982" y="96583"/>
                </a:lnTo>
                <a:lnTo>
                  <a:pt x="361233" y="87249"/>
                </a:lnTo>
                <a:close/>
              </a:path>
              <a:path w="704850" h="293369">
                <a:moveTo>
                  <a:pt x="316229" y="60705"/>
                </a:moveTo>
                <a:lnTo>
                  <a:pt x="278177" y="73898"/>
                </a:lnTo>
                <a:lnTo>
                  <a:pt x="265811" y="83692"/>
                </a:lnTo>
                <a:lnTo>
                  <a:pt x="359222" y="83692"/>
                </a:lnTo>
                <a:lnTo>
                  <a:pt x="327848" y="61708"/>
                </a:lnTo>
                <a:lnTo>
                  <a:pt x="316229" y="607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2028" y="1176274"/>
            <a:ext cx="76200" cy="66040"/>
          </a:xfrm>
          <a:custGeom>
            <a:avLst/>
            <a:gdLst/>
            <a:ahLst/>
            <a:cxnLst/>
            <a:rect l="l" t="t" r="r" b="b"/>
            <a:pathLst>
              <a:path w="76200" h="66040">
                <a:moveTo>
                  <a:pt x="75692" y="0"/>
                </a:moveTo>
                <a:lnTo>
                  <a:pt x="70332" y="521"/>
                </a:lnTo>
                <a:lnTo>
                  <a:pt x="64341" y="1127"/>
                </a:lnTo>
                <a:lnTo>
                  <a:pt x="57707" y="1803"/>
                </a:lnTo>
                <a:lnTo>
                  <a:pt x="50419" y="2539"/>
                </a:lnTo>
                <a:lnTo>
                  <a:pt x="12192" y="12700"/>
                </a:lnTo>
                <a:lnTo>
                  <a:pt x="7366" y="17399"/>
                </a:lnTo>
                <a:lnTo>
                  <a:pt x="2412" y="22098"/>
                </a:lnTo>
                <a:lnTo>
                  <a:pt x="0" y="28701"/>
                </a:lnTo>
                <a:lnTo>
                  <a:pt x="0" y="37084"/>
                </a:lnTo>
                <a:lnTo>
                  <a:pt x="0" y="46609"/>
                </a:lnTo>
                <a:lnTo>
                  <a:pt x="2667" y="53848"/>
                </a:lnTo>
                <a:lnTo>
                  <a:pt x="8128" y="58674"/>
                </a:lnTo>
                <a:lnTo>
                  <a:pt x="13462" y="63500"/>
                </a:lnTo>
                <a:lnTo>
                  <a:pt x="21209" y="66039"/>
                </a:lnTo>
                <a:lnTo>
                  <a:pt x="31623" y="66039"/>
                </a:lnTo>
                <a:lnTo>
                  <a:pt x="40386" y="66039"/>
                </a:lnTo>
                <a:lnTo>
                  <a:pt x="48387" y="64135"/>
                </a:lnTo>
                <a:lnTo>
                  <a:pt x="55499" y="60198"/>
                </a:lnTo>
                <a:lnTo>
                  <a:pt x="62737" y="56387"/>
                </a:lnTo>
                <a:lnTo>
                  <a:pt x="69342" y="51688"/>
                </a:lnTo>
                <a:lnTo>
                  <a:pt x="75692" y="46227"/>
                </a:lnTo>
                <a:lnTo>
                  <a:pt x="7569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15915" y="1119124"/>
            <a:ext cx="82550" cy="122555"/>
          </a:xfrm>
          <a:custGeom>
            <a:avLst/>
            <a:gdLst/>
            <a:ahLst/>
            <a:cxnLst/>
            <a:rect l="l" t="t" r="r" b="b"/>
            <a:pathLst>
              <a:path w="82550" h="122555">
                <a:moveTo>
                  <a:pt x="44069" y="0"/>
                </a:moveTo>
                <a:lnTo>
                  <a:pt x="36068" y="0"/>
                </a:lnTo>
                <a:lnTo>
                  <a:pt x="28448" y="1777"/>
                </a:lnTo>
                <a:lnTo>
                  <a:pt x="21082" y="5334"/>
                </a:lnTo>
                <a:lnTo>
                  <a:pt x="13588" y="8889"/>
                </a:lnTo>
                <a:lnTo>
                  <a:pt x="6604" y="13462"/>
                </a:lnTo>
                <a:lnTo>
                  <a:pt x="0" y="18923"/>
                </a:lnTo>
                <a:lnTo>
                  <a:pt x="0" y="113156"/>
                </a:lnTo>
                <a:lnTo>
                  <a:pt x="7238" y="116712"/>
                </a:lnTo>
                <a:lnTo>
                  <a:pt x="13588" y="119125"/>
                </a:lnTo>
                <a:lnTo>
                  <a:pt x="18796" y="120396"/>
                </a:lnTo>
                <a:lnTo>
                  <a:pt x="24003" y="121792"/>
                </a:lnTo>
                <a:lnTo>
                  <a:pt x="29972" y="122427"/>
                </a:lnTo>
                <a:lnTo>
                  <a:pt x="36703" y="122427"/>
                </a:lnTo>
                <a:lnTo>
                  <a:pt x="75745" y="97573"/>
                </a:lnTo>
                <a:lnTo>
                  <a:pt x="82550" y="59943"/>
                </a:lnTo>
                <a:lnTo>
                  <a:pt x="81980" y="46483"/>
                </a:lnTo>
                <a:lnTo>
                  <a:pt x="68268" y="8893"/>
                </a:lnTo>
                <a:lnTo>
                  <a:pt x="53548" y="996"/>
                </a:lnTo>
                <a:lnTo>
                  <a:pt x="44069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7647" y="1097152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39" h="166369">
                <a:moveTo>
                  <a:pt x="0" y="0"/>
                </a:moveTo>
                <a:lnTo>
                  <a:pt x="27939" y="0"/>
                </a:lnTo>
                <a:lnTo>
                  <a:pt x="27939" y="166243"/>
                </a:lnTo>
                <a:lnTo>
                  <a:pt x="0" y="1662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83200" y="1093088"/>
            <a:ext cx="132715" cy="175260"/>
          </a:xfrm>
          <a:custGeom>
            <a:avLst/>
            <a:gdLst/>
            <a:ahLst/>
            <a:cxnLst/>
            <a:rect l="l" t="t" r="r" b="b"/>
            <a:pathLst>
              <a:path w="132714" h="175259">
                <a:moveTo>
                  <a:pt x="64262" y="0"/>
                </a:moveTo>
                <a:lnTo>
                  <a:pt x="108076" y="7747"/>
                </a:lnTo>
                <a:lnTo>
                  <a:pt x="114300" y="12446"/>
                </a:lnTo>
                <a:lnTo>
                  <a:pt x="120396" y="17018"/>
                </a:lnTo>
                <a:lnTo>
                  <a:pt x="132334" y="56641"/>
                </a:lnTo>
                <a:lnTo>
                  <a:pt x="132334" y="170307"/>
                </a:lnTo>
                <a:lnTo>
                  <a:pt x="104521" y="170307"/>
                </a:lnTo>
                <a:lnTo>
                  <a:pt x="104521" y="152653"/>
                </a:lnTo>
                <a:lnTo>
                  <a:pt x="102235" y="154305"/>
                </a:lnTo>
                <a:lnTo>
                  <a:pt x="99187" y="156590"/>
                </a:lnTo>
                <a:lnTo>
                  <a:pt x="95376" y="159638"/>
                </a:lnTo>
                <a:lnTo>
                  <a:pt x="91439" y="162687"/>
                </a:lnTo>
                <a:lnTo>
                  <a:pt x="87757" y="165100"/>
                </a:lnTo>
                <a:lnTo>
                  <a:pt x="84200" y="166877"/>
                </a:lnTo>
                <a:lnTo>
                  <a:pt x="79248" y="169418"/>
                </a:lnTo>
                <a:lnTo>
                  <a:pt x="74422" y="171450"/>
                </a:lnTo>
                <a:lnTo>
                  <a:pt x="69850" y="172847"/>
                </a:lnTo>
                <a:lnTo>
                  <a:pt x="65277" y="174244"/>
                </a:lnTo>
                <a:lnTo>
                  <a:pt x="58800" y="174878"/>
                </a:lnTo>
                <a:lnTo>
                  <a:pt x="50419" y="174878"/>
                </a:lnTo>
                <a:lnTo>
                  <a:pt x="43561" y="174878"/>
                </a:lnTo>
                <a:lnTo>
                  <a:pt x="37084" y="173609"/>
                </a:lnTo>
                <a:lnTo>
                  <a:pt x="30987" y="171069"/>
                </a:lnTo>
                <a:lnTo>
                  <a:pt x="24764" y="168528"/>
                </a:lnTo>
                <a:lnTo>
                  <a:pt x="4063" y="143256"/>
                </a:lnTo>
                <a:lnTo>
                  <a:pt x="1397" y="136651"/>
                </a:lnTo>
                <a:lnTo>
                  <a:pt x="0" y="129539"/>
                </a:lnTo>
                <a:lnTo>
                  <a:pt x="0" y="122047"/>
                </a:lnTo>
                <a:lnTo>
                  <a:pt x="16700" y="81819"/>
                </a:lnTo>
                <a:lnTo>
                  <a:pt x="54159" y="66012"/>
                </a:lnTo>
                <a:lnTo>
                  <a:pt x="93662" y="61604"/>
                </a:lnTo>
                <a:lnTo>
                  <a:pt x="104521" y="60960"/>
                </a:lnTo>
                <a:lnTo>
                  <a:pt x="104521" y="55499"/>
                </a:lnTo>
                <a:lnTo>
                  <a:pt x="104521" y="49022"/>
                </a:lnTo>
                <a:lnTo>
                  <a:pt x="103504" y="43687"/>
                </a:lnTo>
                <a:lnTo>
                  <a:pt x="101473" y="39750"/>
                </a:lnTo>
                <a:lnTo>
                  <a:pt x="99567" y="35687"/>
                </a:lnTo>
                <a:lnTo>
                  <a:pt x="80010" y="25908"/>
                </a:lnTo>
                <a:lnTo>
                  <a:pt x="74929" y="25146"/>
                </a:lnTo>
                <a:lnTo>
                  <a:pt x="69596" y="24764"/>
                </a:lnTo>
                <a:lnTo>
                  <a:pt x="64135" y="24764"/>
                </a:lnTo>
                <a:lnTo>
                  <a:pt x="57658" y="24764"/>
                </a:lnTo>
                <a:lnTo>
                  <a:pt x="15112" y="36068"/>
                </a:lnTo>
                <a:lnTo>
                  <a:pt x="13588" y="36068"/>
                </a:lnTo>
                <a:lnTo>
                  <a:pt x="13588" y="7620"/>
                </a:lnTo>
                <a:lnTo>
                  <a:pt x="18669" y="6096"/>
                </a:lnTo>
                <a:lnTo>
                  <a:pt x="57189" y="166"/>
                </a:lnTo>
                <a:lnTo>
                  <a:pt x="642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87848" y="1092580"/>
            <a:ext cx="139700" cy="232410"/>
          </a:xfrm>
          <a:custGeom>
            <a:avLst/>
            <a:gdLst/>
            <a:ahLst/>
            <a:cxnLst/>
            <a:rect l="l" t="t" r="r" b="b"/>
            <a:pathLst>
              <a:path w="139700" h="232409">
                <a:moveTo>
                  <a:pt x="78866" y="0"/>
                </a:moveTo>
                <a:lnTo>
                  <a:pt x="123443" y="22606"/>
                </a:lnTo>
                <a:lnTo>
                  <a:pt x="138445" y="65236"/>
                </a:lnTo>
                <a:lnTo>
                  <a:pt x="139446" y="83312"/>
                </a:lnTo>
                <a:lnTo>
                  <a:pt x="138207" y="103026"/>
                </a:lnTo>
                <a:lnTo>
                  <a:pt x="119634" y="149479"/>
                </a:lnTo>
                <a:lnTo>
                  <a:pt x="83915" y="172571"/>
                </a:lnTo>
                <a:lnTo>
                  <a:pt x="69341" y="174117"/>
                </a:lnTo>
                <a:lnTo>
                  <a:pt x="61213" y="174117"/>
                </a:lnTo>
                <a:lnTo>
                  <a:pt x="28066" y="162433"/>
                </a:lnTo>
                <a:lnTo>
                  <a:pt x="28066" y="232156"/>
                </a:lnTo>
                <a:lnTo>
                  <a:pt x="0" y="232156"/>
                </a:lnTo>
                <a:lnTo>
                  <a:pt x="0" y="4572"/>
                </a:lnTo>
                <a:lnTo>
                  <a:pt x="28066" y="4572"/>
                </a:lnTo>
                <a:lnTo>
                  <a:pt x="28066" y="21971"/>
                </a:lnTo>
                <a:lnTo>
                  <a:pt x="33375" y="17492"/>
                </a:lnTo>
                <a:lnTo>
                  <a:pt x="71558" y="382"/>
                </a:lnTo>
                <a:lnTo>
                  <a:pt x="7886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55742" y="1040257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5" h="29209">
                <a:moveTo>
                  <a:pt x="0" y="0"/>
                </a:moveTo>
                <a:lnTo>
                  <a:pt x="31877" y="0"/>
                </a:lnTo>
                <a:lnTo>
                  <a:pt x="31877" y="29082"/>
                </a:lnTo>
                <a:lnTo>
                  <a:pt x="0" y="290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0204" y="1027302"/>
            <a:ext cx="147066" cy="240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25592" y="1031875"/>
            <a:ext cx="130810" cy="231775"/>
          </a:xfrm>
          <a:custGeom>
            <a:avLst/>
            <a:gdLst/>
            <a:ahLst/>
            <a:cxnLst/>
            <a:rect l="l" t="t" r="r" b="b"/>
            <a:pathLst>
              <a:path w="130810" h="231775">
                <a:moveTo>
                  <a:pt x="0" y="0"/>
                </a:moveTo>
                <a:lnTo>
                  <a:pt x="28067" y="0"/>
                </a:lnTo>
                <a:lnTo>
                  <a:pt x="28067" y="83692"/>
                </a:lnTo>
                <a:lnTo>
                  <a:pt x="34256" y="78480"/>
                </a:lnTo>
                <a:lnTo>
                  <a:pt x="71796" y="61067"/>
                </a:lnTo>
                <a:lnTo>
                  <a:pt x="78486" y="60705"/>
                </a:lnTo>
                <a:lnTo>
                  <a:pt x="90104" y="61708"/>
                </a:lnTo>
                <a:lnTo>
                  <a:pt x="122914" y="85816"/>
                </a:lnTo>
                <a:lnTo>
                  <a:pt x="130683" y="123571"/>
                </a:lnTo>
                <a:lnTo>
                  <a:pt x="130683" y="231521"/>
                </a:lnTo>
                <a:lnTo>
                  <a:pt x="102743" y="231521"/>
                </a:lnTo>
                <a:lnTo>
                  <a:pt x="102743" y="136905"/>
                </a:lnTo>
                <a:lnTo>
                  <a:pt x="102743" y="129286"/>
                </a:lnTo>
                <a:lnTo>
                  <a:pt x="102362" y="122047"/>
                </a:lnTo>
                <a:lnTo>
                  <a:pt x="101600" y="115570"/>
                </a:lnTo>
                <a:lnTo>
                  <a:pt x="100837" y="108965"/>
                </a:lnTo>
                <a:lnTo>
                  <a:pt x="87884" y="90297"/>
                </a:lnTo>
                <a:lnTo>
                  <a:pt x="83820" y="88264"/>
                </a:lnTo>
                <a:lnTo>
                  <a:pt x="78232" y="87249"/>
                </a:lnTo>
                <a:lnTo>
                  <a:pt x="71247" y="87249"/>
                </a:lnTo>
                <a:lnTo>
                  <a:pt x="64262" y="87249"/>
                </a:lnTo>
                <a:lnTo>
                  <a:pt x="28067" y="107441"/>
                </a:lnTo>
                <a:lnTo>
                  <a:pt x="28067" y="231521"/>
                </a:lnTo>
                <a:lnTo>
                  <a:pt x="0" y="2315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8053" y="1027302"/>
            <a:ext cx="990346" cy="3020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03339" y="1027302"/>
            <a:ext cx="480441" cy="2452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73136" y="1031875"/>
            <a:ext cx="706755" cy="293370"/>
          </a:xfrm>
          <a:custGeom>
            <a:avLst/>
            <a:gdLst/>
            <a:ahLst/>
            <a:cxnLst/>
            <a:rect l="l" t="t" r="r" b="b"/>
            <a:pathLst>
              <a:path w="706754" h="293369">
                <a:moveTo>
                  <a:pt x="522518" y="85978"/>
                </a:moveTo>
                <a:lnTo>
                  <a:pt x="466471" y="85978"/>
                </a:lnTo>
                <a:lnTo>
                  <a:pt x="471805" y="86360"/>
                </a:lnTo>
                <a:lnTo>
                  <a:pt x="482092" y="87884"/>
                </a:lnTo>
                <a:lnTo>
                  <a:pt x="498348" y="100964"/>
                </a:lnTo>
                <a:lnTo>
                  <a:pt x="500380" y="104901"/>
                </a:lnTo>
                <a:lnTo>
                  <a:pt x="501396" y="110236"/>
                </a:lnTo>
                <a:lnTo>
                  <a:pt x="501396" y="122174"/>
                </a:lnTo>
                <a:lnTo>
                  <a:pt x="490537" y="122818"/>
                </a:lnTo>
                <a:lnTo>
                  <a:pt x="480059" y="123618"/>
                </a:lnTo>
                <a:lnTo>
                  <a:pt x="434512" y="131695"/>
                </a:lnTo>
                <a:lnTo>
                  <a:pt x="400946" y="160329"/>
                </a:lnTo>
                <a:lnTo>
                  <a:pt x="396875" y="183261"/>
                </a:lnTo>
                <a:lnTo>
                  <a:pt x="396924" y="191008"/>
                </a:lnTo>
                <a:lnTo>
                  <a:pt x="398272" y="197865"/>
                </a:lnTo>
                <a:lnTo>
                  <a:pt x="400989" y="204597"/>
                </a:lnTo>
                <a:lnTo>
                  <a:pt x="403606" y="211200"/>
                </a:lnTo>
                <a:lnTo>
                  <a:pt x="433959" y="234823"/>
                </a:lnTo>
                <a:lnTo>
                  <a:pt x="440436" y="236092"/>
                </a:lnTo>
                <a:lnTo>
                  <a:pt x="455676" y="236092"/>
                </a:lnTo>
                <a:lnTo>
                  <a:pt x="462153" y="235458"/>
                </a:lnTo>
                <a:lnTo>
                  <a:pt x="471297" y="232663"/>
                </a:lnTo>
                <a:lnTo>
                  <a:pt x="476123" y="230632"/>
                </a:lnTo>
                <a:lnTo>
                  <a:pt x="481076" y="228091"/>
                </a:lnTo>
                <a:lnTo>
                  <a:pt x="484632" y="226313"/>
                </a:lnTo>
                <a:lnTo>
                  <a:pt x="488315" y="223900"/>
                </a:lnTo>
                <a:lnTo>
                  <a:pt x="492252" y="220852"/>
                </a:lnTo>
                <a:lnTo>
                  <a:pt x="496062" y="217804"/>
                </a:lnTo>
                <a:lnTo>
                  <a:pt x="499110" y="215519"/>
                </a:lnTo>
                <a:lnTo>
                  <a:pt x="501396" y="213867"/>
                </a:lnTo>
                <a:lnTo>
                  <a:pt x="529209" y="213867"/>
                </a:lnTo>
                <a:lnTo>
                  <a:pt x="529209" y="210438"/>
                </a:lnTo>
                <a:lnTo>
                  <a:pt x="446913" y="210438"/>
                </a:lnTo>
                <a:lnTo>
                  <a:pt x="439166" y="207899"/>
                </a:lnTo>
                <a:lnTo>
                  <a:pt x="433832" y="203073"/>
                </a:lnTo>
                <a:lnTo>
                  <a:pt x="428371" y="198247"/>
                </a:lnTo>
                <a:lnTo>
                  <a:pt x="425704" y="191008"/>
                </a:lnTo>
                <a:lnTo>
                  <a:pt x="425704" y="173100"/>
                </a:lnTo>
                <a:lnTo>
                  <a:pt x="428117" y="166497"/>
                </a:lnTo>
                <a:lnTo>
                  <a:pt x="433070" y="161798"/>
                </a:lnTo>
                <a:lnTo>
                  <a:pt x="437896" y="157099"/>
                </a:lnTo>
                <a:lnTo>
                  <a:pt x="501396" y="144399"/>
                </a:lnTo>
                <a:lnTo>
                  <a:pt x="529209" y="144399"/>
                </a:lnTo>
                <a:lnTo>
                  <a:pt x="529209" y="117855"/>
                </a:lnTo>
                <a:lnTo>
                  <a:pt x="524764" y="91312"/>
                </a:lnTo>
                <a:lnTo>
                  <a:pt x="522518" y="85978"/>
                </a:lnTo>
                <a:close/>
              </a:path>
              <a:path w="706754" h="293369">
                <a:moveTo>
                  <a:pt x="529209" y="213867"/>
                </a:moveTo>
                <a:lnTo>
                  <a:pt x="501396" y="213867"/>
                </a:lnTo>
                <a:lnTo>
                  <a:pt x="501396" y="231521"/>
                </a:lnTo>
                <a:lnTo>
                  <a:pt x="529209" y="231521"/>
                </a:lnTo>
                <a:lnTo>
                  <a:pt x="529209" y="213867"/>
                </a:lnTo>
                <a:close/>
              </a:path>
              <a:path w="706754" h="293369">
                <a:moveTo>
                  <a:pt x="529209" y="144399"/>
                </a:moveTo>
                <a:lnTo>
                  <a:pt x="501396" y="144399"/>
                </a:lnTo>
                <a:lnTo>
                  <a:pt x="501396" y="190626"/>
                </a:lnTo>
                <a:lnTo>
                  <a:pt x="495046" y="196087"/>
                </a:lnTo>
                <a:lnTo>
                  <a:pt x="488442" y="200787"/>
                </a:lnTo>
                <a:lnTo>
                  <a:pt x="481203" y="204597"/>
                </a:lnTo>
                <a:lnTo>
                  <a:pt x="474091" y="208534"/>
                </a:lnTo>
                <a:lnTo>
                  <a:pt x="466090" y="210438"/>
                </a:lnTo>
                <a:lnTo>
                  <a:pt x="529209" y="210438"/>
                </a:lnTo>
                <a:lnTo>
                  <a:pt x="529209" y="144399"/>
                </a:lnTo>
                <a:close/>
              </a:path>
              <a:path w="706754" h="293369">
                <a:moveTo>
                  <a:pt x="461137" y="61213"/>
                </a:moveTo>
                <a:lnTo>
                  <a:pt x="454064" y="61380"/>
                </a:lnTo>
                <a:lnTo>
                  <a:pt x="446944" y="61880"/>
                </a:lnTo>
                <a:lnTo>
                  <a:pt x="439777" y="62714"/>
                </a:lnTo>
                <a:lnTo>
                  <a:pt x="432562" y="63880"/>
                </a:lnTo>
                <a:lnTo>
                  <a:pt x="415544" y="67310"/>
                </a:lnTo>
                <a:lnTo>
                  <a:pt x="410464" y="68834"/>
                </a:lnTo>
                <a:lnTo>
                  <a:pt x="410464" y="97282"/>
                </a:lnTo>
                <a:lnTo>
                  <a:pt x="411988" y="97282"/>
                </a:lnTo>
                <a:lnTo>
                  <a:pt x="418560" y="94686"/>
                </a:lnTo>
                <a:lnTo>
                  <a:pt x="425132" y="92424"/>
                </a:lnTo>
                <a:lnTo>
                  <a:pt x="431704" y="90495"/>
                </a:lnTo>
                <a:lnTo>
                  <a:pt x="438277" y="88900"/>
                </a:lnTo>
                <a:lnTo>
                  <a:pt x="446913" y="86995"/>
                </a:lnTo>
                <a:lnTo>
                  <a:pt x="454533" y="85978"/>
                </a:lnTo>
                <a:lnTo>
                  <a:pt x="522518" y="85978"/>
                </a:lnTo>
                <a:lnTo>
                  <a:pt x="521716" y="84074"/>
                </a:lnTo>
                <a:lnTo>
                  <a:pt x="483854" y="62714"/>
                </a:lnTo>
                <a:lnTo>
                  <a:pt x="469376" y="61380"/>
                </a:lnTo>
                <a:lnTo>
                  <a:pt x="461137" y="61213"/>
                </a:lnTo>
                <a:close/>
              </a:path>
              <a:path w="706754" h="293369">
                <a:moveTo>
                  <a:pt x="28067" y="65277"/>
                </a:moveTo>
                <a:lnTo>
                  <a:pt x="0" y="65277"/>
                </a:lnTo>
                <a:lnTo>
                  <a:pt x="0" y="292862"/>
                </a:lnTo>
                <a:lnTo>
                  <a:pt x="28067" y="292862"/>
                </a:lnTo>
                <a:lnTo>
                  <a:pt x="28067" y="223138"/>
                </a:lnTo>
                <a:lnTo>
                  <a:pt x="105671" y="223138"/>
                </a:lnTo>
                <a:lnTo>
                  <a:pt x="109061" y="220946"/>
                </a:lnTo>
                <a:lnTo>
                  <a:pt x="119634" y="210185"/>
                </a:lnTo>
                <a:lnTo>
                  <a:pt x="119963" y="209676"/>
                </a:lnTo>
                <a:lnTo>
                  <a:pt x="58039" y="209676"/>
                </a:lnTo>
                <a:lnTo>
                  <a:pt x="52070" y="209041"/>
                </a:lnTo>
                <a:lnTo>
                  <a:pt x="46863" y="207645"/>
                </a:lnTo>
                <a:lnTo>
                  <a:pt x="41656" y="206375"/>
                </a:lnTo>
                <a:lnTo>
                  <a:pt x="35306" y="203962"/>
                </a:lnTo>
                <a:lnTo>
                  <a:pt x="28067" y="200405"/>
                </a:lnTo>
                <a:lnTo>
                  <a:pt x="28067" y="106172"/>
                </a:lnTo>
                <a:lnTo>
                  <a:pt x="34671" y="100711"/>
                </a:lnTo>
                <a:lnTo>
                  <a:pt x="41656" y="96138"/>
                </a:lnTo>
                <a:lnTo>
                  <a:pt x="56515" y="89026"/>
                </a:lnTo>
                <a:lnTo>
                  <a:pt x="64135" y="87249"/>
                </a:lnTo>
                <a:lnTo>
                  <a:pt x="125686" y="87249"/>
                </a:lnTo>
                <a:lnTo>
                  <a:pt x="123444" y="83312"/>
                </a:lnTo>
                <a:lnTo>
                  <a:pt x="122880" y="82676"/>
                </a:lnTo>
                <a:lnTo>
                  <a:pt x="28067" y="82676"/>
                </a:lnTo>
                <a:lnTo>
                  <a:pt x="28067" y="65277"/>
                </a:lnTo>
                <a:close/>
              </a:path>
              <a:path w="706754" h="293369">
                <a:moveTo>
                  <a:pt x="105671" y="223138"/>
                </a:moveTo>
                <a:lnTo>
                  <a:pt x="28067" y="223138"/>
                </a:lnTo>
                <a:lnTo>
                  <a:pt x="34671" y="227202"/>
                </a:lnTo>
                <a:lnTo>
                  <a:pt x="41148" y="230124"/>
                </a:lnTo>
                <a:lnTo>
                  <a:pt x="47498" y="232028"/>
                </a:lnTo>
                <a:lnTo>
                  <a:pt x="53848" y="233807"/>
                </a:lnTo>
                <a:lnTo>
                  <a:pt x="61214" y="234823"/>
                </a:lnTo>
                <a:lnTo>
                  <a:pt x="69342" y="234823"/>
                </a:lnTo>
                <a:lnTo>
                  <a:pt x="83915" y="233277"/>
                </a:lnTo>
                <a:lnTo>
                  <a:pt x="97155" y="228647"/>
                </a:lnTo>
                <a:lnTo>
                  <a:pt x="105671" y="223138"/>
                </a:lnTo>
                <a:close/>
              </a:path>
              <a:path w="706754" h="293369">
                <a:moveTo>
                  <a:pt x="125686" y="87249"/>
                </a:moveTo>
                <a:lnTo>
                  <a:pt x="72136" y="87249"/>
                </a:lnTo>
                <a:lnTo>
                  <a:pt x="81615" y="88245"/>
                </a:lnTo>
                <a:lnTo>
                  <a:pt x="89677" y="91217"/>
                </a:lnTo>
                <a:lnTo>
                  <a:pt x="110047" y="133732"/>
                </a:lnTo>
                <a:lnTo>
                  <a:pt x="110617" y="147192"/>
                </a:lnTo>
                <a:lnTo>
                  <a:pt x="109856" y="161545"/>
                </a:lnTo>
                <a:lnTo>
                  <a:pt x="91934" y="200675"/>
                </a:lnTo>
                <a:lnTo>
                  <a:pt x="64770" y="209676"/>
                </a:lnTo>
                <a:lnTo>
                  <a:pt x="119963" y="209676"/>
                </a:lnTo>
                <a:lnTo>
                  <a:pt x="128301" y="196828"/>
                </a:lnTo>
                <a:lnTo>
                  <a:pt x="134493" y="181340"/>
                </a:lnTo>
                <a:lnTo>
                  <a:pt x="138207" y="163732"/>
                </a:lnTo>
                <a:lnTo>
                  <a:pt x="139446" y="144017"/>
                </a:lnTo>
                <a:lnTo>
                  <a:pt x="138445" y="125942"/>
                </a:lnTo>
                <a:lnTo>
                  <a:pt x="135445" y="109807"/>
                </a:lnTo>
                <a:lnTo>
                  <a:pt x="130444" y="95601"/>
                </a:lnTo>
                <a:lnTo>
                  <a:pt x="125686" y="87249"/>
                </a:lnTo>
                <a:close/>
              </a:path>
              <a:path w="706754" h="293369">
                <a:moveTo>
                  <a:pt x="78867" y="60705"/>
                </a:moveTo>
                <a:lnTo>
                  <a:pt x="39004" y="74088"/>
                </a:lnTo>
                <a:lnTo>
                  <a:pt x="28067" y="82676"/>
                </a:lnTo>
                <a:lnTo>
                  <a:pt x="122880" y="82676"/>
                </a:lnTo>
                <a:lnTo>
                  <a:pt x="114657" y="73404"/>
                </a:lnTo>
                <a:lnTo>
                  <a:pt x="104298" y="66341"/>
                </a:lnTo>
                <a:lnTo>
                  <a:pt x="92368" y="62112"/>
                </a:lnTo>
                <a:lnTo>
                  <a:pt x="78867" y="60705"/>
                </a:lnTo>
                <a:close/>
              </a:path>
              <a:path w="706754" h="293369">
                <a:moveTo>
                  <a:pt x="197739" y="65277"/>
                </a:moveTo>
                <a:lnTo>
                  <a:pt x="169799" y="65277"/>
                </a:lnTo>
                <a:lnTo>
                  <a:pt x="169799" y="231521"/>
                </a:lnTo>
                <a:lnTo>
                  <a:pt x="197739" y="231521"/>
                </a:lnTo>
                <a:lnTo>
                  <a:pt x="197739" y="65277"/>
                </a:lnTo>
                <a:close/>
              </a:path>
              <a:path w="706754" h="293369">
                <a:moveTo>
                  <a:pt x="199771" y="8382"/>
                </a:moveTo>
                <a:lnTo>
                  <a:pt x="167894" y="8382"/>
                </a:lnTo>
                <a:lnTo>
                  <a:pt x="167894" y="37464"/>
                </a:lnTo>
                <a:lnTo>
                  <a:pt x="199771" y="37464"/>
                </a:lnTo>
                <a:lnTo>
                  <a:pt x="199771" y="8382"/>
                </a:lnTo>
                <a:close/>
              </a:path>
              <a:path w="706754" h="293369">
                <a:moveTo>
                  <a:pt x="596519" y="0"/>
                </a:moveTo>
                <a:lnTo>
                  <a:pt x="568452" y="0"/>
                </a:lnTo>
                <a:lnTo>
                  <a:pt x="568452" y="231521"/>
                </a:lnTo>
                <a:lnTo>
                  <a:pt x="596519" y="231521"/>
                </a:lnTo>
                <a:lnTo>
                  <a:pt x="596519" y="162051"/>
                </a:lnTo>
                <a:lnTo>
                  <a:pt x="607441" y="151257"/>
                </a:lnTo>
                <a:lnTo>
                  <a:pt x="642015" y="151257"/>
                </a:lnTo>
                <a:lnTo>
                  <a:pt x="629388" y="135509"/>
                </a:lnTo>
                <a:lnTo>
                  <a:pt x="596519" y="135509"/>
                </a:lnTo>
                <a:lnTo>
                  <a:pt x="596519" y="0"/>
                </a:lnTo>
                <a:close/>
              </a:path>
              <a:path w="706754" h="293369">
                <a:moveTo>
                  <a:pt x="642015" y="151257"/>
                </a:moveTo>
                <a:lnTo>
                  <a:pt x="607441" y="151257"/>
                </a:lnTo>
                <a:lnTo>
                  <a:pt x="669544" y="231521"/>
                </a:lnTo>
                <a:lnTo>
                  <a:pt x="706374" y="231521"/>
                </a:lnTo>
                <a:lnTo>
                  <a:pt x="642015" y="151257"/>
                </a:lnTo>
                <a:close/>
              </a:path>
              <a:path w="706754" h="293369">
                <a:moveTo>
                  <a:pt x="697103" y="65277"/>
                </a:moveTo>
                <a:lnTo>
                  <a:pt x="662305" y="65277"/>
                </a:lnTo>
                <a:lnTo>
                  <a:pt x="596519" y="135509"/>
                </a:lnTo>
                <a:lnTo>
                  <a:pt x="629388" y="135509"/>
                </a:lnTo>
                <a:lnTo>
                  <a:pt x="628777" y="134747"/>
                </a:lnTo>
                <a:lnTo>
                  <a:pt x="697103" y="65277"/>
                </a:lnTo>
                <a:close/>
              </a:path>
              <a:path w="706754" h="293369">
                <a:moveTo>
                  <a:pt x="265811" y="0"/>
                </a:moveTo>
                <a:lnTo>
                  <a:pt x="237744" y="0"/>
                </a:lnTo>
                <a:lnTo>
                  <a:pt x="237744" y="231521"/>
                </a:lnTo>
                <a:lnTo>
                  <a:pt x="265811" y="231521"/>
                </a:lnTo>
                <a:lnTo>
                  <a:pt x="265811" y="107441"/>
                </a:lnTo>
                <a:lnTo>
                  <a:pt x="271095" y="103177"/>
                </a:lnTo>
                <a:lnTo>
                  <a:pt x="302006" y="87249"/>
                </a:lnTo>
                <a:lnTo>
                  <a:pt x="361233" y="87249"/>
                </a:lnTo>
                <a:lnTo>
                  <a:pt x="360658" y="85816"/>
                </a:lnTo>
                <a:lnTo>
                  <a:pt x="359222" y="83692"/>
                </a:lnTo>
                <a:lnTo>
                  <a:pt x="265811" y="83692"/>
                </a:lnTo>
                <a:lnTo>
                  <a:pt x="265811" y="0"/>
                </a:lnTo>
                <a:close/>
              </a:path>
              <a:path w="706754" h="293369">
                <a:moveTo>
                  <a:pt x="361233" y="87249"/>
                </a:moveTo>
                <a:lnTo>
                  <a:pt x="315976" y="87249"/>
                </a:lnTo>
                <a:lnTo>
                  <a:pt x="321564" y="88264"/>
                </a:lnTo>
                <a:lnTo>
                  <a:pt x="329692" y="92328"/>
                </a:lnTo>
                <a:lnTo>
                  <a:pt x="340487" y="129286"/>
                </a:lnTo>
                <a:lnTo>
                  <a:pt x="340487" y="231521"/>
                </a:lnTo>
                <a:lnTo>
                  <a:pt x="368427" y="231521"/>
                </a:lnTo>
                <a:lnTo>
                  <a:pt x="368336" y="122047"/>
                </a:lnTo>
                <a:lnTo>
                  <a:pt x="367567" y="109160"/>
                </a:lnTo>
                <a:lnTo>
                  <a:pt x="364982" y="96583"/>
                </a:lnTo>
                <a:lnTo>
                  <a:pt x="361233" y="87249"/>
                </a:lnTo>
                <a:close/>
              </a:path>
              <a:path w="706754" h="293369">
                <a:moveTo>
                  <a:pt x="316230" y="60705"/>
                </a:moveTo>
                <a:lnTo>
                  <a:pt x="278177" y="73898"/>
                </a:lnTo>
                <a:lnTo>
                  <a:pt x="265811" y="83692"/>
                </a:lnTo>
                <a:lnTo>
                  <a:pt x="359222" y="83692"/>
                </a:lnTo>
                <a:lnTo>
                  <a:pt x="327848" y="61708"/>
                </a:lnTo>
                <a:lnTo>
                  <a:pt x="316230" y="607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8841" y="1176274"/>
            <a:ext cx="76200" cy="66040"/>
          </a:xfrm>
          <a:custGeom>
            <a:avLst/>
            <a:gdLst/>
            <a:ahLst/>
            <a:cxnLst/>
            <a:rect l="l" t="t" r="r" b="b"/>
            <a:pathLst>
              <a:path w="76200" h="66040">
                <a:moveTo>
                  <a:pt x="75691" y="0"/>
                </a:moveTo>
                <a:lnTo>
                  <a:pt x="70332" y="521"/>
                </a:lnTo>
                <a:lnTo>
                  <a:pt x="64341" y="1127"/>
                </a:lnTo>
                <a:lnTo>
                  <a:pt x="57707" y="1803"/>
                </a:lnTo>
                <a:lnTo>
                  <a:pt x="50418" y="2539"/>
                </a:lnTo>
                <a:lnTo>
                  <a:pt x="12191" y="12700"/>
                </a:lnTo>
                <a:lnTo>
                  <a:pt x="7365" y="17399"/>
                </a:lnTo>
                <a:lnTo>
                  <a:pt x="2412" y="22098"/>
                </a:lnTo>
                <a:lnTo>
                  <a:pt x="0" y="28701"/>
                </a:lnTo>
                <a:lnTo>
                  <a:pt x="0" y="37084"/>
                </a:lnTo>
                <a:lnTo>
                  <a:pt x="0" y="46609"/>
                </a:lnTo>
                <a:lnTo>
                  <a:pt x="2666" y="53848"/>
                </a:lnTo>
                <a:lnTo>
                  <a:pt x="8127" y="58674"/>
                </a:lnTo>
                <a:lnTo>
                  <a:pt x="13461" y="63500"/>
                </a:lnTo>
                <a:lnTo>
                  <a:pt x="21208" y="66039"/>
                </a:lnTo>
                <a:lnTo>
                  <a:pt x="31623" y="66039"/>
                </a:lnTo>
                <a:lnTo>
                  <a:pt x="40385" y="66039"/>
                </a:lnTo>
                <a:lnTo>
                  <a:pt x="48386" y="64135"/>
                </a:lnTo>
                <a:lnTo>
                  <a:pt x="55499" y="60198"/>
                </a:lnTo>
                <a:lnTo>
                  <a:pt x="62737" y="56387"/>
                </a:lnTo>
                <a:lnTo>
                  <a:pt x="69341" y="51688"/>
                </a:lnTo>
                <a:lnTo>
                  <a:pt x="75691" y="46227"/>
                </a:lnTo>
                <a:lnTo>
                  <a:pt x="7569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1204" y="1119124"/>
            <a:ext cx="82550" cy="122555"/>
          </a:xfrm>
          <a:custGeom>
            <a:avLst/>
            <a:gdLst/>
            <a:ahLst/>
            <a:cxnLst/>
            <a:rect l="l" t="t" r="r" b="b"/>
            <a:pathLst>
              <a:path w="82550" h="122555">
                <a:moveTo>
                  <a:pt x="44069" y="0"/>
                </a:moveTo>
                <a:lnTo>
                  <a:pt x="36068" y="0"/>
                </a:lnTo>
                <a:lnTo>
                  <a:pt x="28448" y="1777"/>
                </a:lnTo>
                <a:lnTo>
                  <a:pt x="21081" y="5334"/>
                </a:lnTo>
                <a:lnTo>
                  <a:pt x="13589" y="8889"/>
                </a:lnTo>
                <a:lnTo>
                  <a:pt x="6603" y="13462"/>
                </a:lnTo>
                <a:lnTo>
                  <a:pt x="0" y="18923"/>
                </a:lnTo>
                <a:lnTo>
                  <a:pt x="0" y="113156"/>
                </a:lnTo>
                <a:lnTo>
                  <a:pt x="7239" y="116712"/>
                </a:lnTo>
                <a:lnTo>
                  <a:pt x="13589" y="119125"/>
                </a:lnTo>
                <a:lnTo>
                  <a:pt x="18796" y="120396"/>
                </a:lnTo>
                <a:lnTo>
                  <a:pt x="24002" y="121792"/>
                </a:lnTo>
                <a:lnTo>
                  <a:pt x="29972" y="122427"/>
                </a:lnTo>
                <a:lnTo>
                  <a:pt x="36702" y="122427"/>
                </a:lnTo>
                <a:lnTo>
                  <a:pt x="75745" y="97573"/>
                </a:lnTo>
                <a:lnTo>
                  <a:pt x="82550" y="59943"/>
                </a:lnTo>
                <a:lnTo>
                  <a:pt x="81980" y="46483"/>
                </a:lnTo>
                <a:lnTo>
                  <a:pt x="68268" y="8893"/>
                </a:lnTo>
                <a:lnTo>
                  <a:pt x="53548" y="996"/>
                </a:lnTo>
                <a:lnTo>
                  <a:pt x="44069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42935" y="1097152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40" h="166369">
                <a:moveTo>
                  <a:pt x="0" y="0"/>
                </a:moveTo>
                <a:lnTo>
                  <a:pt x="27940" y="0"/>
                </a:lnTo>
                <a:lnTo>
                  <a:pt x="27940" y="166243"/>
                </a:lnTo>
                <a:lnTo>
                  <a:pt x="0" y="1662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70011" y="1093088"/>
            <a:ext cx="132715" cy="175260"/>
          </a:xfrm>
          <a:custGeom>
            <a:avLst/>
            <a:gdLst/>
            <a:ahLst/>
            <a:cxnLst/>
            <a:rect l="l" t="t" r="r" b="b"/>
            <a:pathLst>
              <a:path w="132715" h="175259">
                <a:moveTo>
                  <a:pt x="64262" y="0"/>
                </a:moveTo>
                <a:lnTo>
                  <a:pt x="108077" y="7747"/>
                </a:lnTo>
                <a:lnTo>
                  <a:pt x="114300" y="12446"/>
                </a:lnTo>
                <a:lnTo>
                  <a:pt x="120396" y="17018"/>
                </a:lnTo>
                <a:lnTo>
                  <a:pt x="132334" y="56641"/>
                </a:lnTo>
                <a:lnTo>
                  <a:pt x="132334" y="170307"/>
                </a:lnTo>
                <a:lnTo>
                  <a:pt x="104521" y="170307"/>
                </a:lnTo>
                <a:lnTo>
                  <a:pt x="104521" y="152653"/>
                </a:lnTo>
                <a:lnTo>
                  <a:pt x="102235" y="154305"/>
                </a:lnTo>
                <a:lnTo>
                  <a:pt x="99187" y="156590"/>
                </a:lnTo>
                <a:lnTo>
                  <a:pt x="95377" y="159638"/>
                </a:lnTo>
                <a:lnTo>
                  <a:pt x="91440" y="162687"/>
                </a:lnTo>
                <a:lnTo>
                  <a:pt x="87757" y="165100"/>
                </a:lnTo>
                <a:lnTo>
                  <a:pt x="84201" y="166877"/>
                </a:lnTo>
                <a:lnTo>
                  <a:pt x="79248" y="169418"/>
                </a:lnTo>
                <a:lnTo>
                  <a:pt x="74422" y="171450"/>
                </a:lnTo>
                <a:lnTo>
                  <a:pt x="69850" y="172847"/>
                </a:lnTo>
                <a:lnTo>
                  <a:pt x="65278" y="174244"/>
                </a:lnTo>
                <a:lnTo>
                  <a:pt x="58801" y="174878"/>
                </a:lnTo>
                <a:lnTo>
                  <a:pt x="50419" y="174878"/>
                </a:lnTo>
                <a:lnTo>
                  <a:pt x="43561" y="174878"/>
                </a:lnTo>
                <a:lnTo>
                  <a:pt x="37084" y="173609"/>
                </a:lnTo>
                <a:lnTo>
                  <a:pt x="30988" y="171069"/>
                </a:lnTo>
                <a:lnTo>
                  <a:pt x="24765" y="168528"/>
                </a:lnTo>
                <a:lnTo>
                  <a:pt x="4064" y="143256"/>
                </a:lnTo>
                <a:lnTo>
                  <a:pt x="1397" y="136651"/>
                </a:lnTo>
                <a:lnTo>
                  <a:pt x="0" y="129539"/>
                </a:lnTo>
                <a:lnTo>
                  <a:pt x="0" y="122047"/>
                </a:lnTo>
                <a:lnTo>
                  <a:pt x="16700" y="81819"/>
                </a:lnTo>
                <a:lnTo>
                  <a:pt x="54159" y="66012"/>
                </a:lnTo>
                <a:lnTo>
                  <a:pt x="93662" y="61604"/>
                </a:lnTo>
                <a:lnTo>
                  <a:pt x="104521" y="60960"/>
                </a:lnTo>
                <a:lnTo>
                  <a:pt x="104521" y="55499"/>
                </a:lnTo>
                <a:lnTo>
                  <a:pt x="104521" y="49022"/>
                </a:lnTo>
                <a:lnTo>
                  <a:pt x="103505" y="43687"/>
                </a:lnTo>
                <a:lnTo>
                  <a:pt x="101473" y="39750"/>
                </a:lnTo>
                <a:lnTo>
                  <a:pt x="99568" y="35687"/>
                </a:lnTo>
                <a:lnTo>
                  <a:pt x="80010" y="25908"/>
                </a:lnTo>
                <a:lnTo>
                  <a:pt x="74930" y="25146"/>
                </a:lnTo>
                <a:lnTo>
                  <a:pt x="69596" y="24764"/>
                </a:lnTo>
                <a:lnTo>
                  <a:pt x="64135" y="24764"/>
                </a:lnTo>
                <a:lnTo>
                  <a:pt x="57658" y="24764"/>
                </a:lnTo>
                <a:lnTo>
                  <a:pt x="15113" y="36068"/>
                </a:lnTo>
                <a:lnTo>
                  <a:pt x="13589" y="36068"/>
                </a:lnTo>
                <a:lnTo>
                  <a:pt x="13589" y="7620"/>
                </a:lnTo>
                <a:lnTo>
                  <a:pt x="18669" y="6096"/>
                </a:lnTo>
                <a:lnTo>
                  <a:pt x="57189" y="166"/>
                </a:lnTo>
                <a:lnTo>
                  <a:pt x="642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73136" y="1092580"/>
            <a:ext cx="139700" cy="232410"/>
          </a:xfrm>
          <a:custGeom>
            <a:avLst/>
            <a:gdLst/>
            <a:ahLst/>
            <a:cxnLst/>
            <a:rect l="l" t="t" r="r" b="b"/>
            <a:pathLst>
              <a:path w="139700" h="232409">
                <a:moveTo>
                  <a:pt x="78867" y="0"/>
                </a:moveTo>
                <a:lnTo>
                  <a:pt x="123444" y="22606"/>
                </a:lnTo>
                <a:lnTo>
                  <a:pt x="138445" y="65236"/>
                </a:lnTo>
                <a:lnTo>
                  <a:pt x="139446" y="83312"/>
                </a:lnTo>
                <a:lnTo>
                  <a:pt x="138207" y="103026"/>
                </a:lnTo>
                <a:lnTo>
                  <a:pt x="119634" y="149479"/>
                </a:lnTo>
                <a:lnTo>
                  <a:pt x="83915" y="172571"/>
                </a:lnTo>
                <a:lnTo>
                  <a:pt x="69342" y="174117"/>
                </a:lnTo>
                <a:lnTo>
                  <a:pt x="61214" y="174117"/>
                </a:lnTo>
                <a:lnTo>
                  <a:pt x="28067" y="162433"/>
                </a:lnTo>
                <a:lnTo>
                  <a:pt x="28067" y="232156"/>
                </a:lnTo>
                <a:lnTo>
                  <a:pt x="0" y="232156"/>
                </a:lnTo>
                <a:lnTo>
                  <a:pt x="0" y="4572"/>
                </a:lnTo>
                <a:lnTo>
                  <a:pt x="28067" y="4572"/>
                </a:lnTo>
                <a:lnTo>
                  <a:pt x="28067" y="21971"/>
                </a:lnTo>
                <a:lnTo>
                  <a:pt x="33375" y="17492"/>
                </a:lnTo>
                <a:lnTo>
                  <a:pt x="71558" y="382"/>
                </a:lnTo>
                <a:lnTo>
                  <a:pt x="78867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41031" y="1040257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4" h="29209">
                <a:moveTo>
                  <a:pt x="0" y="0"/>
                </a:moveTo>
                <a:lnTo>
                  <a:pt x="31876" y="0"/>
                </a:lnTo>
                <a:lnTo>
                  <a:pt x="31876" y="29082"/>
                </a:lnTo>
                <a:lnTo>
                  <a:pt x="0" y="290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37017" y="1027302"/>
            <a:ext cx="147065" cy="2406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06308" y="1027302"/>
            <a:ext cx="139827" cy="240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48547" y="1031875"/>
            <a:ext cx="430530" cy="236220"/>
          </a:xfrm>
          <a:custGeom>
            <a:avLst/>
            <a:gdLst/>
            <a:ahLst/>
            <a:cxnLst/>
            <a:rect l="l" t="t" r="r" b="b"/>
            <a:pathLst>
              <a:path w="430529" h="236219">
                <a:moveTo>
                  <a:pt x="183555" y="85978"/>
                </a:moveTo>
                <a:lnTo>
                  <a:pt x="127507" y="85978"/>
                </a:lnTo>
                <a:lnTo>
                  <a:pt x="132842" y="86360"/>
                </a:lnTo>
                <a:lnTo>
                  <a:pt x="143128" y="87884"/>
                </a:lnTo>
                <a:lnTo>
                  <a:pt x="159384" y="100964"/>
                </a:lnTo>
                <a:lnTo>
                  <a:pt x="161417" y="104901"/>
                </a:lnTo>
                <a:lnTo>
                  <a:pt x="162432" y="110236"/>
                </a:lnTo>
                <a:lnTo>
                  <a:pt x="162432" y="122174"/>
                </a:lnTo>
                <a:lnTo>
                  <a:pt x="151574" y="122818"/>
                </a:lnTo>
                <a:lnTo>
                  <a:pt x="141096" y="123618"/>
                </a:lnTo>
                <a:lnTo>
                  <a:pt x="95549" y="131695"/>
                </a:lnTo>
                <a:lnTo>
                  <a:pt x="61983" y="160329"/>
                </a:lnTo>
                <a:lnTo>
                  <a:pt x="57911" y="183261"/>
                </a:lnTo>
                <a:lnTo>
                  <a:pt x="57961" y="191008"/>
                </a:lnTo>
                <a:lnTo>
                  <a:pt x="59308" y="197865"/>
                </a:lnTo>
                <a:lnTo>
                  <a:pt x="62026" y="204597"/>
                </a:lnTo>
                <a:lnTo>
                  <a:pt x="64643" y="211200"/>
                </a:lnTo>
                <a:lnTo>
                  <a:pt x="94996" y="234823"/>
                </a:lnTo>
                <a:lnTo>
                  <a:pt x="101473" y="236092"/>
                </a:lnTo>
                <a:lnTo>
                  <a:pt x="116712" y="236092"/>
                </a:lnTo>
                <a:lnTo>
                  <a:pt x="123190" y="235458"/>
                </a:lnTo>
                <a:lnTo>
                  <a:pt x="132333" y="232663"/>
                </a:lnTo>
                <a:lnTo>
                  <a:pt x="137159" y="230632"/>
                </a:lnTo>
                <a:lnTo>
                  <a:pt x="142112" y="228091"/>
                </a:lnTo>
                <a:lnTo>
                  <a:pt x="145669" y="226313"/>
                </a:lnTo>
                <a:lnTo>
                  <a:pt x="149351" y="223900"/>
                </a:lnTo>
                <a:lnTo>
                  <a:pt x="153288" y="220852"/>
                </a:lnTo>
                <a:lnTo>
                  <a:pt x="157099" y="217804"/>
                </a:lnTo>
                <a:lnTo>
                  <a:pt x="160147" y="215519"/>
                </a:lnTo>
                <a:lnTo>
                  <a:pt x="162432" y="213867"/>
                </a:lnTo>
                <a:lnTo>
                  <a:pt x="190246" y="213867"/>
                </a:lnTo>
                <a:lnTo>
                  <a:pt x="190246" y="210438"/>
                </a:lnTo>
                <a:lnTo>
                  <a:pt x="108076" y="210438"/>
                </a:lnTo>
                <a:lnTo>
                  <a:pt x="100202" y="207899"/>
                </a:lnTo>
                <a:lnTo>
                  <a:pt x="94869" y="203073"/>
                </a:lnTo>
                <a:lnTo>
                  <a:pt x="89407" y="198247"/>
                </a:lnTo>
                <a:lnTo>
                  <a:pt x="86741" y="191008"/>
                </a:lnTo>
                <a:lnTo>
                  <a:pt x="86741" y="173100"/>
                </a:lnTo>
                <a:lnTo>
                  <a:pt x="89153" y="166497"/>
                </a:lnTo>
                <a:lnTo>
                  <a:pt x="94106" y="161798"/>
                </a:lnTo>
                <a:lnTo>
                  <a:pt x="98932" y="157099"/>
                </a:lnTo>
                <a:lnTo>
                  <a:pt x="162432" y="144399"/>
                </a:lnTo>
                <a:lnTo>
                  <a:pt x="190246" y="144399"/>
                </a:lnTo>
                <a:lnTo>
                  <a:pt x="190246" y="117855"/>
                </a:lnTo>
                <a:lnTo>
                  <a:pt x="185800" y="91312"/>
                </a:lnTo>
                <a:lnTo>
                  <a:pt x="183555" y="85978"/>
                </a:lnTo>
                <a:close/>
              </a:path>
              <a:path w="430529" h="236219">
                <a:moveTo>
                  <a:pt x="190246" y="213867"/>
                </a:moveTo>
                <a:lnTo>
                  <a:pt x="162432" y="213867"/>
                </a:lnTo>
                <a:lnTo>
                  <a:pt x="162432" y="231521"/>
                </a:lnTo>
                <a:lnTo>
                  <a:pt x="190246" y="231521"/>
                </a:lnTo>
                <a:lnTo>
                  <a:pt x="190246" y="213867"/>
                </a:lnTo>
                <a:close/>
              </a:path>
              <a:path w="430529" h="236219">
                <a:moveTo>
                  <a:pt x="190246" y="144399"/>
                </a:moveTo>
                <a:lnTo>
                  <a:pt x="162432" y="144399"/>
                </a:lnTo>
                <a:lnTo>
                  <a:pt x="162432" y="190626"/>
                </a:lnTo>
                <a:lnTo>
                  <a:pt x="156082" y="196087"/>
                </a:lnTo>
                <a:lnTo>
                  <a:pt x="149478" y="200787"/>
                </a:lnTo>
                <a:lnTo>
                  <a:pt x="142240" y="204597"/>
                </a:lnTo>
                <a:lnTo>
                  <a:pt x="135127" y="208534"/>
                </a:lnTo>
                <a:lnTo>
                  <a:pt x="127126" y="210438"/>
                </a:lnTo>
                <a:lnTo>
                  <a:pt x="190246" y="210438"/>
                </a:lnTo>
                <a:lnTo>
                  <a:pt x="190246" y="144399"/>
                </a:lnTo>
                <a:close/>
              </a:path>
              <a:path w="430529" h="236219">
                <a:moveTo>
                  <a:pt x="122174" y="61213"/>
                </a:moveTo>
                <a:lnTo>
                  <a:pt x="115101" y="61380"/>
                </a:lnTo>
                <a:lnTo>
                  <a:pt x="107981" y="61880"/>
                </a:lnTo>
                <a:lnTo>
                  <a:pt x="100814" y="62714"/>
                </a:lnTo>
                <a:lnTo>
                  <a:pt x="93599" y="63880"/>
                </a:lnTo>
                <a:lnTo>
                  <a:pt x="76580" y="67310"/>
                </a:lnTo>
                <a:lnTo>
                  <a:pt x="71500" y="68834"/>
                </a:lnTo>
                <a:lnTo>
                  <a:pt x="71500" y="97282"/>
                </a:lnTo>
                <a:lnTo>
                  <a:pt x="73151" y="97282"/>
                </a:lnTo>
                <a:lnTo>
                  <a:pt x="79650" y="94686"/>
                </a:lnTo>
                <a:lnTo>
                  <a:pt x="86185" y="92424"/>
                </a:lnTo>
                <a:lnTo>
                  <a:pt x="92743" y="90495"/>
                </a:lnTo>
                <a:lnTo>
                  <a:pt x="99313" y="88900"/>
                </a:lnTo>
                <a:lnTo>
                  <a:pt x="108076" y="86995"/>
                </a:lnTo>
                <a:lnTo>
                  <a:pt x="115570" y="85978"/>
                </a:lnTo>
                <a:lnTo>
                  <a:pt x="183555" y="85978"/>
                </a:lnTo>
                <a:lnTo>
                  <a:pt x="182752" y="84074"/>
                </a:lnTo>
                <a:lnTo>
                  <a:pt x="144891" y="62714"/>
                </a:lnTo>
                <a:lnTo>
                  <a:pt x="130413" y="61380"/>
                </a:lnTo>
                <a:lnTo>
                  <a:pt x="122174" y="61213"/>
                </a:lnTo>
                <a:close/>
              </a:path>
              <a:path w="430529" h="236219">
                <a:moveTo>
                  <a:pt x="258063" y="65277"/>
                </a:moveTo>
                <a:lnTo>
                  <a:pt x="230124" y="65277"/>
                </a:lnTo>
                <a:lnTo>
                  <a:pt x="230124" y="231521"/>
                </a:lnTo>
                <a:lnTo>
                  <a:pt x="258063" y="231521"/>
                </a:lnTo>
                <a:lnTo>
                  <a:pt x="258063" y="65277"/>
                </a:lnTo>
                <a:close/>
              </a:path>
              <a:path w="430529" h="236219">
                <a:moveTo>
                  <a:pt x="327659" y="65277"/>
                </a:moveTo>
                <a:lnTo>
                  <a:pt x="299593" y="65277"/>
                </a:lnTo>
                <a:lnTo>
                  <a:pt x="299593" y="231521"/>
                </a:lnTo>
                <a:lnTo>
                  <a:pt x="327659" y="231521"/>
                </a:lnTo>
                <a:lnTo>
                  <a:pt x="327659" y="107441"/>
                </a:lnTo>
                <a:lnTo>
                  <a:pt x="332944" y="103177"/>
                </a:lnTo>
                <a:lnTo>
                  <a:pt x="363854" y="87249"/>
                </a:lnTo>
                <a:lnTo>
                  <a:pt x="423082" y="87249"/>
                </a:lnTo>
                <a:lnTo>
                  <a:pt x="422507" y="85816"/>
                </a:lnTo>
                <a:lnTo>
                  <a:pt x="421071" y="83692"/>
                </a:lnTo>
                <a:lnTo>
                  <a:pt x="327659" y="83692"/>
                </a:lnTo>
                <a:lnTo>
                  <a:pt x="327659" y="65277"/>
                </a:lnTo>
                <a:close/>
              </a:path>
              <a:path w="430529" h="236219">
                <a:moveTo>
                  <a:pt x="423082" y="87249"/>
                </a:moveTo>
                <a:lnTo>
                  <a:pt x="377825" y="87249"/>
                </a:lnTo>
                <a:lnTo>
                  <a:pt x="383412" y="88264"/>
                </a:lnTo>
                <a:lnTo>
                  <a:pt x="391541" y="92328"/>
                </a:lnTo>
                <a:lnTo>
                  <a:pt x="402335" y="129286"/>
                </a:lnTo>
                <a:lnTo>
                  <a:pt x="402335" y="231521"/>
                </a:lnTo>
                <a:lnTo>
                  <a:pt x="430275" y="231521"/>
                </a:lnTo>
                <a:lnTo>
                  <a:pt x="430185" y="122047"/>
                </a:lnTo>
                <a:lnTo>
                  <a:pt x="429416" y="109160"/>
                </a:lnTo>
                <a:lnTo>
                  <a:pt x="426831" y="96583"/>
                </a:lnTo>
                <a:lnTo>
                  <a:pt x="423082" y="87249"/>
                </a:lnTo>
                <a:close/>
              </a:path>
              <a:path w="430529" h="236219">
                <a:moveTo>
                  <a:pt x="378078" y="60705"/>
                </a:moveTo>
                <a:lnTo>
                  <a:pt x="340026" y="73898"/>
                </a:lnTo>
                <a:lnTo>
                  <a:pt x="327659" y="83692"/>
                </a:lnTo>
                <a:lnTo>
                  <a:pt x="421071" y="83692"/>
                </a:lnTo>
                <a:lnTo>
                  <a:pt x="389697" y="61708"/>
                </a:lnTo>
                <a:lnTo>
                  <a:pt x="378078" y="60705"/>
                </a:lnTo>
                <a:close/>
              </a:path>
              <a:path w="430529" h="236219">
                <a:moveTo>
                  <a:pt x="260096" y="8382"/>
                </a:moveTo>
                <a:lnTo>
                  <a:pt x="228219" y="8382"/>
                </a:lnTo>
                <a:lnTo>
                  <a:pt x="228219" y="37464"/>
                </a:lnTo>
                <a:lnTo>
                  <a:pt x="260096" y="37464"/>
                </a:lnTo>
                <a:lnTo>
                  <a:pt x="260096" y="8382"/>
                </a:lnTo>
                <a:close/>
              </a:path>
              <a:path w="430529" h="236219">
                <a:moveTo>
                  <a:pt x="27940" y="0"/>
                </a:moveTo>
                <a:lnTo>
                  <a:pt x="0" y="0"/>
                </a:lnTo>
                <a:lnTo>
                  <a:pt x="0" y="231521"/>
                </a:lnTo>
                <a:lnTo>
                  <a:pt x="27940" y="231521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35289" y="1176274"/>
            <a:ext cx="76200" cy="66040"/>
          </a:xfrm>
          <a:custGeom>
            <a:avLst/>
            <a:gdLst/>
            <a:ahLst/>
            <a:cxnLst/>
            <a:rect l="l" t="t" r="r" b="b"/>
            <a:pathLst>
              <a:path w="76200" h="66040">
                <a:moveTo>
                  <a:pt x="75691" y="0"/>
                </a:moveTo>
                <a:lnTo>
                  <a:pt x="70332" y="521"/>
                </a:lnTo>
                <a:lnTo>
                  <a:pt x="64341" y="1127"/>
                </a:lnTo>
                <a:lnTo>
                  <a:pt x="57707" y="1803"/>
                </a:lnTo>
                <a:lnTo>
                  <a:pt x="50418" y="2539"/>
                </a:lnTo>
                <a:lnTo>
                  <a:pt x="12191" y="12700"/>
                </a:lnTo>
                <a:lnTo>
                  <a:pt x="7365" y="17399"/>
                </a:lnTo>
                <a:lnTo>
                  <a:pt x="2412" y="22098"/>
                </a:lnTo>
                <a:lnTo>
                  <a:pt x="0" y="28701"/>
                </a:lnTo>
                <a:lnTo>
                  <a:pt x="0" y="37084"/>
                </a:lnTo>
                <a:lnTo>
                  <a:pt x="0" y="46609"/>
                </a:lnTo>
                <a:lnTo>
                  <a:pt x="2666" y="53848"/>
                </a:lnTo>
                <a:lnTo>
                  <a:pt x="8127" y="58674"/>
                </a:lnTo>
                <a:lnTo>
                  <a:pt x="13461" y="63500"/>
                </a:lnTo>
                <a:lnTo>
                  <a:pt x="21335" y="66039"/>
                </a:lnTo>
                <a:lnTo>
                  <a:pt x="31622" y="66039"/>
                </a:lnTo>
                <a:lnTo>
                  <a:pt x="40385" y="66039"/>
                </a:lnTo>
                <a:lnTo>
                  <a:pt x="48386" y="64135"/>
                </a:lnTo>
                <a:lnTo>
                  <a:pt x="55499" y="60198"/>
                </a:lnTo>
                <a:lnTo>
                  <a:pt x="62737" y="56387"/>
                </a:lnTo>
                <a:lnTo>
                  <a:pt x="69341" y="51688"/>
                </a:lnTo>
                <a:lnTo>
                  <a:pt x="75691" y="46227"/>
                </a:lnTo>
                <a:lnTo>
                  <a:pt x="7569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78671" y="1097152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40" h="166369">
                <a:moveTo>
                  <a:pt x="0" y="0"/>
                </a:moveTo>
                <a:lnTo>
                  <a:pt x="27939" y="0"/>
                </a:lnTo>
                <a:lnTo>
                  <a:pt x="27939" y="166243"/>
                </a:lnTo>
                <a:lnTo>
                  <a:pt x="0" y="1662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06459" y="1093088"/>
            <a:ext cx="132715" cy="175260"/>
          </a:xfrm>
          <a:custGeom>
            <a:avLst/>
            <a:gdLst/>
            <a:ahLst/>
            <a:cxnLst/>
            <a:rect l="l" t="t" r="r" b="b"/>
            <a:pathLst>
              <a:path w="132715" h="175259">
                <a:moveTo>
                  <a:pt x="64262" y="0"/>
                </a:moveTo>
                <a:lnTo>
                  <a:pt x="108076" y="7747"/>
                </a:lnTo>
                <a:lnTo>
                  <a:pt x="114300" y="12446"/>
                </a:lnTo>
                <a:lnTo>
                  <a:pt x="120396" y="17018"/>
                </a:lnTo>
                <a:lnTo>
                  <a:pt x="132334" y="56641"/>
                </a:lnTo>
                <a:lnTo>
                  <a:pt x="132334" y="170307"/>
                </a:lnTo>
                <a:lnTo>
                  <a:pt x="104521" y="170307"/>
                </a:lnTo>
                <a:lnTo>
                  <a:pt x="104521" y="152653"/>
                </a:lnTo>
                <a:lnTo>
                  <a:pt x="102235" y="154305"/>
                </a:lnTo>
                <a:lnTo>
                  <a:pt x="99187" y="156590"/>
                </a:lnTo>
                <a:lnTo>
                  <a:pt x="95376" y="159638"/>
                </a:lnTo>
                <a:lnTo>
                  <a:pt x="91440" y="162687"/>
                </a:lnTo>
                <a:lnTo>
                  <a:pt x="87757" y="165100"/>
                </a:lnTo>
                <a:lnTo>
                  <a:pt x="84200" y="166877"/>
                </a:lnTo>
                <a:lnTo>
                  <a:pt x="79248" y="169418"/>
                </a:lnTo>
                <a:lnTo>
                  <a:pt x="74422" y="171450"/>
                </a:lnTo>
                <a:lnTo>
                  <a:pt x="69850" y="172847"/>
                </a:lnTo>
                <a:lnTo>
                  <a:pt x="65278" y="174244"/>
                </a:lnTo>
                <a:lnTo>
                  <a:pt x="58800" y="174878"/>
                </a:lnTo>
                <a:lnTo>
                  <a:pt x="50419" y="174878"/>
                </a:lnTo>
                <a:lnTo>
                  <a:pt x="43561" y="174878"/>
                </a:lnTo>
                <a:lnTo>
                  <a:pt x="37084" y="173609"/>
                </a:lnTo>
                <a:lnTo>
                  <a:pt x="30988" y="171069"/>
                </a:lnTo>
                <a:lnTo>
                  <a:pt x="24765" y="168528"/>
                </a:lnTo>
                <a:lnTo>
                  <a:pt x="4064" y="143256"/>
                </a:lnTo>
                <a:lnTo>
                  <a:pt x="1397" y="136651"/>
                </a:lnTo>
                <a:lnTo>
                  <a:pt x="0" y="129539"/>
                </a:lnTo>
                <a:lnTo>
                  <a:pt x="0" y="122047"/>
                </a:lnTo>
                <a:lnTo>
                  <a:pt x="16700" y="81819"/>
                </a:lnTo>
                <a:lnTo>
                  <a:pt x="54159" y="66012"/>
                </a:lnTo>
                <a:lnTo>
                  <a:pt x="93662" y="61604"/>
                </a:lnTo>
                <a:lnTo>
                  <a:pt x="104521" y="60960"/>
                </a:lnTo>
                <a:lnTo>
                  <a:pt x="104521" y="55499"/>
                </a:lnTo>
                <a:lnTo>
                  <a:pt x="104521" y="49022"/>
                </a:lnTo>
                <a:lnTo>
                  <a:pt x="103505" y="43687"/>
                </a:lnTo>
                <a:lnTo>
                  <a:pt x="101473" y="39750"/>
                </a:lnTo>
                <a:lnTo>
                  <a:pt x="99568" y="35687"/>
                </a:lnTo>
                <a:lnTo>
                  <a:pt x="80010" y="25908"/>
                </a:lnTo>
                <a:lnTo>
                  <a:pt x="74930" y="25146"/>
                </a:lnTo>
                <a:lnTo>
                  <a:pt x="69596" y="24764"/>
                </a:lnTo>
                <a:lnTo>
                  <a:pt x="64135" y="24764"/>
                </a:lnTo>
                <a:lnTo>
                  <a:pt x="57658" y="24764"/>
                </a:lnTo>
                <a:lnTo>
                  <a:pt x="15240" y="36068"/>
                </a:lnTo>
                <a:lnTo>
                  <a:pt x="13589" y="36068"/>
                </a:lnTo>
                <a:lnTo>
                  <a:pt x="13589" y="7620"/>
                </a:lnTo>
                <a:lnTo>
                  <a:pt x="18669" y="6096"/>
                </a:lnTo>
                <a:lnTo>
                  <a:pt x="57189" y="166"/>
                </a:lnTo>
                <a:lnTo>
                  <a:pt x="642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43568" y="1088008"/>
            <a:ext cx="139826" cy="179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76767" y="1040257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4" h="29209">
                <a:moveTo>
                  <a:pt x="0" y="0"/>
                </a:moveTo>
                <a:lnTo>
                  <a:pt x="31876" y="0"/>
                </a:lnTo>
                <a:lnTo>
                  <a:pt x="31876" y="29082"/>
                </a:lnTo>
                <a:lnTo>
                  <a:pt x="0" y="290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48547" y="1031875"/>
            <a:ext cx="27940" cy="231775"/>
          </a:xfrm>
          <a:custGeom>
            <a:avLst/>
            <a:gdLst/>
            <a:ahLst/>
            <a:cxnLst/>
            <a:rect l="l" t="t" r="r" b="b"/>
            <a:pathLst>
              <a:path w="27940" h="231775">
                <a:moveTo>
                  <a:pt x="0" y="0"/>
                </a:moveTo>
                <a:lnTo>
                  <a:pt x="27940" y="0"/>
                </a:lnTo>
                <a:lnTo>
                  <a:pt x="27940" y="231521"/>
                </a:lnTo>
                <a:lnTo>
                  <a:pt x="0" y="2315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3556" y="1453769"/>
            <a:ext cx="633476" cy="242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52645" y="1407541"/>
            <a:ext cx="694055" cy="226695"/>
          </a:xfrm>
          <a:custGeom>
            <a:avLst/>
            <a:gdLst/>
            <a:ahLst/>
            <a:cxnLst/>
            <a:rect l="l" t="t" r="r" b="b"/>
            <a:pathLst>
              <a:path w="694054" h="226694">
                <a:moveTo>
                  <a:pt x="424179" y="0"/>
                </a:moveTo>
                <a:lnTo>
                  <a:pt x="368553" y="0"/>
                </a:lnTo>
                <a:lnTo>
                  <a:pt x="368553" y="221614"/>
                </a:lnTo>
                <a:lnTo>
                  <a:pt x="398017" y="221614"/>
                </a:lnTo>
                <a:lnTo>
                  <a:pt x="398017" y="139064"/>
                </a:lnTo>
                <a:lnTo>
                  <a:pt x="423037" y="139064"/>
                </a:lnTo>
                <a:lnTo>
                  <a:pt x="462152" y="133223"/>
                </a:lnTo>
                <a:lnTo>
                  <a:pt x="491020" y="113919"/>
                </a:lnTo>
                <a:lnTo>
                  <a:pt x="398017" y="113919"/>
                </a:lnTo>
                <a:lnTo>
                  <a:pt x="398017" y="25273"/>
                </a:lnTo>
                <a:lnTo>
                  <a:pt x="494553" y="25273"/>
                </a:lnTo>
                <a:lnTo>
                  <a:pt x="493125" y="23479"/>
                </a:lnTo>
                <a:lnTo>
                  <a:pt x="457707" y="3301"/>
                </a:lnTo>
                <a:lnTo>
                  <a:pt x="433633" y="212"/>
                </a:lnTo>
                <a:lnTo>
                  <a:pt x="424179" y="0"/>
                </a:lnTo>
                <a:close/>
              </a:path>
              <a:path w="694054" h="226694">
                <a:moveTo>
                  <a:pt x="494553" y="25273"/>
                </a:moveTo>
                <a:lnTo>
                  <a:pt x="431672" y="25273"/>
                </a:lnTo>
                <a:lnTo>
                  <a:pt x="439419" y="25908"/>
                </a:lnTo>
                <a:lnTo>
                  <a:pt x="445515" y="27305"/>
                </a:lnTo>
                <a:lnTo>
                  <a:pt x="476503" y="53339"/>
                </a:lnTo>
                <a:lnTo>
                  <a:pt x="477774" y="59944"/>
                </a:lnTo>
                <a:lnTo>
                  <a:pt x="477774" y="74675"/>
                </a:lnTo>
                <a:lnTo>
                  <a:pt x="454278" y="108966"/>
                </a:lnTo>
                <a:lnTo>
                  <a:pt x="418083" y="113919"/>
                </a:lnTo>
                <a:lnTo>
                  <a:pt x="491020" y="113919"/>
                </a:lnTo>
                <a:lnTo>
                  <a:pt x="508176" y="73943"/>
                </a:lnTo>
                <a:lnTo>
                  <a:pt x="508507" y="66801"/>
                </a:lnTo>
                <a:lnTo>
                  <a:pt x="508057" y="57915"/>
                </a:lnTo>
                <a:lnTo>
                  <a:pt x="506714" y="49720"/>
                </a:lnTo>
                <a:lnTo>
                  <a:pt x="504489" y="42191"/>
                </a:lnTo>
                <a:lnTo>
                  <a:pt x="501395" y="35306"/>
                </a:lnTo>
                <a:lnTo>
                  <a:pt x="497611" y="29112"/>
                </a:lnTo>
                <a:lnTo>
                  <a:pt x="494553" y="25273"/>
                </a:lnTo>
                <a:close/>
              </a:path>
              <a:path w="694054" h="226694">
                <a:moveTo>
                  <a:pt x="256539" y="0"/>
                </a:moveTo>
                <a:lnTo>
                  <a:pt x="200913" y="0"/>
                </a:lnTo>
                <a:lnTo>
                  <a:pt x="200913" y="221614"/>
                </a:lnTo>
                <a:lnTo>
                  <a:pt x="230377" y="221614"/>
                </a:lnTo>
                <a:lnTo>
                  <a:pt x="230377" y="139064"/>
                </a:lnTo>
                <a:lnTo>
                  <a:pt x="255396" y="139064"/>
                </a:lnTo>
                <a:lnTo>
                  <a:pt x="294513" y="133223"/>
                </a:lnTo>
                <a:lnTo>
                  <a:pt x="323380" y="113919"/>
                </a:lnTo>
                <a:lnTo>
                  <a:pt x="230377" y="113919"/>
                </a:lnTo>
                <a:lnTo>
                  <a:pt x="230377" y="25273"/>
                </a:lnTo>
                <a:lnTo>
                  <a:pt x="326913" y="25273"/>
                </a:lnTo>
                <a:lnTo>
                  <a:pt x="325485" y="23479"/>
                </a:lnTo>
                <a:lnTo>
                  <a:pt x="290067" y="3301"/>
                </a:lnTo>
                <a:lnTo>
                  <a:pt x="265993" y="212"/>
                </a:lnTo>
                <a:lnTo>
                  <a:pt x="256539" y="0"/>
                </a:lnTo>
                <a:close/>
              </a:path>
              <a:path w="694054" h="226694">
                <a:moveTo>
                  <a:pt x="326913" y="25273"/>
                </a:moveTo>
                <a:lnTo>
                  <a:pt x="264032" y="25273"/>
                </a:lnTo>
                <a:lnTo>
                  <a:pt x="271779" y="25908"/>
                </a:lnTo>
                <a:lnTo>
                  <a:pt x="277875" y="27305"/>
                </a:lnTo>
                <a:lnTo>
                  <a:pt x="308863" y="53339"/>
                </a:lnTo>
                <a:lnTo>
                  <a:pt x="310133" y="59944"/>
                </a:lnTo>
                <a:lnTo>
                  <a:pt x="310133" y="74675"/>
                </a:lnTo>
                <a:lnTo>
                  <a:pt x="286638" y="108966"/>
                </a:lnTo>
                <a:lnTo>
                  <a:pt x="250443" y="113919"/>
                </a:lnTo>
                <a:lnTo>
                  <a:pt x="323380" y="113919"/>
                </a:lnTo>
                <a:lnTo>
                  <a:pt x="340536" y="73943"/>
                </a:lnTo>
                <a:lnTo>
                  <a:pt x="340867" y="66801"/>
                </a:lnTo>
                <a:lnTo>
                  <a:pt x="340417" y="57915"/>
                </a:lnTo>
                <a:lnTo>
                  <a:pt x="339074" y="49720"/>
                </a:lnTo>
                <a:lnTo>
                  <a:pt x="336849" y="42191"/>
                </a:lnTo>
                <a:lnTo>
                  <a:pt x="333755" y="35306"/>
                </a:lnTo>
                <a:lnTo>
                  <a:pt x="329971" y="29112"/>
                </a:lnTo>
                <a:lnTo>
                  <a:pt x="326913" y="25273"/>
                </a:lnTo>
                <a:close/>
              </a:path>
              <a:path w="694054" h="226694">
                <a:moveTo>
                  <a:pt x="562990" y="0"/>
                </a:moveTo>
                <a:lnTo>
                  <a:pt x="533526" y="0"/>
                </a:lnTo>
                <a:lnTo>
                  <a:pt x="533526" y="138303"/>
                </a:lnTo>
                <a:lnTo>
                  <a:pt x="538226" y="178054"/>
                </a:lnTo>
                <a:lnTo>
                  <a:pt x="560016" y="210605"/>
                </a:lnTo>
                <a:lnTo>
                  <a:pt x="595328" y="224932"/>
                </a:lnTo>
                <a:lnTo>
                  <a:pt x="613537" y="226187"/>
                </a:lnTo>
                <a:lnTo>
                  <a:pt x="623345" y="225875"/>
                </a:lnTo>
                <a:lnTo>
                  <a:pt x="661209" y="214820"/>
                </a:lnTo>
                <a:lnTo>
                  <a:pt x="677014" y="201041"/>
                </a:lnTo>
                <a:lnTo>
                  <a:pt x="603757" y="201041"/>
                </a:lnTo>
                <a:lnTo>
                  <a:pt x="595502" y="199517"/>
                </a:lnTo>
                <a:lnTo>
                  <a:pt x="581913" y="193421"/>
                </a:lnTo>
                <a:lnTo>
                  <a:pt x="576452" y="188849"/>
                </a:lnTo>
                <a:lnTo>
                  <a:pt x="572515" y="182880"/>
                </a:lnTo>
                <a:lnTo>
                  <a:pt x="568705" y="177419"/>
                </a:lnTo>
                <a:lnTo>
                  <a:pt x="563110" y="145635"/>
                </a:lnTo>
                <a:lnTo>
                  <a:pt x="562990" y="0"/>
                </a:lnTo>
                <a:close/>
              </a:path>
              <a:path w="694054" h="226694">
                <a:moveTo>
                  <a:pt x="693801" y="0"/>
                </a:moveTo>
                <a:lnTo>
                  <a:pt x="664337" y="0"/>
                </a:lnTo>
                <a:lnTo>
                  <a:pt x="664286" y="149639"/>
                </a:lnTo>
                <a:lnTo>
                  <a:pt x="663701" y="157353"/>
                </a:lnTo>
                <a:lnTo>
                  <a:pt x="662304" y="164211"/>
                </a:lnTo>
                <a:lnTo>
                  <a:pt x="661034" y="171069"/>
                </a:lnTo>
                <a:lnTo>
                  <a:pt x="658494" y="177292"/>
                </a:lnTo>
                <a:lnTo>
                  <a:pt x="650875" y="188849"/>
                </a:lnTo>
                <a:lnTo>
                  <a:pt x="645287" y="193421"/>
                </a:lnTo>
                <a:lnTo>
                  <a:pt x="630935" y="199517"/>
                </a:lnTo>
                <a:lnTo>
                  <a:pt x="622807" y="201041"/>
                </a:lnTo>
                <a:lnTo>
                  <a:pt x="677014" y="201041"/>
                </a:lnTo>
                <a:lnTo>
                  <a:pt x="692642" y="159718"/>
                </a:lnTo>
                <a:lnTo>
                  <a:pt x="693801" y="138303"/>
                </a:lnTo>
                <a:lnTo>
                  <a:pt x="693801" y="0"/>
                </a:lnTo>
                <a:close/>
              </a:path>
              <a:path w="694054" h="226694">
                <a:moveTo>
                  <a:pt x="103885" y="26162"/>
                </a:moveTo>
                <a:lnTo>
                  <a:pt x="74421" y="26162"/>
                </a:lnTo>
                <a:lnTo>
                  <a:pt x="74421" y="221614"/>
                </a:lnTo>
                <a:lnTo>
                  <a:pt x="103885" y="221614"/>
                </a:lnTo>
                <a:lnTo>
                  <a:pt x="103885" y="26162"/>
                </a:lnTo>
                <a:close/>
              </a:path>
              <a:path w="694054" h="226694">
                <a:moveTo>
                  <a:pt x="178307" y="0"/>
                </a:moveTo>
                <a:lnTo>
                  <a:pt x="0" y="0"/>
                </a:lnTo>
                <a:lnTo>
                  <a:pt x="0" y="26162"/>
                </a:lnTo>
                <a:lnTo>
                  <a:pt x="178307" y="26162"/>
                </a:lnTo>
                <a:lnTo>
                  <a:pt x="178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50663" y="1432813"/>
            <a:ext cx="80010" cy="88900"/>
          </a:xfrm>
          <a:custGeom>
            <a:avLst/>
            <a:gdLst/>
            <a:ahLst/>
            <a:cxnLst/>
            <a:rect l="l" t="t" r="r" b="b"/>
            <a:pathLst>
              <a:path w="80010" h="88900">
                <a:moveTo>
                  <a:pt x="0" y="0"/>
                </a:moveTo>
                <a:lnTo>
                  <a:pt x="0" y="88646"/>
                </a:lnTo>
                <a:lnTo>
                  <a:pt x="20065" y="88646"/>
                </a:lnTo>
                <a:lnTo>
                  <a:pt x="62357" y="80263"/>
                </a:lnTo>
                <a:lnTo>
                  <a:pt x="79756" y="49402"/>
                </a:lnTo>
                <a:lnTo>
                  <a:pt x="79756" y="42290"/>
                </a:lnTo>
                <a:lnTo>
                  <a:pt x="79756" y="34671"/>
                </a:lnTo>
                <a:lnTo>
                  <a:pt x="53721" y="3301"/>
                </a:lnTo>
                <a:lnTo>
                  <a:pt x="47498" y="2032"/>
                </a:lnTo>
                <a:lnTo>
                  <a:pt x="41401" y="635"/>
                </a:lnTo>
                <a:lnTo>
                  <a:pt x="33654" y="0"/>
                </a:lnTo>
                <a:lnTo>
                  <a:pt x="2438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83022" y="1432813"/>
            <a:ext cx="80010" cy="88900"/>
          </a:xfrm>
          <a:custGeom>
            <a:avLst/>
            <a:gdLst/>
            <a:ahLst/>
            <a:cxnLst/>
            <a:rect l="l" t="t" r="r" b="b"/>
            <a:pathLst>
              <a:path w="80010" h="88900">
                <a:moveTo>
                  <a:pt x="0" y="0"/>
                </a:moveTo>
                <a:lnTo>
                  <a:pt x="0" y="88646"/>
                </a:lnTo>
                <a:lnTo>
                  <a:pt x="20065" y="88646"/>
                </a:lnTo>
                <a:lnTo>
                  <a:pt x="62356" y="80263"/>
                </a:lnTo>
                <a:lnTo>
                  <a:pt x="79755" y="49402"/>
                </a:lnTo>
                <a:lnTo>
                  <a:pt x="79755" y="42290"/>
                </a:lnTo>
                <a:lnTo>
                  <a:pt x="79755" y="34671"/>
                </a:lnTo>
                <a:lnTo>
                  <a:pt x="53721" y="3301"/>
                </a:lnTo>
                <a:lnTo>
                  <a:pt x="47498" y="2032"/>
                </a:lnTo>
                <a:lnTo>
                  <a:pt x="41401" y="635"/>
                </a:lnTo>
                <a:lnTo>
                  <a:pt x="33654" y="0"/>
                </a:lnTo>
                <a:lnTo>
                  <a:pt x="2438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86171" y="1407541"/>
            <a:ext cx="160655" cy="226695"/>
          </a:xfrm>
          <a:custGeom>
            <a:avLst/>
            <a:gdLst/>
            <a:ahLst/>
            <a:cxnLst/>
            <a:rect l="l" t="t" r="r" b="b"/>
            <a:pathLst>
              <a:path w="160654" h="226694">
                <a:moveTo>
                  <a:pt x="0" y="0"/>
                </a:moveTo>
                <a:lnTo>
                  <a:pt x="29463" y="0"/>
                </a:lnTo>
                <a:lnTo>
                  <a:pt x="29463" y="138303"/>
                </a:lnTo>
                <a:lnTo>
                  <a:pt x="29583" y="145635"/>
                </a:lnTo>
                <a:lnTo>
                  <a:pt x="38988" y="182880"/>
                </a:lnTo>
                <a:lnTo>
                  <a:pt x="42925" y="188849"/>
                </a:lnTo>
                <a:lnTo>
                  <a:pt x="48387" y="193421"/>
                </a:lnTo>
                <a:lnTo>
                  <a:pt x="55117" y="196469"/>
                </a:lnTo>
                <a:lnTo>
                  <a:pt x="61975" y="199517"/>
                </a:lnTo>
                <a:lnTo>
                  <a:pt x="70230" y="201041"/>
                </a:lnTo>
                <a:lnTo>
                  <a:pt x="80010" y="201041"/>
                </a:lnTo>
                <a:lnTo>
                  <a:pt x="89280" y="201041"/>
                </a:lnTo>
                <a:lnTo>
                  <a:pt x="124967" y="177292"/>
                </a:lnTo>
                <a:lnTo>
                  <a:pt x="128777" y="164211"/>
                </a:lnTo>
                <a:lnTo>
                  <a:pt x="130175" y="157353"/>
                </a:lnTo>
                <a:lnTo>
                  <a:pt x="130810" y="148971"/>
                </a:lnTo>
                <a:lnTo>
                  <a:pt x="130810" y="139064"/>
                </a:lnTo>
                <a:lnTo>
                  <a:pt x="130810" y="0"/>
                </a:lnTo>
                <a:lnTo>
                  <a:pt x="160274" y="0"/>
                </a:lnTo>
                <a:lnTo>
                  <a:pt x="160274" y="138303"/>
                </a:lnTo>
                <a:lnTo>
                  <a:pt x="155575" y="177800"/>
                </a:lnTo>
                <a:lnTo>
                  <a:pt x="133645" y="210677"/>
                </a:lnTo>
                <a:lnTo>
                  <a:pt x="89818" y="225875"/>
                </a:lnTo>
                <a:lnTo>
                  <a:pt x="80010" y="226187"/>
                </a:lnTo>
                <a:lnTo>
                  <a:pt x="70602" y="225875"/>
                </a:lnTo>
                <a:lnTo>
                  <a:pt x="32432" y="214725"/>
                </a:lnTo>
                <a:lnTo>
                  <a:pt x="7508" y="185864"/>
                </a:lnTo>
                <a:lnTo>
                  <a:pt x="0" y="13830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1198" y="1407541"/>
            <a:ext cx="140335" cy="221615"/>
          </a:xfrm>
          <a:custGeom>
            <a:avLst/>
            <a:gdLst/>
            <a:ahLst/>
            <a:cxnLst/>
            <a:rect l="l" t="t" r="r" b="b"/>
            <a:pathLst>
              <a:path w="140335" h="221614">
                <a:moveTo>
                  <a:pt x="0" y="0"/>
                </a:moveTo>
                <a:lnTo>
                  <a:pt x="55625" y="0"/>
                </a:lnTo>
                <a:lnTo>
                  <a:pt x="65079" y="212"/>
                </a:lnTo>
                <a:lnTo>
                  <a:pt x="108084" y="10463"/>
                </a:lnTo>
                <a:lnTo>
                  <a:pt x="135935" y="42191"/>
                </a:lnTo>
                <a:lnTo>
                  <a:pt x="139953" y="66801"/>
                </a:lnTo>
                <a:lnTo>
                  <a:pt x="139622" y="73943"/>
                </a:lnTo>
                <a:lnTo>
                  <a:pt x="124835" y="111287"/>
                </a:lnTo>
                <a:lnTo>
                  <a:pt x="93599" y="133223"/>
                </a:lnTo>
                <a:lnTo>
                  <a:pt x="54483" y="139064"/>
                </a:lnTo>
                <a:lnTo>
                  <a:pt x="29463" y="139064"/>
                </a:lnTo>
                <a:lnTo>
                  <a:pt x="29463" y="221614"/>
                </a:lnTo>
                <a:lnTo>
                  <a:pt x="0" y="22161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53559" y="1407541"/>
            <a:ext cx="140335" cy="221615"/>
          </a:xfrm>
          <a:custGeom>
            <a:avLst/>
            <a:gdLst/>
            <a:ahLst/>
            <a:cxnLst/>
            <a:rect l="l" t="t" r="r" b="b"/>
            <a:pathLst>
              <a:path w="140335" h="221614">
                <a:moveTo>
                  <a:pt x="0" y="0"/>
                </a:moveTo>
                <a:lnTo>
                  <a:pt x="55625" y="0"/>
                </a:lnTo>
                <a:lnTo>
                  <a:pt x="65079" y="212"/>
                </a:lnTo>
                <a:lnTo>
                  <a:pt x="108084" y="10463"/>
                </a:lnTo>
                <a:lnTo>
                  <a:pt x="135935" y="42191"/>
                </a:lnTo>
                <a:lnTo>
                  <a:pt x="139953" y="66801"/>
                </a:lnTo>
                <a:lnTo>
                  <a:pt x="139622" y="73943"/>
                </a:lnTo>
                <a:lnTo>
                  <a:pt x="124835" y="111287"/>
                </a:lnTo>
                <a:lnTo>
                  <a:pt x="93599" y="133223"/>
                </a:lnTo>
                <a:lnTo>
                  <a:pt x="54482" y="139064"/>
                </a:lnTo>
                <a:lnTo>
                  <a:pt x="29463" y="139064"/>
                </a:lnTo>
                <a:lnTo>
                  <a:pt x="29463" y="221614"/>
                </a:lnTo>
                <a:lnTo>
                  <a:pt x="0" y="22161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52645" y="1407541"/>
            <a:ext cx="178435" cy="221615"/>
          </a:xfrm>
          <a:custGeom>
            <a:avLst/>
            <a:gdLst/>
            <a:ahLst/>
            <a:cxnLst/>
            <a:rect l="l" t="t" r="r" b="b"/>
            <a:pathLst>
              <a:path w="178435" h="221614">
                <a:moveTo>
                  <a:pt x="0" y="0"/>
                </a:moveTo>
                <a:lnTo>
                  <a:pt x="178307" y="0"/>
                </a:lnTo>
                <a:lnTo>
                  <a:pt x="178307" y="26162"/>
                </a:lnTo>
                <a:lnTo>
                  <a:pt x="103885" y="26162"/>
                </a:lnTo>
                <a:lnTo>
                  <a:pt x="103885" y="221614"/>
                </a:lnTo>
                <a:lnTo>
                  <a:pt x="74421" y="221614"/>
                </a:lnTo>
                <a:lnTo>
                  <a:pt x="74421" y="26162"/>
                </a:lnTo>
                <a:lnTo>
                  <a:pt x="0" y="2616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6821" y="1831975"/>
            <a:ext cx="158305" cy="1675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2911" y="1027302"/>
            <a:ext cx="4909896" cy="13425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98616" y="1767204"/>
            <a:ext cx="544449" cy="2952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06081" y="1758823"/>
            <a:ext cx="1379347" cy="3020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43040" y="1819529"/>
            <a:ext cx="1637919" cy="6070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22717" y="2132964"/>
            <a:ext cx="872489" cy="2936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92092" y="2498725"/>
            <a:ext cx="544449" cy="2952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23713" y="2494914"/>
            <a:ext cx="708025" cy="293370"/>
          </a:xfrm>
          <a:custGeom>
            <a:avLst/>
            <a:gdLst/>
            <a:ahLst/>
            <a:cxnLst/>
            <a:rect l="l" t="t" r="r" b="b"/>
            <a:pathLst>
              <a:path w="708025" h="293369">
                <a:moveTo>
                  <a:pt x="524042" y="85979"/>
                </a:moveTo>
                <a:lnTo>
                  <a:pt x="467995" y="85979"/>
                </a:lnTo>
                <a:lnTo>
                  <a:pt x="473328" y="86360"/>
                </a:lnTo>
                <a:lnTo>
                  <a:pt x="483615" y="87884"/>
                </a:lnTo>
                <a:lnTo>
                  <a:pt x="499872" y="100964"/>
                </a:lnTo>
                <a:lnTo>
                  <a:pt x="501903" y="104901"/>
                </a:lnTo>
                <a:lnTo>
                  <a:pt x="502920" y="110236"/>
                </a:lnTo>
                <a:lnTo>
                  <a:pt x="502920" y="122174"/>
                </a:lnTo>
                <a:lnTo>
                  <a:pt x="492061" y="122818"/>
                </a:lnTo>
                <a:lnTo>
                  <a:pt x="481584" y="123618"/>
                </a:lnTo>
                <a:lnTo>
                  <a:pt x="436036" y="131695"/>
                </a:lnTo>
                <a:lnTo>
                  <a:pt x="402470" y="160329"/>
                </a:lnTo>
                <a:lnTo>
                  <a:pt x="398399" y="183261"/>
                </a:lnTo>
                <a:lnTo>
                  <a:pt x="398448" y="191008"/>
                </a:lnTo>
                <a:lnTo>
                  <a:pt x="399796" y="197865"/>
                </a:lnTo>
                <a:lnTo>
                  <a:pt x="402513" y="204597"/>
                </a:lnTo>
                <a:lnTo>
                  <a:pt x="405129" y="211200"/>
                </a:lnTo>
                <a:lnTo>
                  <a:pt x="435483" y="234823"/>
                </a:lnTo>
                <a:lnTo>
                  <a:pt x="441960" y="236093"/>
                </a:lnTo>
                <a:lnTo>
                  <a:pt x="457200" y="236093"/>
                </a:lnTo>
                <a:lnTo>
                  <a:pt x="463676" y="235458"/>
                </a:lnTo>
                <a:lnTo>
                  <a:pt x="472821" y="232663"/>
                </a:lnTo>
                <a:lnTo>
                  <a:pt x="477647" y="230632"/>
                </a:lnTo>
                <a:lnTo>
                  <a:pt x="482600" y="228092"/>
                </a:lnTo>
                <a:lnTo>
                  <a:pt x="486156" y="226313"/>
                </a:lnTo>
                <a:lnTo>
                  <a:pt x="489838" y="223900"/>
                </a:lnTo>
                <a:lnTo>
                  <a:pt x="493775" y="220852"/>
                </a:lnTo>
                <a:lnTo>
                  <a:pt x="497586" y="217805"/>
                </a:lnTo>
                <a:lnTo>
                  <a:pt x="500634" y="215519"/>
                </a:lnTo>
                <a:lnTo>
                  <a:pt x="502920" y="213868"/>
                </a:lnTo>
                <a:lnTo>
                  <a:pt x="530733" y="213868"/>
                </a:lnTo>
                <a:lnTo>
                  <a:pt x="530733" y="210438"/>
                </a:lnTo>
                <a:lnTo>
                  <a:pt x="448437" y="210438"/>
                </a:lnTo>
                <a:lnTo>
                  <a:pt x="440689" y="207899"/>
                </a:lnTo>
                <a:lnTo>
                  <a:pt x="435356" y="203073"/>
                </a:lnTo>
                <a:lnTo>
                  <a:pt x="429895" y="198247"/>
                </a:lnTo>
                <a:lnTo>
                  <a:pt x="427227" y="191008"/>
                </a:lnTo>
                <a:lnTo>
                  <a:pt x="427227" y="173100"/>
                </a:lnTo>
                <a:lnTo>
                  <a:pt x="429640" y="166497"/>
                </a:lnTo>
                <a:lnTo>
                  <a:pt x="434594" y="161798"/>
                </a:lnTo>
                <a:lnTo>
                  <a:pt x="439420" y="157099"/>
                </a:lnTo>
                <a:lnTo>
                  <a:pt x="502920" y="144399"/>
                </a:lnTo>
                <a:lnTo>
                  <a:pt x="530733" y="144399"/>
                </a:lnTo>
                <a:lnTo>
                  <a:pt x="530733" y="117856"/>
                </a:lnTo>
                <a:lnTo>
                  <a:pt x="526288" y="91312"/>
                </a:lnTo>
                <a:lnTo>
                  <a:pt x="524042" y="85979"/>
                </a:lnTo>
                <a:close/>
              </a:path>
              <a:path w="708025" h="293369">
                <a:moveTo>
                  <a:pt x="530733" y="213868"/>
                </a:moveTo>
                <a:lnTo>
                  <a:pt x="502920" y="213868"/>
                </a:lnTo>
                <a:lnTo>
                  <a:pt x="502920" y="231521"/>
                </a:lnTo>
                <a:lnTo>
                  <a:pt x="530733" y="231521"/>
                </a:lnTo>
                <a:lnTo>
                  <a:pt x="530733" y="213868"/>
                </a:lnTo>
                <a:close/>
              </a:path>
              <a:path w="708025" h="293369">
                <a:moveTo>
                  <a:pt x="530733" y="144399"/>
                </a:moveTo>
                <a:lnTo>
                  <a:pt x="502920" y="144399"/>
                </a:lnTo>
                <a:lnTo>
                  <a:pt x="502920" y="190626"/>
                </a:lnTo>
                <a:lnTo>
                  <a:pt x="496570" y="196087"/>
                </a:lnTo>
                <a:lnTo>
                  <a:pt x="489965" y="200787"/>
                </a:lnTo>
                <a:lnTo>
                  <a:pt x="482726" y="204597"/>
                </a:lnTo>
                <a:lnTo>
                  <a:pt x="475614" y="208534"/>
                </a:lnTo>
                <a:lnTo>
                  <a:pt x="467613" y="210438"/>
                </a:lnTo>
                <a:lnTo>
                  <a:pt x="530733" y="210438"/>
                </a:lnTo>
                <a:lnTo>
                  <a:pt x="530733" y="144399"/>
                </a:lnTo>
                <a:close/>
              </a:path>
              <a:path w="708025" h="293369">
                <a:moveTo>
                  <a:pt x="462661" y="61213"/>
                </a:moveTo>
                <a:lnTo>
                  <a:pt x="417067" y="67310"/>
                </a:lnTo>
                <a:lnTo>
                  <a:pt x="411988" y="68834"/>
                </a:lnTo>
                <a:lnTo>
                  <a:pt x="411988" y="97282"/>
                </a:lnTo>
                <a:lnTo>
                  <a:pt x="413512" y="97282"/>
                </a:lnTo>
                <a:lnTo>
                  <a:pt x="420084" y="94686"/>
                </a:lnTo>
                <a:lnTo>
                  <a:pt x="426656" y="92424"/>
                </a:lnTo>
                <a:lnTo>
                  <a:pt x="433228" y="90495"/>
                </a:lnTo>
                <a:lnTo>
                  <a:pt x="439800" y="88900"/>
                </a:lnTo>
                <a:lnTo>
                  <a:pt x="448437" y="86995"/>
                </a:lnTo>
                <a:lnTo>
                  <a:pt x="456057" y="85979"/>
                </a:lnTo>
                <a:lnTo>
                  <a:pt x="524042" y="85979"/>
                </a:lnTo>
                <a:lnTo>
                  <a:pt x="523239" y="84074"/>
                </a:lnTo>
                <a:lnTo>
                  <a:pt x="485378" y="62714"/>
                </a:lnTo>
                <a:lnTo>
                  <a:pt x="470900" y="61380"/>
                </a:lnTo>
                <a:lnTo>
                  <a:pt x="462661" y="61213"/>
                </a:lnTo>
                <a:close/>
              </a:path>
              <a:path w="708025" h="293369">
                <a:moveTo>
                  <a:pt x="28066" y="65277"/>
                </a:moveTo>
                <a:lnTo>
                  <a:pt x="0" y="65277"/>
                </a:lnTo>
                <a:lnTo>
                  <a:pt x="0" y="292862"/>
                </a:lnTo>
                <a:lnTo>
                  <a:pt x="28066" y="292862"/>
                </a:lnTo>
                <a:lnTo>
                  <a:pt x="28066" y="223138"/>
                </a:lnTo>
                <a:lnTo>
                  <a:pt x="105671" y="223138"/>
                </a:lnTo>
                <a:lnTo>
                  <a:pt x="109061" y="220946"/>
                </a:lnTo>
                <a:lnTo>
                  <a:pt x="119634" y="210185"/>
                </a:lnTo>
                <a:lnTo>
                  <a:pt x="119963" y="209676"/>
                </a:lnTo>
                <a:lnTo>
                  <a:pt x="58038" y="209676"/>
                </a:lnTo>
                <a:lnTo>
                  <a:pt x="52070" y="209042"/>
                </a:lnTo>
                <a:lnTo>
                  <a:pt x="46862" y="207645"/>
                </a:lnTo>
                <a:lnTo>
                  <a:pt x="41656" y="206375"/>
                </a:lnTo>
                <a:lnTo>
                  <a:pt x="35306" y="203962"/>
                </a:lnTo>
                <a:lnTo>
                  <a:pt x="28066" y="200406"/>
                </a:lnTo>
                <a:lnTo>
                  <a:pt x="28066" y="106172"/>
                </a:lnTo>
                <a:lnTo>
                  <a:pt x="34671" y="100711"/>
                </a:lnTo>
                <a:lnTo>
                  <a:pt x="41656" y="96138"/>
                </a:lnTo>
                <a:lnTo>
                  <a:pt x="56514" y="89026"/>
                </a:lnTo>
                <a:lnTo>
                  <a:pt x="64135" y="87249"/>
                </a:lnTo>
                <a:lnTo>
                  <a:pt x="125686" y="87249"/>
                </a:lnTo>
                <a:lnTo>
                  <a:pt x="123444" y="83312"/>
                </a:lnTo>
                <a:lnTo>
                  <a:pt x="122880" y="82676"/>
                </a:lnTo>
                <a:lnTo>
                  <a:pt x="28066" y="82676"/>
                </a:lnTo>
                <a:lnTo>
                  <a:pt x="28066" y="65277"/>
                </a:lnTo>
                <a:close/>
              </a:path>
              <a:path w="708025" h="293369">
                <a:moveTo>
                  <a:pt x="105671" y="223138"/>
                </a:moveTo>
                <a:lnTo>
                  <a:pt x="28066" y="223138"/>
                </a:lnTo>
                <a:lnTo>
                  <a:pt x="34671" y="227202"/>
                </a:lnTo>
                <a:lnTo>
                  <a:pt x="41148" y="230124"/>
                </a:lnTo>
                <a:lnTo>
                  <a:pt x="47498" y="232029"/>
                </a:lnTo>
                <a:lnTo>
                  <a:pt x="53848" y="233807"/>
                </a:lnTo>
                <a:lnTo>
                  <a:pt x="61213" y="234823"/>
                </a:lnTo>
                <a:lnTo>
                  <a:pt x="69341" y="234823"/>
                </a:lnTo>
                <a:lnTo>
                  <a:pt x="83915" y="233277"/>
                </a:lnTo>
                <a:lnTo>
                  <a:pt x="97154" y="228647"/>
                </a:lnTo>
                <a:lnTo>
                  <a:pt x="105671" y="223138"/>
                </a:lnTo>
                <a:close/>
              </a:path>
              <a:path w="708025" h="293369">
                <a:moveTo>
                  <a:pt x="125686" y="87249"/>
                </a:moveTo>
                <a:lnTo>
                  <a:pt x="72136" y="87249"/>
                </a:lnTo>
                <a:lnTo>
                  <a:pt x="81615" y="88245"/>
                </a:lnTo>
                <a:lnTo>
                  <a:pt x="89677" y="91217"/>
                </a:lnTo>
                <a:lnTo>
                  <a:pt x="110047" y="133732"/>
                </a:lnTo>
                <a:lnTo>
                  <a:pt x="110616" y="147193"/>
                </a:lnTo>
                <a:lnTo>
                  <a:pt x="109856" y="161545"/>
                </a:lnTo>
                <a:lnTo>
                  <a:pt x="91934" y="200675"/>
                </a:lnTo>
                <a:lnTo>
                  <a:pt x="64770" y="209676"/>
                </a:lnTo>
                <a:lnTo>
                  <a:pt x="119963" y="209676"/>
                </a:lnTo>
                <a:lnTo>
                  <a:pt x="128301" y="196828"/>
                </a:lnTo>
                <a:lnTo>
                  <a:pt x="134492" y="181340"/>
                </a:lnTo>
                <a:lnTo>
                  <a:pt x="138207" y="163732"/>
                </a:lnTo>
                <a:lnTo>
                  <a:pt x="139446" y="144018"/>
                </a:lnTo>
                <a:lnTo>
                  <a:pt x="138445" y="125942"/>
                </a:lnTo>
                <a:lnTo>
                  <a:pt x="135445" y="109807"/>
                </a:lnTo>
                <a:lnTo>
                  <a:pt x="130444" y="95601"/>
                </a:lnTo>
                <a:lnTo>
                  <a:pt x="125686" y="87249"/>
                </a:lnTo>
                <a:close/>
              </a:path>
              <a:path w="708025" h="293369">
                <a:moveTo>
                  <a:pt x="78866" y="60706"/>
                </a:moveTo>
                <a:lnTo>
                  <a:pt x="39004" y="74088"/>
                </a:lnTo>
                <a:lnTo>
                  <a:pt x="28066" y="82676"/>
                </a:lnTo>
                <a:lnTo>
                  <a:pt x="122880" y="82676"/>
                </a:lnTo>
                <a:lnTo>
                  <a:pt x="114657" y="73404"/>
                </a:lnTo>
                <a:lnTo>
                  <a:pt x="104298" y="66341"/>
                </a:lnTo>
                <a:lnTo>
                  <a:pt x="92368" y="62112"/>
                </a:lnTo>
                <a:lnTo>
                  <a:pt x="78866" y="60706"/>
                </a:lnTo>
                <a:close/>
              </a:path>
              <a:path w="708025" h="293369">
                <a:moveTo>
                  <a:pt x="197738" y="65277"/>
                </a:moveTo>
                <a:lnTo>
                  <a:pt x="169799" y="65277"/>
                </a:lnTo>
                <a:lnTo>
                  <a:pt x="169799" y="231521"/>
                </a:lnTo>
                <a:lnTo>
                  <a:pt x="197738" y="231521"/>
                </a:lnTo>
                <a:lnTo>
                  <a:pt x="197738" y="65277"/>
                </a:lnTo>
                <a:close/>
              </a:path>
              <a:path w="708025" h="293369">
                <a:moveTo>
                  <a:pt x="199771" y="8382"/>
                </a:moveTo>
                <a:lnTo>
                  <a:pt x="167894" y="8382"/>
                </a:lnTo>
                <a:lnTo>
                  <a:pt x="167894" y="37464"/>
                </a:lnTo>
                <a:lnTo>
                  <a:pt x="199771" y="37464"/>
                </a:lnTo>
                <a:lnTo>
                  <a:pt x="199771" y="8382"/>
                </a:lnTo>
                <a:close/>
              </a:path>
              <a:path w="708025" h="293369">
                <a:moveTo>
                  <a:pt x="598042" y="0"/>
                </a:moveTo>
                <a:lnTo>
                  <a:pt x="569976" y="0"/>
                </a:lnTo>
                <a:lnTo>
                  <a:pt x="569976" y="231521"/>
                </a:lnTo>
                <a:lnTo>
                  <a:pt x="598042" y="231521"/>
                </a:lnTo>
                <a:lnTo>
                  <a:pt x="598042" y="162051"/>
                </a:lnTo>
                <a:lnTo>
                  <a:pt x="608964" y="151257"/>
                </a:lnTo>
                <a:lnTo>
                  <a:pt x="643539" y="151257"/>
                </a:lnTo>
                <a:lnTo>
                  <a:pt x="630911" y="135509"/>
                </a:lnTo>
                <a:lnTo>
                  <a:pt x="598042" y="135509"/>
                </a:lnTo>
                <a:lnTo>
                  <a:pt x="598042" y="0"/>
                </a:lnTo>
                <a:close/>
              </a:path>
              <a:path w="708025" h="293369">
                <a:moveTo>
                  <a:pt x="643539" y="151257"/>
                </a:moveTo>
                <a:lnTo>
                  <a:pt x="608964" y="151257"/>
                </a:lnTo>
                <a:lnTo>
                  <a:pt x="671067" y="231521"/>
                </a:lnTo>
                <a:lnTo>
                  <a:pt x="707898" y="231521"/>
                </a:lnTo>
                <a:lnTo>
                  <a:pt x="643539" y="151257"/>
                </a:lnTo>
                <a:close/>
              </a:path>
              <a:path w="708025" h="293369">
                <a:moveTo>
                  <a:pt x="698626" y="65277"/>
                </a:moveTo>
                <a:lnTo>
                  <a:pt x="663828" y="65277"/>
                </a:lnTo>
                <a:lnTo>
                  <a:pt x="598042" y="135509"/>
                </a:lnTo>
                <a:lnTo>
                  <a:pt x="630911" y="135509"/>
                </a:lnTo>
                <a:lnTo>
                  <a:pt x="630301" y="134747"/>
                </a:lnTo>
                <a:lnTo>
                  <a:pt x="698626" y="65277"/>
                </a:lnTo>
                <a:close/>
              </a:path>
              <a:path w="708025" h="293369">
                <a:moveTo>
                  <a:pt x="267335" y="0"/>
                </a:moveTo>
                <a:lnTo>
                  <a:pt x="239267" y="0"/>
                </a:lnTo>
                <a:lnTo>
                  <a:pt x="239267" y="231521"/>
                </a:lnTo>
                <a:lnTo>
                  <a:pt x="267335" y="231521"/>
                </a:lnTo>
                <a:lnTo>
                  <a:pt x="267335" y="107442"/>
                </a:lnTo>
                <a:lnTo>
                  <a:pt x="272619" y="103177"/>
                </a:lnTo>
                <a:lnTo>
                  <a:pt x="303529" y="87249"/>
                </a:lnTo>
                <a:lnTo>
                  <a:pt x="362757" y="87249"/>
                </a:lnTo>
                <a:lnTo>
                  <a:pt x="362182" y="85816"/>
                </a:lnTo>
                <a:lnTo>
                  <a:pt x="360746" y="83693"/>
                </a:lnTo>
                <a:lnTo>
                  <a:pt x="267335" y="83693"/>
                </a:lnTo>
                <a:lnTo>
                  <a:pt x="267335" y="0"/>
                </a:lnTo>
                <a:close/>
              </a:path>
              <a:path w="708025" h="293369">
                <a:moveTo>
                  <a:pt x="362757" y="87249"/>
                </a:moveTo>
                <a:lnTo>
                  <a:pt x="317500" y="87249"/>
                </a:lnTo>
                <a:lnTo>
                  <a:pt x="323088" y="88264"/>
                </a:lnTo>
                <a:lnTo>
                  <a:pt x="331215" y="92329"/>
                </a:lnTo>
                <a:lnTo>
                  <a:pt x="342011" y="129286"/>
                </a:lnTo>
                <a:lnTo>
                  <a:pt x="342011" y="231521"/>
                </a:lnTo>
                <a:lnTo>
                  <a:pt x="369950" y="231521"/>
                </a:lnTo>
                <a:lnTo>
                  <a:pt x="369860" y="122047"/>
                </a:lnTo>
                <a:lnTo>
                  <a:pt x="369091" y="109160"/>
                </a:lnTo>
                <a:lnTo>
                  <a:pt x="366506" y="96583"/>
                </a:lnTo>
                <a:lnTo>
                  <a:pt x="362757" y="87249"/>
                </a:lnTo>
                <a:close/>
              </a:path>
              <a:path w="708025" h="293369">
                <a:moveTo>
                  <a:pt x="317753" y="60706"/>
                </a:moveTo>
                <a:lnTo>
                  <a:pt x="279701" y="73898"/>
                </a:lnTo>
                <a:lnTo>
                  <a:pt x="267335" y="83693"/>
                </a:lnTo>
                <a:lnTo>
                  <a:pt x="360746" y="83693"/>
                </a:lnTo>
                <a:lnTo>
                  <a:pt x="329372" y="61708"/>
                </a:lnTo>
                <a:lnTo>
                  <a:pt x="317753" y="60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50940" y="2639314"/>
            <a:ext cx="76200" cy="66040"/>
          </a:xfrm>
          <a:custGeom>
            <a:avLst/>
            <a:gdLst/>
            <a:ahLst/>
            <a:cxnLst/>
            <a:rect l="l" t="t" r="r" b="b"/>
            <a:pathLst>
              <a:path w="76200" h="66039">
                <a:moveTo>
                  <a:pt x="75692" y="0"/>
                </a:moveTo>
                <a:lnTo>
                  <a:pt x="70332" y="521"/>
                </a:lnTo>
                <a:lnTo>
                  <a:pt x="64341" y="1127"/>
                </a:lnTo>
                <a:lnTo>
                  <a:pt x="57707" y="1803"/>
                </a:lnTo>
                <a:lnTo>
                  <a:pt x="50419" y="2539"/>
                </a:lnTo>
                <a:lnTo>
                  <a:pt x="12192" y="12700"/>
                </a:lnTo>
                <a:lnTo>
                  <a:pt x="7366" y="17399"/>
                </a:lnTo>
                <a:lnTo>
                  <a:pt x="2412" y="22098"/>
                </a:lnTo>
                <a:lnTo>
                  <a:pt x="0" y="28701"/>
                </a:lnTo>
                <a:lnTo>
                  <a:pt x="0" y="37084"/>
                </a:lnTo>
                <a:lnTo>
                  <a:pt x="0" y="46609"/>
                </a:lnTo>
                <a:lnTo>
                  <a:pt x="2667" y="53848"/>
                </a:lnTo>
                <a:lnTo>
                  <a:pt x="8128" y="58674"/>
                </a:lnTo>
                <a:lnTo>
                  <a:pt x="13462" y="63500"/>
                </a:lnTo>
                <a:lnTo>
                  <a:pt x="21209" y="66039"/>
                </a:lnTo>
                <a:lnTo>
                  <a:pt x="31623" y="66039"/>
                </a:lnTo>
                <a:lnTo>
                  <a:pt x="40386" y="66039"/>
                </a:lnTo>
                <a:lnTo>
                  <a:pt x="48387" y="64135"/>
                </a:lnTo>
                <a:lnTo>
                  <a:pt x="55499" y="60198"/>
                </a:lnTo>
                <a:lnTo>
                  <a:pt x="62737" y="56387"/>
                </a:lnTo>
                <a:lnTo>
                  <a:pt x="69342" y="51688"/>
                </a:lnTo>
                <a:lnTo>
                  <a:pt x="75692" y="46227"/>
                </a:lnTo>
                <a:lnTo>
                  <a:pt x="7569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51779" y="2582164"/>
            <a:ext cx="82550" cy="122555"/>
          </a:xfrm>
          <a:custGeom>
            <a:avLst/>
            <a:gdLst/>
            <a:ahLst/>
            <a:cxnLst/>
            <a:rect l="l" t="t" r="r" b="b"/>
            <a:pathLst>
              <a:path w="82550" h="122555">
                <a:moveTo>
                  <a:pt x="44069" y="0"/>
                </a:moveTo>
                <a:lnTo>
                  <a:pt x="36068" y="0"/>
                </a:lnTo>
                <a:lnTo>
                  <a:pt x="28448" y="1777"/>
                </a:lnTo>
                <a:lnTo>
                  <a:pt x="21082" y="5334"/>
                </a:lnTo>
                <a:lnTo>
                  <a:pt x="13589" y="8889"/>
                </a:lnTo>
                <a:lnTo>
                  <a:pt x="6604" y="13462"/>
                </a:lnTo>
                <a:lnTo>
                  <a:pt x="0" y="18923"/>
                </a:lnTo>
                <a:lnTo>
                  <a:pt x="0" y="113157"/>
                </a:lnTo>
                <a:lnTo>
                  <a:pt x="7239" y="116712"/>
                </a:lnTo>
                <a:lnTo>
                  <a:pt x="13589" y="119125"/>
                </a:lnTo>
                <a:lnTo>
                  <a:pt x="18796" y="120396"/>
                </a:lnTo>
                <a:lnTo>
                  <a:pt x="24003" y="121793"/>
                </a:lnTo>
                <a:lnTo>
                  <a:pt x="29972" y="122427"/>
                </a:lnTo>
                <a:lnTo>
                  <a:pt x="36703" y="122427"/>
                </a:lnTo>
                <a:lnTo>
                  <a:pt x="75745" y="97573"/>
                </a:lnTo>
                <a:lnTo>
                  <a:pt x="82550" y="59944"/>
                </a:lnTo>
                <a:lnTo>
                  <a:pt x="81980" y="46483"/>
                </a:lnTo>
                <a:lnTo>
                  <a:pt x="68268" y="8893"/>
                </a:lnTo>
                <a:lnTo>
                  <a:pt x="53548" y="996"/>
                </a:lnTo>
                <a:lnTo>
                  <a:pt x="44069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93511" y="2560192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39" h="166369">
                <a:moveTo>
                  <a:pt x="0" y="0"/>
                </a:moveTo>
                <a:lnTo>
                  <a:pt x="27939" y="0"/>
                </a:lnTo>
                <a:lnTo>
                  <a:pt x="27939" y="166243"/>
                </a:lnTo>
                <a:lnTo>
                  <a:pt x="0" y="1662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22111" y="2556129"/>
            <a:ext cx="132715" cy="175260"/>
          </a:xfrm>
          <a:custGeom>
            <a:avLst/>
            <a:gdLst/>
            <a:ahLst/>
            <a:cxnLst/>
            <a:rect l="l" t="t" r="r" b="b"/>
            <a:pathLst>
              <a:path w="132714" h="175260">
                <a:moveTo>
                  <a:pt x="64262" y="0"/>
                </a:moveTo>
                <a:lnTo>
                  <a:pt x="108076" y="7747"/>
                </a:lnTo>
                <a:lnTo>
                  <a:pt x="114300" y="12446"/>
                </a:lnTo>
                <a:lnTo>
                  <a:pt x="120396" y="17018"/>
                </a:lnTo>
                <a:lnTo>
                  <a:pt x="132334" y="56642"/>
                </a:lnTo>
                <a:lnTo>
                  <a:pt x="132334" y="170307"/>
                </a:lnTo>
                <a:lnTo>
                  <a:pt x="104521" y="170307"/>
                </a:lnTo>
                <a:lnTo>
                  <a:pt x="104521" y="152654"/>
                </a:lnTo>
                <a:lnTo>
                  <a:pt x="102235" y="154305"/>
                </a:lnTo>
                <a:lnTo>
                  <a:pt x="99187" y="156591"/>
                </a:lnTo>
                <a:lnTo>
                  <a:pt x="95376" y="159638"/>
                </a:lnTo>
                <a:lnTo>
                  <a:pt x="91439" y="162687"/>
                </a:lnTo>
                <a:lnTo>
                  <a:pt x="87757" y="165100"/>
                </a:lnTo>
                <a:lnTo>
                  <a:pt x="84200" y="166878"/>
                </a:lnTo>
                <a:lnTo>
                  <a:pt x="79248" y="169418"/>
                </a:lnTo>
                <a:lnTo>
                  <a:pt x="74422" y="171450"/>
                </a:lnTo>
                <a:lnTo>
                  <a:pt x="69850" y="172847"/>
                </a:lnTo>
                <a:lnTo>
                  <a:pt x="65277" y="174244"/>
                </a:lnTo>
                <a:lnTo>
                  <a:pt x="58800" y="174879"/>
                </a:lnTo>
                <a:lnTo>
                  <a:pt x="50418" y="174879"/>
                </a:lnTo>
                <a:lnTo>
                  <a:pt x="43561" y="174879"/>
                </a:lnTo>
                <a:lnTo>
                  <a:pt x="37084" y="173609"/>
                </a:lnTo>
                <a:lnTo>
                  <a:pt x="30987" y="171069"/>
                </a:lnTo>
                <a:lnTo>
                  <a:pt x="24764" y="168529"/>
                </a:lnTo>
                <a:lnTo>
                  <a:pt x="4063" y="143256"/>
                </a:lnTo>
                <a:lnTo>
                  <a:pt x="1397" y="136651"/>
                </a:lnTo>
                <a:lnTo>
                  <a:pt x="0" y="129540"/>
                </a:lnTo>
                <a:lnTo>
                  <a:pt x="0" y="122047"/>
                </a:lnTo>
                <a:lnTo>
                  <a:pt x="16700" y="81819"/>
                </a:lnTo>
                <a:lnTo>
                  <a:pt x="54159" y="66012"/>
                </a:lnTo>
                <a:lnTo>
                  <a:pt x="93662" y="61604"/>
                </a:lnTo>
                <a:lnTo>
                  <a:pt x="104521" y="60960"/>
                </a:lnTo>
                <a:lnTo>
                  <a:pt x="104521" y="55499"/>
                </a:lnTo>
                <a:lnTo>
                  <a:pt x="104521" y="49022"/>
                </a:lnTo>
                <a:lnTo>
                  <a:pt x="103504" y="43687"/>
                </a:lnTo>
                <a:lnTo>
                  <a:pt x="101473" y="39750"/>
                </a:lnTo>
                <a:lnTo>
                  <a:pt x="99567" y="35687"/>
                </a:lnTo>
                <a:lnTo>
                  <a:pt x="80010" y="25908"/>
                </a:lnTo>
                <a:lnTo>
                  <a:pt x="74929" y="25146"/>
                </a:lnTo>
                <a:lnTo>
                  <a:pt x="69596" y="24765"/>
                </a:lnTo>
                <a:lnTo>
                  <a:pt x="64135" y="24765"/>
                </a:lnTo>
                <a:lnTo>
                  <a:pt x="57658" y="24765"/>
                </a:lnTo>
                <a:lnTo>
                  <a:pt x="15112" y="36068"/>
                </a:lnTo>
                <a:lnTo>
                  <a:pt x="13588" y="36068"/>
                </a:lnTo>
                <a:lnTo>
                  <a:pt x="13588" y="7620"/>
                </a:lnTo>
                <a:lnTo>
                  <a:pt x="18668" y="6096"/>
                </a:lnTo>
                <a:lnTo>
                  <a:pt x="57189" y="166"/>
                </a:lnTo>
                <a:lnTo>
                  <a:pt x="642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23713" y="2555620"/>
            <a:ext cx="139700" cy="232410"/>
          </a:xfrm>
          <a:custGeom>
            <a:avLst/>
            <a:gdLst/>
            <a:ahLst/>
            <a:cxnLst/>
            <a:rect l="l" t="t" r="r" b="b"/>
            <a:pathLst>
              <a:path w="139700" h="232410">
                <a:moveTo>
                  <a:pt x="78866" y="0"/>
                </a:moveTo>
                <a:lnTo>
                  <a:pt x="123444" y="22605"/>
                </a:lnTo>
                <a:lnTo>
                  <a:pt x="138445" y="65236"/>
                </a:lnTo>
                <a:lnTo>
                  <a:pt x="139446" y="83312"/>
                </a:lnTo>
                <a:lnTo>
                  <a:pt x="138207" y="103026"/>
                </a:lnTo>
                <a:lnTo>
                  <a:pt x="119634" y="149478"/>
                </a:lnTo>
                <a:lnTo>
                  <a:pt x="83915" y="172571"/>
                </a:lnTo>
                <a:lnTo>
                  <a:pt x="69341" y="174116"/>
                </a:lnTo>
                <a:lnTo>
                  <a:pt x="61213" y="174116"/>
                </a:lnTo>
                <a:lnTo>
                  <a:pt x="28066" y="162432"/>
                </a:lnTo>
                <a:lnTo>
                  <a:pt x="28066" y="232155"/>
                </a:lnTo>
                <a:lnTo>
                  <a:pt x="0" y="232155"/>
                </a:lnTo>
                <a:lnTo>
                  <a:pt x="0" y="4571"/>
                </a:lnTo>
                <a:lnTo>
                  <a:pt x="28066" y="4571"/>
                </a:lnTo>
                <a:lnTo>
                  <a:pt x="28066" y="21970"/>
                </a:lnTo>
                <a:lnTo>
                  <a:pt x="33375" y="17492"/>
                </a:lnTo>
                <a:lnTo>
                  <a:pt x="71558" y="382"/>
                </a:lnTo>
                <a:lnTo>
                  <a:pt x="7886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91607" y="2503297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5" h="29210">
                <a:moveTo>
                  <a:pt x="0" y="0"/>
                </a:moveTo>
                <a:lnTo>
                  <a:pt x="31876" y="0"/>
                </a:lnTo>
                <a:lnTo>
                  <a:pt x="31876" y="29082"/>
                </a:lnTo>
                <a:lnTo>
                  <a:pt x="0" y="290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89116" y="2490342"/>
            <a:ext cx="147066" cy="2406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58409" y="2490342"/>
            <a:ext cx="139827" cy="240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32016" y="2490342"/>
            <a:ext cx="990346" cy="30200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06005" y="2551048"/>
            <a:ext cx="633476" cy="242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58665" y="2490342"/>
            <a:ext cx="583311" cy="61099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244967" y="2490342"/>
            <a:ext cx="665479" cy="24523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2911" y="2490342"/>
            <a:ext cx="3766007" cy="97675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5577" y="3295015"/>
            <a:ext cx="159550" cy="1706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88204" y="2873629"/>
            <a:ext cx="1776730" cy="6502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37070" y="3234817"/>
            <a:ext cx="406400" cy="223520"/>
          </a:xfrm>
          <a:custGeom>
            <a:avLst/>
            <a:gdLst/>
            <a:ahLst/>
            <a:cxnLst/>
            <a:rect l="l" t="t" r="r" b="b"/>
            <a:pathLst>
              <a:path w="406400" h="223520">
                <a:moveTo>
                  <a:pt x="234060" y="56896"/>
                </a:moveTo>
                <a:lnTo>
                  <a:pt x="206121" y="56896"/>
                </a:lnTo>
                <a:lnTo>
                  <a:pt x="206121" y="223138"/>
                </a:lnTo>
                <a:lnTo>
                  <a:pt x="234060" y="223138"/>
                </a:lnTo>
                <a:lnTo>
                  <a:pt x="234060" y="56896"/>
                </a:lnTo>
                <a:close/>
              </a:path>
              <a:path w="406400" h="223520">
                <a:moveTo>
                  <a:pt x="179070" y="56896"/>
                </a:moveTo>
                <a:lnTo>
                  <a:pt x="62102" y="56896"/>
                </a:lnTo>
                <a:lnTo>
                  <a:pt x="62102" y="80010"/>
                </a:lnTo>
                <a:lnTo>
                  <a:pt x="145414" y="80010"/>
                </a:lnTo>
                <a:lnTo>
                  <a:pt x="58420" y="202437"/>
                </a:lnTo>
                <a:lnTo>
                  <a:pt x="58420" y="223138"/>
                </a:lnTo>
                <a:lnTo>
                  <a:pt x="180721" y="223138"/>
                </a:lnTo>
                <a:lnTo>
                  <a:pt x="180721" y="199771"/>
                </a:lnTo>
                <a:lnTo>
                  <a:pt x="91694" y="199771"/>
                </a:lnTo>
                <a:lnTo>
                  <a:pt x="179070" y="76835"/>
                </a:lnTo>
                <a:lnTo>
                  <a:pt x="179070" y="56896"/>
                </a:lnTo>
                <a:close/>
              </a:path>
              <a:path w="406400" h="223520">
                <a:moveTo>
                  <a:pt x="29845" y="56896"/>
                </a:moveTo>
                <a:lnTo>
                  <a:pt x="1904" y="56896"/>
                </a:lnTo>
                <a:lnTo>
                  <a:pt x="1904" y="223138"/>
                </a:lnTo>
                <a:lnTo>
                  <a:pt x="29845" y="223138"/>
                </a:lnTo>
                <a:lnTo>
                  <a:pt x="29845" y="56896"/>
                </a:lnTo>
                <a:close/>
              </a:path>
              <a:path w="406400" h="223520">
                <a:moveTo>
                  <a:pt x="303656" y="56896"/>
                </a:moveTo>
                <a:lnTo>
                  <a:pt x="275589" y="56896"/>
                </a:lnTo>
                <a:lnTo>
                  <a:pt x="275589" y="223138"/>
                </a:lnTo>
                <a:lnTo>
                  <a:pt x="303656" y="223138"/>
                </a:lnTo>
                <a:lnTo>
                  <a:pt x="303656" y="99060"/>
                </a:lnTo>
                <a:lnTo>
                  <a:pt x="308941" y="94795"/>
                </a:lnTo>
                <a:lnTo>
                  <a:pt x="339851" y="78867"/>
                </a:lnTo>
                <a:lnTo>
                  <a:pt x="399079" y="78867"/>
                </a:lnTo>
                <a:lnTo>
                  <a:pt x="398504" y="77434"/>
                </a:lnTo>
                <a:lnTo>
                  <a:pt x="397068" y="75311"/>
                </a:lnTo>
                <a:lnTo>
                  <a:pt x="303656" y="75311"/>
                </a:lnTo>
                <a:lnTo>
                  <a:pt x="303656" y="56896"/>
                </a:lnTo>
                <a:close/>
              </a:path>
              <a:path w="406400" h="223520">
                <a:moveTo>
                  <a:pt x="399079" y="78867"/>
                </a:moveTo>
                <a:lnTo>
                  <a:pt x="353822" y="78867"/>
                </a:lnTo>
                <a:lnTo>
                  <a:pt x="359409" y="79883"/>
                </a:lnTo>
                <a:lnTo>
                  <a:pt x="367537" y="83947"/>
                </a:lnTo>
                <a:lnTo>
                  <a:pt x="378332" y="120904"/>
                </a:lnTo>
                <a:lnTo>
                  <a:pt x="378332" y="223138"/>
                </a:lnTo>
                <a:lnTo>
                  <a:pt x="406273" y="223138"/>
                </a:lnTo>
                <a:lnTo>
                  <a:pt x="406182" y="113665"/>
                </a:lnTo>
                <a:lnTo>
                  <a:pt x="405413" y="100778"/>
                </a:lnTo>
                <a:lnTo>
                  <a:pt x="402828" y="88201"/>
                </a:lnTo>
                <a:lnTo>
                  <a:pt x="399079" y="78867"/>
                </a:lnTo>
                <a:close/>
              </a:path>
              <a:path w="406400" h="223520">
                <a:moveTo>
                  <a:pt x="354075" y="52324"/>
                </a:moveTo>
                <a:lnTo>
                  <a:pt x="316023" y="65516"/>
                </a:lnTo>
                <a:lnTo>
                  <a:pt x="303656" y="75311"/>
                </a:lnTo>
                <a:lnTo>
                  <a:pt x="397068" y="75311"/>
                </a:lnTo>
                <a:lnTo>
                  <a:pt x="365694" y="53326"/>
                </a:lnTo>
                <a:lnTo>
                  <a:pt x="354075" y="52324"/>
                </a:lnTo>
                <a:close/>
              </a:path>
              <a:path w="406400" h="223520">
                <a:moveTo>
                  <a:pt x="236093" y="0"/>
                </a:moveTo>
                <a:lnTo>
                  <a:pt x="204215" y="0"/>
                </a:lnTo>
                <a:lnTo>
                  <a:pt x="204215" y="29083"/>
                </a:lnTo>
                <a:lnTo>
                  <a:pt x="236093" y="29083"/>
                </a:lnTo>
                <a:lnTo>
                  <a:pt x="236093" y="0"/>
                </a:lnTo>
                <a:close/>
              </a:path>
              <a:path w="406400" h="223520">
                <a:moveTo>
                  <a:pt x="31876" y="0"/>
                </a:moveTo>
                <a:lnTo>
                  <a:pt x="0" y="0"/>
                </a:lnTo>
                <a:lnTo>
                  <a:pt x="0" y="29083"/>
                </a:lnTo>
                <a:lnTo>
                  <a:pt x="31876" y="29083"/>
                </a:lnTo>
                <a:lnTo>
                  <a:pt x="31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43192" y="3291713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40" h="166370">
                <a:moveTo>
                  <a:pt x="0" y="0"/>
                </a:moveTo>
                <a:lnTo>
                  <a:pt x="27939" y="0"/>
                </a:lnTo>
                <a:lnTo>
                  <a:pt x="27939" y="166242"/>
                </a:lnTo>
                <a:lnTo>
                  <a:pt x="0" y="1662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95491" y="3291713"/>
            <a:ext cx="122555" cy="166370"/>
          </a:xfrm>
          <a:custGeom>
            <a:avLst/>
            <a:gdLst/>
            <a:ahLst/>
            <a:cxnLst/>
            <a:rect l="l" t="t" r="r" b="b"/>
            <a:pathLst>
              <a:path w="122554" h="166370">
                <a:moveTo>
                  <a:pt x="3682" y="0"/>
                </a:moveTo>
                <a:lnTo>
                  <a:pt x="120650" y="0"/>
                </a:lnTo>
                <a:lnTo>
                  <a:pt x="120650" y="19938"/>
                </a:lnTo>
                <a:lnTo>
                  <a:pt x="33274" y="142875"/>
                </a:lnTo>
                <a:lnTo>
                  <a:pt x="122300" y="142875"/>
                </a:lnTo>
                <a:lnTo>
                  <a:pt x="122300" y="166242"/>
                </a:lnTo>
                <a:lnTo>
                  <a:pt x="0" y="166242"/>
                </a:lnTo>
                <a:lnTo>
                  <a:pt x="0" y="145541"/>
                </a:lnTo>
                <a:lnTo>
                  <a:pt x="86994" y="23113"/>
                </a:lnTo>
                <a:lnTo>
                  <a:pt x="3682" y="23113"/>
                </a:lnTo>
                <a:lnTo>
                  <a:pt x="368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38976" y="3291713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40" h="166370">
                <a:moveTo>
                  <a:pt x="0" y="0"/>
                </a:moveTo>
                <a:lnTo>
                  <a:pt x="27940" y="0"/>
                </a:lnTo>
                <a:lnTo>
                  <a:pt x="27940" y="166242"/>
                </a:lnTo>
                <a:lnTo>
                  <a:pt x="0" y="1662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08089" y="3282569"/>
            <a:ext cx="139827" cy="179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41286" y="3234817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4" h="29210">
                <a:moveTo>
                  <a:pt x="0" y="0"/>
                </a:moveTo>
                <a:lnTo>
                  <a:pt x="31877" y="0"/>
                </a:lnTo>
                <a:lnTo>
                  <a:pt x="31877" y="29083"/>
                </a:lnTo>
                <a:lnTo>
                  <a:pt x="0" y="290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37070" y="3234817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4" h="29210">
                <a:moveTo>
                  <a:pt x="0" y="0"/>
                </a:moveTo>
                <a:lnTo>
                  <a:pt x="31876" y="0"/>
                </a:lnTo>
                <a:lnTo>
                  <a:pt x="31876" y="29083"/>
                </a:lnTo>
                <a:lnTo>
                  <a:pt x="0" y="290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51954" y="3221863"/>
            <a:ext cx="861568" cy="2957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406003" y="3221863"/>
            <a:ext cx="478917" cy="24523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911" y="3587622"/>
            <a:ext cx="1421460" cy="24523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18282" y="3596004"/>
            <a:ext cx="1254125" cy="2936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65523" y="3605148"/>
            <a:ext cx="572388" cy="22771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44236" y="3587622"/>
            <a:ext cx="1599818" cy="30200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37680" y="3605148"/>
            <a:ext cx="552831" cy="22771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81594" y="3586098"/>
            <a:ext cx="1202308" cy="24676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1443" y="3953383"/>
            <a:ext cx="1318247" cy="24523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86558" y="3953383"/>
            <a:ext cx="1187958" cy="28892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88054" y="3953383"/>
            <a:ext cx="1225677" cy="24523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24603" y="3953383"/>
            <a:ext cx="1318260" cy="24523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9633" y="4395596"/>
            <a:ext cx="165493" cy="16421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5147" y="4327525"/>
            <a:ext cx="1121283" cy="23685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193417" y="4319142"/>
            <a:ext cx="1175385" cy="30200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13784" y="4327525"/>
            <a:ext cx="544449" cy="2952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97702" y="4323715"/>
            <a:ext cx="751840" cy="236220"/>
          </a:xfrm>
          <a:custGeom>
            <a:avLst/>
            <a:gdLst/>
            <a:ahLst/>
            <a:cxnLst/>
            <a:rect l="l" t="t" r="r" b="b"/>
            <a:pathLst>
              <a:path w="751840" h="236220">
                <a:moveTo>
                  <a:pt x="469900" y="65278"/>
                </a:moveTo>
                <a:lnTo>
                  <a:pt x="441960" y="65278"/>
                </a:lnTo>
                <a:lnTo>
                  <a:pt x="442043" y="176022"/>
                </a:lnTo>
                <a:lnTo>
                  <a:pt x="452247" y="216154"/>
                </a:lnTo>
                <a:lnTo>
                  <a:pt x="486918" y="236093"/>
                </a:lnTo>
                <a:lnTo>
                  <a:pt x="494157" y="236093"/>
                </a:lnTo>
                <a:lnTo>
                  <a:pt x="532050" y="223012"/>
                </a:lnTo>
                <a:lnTo>
                  <a:pt x="544702" y="213106"/>
                </a:lnTo>
                <a:lnTo>
                  <a:pt x="572643" y="213106"/>
                </a:lnTo>
                <a:lnTo>
                  <a:pt x="572643" y="209550"/>
                </a:lnTo>
                <a:lnTo>
                  <a:pt x="494157" y="209550"/>
                </a:lnTo>
                <a:lnTo>
                  <a:pt x="488569" y="208534"/>
                </a:lnTo>
                <a:lnTo>
                  <a:pt x="469900" y="168783"/>
                </a:lnTo>
                <a:lnTo>
                  <a:pt x="469900" y="65278"/>
                </a:lnTo>
                <a:close/>
              </a:path>
              <a:path w="751840" h="236220">
                <a:moveTo>
                  <a:pt x="572643" y="213106"/>
                </a:moveTo>
                <a:lnTo>
                  <a:pt x="544702" y="213106"/>
                </a:lnTo>
                <a:lnTo>
                  <a:pt x="544702" y="231521"/>
                </a:lnTo>
                <a:lnTo>
                  <a:pt x="572643" y="231521"/>
                </a:lnTo>
                <a:lnTo>
                  <a:pt x="572643" y="213106"/>
                </a:lnTo>
                <a:close/>
              </a:path>
              <a:path w="751840" h="236220">
                <a:moveTo>
                  <a:pt x="572643" y="65278"/>
                </a:moveTo>
                <a:lnTo>
                  <a:pt x="544702" y="65278"/>
                </a:lnTo>
                <a:lnTo>
                  <a:pt x="544702" y="189357"/>
                </a:lnTo>
                <a:lnTo>
                  <a:pt x="539726" y="193456"/>
                </a:lnTo>
                <a:lnTo>
                  <a:pt x="508380" y="209550"/>
                </a:lnTo>
                <a:lnTo>
                  <a:pt x="572643" y="209550"/>
                </a:lnTo>
                <a:lnTo>
                  <a:pt x="572643" y="65278"/>
                </a:lnTo>
                <a:close/>
              </a:path>
              <a:path w="751840" h="236220">
                <a:moveTo>
                  <a:pt x="27939" y="65278"/>
                </a:moveTo>
                <a:lnTo>
                  <a:pt x="0" y="65278"/>
                </a:lnTo>
                <a:lnTo>
                  <a:pt x="83" y="176022"/>
                </a:lnTo>
                <a:lnTo>
                  <a:pt x="10287" y="216154"/>
                </a:lnTo>
                <a:lnTo>
                  <a:pt x="44958" y="236093"/>
                </a:lnTo>
                <a:lnTo>
                  <a:pt x="52197" y="236093"/>
                </a:lnTo>
                <a:lnTo>
                  <a:pt x="90090" y="223012"/>
                </a:lnTo>
                <a:lnTo>
                  <a:pt x="102743" y="213106"/>
                </a:lnTo>
                <a:lnTo>
                  <a:pt x="130683" y="213106"/>
                </a:lnTo>
                <a:lnTo>
                  <a:pt x="130683" y="209550"/>
                </a:lnTo>
                <a:lnTo>
                  <a:pt x="52197" y="209550"/>
                </a:lnTo>
                <a:lnTo>
                  <a:pt x="46609" y="208534"/>
                </a:lnTo>
                <a:lnTo>
                  <a:pt x="27939" y="168783"/>
                </a:lnTo>
                <a:lnTo>
                  <a:pt x="27939" y="65278"/>
                </a:lnTo>
                <a:close/>
              </a:path>
              <a:path w="751840" h="236220">
                <a:moveTo>
                  <a:pt x="130683" y="213106"/>
                </a:moveTo>
                <a:lnTo>
                  <a:pt x="102743" y="213106"/>
                </a:lnTo>
                <a:lnTo>
                  <a:pt x="102743" y="231521"/>
                </a:lnTo>
                <a:lnTo>
                  <a:pt x="130683" y="231521"/>
                </a:lnTo>
                <a:lnTo>
                  <a:pt x="130683" y="213106"/>
                </a:lnTo>
                <a:close/>
              </a:path>
              <a:path w="751840" h="236220">
                <a:moveTo>
                  <a:pt x="130683" y="65278"/>
                </a:moveTo>
                <a:lnTo>
                  <a:pt x="102743" y="65278"/>
                </a:lnTo>
                <a:lnTo>
                  <a:pt x="102743" y="189357"/>
                </a:lnTo>
                <a:lnTo>
                  <a:pt x="97766" y="193456"/>
                </a:lnTo>
                <a:lnTo>
                  <a:pt x="66421" y="209550"/>
                </a:lnTo>
                <a:lnTo>
                  <a:pt x="130683" y="209550"/>
                </a:lnTo>
                <a:lnTo>
                  <a:pt x="130683" y="65278"/>
                </a:lnTo>
                <a:close/>
              </a:path>
              <a:path w="751840" h="236220">
                <a:moveTo>
                  <a:pt x="199898" y="65278"/>
                </a:moveTo>
                <a:lnTo>
                  <a:pt x="171831" y="65278"/>
                </a:lnTo>
                <a:lnTo>
                  <a:pt x="171831" y="231521"/>
                </a:lnTo>
                <a:lnTo>
                  <a:pt x="199898" y="231521"/>
                </a:lnTo>
                <a:lnTo>
                  <a:pt x="199898" y="107442"/>
                </a:lnTo>
                <a:lnTo>
                  <a:pt x="205182" y="103177"/>
                </a:lnTo>
                <a:lnTo>
                  <a:pt x="236093" y="87249"/>
                </a:lnTo>
                <a:lnTo>
                  <a:pt x="295320" y="87249"/>
                </a:lnTo>
                <a:lnTo>
                  <a:pt x="294745" y="85816"/>
                </a:lnTo>
                <a:lnTo>
                  <a:pt x="293309" y="83693"/>
                </a:lnTo>
                <a:lnTo>
                  <a:pt x="199898" y="83693"/>
                </a:lnTo>
                <a:lnTo>
                  <a:pt x="199898" y="65278"/>
                </a:lnTo>
                <a:close/>
              </a:path>
              <a:path w="751840" h="236220">
                <a:moveTo>
                  <a:pt x="295320" y="87249"/>
                </a:moveTo>
                <a:lnTo>
                  <a:pt x="250062" y="87249"/>
                </a:lnTo>
                <a:lnTo>
                  <a:pt x="255650" y="88265"/>
                </a:lnTo>
                <a:lnTo>
                  <a:pt x="263778" y="92329"/>
                </a:lnTo>
                <a:lnTo>
                  <a:pt x="274574" y="129286"/>
                </a:lnTo>
                <a:lnTo>
                  <a:pt x="274574" y="231521"/>
                </a:lnTo>
                <a:lnTo>
                  <a:pt x="302513" y="231521"/>
                </a:lnTo>
                <a:lnTo>
                  <a:pt x="302423" y="122047"/>
                </a:lnTo>
                <a:lnTo>
                  <a:pt x="301654" y="109160"/>
                </a:lnTo>
                <a:lnTo>
                  <a:pt x="299069" y="96583"/>
                </a:lnTo>
                <a:lnTo>
                  <a:pt x="295320" y="87249"/>
                </a:lnTo>
                <a:close/>
              </a:path>
              <a:path w="751840" h="236220">
                <a:moveTo>
                  <a:pt x="250317" y="60706"/>
                </a:moveTo>
                <a:lnTo>
                  <a:pt x="212264" y="73898"/>
                </a:lnTo>
                <a:lnTo>
                  <a:pt x="199898" y="83693"/>
                </a:lnTo>
                <a:lnTo>
                  <a:pt x="293309" y="83693"/>
                </a:lnTo>
                <a:lnTo>
                  <a:pt x="261935" y="61708"/>
                </a:lnTo>
                <a:lnTo>
                  <a:pt x="250317" y="60706"/>
                </a:lnTo>
                <a:close/>
              </a:path>
              <a:path w="751840" h="236220">
                <a:moveTo>
                  <a:pt x="372363" y="88518"/>
                </a:moveTo>
                <a:lnTo>
                  <a:pt x="344297" y="88518"/>
                </a:lnTo>
                <a:lnTo>
                  <a:pt x="344414" y="182499"/>
                </a:lnTo>
                <a:lnTo>
                  <a:pt x="357124" y="221742"/>
                </a:lnTo>
                <a:lnTo>
                  <a:pt x="392811" y="234823"/>
                </a:lnTo>
                <a:lnTo>
                  <a:pt x="397383" y="234823"/>
                </a:lnTo>
                <a:lnTo>
                  <a:pt x="423799" y="229997"/>
                </a:lnTo>
                <a:lnTo>
                  <a:pt x="423799" y="210185"/>
                </a:lnTo>
                <a:lnTo>
                  <a:pt x="393319" y="210185"/>
                </a:lnTo>
                <a:lnTo>
                  <a:pt x="388112" y="209423"/>
                </a:lnTo>
                <a:lnTo>
                  <a:pt x="384428" y="207645"/>
                </a:lnTo>
                <a:lnTo>
                  <a:pt x="380619" y="205867"/>
                </a:lnTo>
                <a:lnTo>
                  <a:pt x="377825" y="203327"/>
                </a:lnTo>
                <a:lnTo>
                  <a:pt x="376174" y="199771"/>
                </a:lnTo>
                <a:lnTo>
                  <a:pt x="374269" y="195834"/>
                </a:lnTo>
                <a:lnTo>
                  <a:pt x="373125" y="191643"/>
                </a:lnTo>
                <a:lnTo>
                  <a:pt x="372745" y="187071"/>
                </a:lnTo>
                <a:lnTo>
                  <a:pt x="372490" y="182499"/>
                </a:lnTo>
                <a:lnTo>
                  <a:pt x="372363" y="88518"/>
                </a:lnTo>
                <a:close/>
              </a:path>
              <a:path w="751840" h="236220">
                <a:moveTo>
                  <a:pt x="423799" y="204851"/>
                </a:moveTo>
                <a:lnTo>
                  <a:pt x="422148" y="204851"/>
                </a:lnTo>
                <a:lnTo>
                  <a:pt x="420243" y="205740"/>
                </a:lnTo>
                <a:lnTo>
                  <a:pt x="417195" y="206883"/>
                </a:lnTo>
                <a:lnTo>
                  <a:pt x="413003" y="208280"/>
                </a:lnTo>
                <a:lnTo>
                  <a:pt x="408686" y="209550"/>
                </a:lnTo>
                <a:lnTo>
                  <a:pt x="404240" y="210185"/>
                </a:lnTo>
                <a:lnTo>
                  <a:pt x="423799" y="210185"/>
                </a:lnTo>
                <a:lnTo>
                  <a:pt x="423799" y="204851"/>
                </a:lnTo>
                <a:close/>
              </a:path>
              <a:path w="751840" h="236220">
                <a:moveTo>
                  <a:pt x="423799" y="65278"/>
                </a:moveTo>
                <a:lnTo>
                  <a:pt x="325500" y="65278"/>
                </a:lnTo>
                <a:lnTo>
                  <a:pt x="325500" y="88518"/>
                </a:lnTo>
                <a:lnTo>
                  <a:pt x="423799" y="88518"/>
                </a:lnTo>
                <a:lnTo>
                  <a:pt x="423799" y="65278"/>
                </a:lnTo>
                <a:close/>
              </a:path>
              <a:path w="751840" h="236220">
                <a:moveTo>
                  <a:pt x="372363" y="17526"/>
                </a:moveTo>
                <a:lnTo>
                  <a:pt x="344297" y="17526"/>
                </a:lnTo>
                <a:lnTo>
                  <a:pt x="344297" y="65278"/>
                </a:lnTo>
                <a:lnTo>
                  <a:pt x="372363" y="65278"/>
                </a:lnTo>
                <a:lnTo>
                  <a:pt x="372363" y="17526"/>
                </a:lnTo>
                <a:close/>
              </a:path>
              <a:path w="751840" h="236220">
                <a:moveTo>
                  <a:pt x="641857" y="0"/>
                </a:moveTo>
                <a:lnTo>
                  <a:pt x="613791" y="0"/>
                </a:lnTo>
                <a:lnTo>
                  <a:pt x="613791" y="231521"/>
                </a:lnTo>
                <a:lnTo>
                  <a:pt x="641857" y="231521"/>
                </a:lnTo>
                <a:lnTo>
                  <a:pt x="641857" y="162052"/>
                </a:lnTo>
                <a:lnTo>
                  <a:pt x="652779" y="151257"/>
                </a:lnTo>
                <a:lnTo>
                  <a:pt x="687354" y="151257"/>
                </a:lnTo>
                <a:lnTo>
                  <a:pt x="674727" y="135509"/>
                </a:lnTo>
                <a:lnTo>
                  <a:pt x="641857" y="135509"/>
                </a:lnTo>
                <a:lnTo>
                  <a:pt x="641857" y="0"/>
                </a:lnTo>
                <a:close/>
              </a:path>
              <a:path w="751840" h="236220">
                <a:moveTo>
                  <a:pt x="687354" y="151257"/>
                </a:moveTo>
                <a:lnTo>
                  <a:pt x="652779" y="151257"/>
                </a:lnTo>
                <a:lnTo>
                  <a:pt x="714882" y="231521"/>
                </a:lnTo>
                <a:lnTo>
                  <a:pt x="751713" y="231521"/>
                </a:lnTo>
                <a:lnTo>
                  <a:pt x="687354" y="151257"/>
                </a:lnTo>
                <a:close/>
              </a:path>
              <a:path w="751840" h="236220">
                <a:moveTo>
                  <a:pt x="742442" y="65278"/>
                </a:moveTo>
                <a:lnTo>
                  <a:pt x="707644" y="65278"/>
                </a:lnTo>
                <a:lnTo>
                  <a:pt x="641857" y="135509"/>
                </a:lnTo>
                <a:lnTo>
                  <a:pt x="674727" y="135509"/>
                </a:lnTo>
                <a:lnTo>
                  <a:pt x="674116" y="134747"/>
                </a:lnTo>
                <a:lnTo>
                  <a:pt x="742442" y="65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39661" y="4388992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09" h="170814">
                <a:moveTo>
                  <a:pt x="0" y="0"/>
                </a:moveTo>
                <a:lnTo>
                  <a:pt x="27939" y="0"/>
                </a:lnTo>
                <a:lnTo>
                  <a:pt x="27939" y="94614"/>
                </a:lnTo>
                <a:lnTo>
                  <a:pt x="27939" y="103504"/>
                </a:lnTo>
                <a:lnTo>
                  <a:pt x="42672" y="141223"/>
                </a:lnTo>
                <a:lnTo>
                  <a:pt x="46609" y="143255"/>
                </a:lnTo>
                <a:lnTo>
                  <a:pt x="52197" y="144271"/>
                </a:lnTo>
                <a:lnTo>
                  <a:pt x="59562" y="144271"/>
                </a:lnTo>
                <a:lnTo>
                  <a:pt x="66420" y="144271"/>
                </a:lnTo>
                <a:lnTo>
                  <a:pt x="102742" y="124078"/>
                </a:lnTo>
                <a:lnTo>
                  <a:pt x="102742" y="0"/>
                </a:lnTo>
                <a:lnTo>
                  <a:pt x="130683" y="0"/>
                </a:lnTo>
                <a:lnTo>
                  <a:pt x="130683" y="166242"/>
                </a:lnTo>
                <a:lnTo>
                  <a:pt x="102742" y="166242"/>
                </a:lnTo>
                <a:lnTo>
                  <a:pt x="102742" y="147827"/>
                </a:lnTo>
                <a:lnTo>
                  <a:pt x="96339" y="153114"/>
                </a:lnTo>
                <a:lnTo>
                  <a:pt x="59174" y="170455"/>
                </a:lnTo>
                <a:lnTo>
                  <a:pt x="52197" y="170814"/>
                </a:lnTo>
                <a:lnTo>
                  <a:pt x="44958" y="170814"/>
                </a:lnTo>
                <a:lnTo>
                  <a:pt x="10287" y="150875"/>
                </a:lnTo>
                <a:lnTo>
                  <a:pt x="0" y="107949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93129" y="4384421"/>
            <a:ext cx="139827" cy="17995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169533" y="4384421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10" h="170814">
                <a:moveTo>
                  <a:pt x="78486" y="0"/>
                </a:moveTo>
                <a:lnTo>
                  <a:pt x="116839" y="16128"/>
                </a:lnTo>
                <a:lnTo>
                  <a:pt x="130682" y="62864"/>
                </a:lnTo>
                <a:lnTo>
                  <a:pt x="130682" y="170814"/>
                </a:lnTo>
                <a:lnTo>
                  <a:pt x="102742" y="170814"/>
                </a:lnTo>
                <a:lnTo>
                  <a:pt x="102742" y="76199"/>
                </a:lnTo>
                <a:lnTo>
                  <a:pt x="102742" y="68579"/>
                </a:lnTo>
                <a:lnTo>
                  <a:pt x="102362" y="61340"/>
                </a:lnTo>
                <a:lnTo>
                  <a:pt x="101600" y="54863"/>
                </a:lnTo>
                <a:lnTo>
                  <a:pt x="100837" y="48259"/>
                </a:lnTo>
                <a:lnTo>
                  <a:pt x="87883" y="29590"/>
                </a:lnTo>
                <a:lnTo>
                  <a:pt x="83819" y="27558"/>
                </a:lnTo>
                <a:lnTo>
                  <a:pt x="78231" y="26542"/>
                </a:lnTo>
                <a:lnTo>
                  <a:pt x="71246" y="26542"/>
                </a:lnTo>
                <a:lnTo>
                  <a:pt x="64262" y="26542"/>
                </a:lnTo>
                <a:lnTo>
                  <a:pt x="28066" y="46735"/>
                </a:lnTo>
                <a:lnTo>
                  <a:pt x="28066" y="170814"/>
                </a:lnTo>
                <a:lnTo>
                  <a:pt x="0" y="170814"/>
                </a:lnTo>
                <a:lnTo>
                  <a:pt x="0" y="4571"/>
                </a:lnTo>
                <a:lnTo>
                  <a:pt x="28066" y="4571"/>
                </a:lnTo>
                <a:lnTo>
                  <a:pt x="28066" y="22986"/>
                </a:lnTo>
                <a:lnTo>
                  <a:pt x="34256" y="17774"/>
                </a:lnTo>
                <a:lnTo>
                  <a:pt x="71796" y="361"/>
                </a:lnTo>
                <a:lnTo>
                  <a:pt x="7848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323203" y="4341240"/>
            <a:ext cx="98425" cy="217804"/>
          </a:xfrm>
          <a:custGeom>
            <a:avLst/>
            <a:gdLst/>
            <a:ahLst/>
            <a:cxnLst/>
            <a:rect l="l" t="t" r="r" b="b"/>
            <a:pathLst>
              <a:path w="98425" h="217804">
                <a:moveTo>
                  <a:pt x="18796" y="0"/>
                </a:moveTo>
                <a:lnTo>
                  <a:pt x="46862" y="0"/>
                </a:lnTo>
                <a:lnTo>
                  <a:pt x="46862" y="47751"/>
                </a:lnTo>
                <a:lnTo>
                  <a:pt x="98298" y="47751"/>
                </a:lnTo>
                <a:lnTo>
                  <a:pt x="98298" y="70992"/>
                </a:lnTo>
                <a:lnTo>
                  <a:pt x="46862" y="70992"/>
                </a:lnTo>
                <a:lnTo>
                  <a:pt x="46862" y="149986"/>
                </a:lnTo>
                <a:lnTo>
                  <a:pt x="46862" y="158368"/>
                </a:lnTo>
                <a:lnTo>
                  <a:pt x="46989" y="164972"/>
                </a:lnTo>
                <a:lnTo>
                  <a:pt x="47244" y="169544"/>
                </a:lnTo>
                <a:lnTo>
                  <a:pt x="47625" y="174116"/>
                </a:lnTo>
                <a:lnTo>
                  <a:pt x="48768" y="178307"/>
                </a:lnTo>
                <a:lnTo>
                  <a:pt x="50673" y="182244"/>
                </a:lnTo>
                <a:lnTo>
                  <a:pt x="52324" y="185800"/>
                </a:lnTo>
                <a:lnTo>
                  <a:pt x="55118" y="188340"/>
                </a:lnTo>
                <a:lnTo>
                  <a:pt x="58927" y="190118"/>
                </a:lnTo>
                <a:lnTo>
                  <a:pt x="62611" y="191896"/>
                </a:lnTo>
                <a:lnTo>
                  <a:pt x="67818" y="192658"/>
                </a:lnTo>
                <a:lnTo>
                  <a:pt x="74168" y="192658"/>
                </a:lnTo>
                <a:lnTo>
                  <a:pt x="78739" y="192658"/>
                </a:lnTo>
                <a:lnTo>
                  <a:pt x="96647" y="187324"/>
                </a:lnTo>
                <a:lnTo>
                  <a:pt x="98298" y="187324"/>
                </a:lnTo>
                <a:lnTo>
                  <a:pt x="98298" y="212470"/>
                </a:lnTo>
                <a:lnTo>
                  <a:pt x="93091" y="213994"/>
                </a:lnTo>
                <a:lnTo>
                  <a:pt x="87757" y="215137"/>
                </a:lnTo>
                <a:lnTo>
                  <a:pt x="82296" y="216026"/>
                </a:lnTo>
                <a:lnTo>
                  <a:pt x="76962" y="216788"/>
                </a:lnTo>
                <a:lnTo>
                  <a:pt x="71882" y="217296"/>
                </a:lnTo>
                <a:lnTo>
                  <a:pt x="67310" y="217296"/>
                </a:lnTo>
                <a:lnTo>
                  <a:pt x="26029" y="196786"/>
                </a:lnTo>
                <a:lnTo>
                  <a:pt x="18796" y="163067"/>
                </a:lnTo>
                <a:lnTo>
                  <a:pt x="18796" y="70992"/>
                </a:lnTo>
                <a:lnTo>
                  <a:pt x="0" y="70992"/>
                </a:lnTo>
                <a:lnTo>
                  <a:pt x="0" y="47751"/>
                </a:lnTo>
                <a:lnTo>
                  <a:pt x="18796" y="47751"/>
                </a:lnTo>
                <a:lnTo>
                  <a:pt x="1879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06920" y="4319142"/>
            <a:ext cx="147066" cy="240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82637" y="4702428"/>
            <a:ext cx="1389824" cy="22771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38704" y="4684903"/>
            <a:ext cx="966851" cy="24523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06208" y="4319142"/>
            <a:ext cx="1878711" cy="61099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72688" y="4702428"/>
            <a:ext cx="570864" cy="22771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13225" y="4319142"/>
            <a:ext cx="2580004" cy="103352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81748" y="4745609"/>
            <a:ext cx="633476" cy="24295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1304" y="5068189"/>
            <a:ext cx="572389" cy="22771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8383" y="5492877"/>
            <a:ext cx="156743" cy="16743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5147" y="5424804"/>
            <a:ext cx="1121283" cy="23689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56984" y="5416422"/>
            <a:ext cx="1636394" cy="30198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1443" y="5050663"/>
            <a:ext cx="5519915" cy="134255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404479" y="5416422"/>
            <a:ext cx="480441" cy="24527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410071" y="5782132"/>
            <a:ext cx="833120" cy="24532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68920" y="5782132"/>
            <a:ext cx="867536" cy="30203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375395" y="5782132"/>
            <a:ext cx="504951" cy="24532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15895" y="329196"/>
            <a:ext cx="4733289" cy="35342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243963" y="356488"/>
            <a:ext cx="4682490" cy="30365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313880"/>
            <a:ext cx="4722622" cy="452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0270" y="341629"/>
            <a:ext cx="4673346" cy="40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408" y="1019619"/>
            <a:ext cx="8552434" cy="5035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813" y="1123822"/>
            <a:ext cx="146113" cy="164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0480" y="1053211"/>
            <a:ext cx="214122" cy="240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5001" y="1186973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576" y="0"/>
                </a:lnTo>
              </a:path>
            </a:pathLst>
          </a:custGeom>
          <a:ln w="23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5001" y="1175067"/>
            <a:ext cx="167640" cy="24130"/>
          </a:xfrm>
          <a:custGeom>
            <a:avLst/>
            <a:gdLst/>
            <a:ahLst/>
            <a:cxnLst/>
            <a:rect l="l" t="t" r="r" b="b"/>
            <a:pathLst>
              <a:path w="167639" h="24130">
                <a:moveTo>
                  <a:pt x="0" y="23812"/>
                </a:moveTo>
                <a:lnTo>
                  <a:pt x="167576" y="23812"/>
                </a:lnTo>
                <a:lnTo>
                  <a:pt x="167576" y="0"/>
                </a:lnTo>
                <a:lnTo>
                  <a:pt x="0" y="0"/>
                </a:lnTo>
                <a:lnTo>
                  <a:pt x="0" y="23812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5977" y="1047877"/>
            <a:ext cx="1296543" cy="3020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91225" y="1047877"/>
            <a:ext cx="1779270" cy="6677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3155" y="1046352"/>
            <a:ext cx="3484613" cy="10367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23384" y="1047877"/>
            <a:ext cx="2460879" cy="9768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82508" y="1413636"/>
            <a:ext cx="848868" cy="3020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3016" y="1796923"/>
            <a:ext cx="572389" cy="2278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0621" y="2291588"/>
            <a:ext cx="158305" cy="1675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4179" y="2228342"/>
            <a:ext cx="169430" cy="2353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2367" y="2232914"/>
            <a:ext cx="581025" cy="226695"/>
          </a:xfrm>
          <a:custGeom>
            <a:avLst/>
            <a:gdLst/>
            <a:ahLst/>
            <a:cxnLst/>
            <a:rect l="l" t="t" r="r" b="b"/>
            <a:pathLst>
              <a:path w="581025" h="226694">
                <a:moveTo>
                  <a:pt x="368452" y="55372"/>
                </a:moveTo>
                <a:lnTo>
                  <a:pt x="340385" y="55372"/>
                </a:lnTo>
                <a:lnTo>
                  <a:pt x="340385" y="221614"/>
                </a:lnTo>
                <a:lnTo>
                  <a:pt x="368452" y="221614"/>
                </a:lnTo>
                <a:lnTo>
                  <a:pt x="368452" y="103505"/>
                </a:lnTo>
                <a:lnTo>
                  <a:pt x="373478" y="98954"/>
                </a:lnTo>
                <a:lnTo>
                  <a:pt x="404520" y="84074"/>
                </a:lnTo>
                <a:lnTo>
                  <a:pt x="428523" y="84074"/>
                </a:lnTo>
                <a:lnTo>
                  <a:pt x="428523" y="80010"/>
                </a:lnTo>
                <a:lnTo>
                  <a:pt x="368452" y="80010"/>
                </a:lnTo>
                <a:lnTo>
                  <a:pt x="368452" y="55372"/>
                </a:lnTo>
                <a:close/>
              </a:path>
              <a:path w="581025" h="226694">
                <a:moveTo>
                  <a:pt x="428523" y="84074"/>
                </a:moveTo>
                <a:lnTo>
                  <a:pt x="418109" y="84074"/>
                </a:lnTo>
                <a:lnTo>
                  <a:pt x="420395" y="84200"/>
                </a:lnTo>
                <a:lnTo>
                  <a:pt x="422808" y="84455"/>
                </a:lnTo>
                <a:lnTo>
                  <a:pt x="424967" y="84836"/>
                </a:lnTo>
                <a:lnTo>
                  <a:pt x="426999" y="85344"/>
                </a:lnTo>
                <a:lnTo>
                  <a:pt x="428523" y="85344"/>
                </a:lnTo>
                <a:lnTo>
                  <a:pt x="428523" y="84074"/>
                </a:lnTo>
                <a:close/>
              </a:path>
              <a:path w="581025" h="226694">
                <a:moveTo>
                  <a:pt x="422300" y="55372"/>
                </a:moveTo>
                <a:lnTo>
                  <a:pt x="410108" y="55372"/>
                </a:lnTo>
                <a:lnTo>
                  <a:pt x="402742" y="57150"/>
                </a:lnTo>
                <a:lnTo>
                  <a:pt x="368452" y="80010"/>
                </a:lnTo>
                <a:lnTo>
                  <a:pt x="428523" y="80010"/>
                </a:lnTo>
                <a:lnTo>
                  <a:pt x="428523" y="56261"/>
                </a:lnTo>
                <a:lnTo>
                  <a:pt x="426745" y="55880"/>
                </a:lnTo>
                <a:lnTo>
                  <a:pt x="425094" y="55625"/>
                </a:lnTo>
                <a:lnTo>
                  <a:pt x="422300" y="55372"/>
                </a:lnTo>
                <a:close/>
              </a:path>
              <a:path w="581025" h="226694">
                <a:moveTo>
                  <a:pt x="196494" y="55372"/>
                </a:moveTo>
                <a:lnTo>
                  <a:pt x="168554" y="55372"/>
                </a:lnTo>
                <a:lnTo>
                  <a:pt x="168641" y="166115"/>
                </a:lnTo>
                <a:lnTo>
                  <a:pt x="178841" y="206121"/>
                </a:lnTo>
                <a:lnTo>
                  <a:pt x="213512" y="226187"/>
                </a:lnTo>
                <a:lnTo>
                  <a:pt x="220751" y="226187"/>
                </a:lnTo>
                <a:lnTo>
                  <a:pt x="258645" y="213090"/>
                </a:lnTo>
                <a:lnTo>
                  <a:pt x="271297" y="203073"/>
                </a:lnTo>
                <a:lnTo>
                  <a:pt x="299237" y="203073"/>
                </a:lnTo>
                <a:lnTo>
                  <a:pt x="299237" y="199516"/>
                </a:lnTo>
                <a:lnTo>
                  <a:pt x="220751" y="199516"/>
                </a:lnTo>
                <a:lnTo>
                  <a:pt x="215163" y="198500"/>
                </a:lnTo>
                <a:lnTo>
                  <a:pt x="196494" y="158750"/>
                </a:lnTo>
                <a:lnTo>
                  <a:pt x="196494" y="55372"/>
                </a:lnTo>
                <a:close/>
              </a:path>
              <a:path w="581025" h="226694">
                <a:moveTo>
                  <a:pt x="103886" y="26162"/>
                </a:moveTo>
                <a:lnTo>
                  <a:pt x="74422" y="26162"/>
                </a:lnTo>
                <a:lnTo>
                  <a:pt x="74422" y="221614"/>
                </a:lnTo>
                <a:lnTo>
                  <a:pt x="103886" y="221614"/>
                </a:lnTo>
                <a:lnTo>
                  <a:pt x="103886" y="26162"/>
                </a:lnTo>
                <a:close/>
              </a:path>
              <a:path w="581025" h="226694">
                <a:moveTo>
                  <a:pt x="299237" y="203073"/>
                </a:moveTo>
                <a:lnTo>
                  <a:pt x="271297" y="203073"/>
                </a:lnTo>
                <a:lnTo>
                  <a:pt x="271297" y="221614"/>
                </a:lnTo>
                <a:lnTo>
                  <a:pt x="299237" y="221614"/>
                </a:lnTo>
                <a:lnTo>
                  <a:pt x="299237" y="203073"/>
                </a:lnTo>
                <a:close/>
              </a:path>
              <a:path w="581025" h="226694">
                <a:moveTo>
                  <a:pt x="299237" y="55372"/>
                </a:moveTo>
                <a:lnTo>
                  <a:pt x="271297" y="55372"/>
                </a:lnTo>
                <a:lnTo>
                  <a:pt x="271297" y="179450"/>
                </a:lnTo>
                <a:lnTo>
                  <a:pt x="266320" y="183495"/>
                </a:lnTo>
                <a:lnTo>
                  <a:pt x="234975" y="199516"/>
                </a:lnTo>
                <a:lnTo>
                  <a:pt x="299237" y="199516"/>
                </a:lnTo>
                <a:lnTo>
                  <a:pt x="299237" y="55372"/>
                </a:lnTo>
                <a:close/>
              </a:path>
              <a:path w="581025" h="226694">
                <a:moveTo>
                  <a:pt x="178333" y="0"/>
                </a:moveTo>
                <a:lnTo>
                  <a:pt x="0" y="0"/>
                </a:lnTo>
                <a:lnTo>
                  <a:pt x="0" y="26162"/>
                </a:lnTo>
                <a:lnTo>
                  <a:pt x="178333" y="26162"/>
                </a:lnTo>
                <a:lnTo>
                  <a:pt x="178333" y="0"/>
                </a:lnTo>
                <a:close/>
              </a:path>
              <a:path w="581025" h="226694">
                <a:moveTo>
                  <a:pt x="478180" y="55372"/>
                </a:moveTo>
                <a:lnTo>
                  <a:pt x="450113" y="55372"/>
                </a:lnTo>
                <a:lnTo>
                  <a:pt x="450113" y="221614"/>
                </a:lnTo>
                <a:lnTo>
                  <a:pt x="478180" y="221614"/>
                </a:lnTo>
                <a:lnTo>
                  <a:pt x="478180" y="97409"/>
                </a:lnTo>
                <a:lnTo>
                  <a:pt x="483464" y="93146"/>
                </a:lnTo>
                <a:lnTo>
                  <a:pt x="514375" y="77343"/>
                </a:lnTo>
                <a:lnTo>
                  <a:pt x="573643" y="77343"/>
                </a:lnTo>
                <a:lnTo>
                  <a:pt x="573027" y="75803"/>
                </a:lnTo>
                <a:lnTo>
                  <a:pt x="571667" y="73787"/>
                </a:lnTo>
                <a:lnTo>
                  <a:pt x="478180" y="73787"/>
                </a:lnTo>
                <a:lnTo>
                  <a:pt x="478180" y="55372"/>
                </a:lnTo>
                <a:close/>
              </a:path>
              <a:path w="581025" h="226694">
                <a:moveTo>
                  <a:pt x="573643" y="77343"/>
                </a:moveTo>
                <a:lnTo>
                  <a:pt x="528345" y="77343"/>
                </a:lnTo>
                <a:lnTo>
                  <a:pt x="533933" y="78359"/>
                </a:lnTo>
                <a:lnTo>
                  <a:pt x="542061" y="82423"/>
                </a:lnTo>
                <a:lnTo>
                  <a:pt x="552856" y="119252"/>
                </a:lnTo>
                <a:lnTo>
                  <a:pt x="552856" y="221614"/>
                </a:lnTo>
                <a:lnTo>
                  <a:pt x="580796" y="221614"/>
                </a:lnTo>
                <a:lnTo>
                  <a:pt x="580705" y="112140"/>
                </a:lnTo>
                <a:lnTo>
                  <a:pt x="579937" y="99234"/>
                </a:lnTo>
                <a:lnTo>
                  <a:pt x="577351" y="86613"/>
                </a:lnTo>
                <a:lnTo>
                  <a:pt x="573643" y="77343"/>
                </a:lnTo>
                <a:close/>
              </a:path>
              <a:path w="581025" h="226694">
                <a:moveTo>
                  <a:pt x="528599" y="50673"/>
                </a:moveTo>
                <a:lnTo>
                  <a:pt x="490547" y="63881"/>
                </a:lnTo>
                <a:lnTo>
                  <a:pt x="478180" y="73787"/>
                </a:lnTo>
                <a:lnTo>
                  <a:pt x="571667" y="73787"/>
                </a:lnTo>
                <a:lnTo>
                  <a:pt x="540217" y="51692"/>
                </a:lnTo>
                <a:lnTo>
                  <a:pt x="528599" y="50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2752" y="2288285"/>
            <a:ext cx="88265" cy="166370"/>
          </a:xfrm>
          <a:custGeom>
            <a:avLst/>
            <a:gdLst/>
            <a:ahLst/>
            <a:cxnLst/>
            <a:rect l="l" t="t" r="r" b="b"/>
            <a:pathLst>
              <a:path w="88265" h="166369">
                <a:moveTo>
                  <a:pt x="0" y="0"/>
                </a:moveTo>
                <a:lnTo>
                  <a:pt x="28066" y="0"/>
                </a:lnTo>
                <a:lnTo>
                  <a:pt x="28066" y="24637"/>
                </a:lnTo>
                <a:lnTo>
                  <a:pt x="35448" y="18373"/>
                </a:lnTo>
                <a:lnTo>
                  <a:pt x="69722" y="0"/>
                </a:lnTo>
                <a:lnTo>
                  <a:pt x="76834" y="0"/>
                </a:lnTo>
                <a:lnTo>
                  <a:pt x="79756" y="0"/>
                </a:lnTo>
                <a:lnTo>
                  <a:pt x="81915" y="0"/>
                </a:lnTo>
                <a:lnTo>
                  <a:pt x="83312" y="126"/>
                </a:lnTo>
                <a:lnTo>
                  <a:pt x="84709" y="253"/>
                </a:lnTo>
                <a:lnTo>
                  <a:pt x="86359" y="508"/>
                </a:lnTo>
                <a:lnTo>
                  <a:pt x="88137" y="888"/>
                </a:lnTo>
                <a:lnTo>
                  <a:pt x="88137" y="29972"/>
                </a:lnTo>
                <a:lnTo>
                  <a:pt x="86613" y="29972"/>
                </a:lnTo>
                <a:lnTo>
                  <a:pt x="84581" y="29463"/>
                </a:lnTo>
                <a:lnTo>
                  <a:pt x="82422" y="29083"/>
                </a:lnTo>
                <a:lnTo>
                  <a:pt x="80009" y="28828"/>
                </a:lnTo>
                <a:lnTo>
                  <a:pt x="77724" y="28701"/>
                </a:lnTo>
                <a:lnTo>
                  <a:pt x="74930" y="28701"/>
                </a:lnTo>
                <a:lnTo>
                  <a:pt x="71628" y="28701"/>
                </a:lnTo>
                <a:lnTo>
                  <a:pt x="64134" y="28701"/>
                </a:lnTo>
                <a:lnTo>
                  <a:pt x="56641" y="30352"/>
                </a:lnTo>
                <a:lnTo>
                  <a:pt x="28066" y="48133"/>
                </a:lnTo>
                <a:lnTo>
                  <a:pt x="28066" y="166242"/>
                </a:lnTo>
                <a:lnTo>
                  <a:pt x="0" y="1662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80922" y="2288285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09" h="170814">
                <a:moveTo>
                  <a:pt x="0" y="0"/>
                </a:moveTo>
                <a:lnTo>
                  <a:pt x="27940" y="0"/>
                </a:lnTo>
                <a:lnTo>
                  <a:pt x="27940" y="94614"/>
                </a:lnTo>
                <a:lnTo>
                  <a:pt x="27940" y="103377"/>
                </a:lnTo>
                <a:lnTo>
                  <a:pt x="42671" y="141224"/>
                </a:lnTo>
                <a:lnTo>
                  <a:pt x="52196" y="144144"/>
                </a:lnTo>
                <a:lnTo>
                  <a:pt x="59562" y="144144"/>
                </a:lnTo>
                <a:lnTo>
                  <a:pt x="66421" y="144144"/>
                </a:lnTo>
                <a:lnTo>
                  <a:pt x="102743" y="124078"/>
                </a:lnTo>
                <a:lnTo>
                  <a:pt x="102743" y="0"/>
                </a:lnTo>
                <a:lnTo>
                  <a:pt x="130683" y="0"/>
                </a:lnTo>
                <a:lnTo>
                  <a:pt x="130683" y="166242"/>
                </a:lnTo>
                <a:lnTo>
                  <a:pt x="102743" y="166242"/>
                </a:lnTo>
                <a:lnTo>
                  <a:pt x="102743" y="147700"/>
                </a:lnTo>
                <a:lnTo>
                  <a:pt x="96339" y="153060"/>
                </a:lnTo>
                <a:lnTo>
                  <a:pt x="59174" y="170437"/>
                </a:lnTo>
                <a:lnTo>
                  <a:pt x="52196" y="170814"/>
                </a:lnTo>
                <a:lnTo>
                  <a:pt x="44958" y="170814"/>
                </a:lnTo>
                <a:lnTo>
                  <a:pt x="10287" y="150749"/>
                </a:lnTo>
                <a:lnTo>
                  <a:pt x="0" y="1078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62480" y="2283586"/>
            <a:ext cx="130810" cy="171450"/>
          </a:xfrm>
          <a:custGeom>
            <a:avLst/>
            <a:gdLst/>
            <a:ahLst/>
            <a:cxnLst/>
            <a:rect l="l" t="t" r="r" b="b"/>
            <a:pathLst>
              <a:path w="130810" h="171450">
                <a:moveTo>
                  <a:pt x="78486" y="0"/>
                </a:moveTo>
                <a:lnTo>
                  <a:pt x="116839" y="16128"/>
                </a:lnTo>
                <a:lnTo>
                  <a:pt x="130682" y="62991"/>
                </a:lnTo>
                <a:lnTo>
                  <a:pt x="130682" y="170941"/>
                </a:lnTo>
                <a:lnTo>
                  <a:pt x="102743" y="170941"/>
                </a:lnTo>
                <a:lnTo>
                  <a:pt x="102743" y="76200"/>
                </a:lnTo>
                <a:lnTo>
                  <a:pt x="102743" y="68579"/>
                </a:lnTo>
                <a:lnTo>
                  <a:pt x="102362" y="61467"/>
                </a:lnTo>
                <a:lnTo>
                  <a:pt x="101600" y="54863"/>
                </a:lnTo>
                <a:lnTo>
                  <a:pt x="100837" y="48260"/>
                </a:lnTo>
                <a:lnTo>
                  <a:pt x="78231" y="26670"/>
                </a:lnTo>
                <a:lnTo>
                  <a:pt x="71246" y="26670"/>
                </a:lnTo>
                <a:lnTo>
                  <a:pt x="64262" y="26670"/>
                </a:lnTo>
                <a:lnTo>
                  <a:pt x="28066" y="46736"/>
                </a:lnTo>
                <a:lnTo>
                  <a:pt x="28066" y="170941"/>
                </a:lnTo>
                <a:lnTo>
                  <a:pt x="0" y="170941"/>
                </a:lnTo>
                <a:lnTo>
                  <a:pt x="0" y="4699"/>
                </a:lnTo>
                <a:lnTo>
                  <a:pt x="28066" y="4699"/>
                </a:lnTo>
                <a:lnTo>
                  <a:pt x="28066" y="23113"/>
                </a:lnTo>
                <a:lnTo>
                  <a:pt x="34256" y="17827"/>
                </a:lnTo>
                <a:lnTo>
                  <a:pt x="71796" y="379"/>
                </a:lnTo>
                <a:lnTo>
                  <a:pt x="7848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2367" y="2232914"/>
            <a:ext cx="178435" cy="221615"/>
          </a:xfrm>
          <a:custGeom>
            <a:avLst/>
            <a:gdLst/>
            <a:ahLst/>
            <a:cxnLst/>
            <a:rect l="l" t="t" r="r" b="b"/>
            <a:pathLst>
              <a:path w="178434" h="221614">
                <a:moveTo>
                  <a:pt x="0" y="0"/>
                </a:moveTo>
                <a:lnTo>
                  <a:pt x="178333" y="0"/>
                </a:lnTo>
                <a:lnTo>
                  <a:pt x="178333" y="26162"/>
                </a:lnTo>
                <a:lnTo>
                  <a:pt x="103886" y="26162"/>
                </a:lnTo>
                <a:lnTo>
                  <a:pt x="103886" y="221614"/>
                </a:lnTo>
                <a:lnTo>
                  <a:pt x="74422" y="221614"/>
                </a:lnTo>
                <a:lnTo>
                  <a:pt x="74422" y="26162"/>
                </a:lnTo>
                <a:lnTo>
                  <a:pt x="0" y="2616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4741" y="2357405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576" y="0"/>
                </a:lnTo>
              </a:path>
            </a:pathLst>
          </a:custGeom>
          <a:ln w="23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4741" y="2345499"/>
            <a:ext cx="167640" cy="24130"/>
          </a:xfrm>
          <a:custGeom>
            <a:avLst/>
            <a:gdLst/>
            <a:ahLst/>
            <a:cxnLst/>
            <a:rect l="l" t="t" r="r" b="b"/>
            <a:pathLst>
              <a:path w="167639" h="24130">
                <a:moveTo>
                  <a:pt x="0" y="23812"/>
                </a:moveTo>
                <a:lnTo>
                  <a:pt x="167576" y="23812"/>
                </a:lnTo>
                <a:lnTo>
                  <a:pt x="167576" y="0"/>
                </a:lnTo>
                <a:lnTo>
                  <a:pt x="0" y="0"/>
                </a:lnTo>
                <a:lnTo>
                  <a:pt x="0" y="23812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87444" y="2218308"/>
            <a:ext cx="504952" cy="2453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22495" y="2344024"/>
            <a:ext cx="84455" cy="27305"/>
          </a:xfrm>
          <a:custGeom>
            <a:avLst/>
            <a:gdLst/>
            <a:ahLst/>
            <a:cxnLst/>
            <a:rect l="l" t="t" r="r" b="b"/>
            <a:pathLst>
              <a:path w="84454" h="27305">
                <a:moveTo>
                  <a:pt x="0" y="26937"/>
                </a:moveTo>
                <a:lnTo>
                  <a:pt x="83939" y="26937"/>
                </a:lnTo>
                <a:lnTo>
                  <a:pt x="83939" y="0"/>
                </a:lnTo>
                <a:lnTo>
                  <a:pt x="0" y="0"/>
                </a:lnTo>
                <a:lnTo>
                  <a:pt x="0" y="269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22495" y="2344024"/>
            <a:ext cx="84455" cy="27305"/>
          </a:xfrm>
          <a:custGeom>
            <a:avLst/>
            <a:gdLst/>
            <a:ahLst/>
            <a:cxnLst/>
            <a:rect l="l" t="t" r="r" b="b"/>
            <a:pathLst>
              <a:path w="84454" h="27305">
                <a:moveTo>
                  <a:pt x="0" y="26937"/>
                </a:moveTo>
                <a:lnTo>
                  <a:pt x="83939" y="26937"/>
                </a:lnTo>
                <a:lnTo>
                  <a:pt x="83939" y="0"/>
                </a:lnTo>
                <a:lnTo>
                  <a:pt x="0" y="0"/>
                </a:lnTo>
                <a:lnTo>
                  <a:pt x="0" y="26937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39461" y="2222880"/>
            <a:ext cx="506730" cy="236220"/>
          </a:xfrm>
          <a:custGeom>
            <a:avLst/>
            <a:gdLst/>
            <a:ahLst/>
            <a:cxnLst/>
            <a:rect l="l" t="t" r="r" b="b"/>
            <a:pathLst>
              <a:path w="506729" h="236219">
                <a:moveTo>
                  <a:pt x="334263" y="65405"/>
                </a:moveTo>
                <a:lnTo>
                  <a:pt x="306324" y="65405"/>
                </a:lnTo>
                <a:lnTo>
                  <a:pt x="306410" y="176149"/>
                </a:lnTo>
                <a:lnTo>
                  <a:pt x="316611" y="216154"/>
                </a:lnTo>
                <a:lnTo>
                  <a:pt x="351282" y="236220"/>
                </a:lnTo>
                <a:lnTo>
                  <a:pt x="358521" y="236220"/>
                </a:lnTo>
                <a:lnTo>
                  <a:pt x="396414" y="223123"/>
                </a:lnTo>
                <a:lnTo>
                  <a:pt x="409066" y="213106"/>
                </a:lnTo>
                <a:lnTo>
                  <a:pt x="437007" y="213106"/>
                </a:lnTo>
                <a:lnTo>
                  <a:pt x="437007" y="209550"/>
                </a:lnTo>
                <a:lnTo>
                  <a:pt x="358521" y="209550"/>
                </a:lnTo>
                <a:lnTo>
                  <a:pt x="352933" y="208534"/>
                </a:lnTo>
                <a:lnTo>
                  <a:pt x="334263" y="168783"/>
                </a:lnTo>
                <a:lnTo>
                  <a:pt x="334263" y="65405"/>
                </a:lnTo>
                <a:close/>
              </a:path>
              <a:path w="506729" h="236219">
                <a:moveTo>
                  <a:pt x="437007" y="213106"/>
                </a:moveTo>
                <a:lnTo>
                  <a:pt x="409066" y="213106"/>
                </a:lnTo>
                <a:lnTo>
                  <a:pt x="409066" y="231648"/>
                </a:lnTo>
                <a:lnTo>
                  <a:pt x="437007" y="231648"/>
                </a:lnTo>
                <a:lnTo>
                  <a:pt x="437007" y="213106"/>
                </a:lnTo>
                <a:close/>
              </a:path>
              <a:path w="506729" h="236219">
                <a:moveTo>
                  <a:pt x="437007" y="65405"/>
                </a:moveTo>
                <a:lnTo>
                  <a:pt x="409066" y="65405"/>
                </a:lnTo>
                <a:lnTo>
                  <a:pt x="409066" y="189484"/>
                </a:lnTo>
                <a:lnTo>
                  <a:pt x="404090" y="193528"/>
                </a:lnTo>
                <a:lnTo>
                  <a:pt x="372745" y="209550"/>
                </a:lnTo>
                <a:lnTo>
                  <a:pt x="437007" y="209550"/>
                </a:lnTo>
                <a:lnTo>
                  <a:pt x="437007" y="65405"/>
                </a:lnTo>
                <a:close/>
              </a:path>
              <a:path w="506729" h="236219">
                <a:moveTo>
                  <a:pt x="27939" y="65405"/>
                </a:moveTo>
                <a:lnTo>
                  <a:pt x="0" y="65405"/>
                </a:lnTo>
                <a:lnTo>
                  <a:pt x="86" y="176149"/>
                </a:lnTo>
                <a:lnTo>
                  <a:pt x="10287" y="216154"/>
                </a:lnTo>
                <a:lnTo>
                  <a:pt x="44958" y="236220"/>
                </a:lnTo>
                <a:lnTo>
                  <a:pt x="52197" y="236220"/>
                </a:lnTo>
                <a:lnTo>
                  <a:pt x="90090" y="223123"/>
                </a:lnTo>
                <a:lnTo>
                  <a:pt x="102742" y="213106"/>
                </a:lnTo>
                <a:lnTo>
                  <a:pt x="130683" y="213106"/>
                </a:lnTo>
                <a:lnTo>
                  <a:pt x="130683" y="209550"/>
                </a:lnTo>
                <a:lnTo>
                  <a:pt x="52197" y="209550"/>
                </a:lnTo>
                <a:lnTo>
                  <a:pt x="46609" y="208534"/>
                </a:lnTo>
                <a:lnTo>
                  <a:pt x="27939" y="168783"/>
                </a:lnTo>
                <a:lnTo>
                  <a:pt x="27939" y="65405"/>
                </a:lnTo>
                <a:close/>
              </a:path>
              <a:path w="506729" h="236219">
                <a:moveTo>
                  <a:pt x="130683" y="213106"/>
                </a:moveTo>
                <a:lnTo>
                  <a:pt x="102742" y="213106"/>
                </a:lnTo>
                <a:lnTo>
                  <a:pt x="102742" y="231648"/>
                </a:lnTo>
                <a:lnTo>
                  <a:pt x="130683" y="231648"/>
                </a:lnTo>
                <a:lnTo>
                  <a:pt x="130683" y="213106"/>
                </a:lnTo>
                <a:close/>
              </a:path>
              <a:path w="506729" h="236219">
                <a:moveTo>
                  <a:pt x="130683" y="65405"/>
                </a:moveTo>
                <a:lnTo>
                  <a:pt x="102742" y="65405"/>
                </a:lnTo>
                <a:lnTo>
                  <a:pt x="102742" y="189484"/>
                </a:lnTo>
                <a:lnTo>
                  <a:pt x="97766" y="193528"/>
                </a:lnTo>
                <a:lnTo>
                  <a:pt x="66421" y="209550"/>
                </a:lnTo>
                <a:lnTo>
                  <a:pt x="130683" y="209550"/>
                </a:lnTo>
                <a:lnTo>
                  <a:pt x="130683" y="65405"/>
                </a:lnTo>
                <a:close/>
              </a:path>
              <a:path w="506729" h="236219">
                <a:moveTo>
                  <a:pt x="163067" y="190246"/>
                </a:moveTo>
                <a:lnTo>
                  <a:pt x="161671" y="190246"/>
                </a:lnTo>
                <a:lnTo>
                  <a:pt x="161671" y="221615"/>
                </a:lnTo>
                <a:lnTo>
                  <a:pt x="200707" y="234457"/>
                </a:lnTo>
                <a:lnTo>
                  <a:pt x="216788" y="235585"/>
                </a:lnTo>
                <a:lnTo>
                  <a:pt x="224909" y="235346"/>
                </a:lnTo>
                <a:lnTo>
                  <a:pt x="270637" y="215900"/>
                </a:lnTo>
                <a:lnTo>
                  <a:pt x="273658" y="211963"/>
                </a:lnTo>
                <a:lnTo>
                  <a:pt x="211709" y="211963"/>
                </a:lnTo>
                <a:lnTo>
                  <a:pt x="205739" y="211074"/>
                </a:lnTo>
                <a:lnTo>
                  <a:pt x="165480" y="192151"/>
                </a:lnTo>
                <a:lnTo>
                  <a:pt x="163067" y="190246"/>
                </a:lnTo>
                <a:close/>
              </a:path>
              <a:path w="506729" h="236219">
                <a:moveTo>
                  <a:pt x="224409" y="61341"/>
                </a:moveTo>
                <a:lnTo>
                  <a:pt x="179324" y="75438"/>
                </a:lnTo>
                <a:lnTo>
                  <a:pt x="162305" y="112014"/>
                </a:lnTo>
                <a:lnTo>
                  <a:pt x="162851" y="119915"/>
                </a:lnTo>
                <a:lnTo>
                  <a:pt x="189765" y="153848"/>
                </a:lnTo>
                <a:lnTo>
                  <a:pt x="220345" y="162052"/>
                </a:lnTo>
                <a:lnTo>
                  <a:pt x="225043" y="163068"/>
                </a:lnTo>
                <a:lnTo>
                  <a:pt x="253237" y="180848"/>
                </a:lnTo>
                <a:lnTo>
                  <a:pt x="253237" y="192659"/>
                </a:lnTo>
                <a:lnTo>
                  <a:pt x="252475" y="196596"/>
                </a:lnTo>
                <a:lnTo>
                  <a:pt x="249427" y="201676"/>
                </a:lnTo>
                <a:lnTo>
                  <a:pt x="246887" y="204089"/>
                </a:lnTo>
                <a:lnTo>
                  <a:pt x="243459" y="206375"/>
                </a:lnTo>
                <a:lnTo>
                  <a:pt x="241046" y="208026"/>
                </a:lnTo>
                <a:lnTo>
                  <a:pt x="237236" y="209296"/>
                </a:lnTo>
                <a:lnTo>
                  <a:pt x="232155" y="210439"/>
                </a:lnTo>
                <a:lnTo>
                  <a:pt x="227075" y="211455"/>
                </a:lnTo>
                <a:lnTo>
                  <a:pt x="222376" y="211963"/>
                </a:lnTo>
                <a:lnTo>
                  <a:pt x="273658" y="211963"/>
                </a:lnTo>
                <a:lnTo>
                  <a:pt x="274827" y="210439"/>
                </a:lnTo>
                <a:lnTo>
                  <a:pt x="277622" y="203962"/>
                </a:lnTo>
                <a:lnTo>
                  <a:pt x="280415" y="197612"/>
                </a:lnTo>
                <a:lnTo>
                  <a:pt x="281813" y="190754"/>
                </a:lnTo>
                <a:lnTo>
                  <a:pt x="281813" y="183642"/>
                </a:lnTo>
                <a:lnTo>
                  <a:pt x="260937" y="145287"/>
                </a:lnTo>
                <a:lnTo>
                  <a:pt x="223520" y="134493"/>
                </a:lnTo>
                <a:lnTo>
                  <a:pt x="214757" y="132334"/>
                </a:lnTo>
                <a:lnTo>
                  <a:pt x="206375" y="130175"/>
                </a:lnTo>
                <a:lnTo>
                  <a:pt x="200405" y="127381"/>
                </a:lnTo>
                <a:lnTo>
                  <a:pt x="192786" y="120523"/>
                </a:lnTo>
                <a:lnTo>
                  <a:pt x="190880" y="115316"/>
                </a:lnTo>
                <a:lnTo>
                  <a:pt x="190880" y="100457"/>
                </a:lnTo>
                <a:lnTo>
                  <a:pt x="194055" y="94615"/>
                </a:lnTo>
                <a:lnTo>
                  <a:pt x="200405" y="90805"/>
                </a:lnTo>
                <a:lnTo>
                  <a:pt x="206755" y="86868"/>
                </a:lnTo>
                <a:lnTo>
                  <a:pt x="214629" y="84963"/>
                </a:lnTo>
                <a:lnTo>
                  <a:pt x="275716" y="84963"/>
                </a:lnTo>
                <a:lnTo>
                  <a:pt x="275716" y="73406"/>
                </a:lnTo>
                <a:lnTo>
                  <a:pt x="238315" y="62198"/>
                </a:lnTo>
                <a:lnTo>
                  <a:pt x="231362" y="61555"/>
                </a:lnTo>
                <a:lnTo>
                  <a:pt x="224409" y="61341"/>
                </a:lnTo>
                <a:close/>
              </a:path>
              <a:path w="506729" h="236219">
                <a:moveTo>
                  <a:pt x="275716" y="84963"/>
                </a:moveTo>
                <a:lnTo>
                  <a:pt x="223774" y="84963"/>
                </a:lnTo>
                <a:lnTo>
                  <a:pt x="230495" y="85272"/>
                </a:lnTo>
                <a:lnTo>
                  <a:pt x="237156" y="86201"/>
                </a:lnTo>
                <a:lnTo>
                  <a:pt x="274320" y="103251"/>
                </a:lnTo>
                <a:lnTo>
                  <a:pt x="275716" y="103251"/>
                </a:lnTo>
                <a:lnTo>
                  <a:pt x="275716" y="84963"/>
                </a:lnTo>
                <a:close/>
              </a:path>
              <a:path w="506729" h="236219">
                <a:moveTo>
                  <a:pt x="506729" y="0"/>
                </a:moveTo>
                <a:lnTo>
                  <a:pt x="478789" y="0"/>
                </a:lnTo>
                <a:lnTo>
                  <a:pt x="478789" y="231648"/>
                </a:lnTo>
                <a:lnTo>
                  <a:pt x="506729" y="231648"/>
                </a:lnTo>
                <a:lnTo>
                  <a:pt x="506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45785" y="2288285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10" h="170814">
                <a:moveTo>
                  <a:pt x="0" y="0"/>
                </a:moveTo>
                <a:lnTo>
                  <a:pt x="27939" y="0"/>
                </a:lnTo>
                <a:lnTo>
                  <a:pt x="27939" y="94614"/>
                </a:lnTo>
                <a:lnTo>
                  <a:pt x="27939" y="103377"/>
                </a:lnTo>
                <a:lnTo>
                  <a:pt x="42672" y="141224"/>
                </a:lnTo>
                <a:lnTo>
                  <a:pt x="52197" y="144144"/>
                </a:lnTo>
                <a:lnTo>
                  <a:pt x="59562" y="144144"/>
                </a:lnTo>
                <a:lnTo>
                  <a:pt x="66421" y="144144"/>
                </a:lnTo>
                <a:lnTo>
                  <a:pt x="102742" y="124078"/>
                </a:lnTo>
                <a:lnTo>
                  <a:pt x="102742" y="0"/>
                </a:lnTo>
                <a:lnTo>
                  <a:pt x="130683" y="0"/>
                </a:lnTo>
                <a:lnTo>
                  <a:pt x="130683" y="166242"/>
                </a:lnTo>
                <a:lnTo>
                  <a:pt x="102742" y="166242"/>
                </a:lnTo>
                <a:lnTo>
                  <a:pt x="102742" y="147700"/>
                </a:lnTo>
                <a:lnTo>
                  <a:pt x="96339" y="153060"/>
                </a:lnTo>
                <a:lnTo>
                  <a:pt x="59174" y="170437"/>
                </a:lnTo>
                <a:lnTo>
                  <a:pt x="52197" y="170814"/>
                </a:lnTo>
                <a:lnTo>
                  <a:pt x="44958" y="170814"/>
                </a:lnTo>
                <a:lnTo>
                  <a:pt x="10287" y="150749"/>
                </a:lnTo>
                <a:lnTo>
                  <a:pt x="0" y="10782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34890" y="2283714"/>
            <a:ext cx="139827" cy="1799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01133" y="2284222"/>
            <a:ext cx="120650" cy="174625"/>
          </a:xfrm>
          <a:custGeom>
            <a:avLst/>
            <a:gdLst/>
            <a:ahLst/>
            <a:cxnLst/>
            <a:rect l="l" t="t" r="r" b="b"/>
            <a:pathLst>
              <a:path w="120650" h="174625">
                <a:moveTo>
                  <a:pt x="62737" y="0"/>
                </a:moveTo>
                <a:lnTo>
                  <a:pt x="107695" y="8508"/>
                </a:lnTo>
                <a:lnTo>
                  <a:pt x="114045" y="12064"/>
                </a:lnTo>
                <a:lnTo>
                  <a:pt x="114045" y="41910"/>
                </a:lnTo>
                <a:lnTo>
                  <a:pt x="112649" y="41910"/>
                </a:lnTo>
                <a:lnTo>
                  <a:pt x="107096" y="37933"/>
                </a:lnTo>
                <a:lnTo>
                  <a:pt x="101282" y="34385"/>
                </a:lnTo>
                <a:lnTo>
                  <a:pt x="62102" y="23622"/>
                </a:lnTo>
                <a:lnTo>
                  <a:pt x="52958" y="23622"/>
                </a:lnTo>
                <a:lnTo>
                  <a:pt x="45084" y="25526"/>
                </a:lnTo>
                <a:lnTo>
                  <a:pt x="38734" y="29463"/>
                </a:lnTo>
                <a:lnTo>
                  <a:pt x="32384" y="33274"/>
                </a:lnTo>
                <a:lnTo>
                  <a:pt x="29209" y="39115"/>
                </a:lnTo>
                <a:lnTo>
                  <a:pt x="29209" y="46989"/>
                </a:lnTo>
                <a:lnTo>
                  <a:pt x="29209" y="53975"/>
                </a:lnTo>
                <a:lnTo>
                  <a:pt x="57276" y="72008"/>
                </a:lnTo>
                <a:lnTo>
                  <a:pt x="61849" y="73151"/>
                </a:lnTo>
                <a:lnTo>
                  <a:pt x="66928" y="74167"/>
                </a:lnTo>
                <a:lnTo>
                  <a:pt x="72136" y="75183"/>
                </a:lnTo>
                <a:lnTo>
                  <a:pt x="77469" y="76453"/>
                </a:lnTo>
                <a:lnTo>
                  <a:pt x="114944" y="98976"/>
                </a:lnTo>
                <a:lnTo>
                  <a:pt x="120141" y="122300"/>
                </a:lnTo>
                <a:lnTo>
                  <a:pt x="120141" y="129412"/>
                </a:lnTo>
                <a:lnTo>
                  <a:pt x="118744" y="136270"/>
                </a:lnTo>
                <a:lnTo>
                  <a:pt x="115950" y="142620"/>
                </a:lnTo>
                <a:lnTo>
                  <a:pt x="113156" y="149098"/>
                </a:lnTo>
                <a:lnTo>
                  <a:pt x="77335" y="172100"/>
                </a:lnTo>
                <a:lnTo>
                  <a:pt x="55117" y="174243"/>
                </a:lnTo>
                <a:lnTo>
                  <a:pt x="46952" y="173960"/>
                </a:lnTo>
                <a:lnTo>
                  <a:pt x="5072" y="162798"/>
                </a:lnTo>
                <a:lnTo>
                  <a:pt x="0" y="160274"/>
                </a:lnTo>
                <a:lnTo>
                  <a:pt x="0" y="128904"/>
                </a:lnTo>
                <a:lnTo>
                  <a:pt x="1396" y="128904"/>
                </a:lnTo>
                <a:lnTo>
                  <a:pt x="3809" y="130810"/>
                </a:lnTo>
                <a:lnTo>
                  <a:pt x="6603" y="132841"/>
                </a:lnTo>
                <a:lnTo>
                  <a:pt x="9778" y="135127"/>
                </a:lnTo>
                <a:lnTo>
                  <a:pt x="13080" y="137413"/>
                </a:lnTo>
                <a:lnTo>
                  <a:pt x="17399" y="139826"/>
                </a:lnTo>
                <a:lnTo>
                  <a:pt x="22732" y="142239"/>
                </a:lnTo>
                <a:lnTo>
                  <a:pt x="27431" y="144399"/>
                </a:lnTo>
                <a:lnTo>
                  <a:pt x="32765" y="146430"/>
                </a:lnTo>
                <a:lnTo>
                  <a:pt x="38353" y="148081"/>
                </a:lnTo>
                <a:lnTo>
                  <a:pt x="44068" y="149732"/>
                </a:lnTo>
                <a:lnTo>
                  <a:pt x="50037" y="150622"/>
                </a:lnTo>
                <a:lnTo>
                  <a:pt x="56133" y="150622"/>
                </a:lnTo>
                <a:lnTo>
                  <a:pt x="60705" y="150622"/>
                </a:lnTo>
                <a:lnTo>
                  <a:pt x="81787" y="145033"/>
                </a:lnTo>
                <a:lnTo>
                  <a:pt x="85216" y="142748"/>
                </a:lnTo>
                <a:lnTo>
                  <a:pt x="87756" y="140335"/>
                </a:lnTo>
                <a:lnTo>
                  <a:pt x="89280" y="137794"/>
                </a:lnTo>
                <a:lnTo>
                  <a:pt x="90804" y="135254"/>
                </a:lnTo>
                <a:lnTo>
                  <a:pt x="91566" y="131317"/>
                </a:lnTo>
                <a:lnTo>
                  <a:pt x="91566" y="126237"/>
                </a:lnTo>
                <a:lnTo>
                  <a:pt x="91566" y="119506"/>
                </a:lnTo>
                <a:lnTo>
                  <a:pt x="66928" y="102615"/>
                </a:lnTo>
                <a:lnTo>
                  <a:pt x="63372" y="101726"/>
                </a:lnTo>
                <a:lnTo>
                  <a:pt x="58674" y="100711"/>
                </a:lnTo>
                <a:lnTo>
                  <a:pt x="52958" y="99567"/>
                </a:lnTo>
                <a:lnTo>
                  <a:pt x="47116" y="98298"/>
                </a:lnTo>
                <a:lnTo>
                  <a:pt x="9270" y="78612"/>
                </a:lnTo>
                <a:lnTo>
                  <a:pt x="634" y="50673"/>
                </a:lnTo>
                <a:lnTo>
                  <a:pt x="1704" y="40010"/>
                </a:lnTo>
                <a:lnTo>
                  <a:pt x="26822" y="7929"/>
                </a:lnTo>
                <a:lnTo>
                  <a:pt x="49353" y="881"/>
                </a:lnTo>
                <a:lnTo>
                  <a:pt x="62737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8252" y="2222880"/>
            <a:ext cx="27940" cy="231775"/>
          </a:xfrm>
          <a:custGeom>
            <a:avLst/>
            <a:gdLst/>
            <a:ahLst/>
            <a:cxnLst/>
            <a:rect l="l" t="t" r="r" b="b"/>
            <a:pathLst>
              <a:path w="27939" h="231775">
                <a:moveTo>
                  <a:pt x="0" y="0"/>
                </a:moveTo>
                <a:lnTo>
                  <a:pt x="27939" y="0"/>
                </a:lnTo>
                <a:lnTo>
                  <a:pt x="27939" y="231648"/>
                </a:lnTo>
                <a:lnTo>
                  <a:pt x="0" y="23164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35548" y="2218308"/>
            <a:ext cx="574167" cy="2453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96025" y="2218308"/>
            <a:ext cx="1287399" cy="30365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27657" y="2218308"/>
            <a:ext cx="2359279" cy="6111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55255" y="2218308"/>
            <a:ext cx="977265" cy="30365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4623" y="2601595"/>
            <a:ext cx="946099" cy="2278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13301" y="2584069"/>
            <a:ext cx="879729" cy="3036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19140" y="2588641"/>
            <a:ext cx="281940" cy="235585"/>
          </a:xfrm>
          <a:custGeom>
            <a:avLst/>
            <a:gdLst/>
            <a:ahLst/>
            <a:cxnLst/>
            <a:rect l="l" t="t" r="r" b="b"/>
            <a:pathLst>
              <a:path w="281939" h="235585">
                <a:moveTo>
                  <a:pt x="214884" y="60706"/>
                </a:moveTo>
                <a:lnTo>
                  <a:pt x="170682" y="74207"/>
                </a:lnTo>
                <a:lnTo>
                  <a:pt x="143256" y="112950"/>
                </a:lnTo>
                <a:lnTo>
                  <a:pt x="137922" y="149479"/>
                </a:lnTo>
                <a:lnTo>
                  <a:pt x="139301" y="168886"/>
                </a:lnTo>
                <a:lnTo>
                  <a:pt x="159893" y="213106"/>
                </a:lnTo>
                <a:lnTo>
                  <a:pt x="202826" y="234055"/>
                </a:lnTo>
                <a:lnTo>
                  <a:pt x="221614" y="235458"/>
                </a:lnTo>
                <a:lnTo>
                  <a:pt x="228346" y="235458"/>
                </a:lnTo>
                <a:lnTo>
                  <a:pt x="266192" y="226313"/>
                </a:lnTo>
                <a:lnTo>
                  <a:pt x="271145" y="224409"/>
                </a:lnTo>
                <a:lnTo>
                  <a:pt x="278384" y="221487"/>
                </a:lnTo>
                <a:lnTo>
                  <a:pt x="278384" y="211074"/>
                </a:lnTo>
                <a:lnTo>
                  <a:pt x="221234" y="211074"/>
                </a:lnTo>
                <a:lnTo>
                  <a:pt x="209067" y="210119"/>
                </a:lnTo>
                <a:lnTo>
                  <a:pt x="174567" y="187209"/>
                </a:lnTo>
                <a:lnTo>
                  <a:pt x="166370" y="151384"/>
                </a:lnTo>
                <a:lnTo>
                  <a:pt x="281559" y="151384"/>
                </a:lnTo>
                <a:lnTo>
                  <a:pt x="281520" y="134874"/>
                </a:lnTo>
                <a:lnTo>
                  <a:pt x="281371" y="129921"/>
                </a:lnTo>
                <a:lnTo>
                  <a:pt x="166370" y="129921"/>
                </a:lnTo>
                <a:lnTo>
                  <a:pt x="167005" y="122936"/>
                </a:lnTo>
                <a:lnTo>
                  <a:pt x="189103" y="89408"/>
                </a:lnTo>
                <a:lnTo>
                  <a:pt x="205867" y="83820"/>
                </a:lnTo>
                <a:lnTo>
                  <a:pt x="266979" y="83820"/>
                </a:lnTo>
                <a:lnTo>
                  <a:pt x="263144" y="79248"/>
                </a:lnTo>
                <a:lnTo>
                  <a:pt x="222384" y="60989"/>
                </a:lnTo>
                <a:lnTo>
                  <a:pt x="214884" y="60706"/>
                </a:lnTo>
                <a:close/>
              </a:path>
              <a:path w="281939" h="235585">
                <a:moveTo>
                  <a:pt x="28067" y="0"/>
                </a:moveTo>
                <a:lnTo>
                  <a:pt x="0" y="0"/>
                </a:lnTo>
                <a:lnTo>
                  <a:pt x="0" y="231648"/>
                </a:lnTo>
                <a:lnTo>
                  <a:pt x="28067" y="231648"/>
                </a:lnTo>
                <a:lnTo>
                  <a:pt x="28067" y="162051"/>
                </a:lnTo>
                <a:lnTo>
                  <a:pt x="38988" y="151384"/>
                </a:lnTo>
                <a:lnTo>
                  <a:pt x="73563" y="151384"/>
                </a:lnTo>
                <a:lnTo>
                  <a:pt x="60935" y="135636"/>
                </a:lnTo>
                <a:lnTo>
                  <a:pt x="28067" y="135636"/>
                </a:lnTo>
                <a:lnTo>
                  <a:pt x="28067" y="0"/>
                </a:lnTo>
                <a:close/>
              </a:path>
              <a:path w="281939" h="235585">
                <a:moveTo>
                  <a:pt x="73563" y="151384"/>
                </a:moveTo>
                <a:lnTo>
                  <a:pt x="38988" y="151384"/>
                </a:lnTo>
                <a:lnTo>
                  <a:pt x="101092" y="231648"/>
                </a:lnTo>
                <a:lnTo>
                  <a:pt x="137922" y="231648"/>
                </a:lnTo>
                <a:lnTo>
                  <a:pt x="73563" y="151384"/>
                </a:lnTo>
                <a:close/>
              </a:path>
              <a:path w="281939" h="235585">
                <a:moveTo>
                  <a:pt x="278384" y="191008"/>
                </a:moveTo>
                <a:lnTo>
                  <a:pt x="276860" y="191008"/>
                </a:lnTo>
                <a:lnTo>
                  <a:pt x="274574" y="192786"/>
                </a:lnTo>
                <a:lnTo>
                  <a:pt x="271653" y="194818"/>
                </a:lnTo>
                <a:lnTo>
                  <a:pt x="233425" y="210312"/>
                </a:lnTo>
                <a:lnTo>
                  <a:pt x="227457" y="211074"/>
                </a:lnTo>
                <a:lnTo>
                  <a:pt x="278384" y="211074"/>
                </a:lnTo>
                <a:lnTo>
                  <a:pt x="278384" y="191008"/>
                </a:lnTo>
                <a:close/>
              </a:path>
              <a:path w="281939" h="235585">
                <a:moveTo>
                  <a:pt x="128650" y="65405"/>
                </a:moveTo>
                <a:lnTo>
                  <a:pt x="93853" y="65405"/>
                </a:lnTo>
                <a:lnTo>
                  <a:pt x="28067" y="135636"/>
                </a:lnTo>
                <a:lnTo>
                  <a:pt x="60935" y="135636"/>
                </a:lnTo>
                <a:lnTo>
                  <a:pt x="60325" y="134874"/>
                </a:lnTo>
                <a:lnTo>
                  <a:pt x="128650" y="65405"/>
                </a:lnTo>
                <a:close/>
              </a:path>
              <a:path w="281939" h="235585">
                <a:moveTo>
                  <a:pt x="266979" y="83820"/>
                </a:moveTo>
                <a:lnTo>
                  <a:pt x="220725" y="83820"/>
                </a:lnTo>
                <a:lnTo>
                  <a:pt x="227075" y="84836"/>
                </a:lnTo>
                <a:lnTo>
                  <a:pt x="232283" y="87122"/>
                </a:lnTo>
                <a:lnTo>
                  <a:pt x="251587" y="110489"/>
                </a:lnTo>
                <a:lnTo>
                  <a:pt x="253237" y="115950"/>
                </a:lnTo>
                <a:lnTo>
                  <a:pt x="254126" y="122428"/>
                </a:lnTo>
                <a:lnTo>
                  <a:pt x="254381" y="129921"/>
                </a:lnTo>
                <a:lnTo>
                  <a:pt x="281371" y="129921"/>
                </a:lnTo>
                <a:lnTo>
                  <a:pt x="271049" y="89820"/>
                </a:lnTo>
                <a:lnTo>
                  <a:pt x="267358" y="84272"/>
                </a:lnTo>
                <a:lnTo>
                  <a:pt x="266979" y="83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14569" y="2584069"/>
            <a:ext cx="290703" cy="24460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9953" y="2584069"/>
            <a:ext cx="1126236" cy="30365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59600" y="2584069"/>
            <a:ext cx="504951" cy="2453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9377" y="3096260"/>
            <a:ext cx="159550" cy="1706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6858" y="3033014"/>
            <a:ext cx="808228" cy="2353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17141" y="3162077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576" y="0"/>
                </a:lnTo>
              </a:path>
            </a:pathLst>
          </a:custGeom>
          <a:ln w="23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17141" y="3150171"/>
            <a:ext cx="167640" cy="24130"/>
          </a:xfrm>
          <a:custGeom>
            <a:avLst/>
            <a:gdLst/>
            <a:ahLst/>
            <a:cxnLst/>
            <a:rect l="l" t="t" r="r" b="b"/>
            <a:pathLst>
              <a:path w="167639" h="24130">
                <a:moveTo>
                  <a:pt x="0" y="23812"/>
                </a:moveTo>
                <a:lnTo>
                  <a:pt x="167576" y="23812"/>
                </a:lnTo>
                <a:lnTo>
                  <a:pt x="167576" y="0"/>
                </a:lnTo>
                <a:lnTo>
                  <a:pt x="0" y="0"/>
                </a:lnTo>
                <a:lnTo>
                  <a:pt x="0" y="23812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33852" y="3022980"/>
            <a:ext cx="1426083" cy="30200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25136" y="3022980"/>
            <a:ext cx="900684" cy="30365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95594" y="3027552"/>
            <a:ext cx="750570" cy="236220"/>
          </a:xfrm>
          <a:custGeom>
            <a:avLst/>
            <a:gdLst/>
            <a:ahLst/>
            <a:cxnLst/>
            <a:rect l="l" t="t" r="r" b="b"/>
            <a:pathLst>
              <a:path w="750570" h="236220">
                <a:moveTo>
                  <a:pt x="468375" y="65405"/>
                </a:moveTo>
                <a:lnTo>
                  <a:pt x="440435" y="65405"/>
                </a:lnTo>
                <a:lnTo>
                  <a:pt x="440522" y="176149"/>
                </a:lnTo>
                <a:lnTo>
                  <a:pt x="450722" y="216154"/>
                </a:lnTo>
                <a:lnTo>
                  <a:pt x="485393" y="236220"/>
                </a:lnTo>
                <a:lnTo>
                  <a:pt x="492632" y="236220"/>
                </a:lnTo>
                <a:lnTo>
                  <a:pt x="530526" y="223123"/>
                </a:lnTo>
                <a:lnTo>
                  <a:pt x="543178" y="213106"/>
                </a:lnTo>
                <a:lnTo>
                  <a:pt x="571118" y="213106"/>
                </a:lnTo>
                <a:lnTo>
                  <a:pt x="571118" y="209550"/>
                </a:lnTo>
                <a:lnTo>
                  <a:pt x="492632" y="209550"/>
                </a:lnTo>
                <a:lnTo>
                  <a:pt x="487044" y="208534"/>
                </a:lnTo>
                <a:lnTo>
                  <a:pt x="468375" y="168783"/>
                </a:lnTo>
                <a:lnTo>
                  <a:pt x="468375" y="65405"/>
                </a:lnTo>
                <a:close/>
              </a:path>
              <a:path w="750570" h="236220">
                <a:moveTo>
                  <a:pt x="571118" y="213106"/>
                </a:moveTo>
                <a:lnTo>
                  <a:pt x="543178" y="213106"/>
                </a:lnTo>
                <a:lnTo>
                  <a:pt x="543178" y="231648"/>
                </a:lnTo>
                <a:lnTo>
                  <a:pt x="571118" y="231648"/>
                </a:lnTo>
                <a:lnTo>
                  <a:pt x="571118" y="213106"/>
                </a:lnTo>
                <a:close/>
              </a:path>
              <a:path w="750570" h="236220">
                <a:moveTo>
                  <a:pt x="571118" y="65405"/>
                </a:moveTo>
                <a:lnTo>
                  <a:pt x="543178" y="65405"/>
                </a:lnTo>
                <a:lnTo>
                  <a:pt x="543178" y="189484"/>
                </a:lnTo>
                <a:lnTo>
                  <a:pt x="538202" y="193528"/>
                </a:lnTo>
                <a:lnTo>
                  <a:pt x="506856" y="209550"/>
                </a:lnTo>
                <a:lnTo>
                  <a:pt x="571118" y="209550"/>
                </a:lnTo>
                <a:lnTo>
                  <a:pt x="571118" y="65405"/>
                </a:lnTo>
                <a:close/>
              </a:path>
              <a:path w="750570" h="236220">
                <a:moveTo>
                  <a:pt x="27939" y="65405"/>
                </a:moveTo>
                <a:lnTo>
                  <a:pt x="0" y="65405"/>
                </a:lnTo>
                <a:lnTo>
                  <a:pt x="86" y="176149"/>
                </a:lnTo>
                <a:lnTo>
                  <a:pt x="10286" y="216154"/>
                </a:lnTo>
                <a:lnTo>
                  <a:pt x="44957" y="236220"/>
                </a:lnTo>
                <a:lnTo>
                  <a:pt x="52196" y="236220"/>
                </a:lnTo>
                <a:lnTo>
                  <a:pt x="90090" y="223123"/>
                </a:lnTo>
                <a:lnTo>
                  <a:pt x="102742" y="213106"/>
                </a:lnTo>
                <a:lnTo>
                  <a:pt x="130682" y="213106"/>
                </a:lnTo>
                <a:lnTo>
                  <a:pt x="130682" y="209550"/>
                </a:lnTo>
                <a:lnTo>
                  <a:pt x="52196" y="209550"/>
                </a:lnTo>
                <a:lnTo>
                  <a:pt x="46608" y="208534"/>
                </a:lnTo>
                <a:lnTo>
                  <a:pt x="27939" y="168783"/>
                </a:lnTo>
                <a:lnTo>
                  <a:pt x="27939" y="65405"/>
                </a:lnTo>
                <a:close/>
              </a:path>
              <a:path w="750570" h="236220">
                <a:moveTo>
                  <a:pt x="130682" y="213106"/>
                </a:moveTo>
                <a:lnTo>
                  <a:pt x="102742" y="213106"/>
                </a:lnTo>
                <a:lnTo>
                  <a:pt x="102742" y="231648"/>
                </a:lnTo>
                <a:lnTo>
                  <a:pt x="130682" y="231648"/>
                </a:lnTo>
                <a:lnTo>
                  <a:pt x="130682" y="213106"/>
                </a:lnTo>
                <a:close/>
              </a:path>
              <a:path w="750570" h="236220">
                <a:moveTo>
                  <a:pt x="130682" y="65405"/>
                </a:moveTo>
                <a:lnTo>
                  <a:pt x="102742" y="65405"/>
                </a:lnTo>
                <a:lnTo>
                  <a:pt x="102742" y="189484"/>
                </a:lnTo>
                <a:lnTo>
                  <a:pt x="97766" y="193528"/>
                </a:lnTo>
                <a:lnTo>
                  <a:pt x="66420" y="209550"/>
                </a:lnTo>
                <a:lnTo>
                  <a:pt x="130682" y="209550"/>
                </a:lnTo>
                <a:lnTo>
                  <a:pt x="130682" y="65405"/>
                </a:lnTo>
                <a:close/>
              </a:path>
              <a:path w="750570" h="236220">
                <a:moveTo>
                  <a:pt x="198373" y="65405"/>
                </a:moveTo>
                <a:lnTo>
                  <a:pt x="170306" y="65405"/>
                </a:lnTo>
                <a:lnTo>
                  <a:pt x="170306" y="231648"/>
                </a:lnTo>
                <a:lnTo>
                  <a:pt x="198373" y="231648"/>
                </a:lnTo>
                <a:lnTo>
                  <a:pt x="198373" y="107442"/>
                </a:lnTo>
                <a:lnTo>
                  <a:pt x="203658" y="103179"/>
                </a:lnTo>
                <a:lnTo>
                  <a:pt x="234568" y="87375"/>
                </a:lnTo>
                <a:lnTo>
                  <a:pt x="293837" y="87375"/>
                </a:lnTo>
                <a:lnTo>
                  <a:pt x="293221" y="85836"/>
                </a:lnTo>
                <a:lnTo>
                  <a:pt x="291860" y="83820"/>
                </a:lnTo>
                <a:lnTo>
                  <a:pt x="198373" y="83820"/>
                </a:lnTo>
                <a:lnTo>
                  <a:pt x="198373" y="65405"/>
                </a:lnTo>
                <a:close/>
              </a:path>
              <a:path w="750570" h="236220">
                <a:moveTo>
                  <a:pt x="293837" y="87375"/>
                </a:moveTo>
                <a:lnTo>
                  <a:pt x="248538" y="87375"/>
                </a:lnTo>
                <a:lnTo>
                  <a:pt x="254126" y="88392"/>
                </a:lnTo>
                <a:lnTo>
                  <a:pt x="262254" y="92456"/>
                </a:lnTo>
                <a:lnTo>
                  <a:pt x="273050" y="129286"/>
                </a:lnTo>
                <a:lnTo>
                  <a:pt x="273050" y="231648"/>
                </a:lnTo>
                <a:lnTo>
                  <a:pt x="300989" y="231648"/>
                </a:lnTo>
                <a:lnTo>
                  <a:pt x="300899" y="122174"/>
                </a:lnTo>
                <a:lnTo>
                  <a:pt x="300130" y="109267"/>
                </a:lnTo>
                <a:lnTo>
                  <a:pt x="297545" y="96647"/>
                </a:lnTo>
                <a:lnTo>
                  <a:pt x="293837" y="87375"/>
                </a:lnTo>
                <a:close/>
              </a:path>
              <a:path w="750570" h="236220">
                <a:moveTo>
                  <a:pt x="248792" y="60706"/>
                </a:moveTo>
                <a:lnTo>
                  <a:pt x="210740" y="73914"/>
                </a:lnTo>
                <a:lnTo>
                  <a:pt x="198373" y="83820"/>
                </a:lnTo>
                <a:lnTo>
                  <a:pt x="291860" y="83820"/>
                </a:lnTo>
                <a:lnTo>
                  <a:pt x="260411" y="61725"/>
                </a:lnTo>
                <a:lnTo>
                  <a:pt x="248792" y="60706"/>
                </a:lnTo>
                <a:close/>
              </a:path>
              <a:path w="750570" h="236220">
                <a:moveTo>
                  <a:pt x="370839" y="88519"/>
                </a:moveTo>
                <a:lnTo>
                  <a:pt x="342772" y="88519"/>
                </a:lnTo>
                <a:lnTo>
                  <a:pt x="342882" y="182499"/>
                </a:lnTo>
                <a:lnTo>
                  <a:pt x="355600" y="221869"/>
                </a:lnTo>
                <a:lnTo>
                  <a:pt x="391286" y="234823"/>
                </a:lnTo>
                <a:lnTo>
                  <a:pt x="395858" y="234823"/>
                </a:lnTo>
                <a:lnTo>
                  <a:pt x="400938" y="234442"/>
                </a:lnTo>
                <a:lnTo>
                  <a:pt x="406272" y="233552"/>
                </a:lnTo>
                <a:lnTo>
                  <a:pt x="411733" y="232791"/>
                </a:lnTo>
                <a:lnTo>
                  <a:pt x="417067" y="231648"/>
                </a:lnTo>
                <a:lnTo>
                  <a:pt x="422275" y="230124"/>
                </a:lnTo>
                <a:lnTo>
                  <a:pt x="422275" y="210312"/>
                </a:lnTo>
                <a:lnTo>
                  <a:pt x="391794" y="210312"/>
                </a:lnTo>
                <a:lnTo>
                  <a:pt x="386588" y="209423"/>
                </a:lnTo>
                <a:lnTo>
                  <a:pt x="382904" y="207645"/>
                </a:lnTo>
                <a:lnTo>
                  <a:pt x="379094" y="205994"/>
                </a:lnTo>
                <a:lnTo>
                  <a:pt x="376300" y="203326"/>
                </a:lnTo>
                <a:lnTo>
                  <a:pt x="372744" y="195961"/>
                </a:lnTo>
                <a:lnTo>
                  <a:pt x="371601" y="191643"/>
                </a:lnTo>
                <a:lnTo>
                  <a:pt x="371220" y="187071"/>
                </a:lnTo>
                <a:lnTo>
                  <a:pt x="370966" y="182499"/>
                </a:lnTo>
                <a:lnTo>
                  <a:pt x="370839" y="88519"/>
                </a:lnTo>
                <a:close/>
              </a:path>
              <a:path w="750570" h="236220">
                <a:moveTo>
                  <a:pt x="422275" y="204977"/>
                </a:moveTo>
                <a:lnTo>
                  <a:pt x="420623" y="204977"/>
                </a:lnTo>
                <a:lnTo>
                  <a:pt x="418718" y="205867"/>
                </a:lnTo>
                <a:lnTo>
                  <a:pt x="415670" y="207010"/>
                </a:lnTo>
                <a:lnTo>
                  <a:pt x="411479" y="208280"/>
                </a:lnTo>
                <a:lnTo>
                  <a:pt x="407161" y="209676"/>
                </a:lnTo>
                <a:lnTo>
                  <a:pt x="402716" y="210312"/>
                </a:lnTo>
                <a:lnTo>
                  <a:pt x="422275" y="210312"/>
                </a:lnTo>
                <a:lnTo>
                  <a:pt x="422275" y="204977"/>
                </a:lnTo>
                <a:close/>
              </a:path>
              <a:path w="750570" h="236220">
                <a:moveTo>
                  <a:pt x="422275" y="65405"/>
                </a:moveTo>
                <a:lnTo>
                  <a:pt x="323976" y="65405"/>
                </a:lnTo>
                <a:lnTo>
                  <a:pt x="323976" y="88519"/>
                </a:lnTo>
                <a:lnTo>
                  <a:pt x="422275" y="88519"/>
                </a:lnTo>
                <a:lnTo>
                  <a:pt x="422275" y="65405"/>
                </a:lnTo>
                <a:close/>
              </a:path>
              <a:path w="750570" h="236220">
                <a:moveTo>
                  <a:pt x="370839" y="17525"/>
                </a:moveTo>
                <a:lnTo>
                  <a:pt x="342772" y="17525"/>
                </a:lnTo>
                <a:lnTo>
                  <a:pt x="342772" y="65405"/>
                </a:lnTo>
                <a:lnTo>
                  <a:pt x="370839" y="65405"/>
                </a:lnTo>
                <a:lnTo>
                  <a:pt x="370839" y="17525"/>
                </a:lnTo>
                <a:close/>
              </a:path>
              <a:path w="750570" h="236220">
                <a:moveTo>
                  <a:pt x="640333" y="0"/>
                </a:moveTo>
                <a:lnTo>
                  <a:pt x="612266" y="0"/>
                </a:lnTo>
                <a:lnTo>
                  <a:pt x="612266" y="231648"/>
                </a:lnTo>
                <a:lnTo>
                  <a:pt x="640333" y="231648"/>
                </a:lnTo>
                <a:lnTo>
                  <a:pt x="640333" y="162051"/>
                </a:lnTo>
                <a:lnTo>
                  <a:pt x="651255" y="151384"/>
                </a:lnTo>
                <a:lnTo>
                  <a:pt x="685830" y="151384"/>
                </a:lnTo>
                <a:lnTo>
                  <a:pt x="673202" y="135636"/>
                </a:lnTo>
                <a:lnTo>
                  <a:pt x="640333" y="135636"/>
                </a:lnTo>
                <a:lnTo>
                  <a:pt x="640333" y="0"/>
                </a:lnTo>
                <a:close/>
              </a:path>
              <a:path w="750570" h="236220">
                <a:moveTo>
                  <a:pt x="685830" y="151384"/>
                </a:moveTo>
                <a:lnTo>
                  <a:pt x="651255" y="151384"/>
                </a:lnTo>
                <a:lnTo>
                  <a:pt x="713358" y="231648"/>
                </a:lnTo>
                <a:lnTo>
                  <a:pt x="750188" y="231648"/>
                </a:lnTo>
                <a:lnTo>
                  <a:pt x="685830" y="151384"/>
                </a:lnTo>
                <a:close/>
              </a:path>
              <a:path w="750570" h="236220">
                <a:moveTo>
                  <a:pt x="740917" y="65405"/>
                </a:moveTo>
                <a:lnTo>
                  <a:pt x="706120" y="65405"/>
                </a:lnTo>
                <a:lnTo>
                  <a:pt x="640333" y="135636"/>
                </a:lnTo>
                <a:lnTo>
                  <a:pt x="673202" y="135636"/>
                </a:lnTo>
                <a:lnTo>
                  <a:pt x="672591" y="134874"/>
                </a:lnTo>
                <a:lnTo>
                  <a:pt x="740917" y="65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36029" y="3092957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10" h="170814">
                <a:moveTo>
                  <a:pt x="0" y="0"/>
                </a:moveTo>
                <a:lnTo>
                  <a:pt x="27940" y="0"/>
                </a:lnTo>
                <a:lnTo>
                  <a:pt x="27940" y="94614"/>
                </a:lnTo>
                <a:lnTo>
                  <a:pt x="27940" y="103377"/>
                </a:lnTo>
                <a:lnTo>
                  <a:pt x="42672" y="141224"/>
                </a:lnTo>
                <a:lnTo>
                  <a:pt x="52197" y="144144"/>
                </a:lnTo>
                <a:lnTo>
                  <a:pt x="59562" y="144144"/>
                </a:lnTo>
                <a:lnTo>
                  <a:pt x="66421" y="144144"/>
                </a:lnTo>
                <a:lnTo>
                  <a:pt x="102743" y="124078"/>
                </a:lnTo>
                <a:lnTo>
                  <a:pt x="102743" y="0"/>
                </a:lnTo>
                <a:lnTo>
                  <a:pt x="130683" y="0"/>
                </a:lnTo>
                <a:lnTo>
                  <a:pt x="130683" y="166242"/>
                </a:lnTo>
                <a:lnTo>
                  <a:pt x="102743" y="166242"/>
                </a:lnTo>
                <a:lnTo>
                  <a:pt x="102743" y="147700"/>
                </a:lnTo>
                <a:lnTo>
                  <a:pt x="96339" y="153060"/>
                </a:lnTo>
                <a:lnTo>
                  <a:pt x="59174" y="170437"/>
                </a:lnTo>
                <a:lnTo>
                  <a:pt x="52197" y="170814"/>
                </a:lnTo>
                <a:lnTo>
                  <a:pt x="44958" y="170814"/>
                </a:lnTo>
                <a:lnTo>
                  <a:pt x="10287" y="150749"/>
                </a:lnTo>
                <a:lnTo>
                  <a:pt x="0" y="10782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91021" y="3088385"/>
            <a:ext cx="139826" cy="1799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65901" y="3088258"/>
            <a:ext cx="130810" cy="171450"/>
          </a:xfrm>
          <a:custGeom>
            <a:avLst/>
            <a:gdLst/>
            <a:ahLst/>
            <a:cxnLst/>
            <a:rect l="l" t="t" r="r" b="b"/>
            <a:pathLst>
              <a:path w="130810" h="171450">
                <a:moveTo>
                  <a:pt x="78486" y="0"/>
                </a:moveTo>
                <a:lnTo>
                  <a:pt x="116839" y="16128"/>
                </a:lnTo>
                <a:lnTo>
                  <a:pt x="130683" y="62991"/>
                </a:lnTo>
                <a:lnTo>
                  <a:pt x="130683" y="170941"/>
                </a:lnTo>
                <a:lnTo>
                  <a:pt x="102743" y="170941"/>
                </a:lnTo>
                <a:lnTo>
                  <a:pt x="102743" y="76200"/>
                </a:lnTo>
                <a:lnTo>
                  <a:pt x="102743" y="68579"/>
                </a:lnTo>
                <a:lnTo>
                  <a:pt x="102362" y="61467"/>
                </a:lnTo>
                <a:lnTo>
                  <a:pt x="101600" y="54863"/>
                </a:lnTo>
                <a:lnTo>
                  <a:pt x="100837" y="48260"/>
                </a:lnTo>
                <a:lnTo>
                  <a:pt x="78232" y="26669"/>
                </a:lnTo>
                <a:lnTo>
                  <a:pt x="71247" y="26669"/>
                </a:lnTo>
                <a:lnTo>
                  <a:pt x="64262" y="26669"/>
                </a:lnTo>
                <a:lnTo>
                  <a:pt x="28066" y="46736"/>
                </a:lnTo>
                <a:lnTo>
                  <a:pt x="28066" y="170941"/>
                </a:lnTo>
                <a:lnTo>
                  <a:pt x="0" y="170941"/>
                </a:lnTo>
                <a:lnTo>
                  <a:pt x="0" y="4699"/>
                </a:lnTo>
                <a:lnTo>
                  <a:pt x="28066" y="4699"/>
                </a:lnTo>
                <a:lnTo>
                  <a:pt x="28066" y="23113"/>
                </a:lnTo>
                <a:lnTo>
                  <a:pt x="34256" y="17827"/>
                </a:lnTo>
                <a:lnTo>
                  <a:pt x="71796" y="379"/>
                </a:lnTo>
                <a:lnTo>
                  <a:pt x="78486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19571" y="3045079"/>
            <a:ext cx="98425" cy="217804"/>
          </a:xfrm>
          <a:custGeom>
            <a:avLst/>
            <a:gdLst/>
            <a:ahLst/>
            <a:cxnLst/>
            <a:rect l="l" t="t" r="r" b="b"/>
            <a:pathLst>
              <a:path w="98425" h="217804">
                <a:moveTo>
                  <a:pt x="18795" y="0"/>
                </a:moveTo>
                <a:lnTo>
                  <a:pt x="46862" y="0"/>
                </a:lnTo>
                <a:lnTo>
                  <a:pt x="46862" y="47879"/>
                </a:lnTo>
                <a:lnTo>
                  <a:pt x="98298" y="47879"/>
                </a:lnTo>
                <a:lnTo>
                  <a:pt x="98298" y="70993"/>
                </a:lnTo>
                <a:lnTo>
                  <a:pt x="46862" y="70993"/>
                </a:lnTo>
                <a:lnTo>
                  <a:pt x="46862" y="150113"/>
                </a:lnTo>
                <a:lnTo>
                  <a:pt x="46862" y="158496"/>
                </a:lnTo>
                <a:lnTo>
                  <a:pt x="46989" y="164973"/>
                </a:lnTo>
                <a:lnTo>
                  <a:pt x="47243" y="169545"/>
                </a:lnTo>
                <a:lnTo>
                  <a:pt x="47625" y="174117"/>
                </a:lnTo>
                <a:lnTo>
                  <a:pt x="48767" y="178435"/>
                </a:lnTo>
                <a:lnTo>
                  <a:pt x="50673" y="182372"/>
                </a:lnTo>
                <a:lnTo>
                  <a:pt x="52324" y="185800"/>
                </a:lnTo>
                <a:lnTo>
                  <a:pt x="55117" y="188468"/>
                </a:lnTo>
                <a:lnTo>
                  <a:pt x="58927" y="190119"/>
                </a:lnTo>
                <a:lnTo>
                  <a:pt x="62611" y="191897"/>
                </a:lnTo>
                <a:lnTo>
                  <a:pt x="67817" y="192786"/>
                </a:lnTo>
                <a:lnTo>
                  <a:pt x="74167" y="192786"/>
                </a:lnTo>
                <a:lnTo>
                  <a:pt x="78739" y="192786"/>
                </a:lnTo>
                <a:lnTo>
                  <a:pt x="83184" y="192150"/>
                </a:lnTo>
                <a:lnTo>
                  <a:pt x="87502" y="190754"/>
                </a:lnTo>
                <a:lnTo>
                  <a:pt x="91693" y="189484"/>
                </a:lnTo>
                <a:lnTo>
                  <a:pt x="94741" y="188341"/>
                </a:lnTo>
                <a:lnTo>
                  <a:pt x="96646" y="187451"/>
                </a:lnTo>
                <a:lnTo>
                  <a:pt x="98298" y="187451"/>
                </a:lnTo>
                <a:lnTo>
                  <a:pt x="98298" y="212598"/>
                </a:lnTo>
                <a:lnTo>
                  <a:pt x="93090" y="214122"/>
                </a:lnTo>
                <a:lnTo>
                  <a:pt x="87756" y="215265"/>
                </a:lnTo>
                <a:lnTo>
                  <a:pt x="82295" y="216026"/>
                </a:lnTo>
                <a:lnTo>
                  <a:pt x="76962" y="216916"/>
                </a:lnTo>
                <a:lnTo>
                  <a:pt x="71881" y="217297"/>
                </a:lnTo>
                <a:lnTo>
                  <a:pt x="67309" y="217297"/>
                </a:lnTo>
                <a:lnTo>
                  <a:pt x="26029" y="196842"/>
                </a:lnTo>
                <a:lnTo>
                  <a:pt x="18795" y="163195"/>
                </a:lnTo>
                <a:lnTo>
                  <a:pt x="18795" y="70993"/>
                </a:lnTo>
                <a:lnTo>
                  <a:pt x="0" y="70993"/>
                </a:lnTo>
                <a:lnTo>
                  <a:pt x="0" y="47879"/>
                </a:lnTo>
                <a:lnTo>
                  <a:pt x="18795" y="47879"/>
                </a:lnTo>
                <a:lnTo>
                  <a:pt x="1879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03289" y="3022980"/>
            <a:ext cx="147066" cy="24079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90029" y="3022980"/>
            <a:ext cx="1642999" cy="30365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4623" y="3449446"/>
            <a:ext cx="1639392" cy="24295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33650" y="3449446"/>
            <a:ext cx="639699" cy="24295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81298" y="3397250"/>
            <a:ext cx="660273" cy="23685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53332" y="3406266"/>
            <a:ext cx="572389" cy="22783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50942" y="3397250"/>
            <a:ext cx="1316101" cy="23685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90869" y="3388740"/>
            <a:ext cx="1279779" cy="30365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3433" y="3904107"/>
            <a:ext cx="165493" cy="16433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41525" y="3966749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576" y="0"/>
                </a:lnTo>
              </a:path>
            </a:pathLst>
          </a:custGeom>
          <a:ln w="23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41525" y="3954843"/>
            <a:ext cx="167640" cy="24130"/>
          </a:xfrm>
          <a:custGeom>
            <a:avLst/>
            <a:gdLst/>
            <a:ahLst/>
            <a:cxnLst/>
            <a:rect l="l" t="t" r="r" b="b"/>
            <a:pathLst>
              <a:path w="167639" h="24129">
                <a:moveTo>
                  <a:pt x="0" y="23812"/>
                </a:moveTo>
                <a:lnTo>
                  <a:pt x="167576" y="23812"/>
                </a:lnTo>
                <a:lnTo>
                  <a:pt x="167576" y="0"/>
                </a:lnTo>
                <a:lnTo>
                  <a:pt x="0" y="0"/>
                </a:lnTo>
                <a:lnTo>
                  <a:pt x="0" y="23812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85441" y="3888359"/>
            <a:ext cx="1578610" cy="2413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25086" y="3827653"/>
            <a:ext cx="641223" cy="24536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57953" y="3827653"/>
            <a:ext cx="572643" cy="24536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3155" y="3827653"/>
            <a:ext cx="1362824" cy="66941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07507" y="3827653"/>
            <a:ext cx="836168" cy="24536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09029" y="3827653"/>
            <a:ext cx="867537" cy="30200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55255" y="3827653"/>
            <a:ext cx="977265" cy="30365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56282" y="4197984"/>
            <a:ext cx="753745" cy="236220"/>
          </a:xfrm>
          <a:custGeom>
            <a:avLst/>
            <a:gdLst/>
            <a:ahLst/>
            <a:cxnLst/>
            <a:rect l="l" t="t" r="r" b="b"/>
            <a:pathLst>
              <a:path w="753744" h="236220">
                <a:moveTo>
                  <a:pt x="471424" y="65404"/>
                </a:moveTo>
                <a:lnTo>
                  <a:pt x="443484" y="65404"/>
                </a:lnTo>
                <a:lnTo>
                  <a:pt x="443570" y="176148"/>
                </a:lnTo>
                <a:lnTo>
                  <a:pt x="453770" y="216153"/>
                </a:lnTo>
                <a:lnTo>
                  <a:pt x="488442" y="236219"/>
                </a:lnTo>
                <a:lnTo>
                  <a:pt x="495681" y="236219"/>
                </a:lnTo>
                <a:lnTo>
                  <a:pt x="533574" y="223123"/>
                </a:lnTo>
                <a:lnTo>
                  <a:pt x="546226" y="213106"/>
                </a:lnTo>
                <a:lnTo>
                  <a:pt x="574167" y="213106"/>
                </a:lnTo>
                <a:lnTo>
                  <a:pt x="574167" y="209550"/>
                </a:lnTo>
                <a:lnTo>
                  <a:pt x="495681" y="209550"/>
                </a:lnTo>
                <a:lnTo>
                  <a:pt x="490093" y="208533"/>
                </a:lnTo>
                <a:lnTo>
                  <a:pt x="471424" y="168782"/>
                </a:lnTo>
                <a:lnTo>
                  <a:pt x="471424" y="65404"/>
                </a:lnTo>
                <a:close/>
              </a:path>
              <a:path w="753744" h="236220">
                <a:moveTo>
                  <a:pt x="574167" y="213106"/>
                </a:moveTo>
                <a:lnTo>
                  <a:pt x="546226" y="213106"/>
                </a:lnTo>
                <a:lnTo>
                  <a:pt x="546226" y="231520"/>
                </a:lnTo>
                <a:lnTo>
                  <a:pt x="574167" y="231520"/>
                </a:lnTo>
                <a:lnTo>
                  <a:pt x="574167" y="213106"/>
                </a:lnTo>
                <a:close/>
              </a:path>
              <a:path w="753744" h="236220">
                <a:moveTo>
                  <a:pt x="574167" y="65404"/>
                </a:moveTo>
                <a:lnTo>
                  <a:pt x="546226" y="65404"/>
                </a:lnTo>
                <a:lnTo>
                  <a:pt x="546226" y="189483"/>
                </a:lnTo>
                <a:lnTo>
                  <a:pt x="541250" y="193528"/>
                </a:lnTo>
                <a:lnTo>
                  <a:pt x="509905" y="209550"/>
                </a:lnTo>
                <a:lnTo>
                  <a:pt x="574167" y="209550"/>
                </a:lnTo>
                <a:lnTo>
                  <a:pt x="574167" y="65404"/>
                </a:lnTo>
                <a:close/>
              </a:path>
              <a:path w="753744" h="236220">
                <a:moveTo>
                  <a:pt x="27940" y="65404"/>
                </a:moveTo>
                <a:lnTo>
                  <a:pt x="0" y="65404"/>
                </a:lnTo>
                <a:lnTo>
                  <a:pt x="86" y="176148"/>
                </a:lnTo>
                <a:lnTo>
                  <a:pt x="10287" y="216153"/>
                </a:lnTo>
                <a:lnTo>
                  <a:pt x="44957" y="236219"/>
                </a:lnTo>
                <a:lnTo>
                  <a:pt x="52197" y="236219"/>
                </a:lnTo>
                <a:lnTo>
                  <a:pt x="90090" y="223123"/>
                </a:lnTo>
                <a:lnTo>
                  <a:pt x="102743" y="213106"/>
                </a:lnTo>
                <a:lnTo>
                  <a:pt x="130682" y="213106"/>
                </a:lnTo>
                <a:lnTo>
                  <a:pt x="130682" y="209550"/>
                </a:lnTo>
                <a:lnTo>
                  <a:pt x="52197" y="209550"/>
                </a:lnTo>
                <a:lnTo>
                  <a:pt x="46609" y="208533"/>
                </a:lnTo>
                <a:lnTo>
                  <a:pt x="27940" y="168782"/>
                </a:lnTo>
                <a:lnTo>
                  <a:pt x="27940" y="65404"/>
                </a:lnTo>
                <a:close/>
              </a:path>
              <a:path w="753744" h="236220">
                <a:moveTo>
                  <a:pt x="130682" y="213106"/>
                </a:moveTo>
                <a:lnTo>
                  <a:pt x="102743" y="213106"/>
                </a:lnTo>
                <a:lnTo>
                  <a:pt x="102743" y="231520"/>
                </a:lnTo>
                <a:lnTo>
                  <a:pt x="130682" y="231520"/>
                </a:lnTo>
                <a:lnTo>
                  <a:pt x="130682" y="213106"/>
                </a:lnTo>
                <a:close/>
              </a:path>
              <a:path w="753744" h="236220">
                <a:moveTo>
                  <a:pt x="130682" y="65404"/>
                </a:moveTo>
                <a:lnTo>
                  <a:pt x="102743" y="65404"/>
                </a:lnTo>
                <a:lnTo>
                  <a:pt x="102743" y="189483"/>
                </a:lnTo>
                <a:lnTo>
                  <a:pt x="97766" y="193528"/>
                </a:lnTo>
                <a:lnTo>
                  <a:pt x="66420" y="209550"/>
                </a:lnTo>
                <a:lnTo>
                  <a:pt x="130682" y="209550"/>
                </a:lnTo>
                <a:lnTo>
                  <a:pt x="130682" y="65404"/>
                </a:lnTo>
                <a:close/>
              </a:path>
              <a:path w="753744" h="236220">
                <a:moveTo>
                  <a:pt x="199898" y="65404"/>
                </a:moveTo>
                <a:lnTo>
                  <a:pt x="171831" y="65404"/>
                </a:lnTo>
                <a:lnTo>
                  <a:pt x="171831" y="231520"/>
                </a:lnTo>
                <a:lnTo>
                  <a:pt x="199898" y="231520"/>
                </a:lnTo>
                <a:lnTo>
                  <a:pt x="199898" y="107441"/>
                </a:lnTo>
                <a:lnTo>
                  <a:pt x="205182" y="103179"/>
                </a:lnTo>
                <a:lnTo>
                  <a:pt x="236093" y="87375"/>
                </a:lnTo>
                <a:lnTo>
                  <a:pt x="295361" y="87375"/>
                </a:lnTo>
                <a:lnTo>
                  <a:pt x="294745" y="85836"/>
                </a:lnTo>
                <a:lnTo>
                  <a:pt x="293384" y="83819"/>
                </a:lnTo>
                <a:lnTo>
                  <a:pt x="199898" y="83819"/>
                </a:lnTo>
                <a:lnTo>
                  <a:pt x="199898" y="65404"/>
                </a:lnTo>
                <a:close/>
              </a:path>
              <a:path w="753744" h="236220">
                <a:moveTo>
                  <a:pt x="295361" y="87375"/>
                </a:moveTo>
                <a:lnTo>
                  <a:pt x="250062" y="87375"/>
                </a:lnTo>
                <a:lnTo>
                  <a:pt x="255650" y="88391"/>
                </a:lnTo>
                <a:lnTo>
                  <a:pt x="263779" y="92456"/>
                </a:lnTo>
                <a:lnTo>
                  <a:pt x="274574" y="129285"/>
                </a:lnTo>
                <a:lnTo>
                  <a:pt x="274574" y="231520"/>
                </a:lnTo>
                <a:lnTo>
                  <a:pt x="302513" y="231520"/>
                </a:lnTo>
                <a:lnTo>
                  <a:pt x="302423" y="122173"/>
                </a:lnTo>
                <a:lnTo>
                  <a:pt x="301654" y="109267"/>
                </a:lnTo>
                <a:lnTo>
                  <a:pt x="299069" y="96646"/>
                </a:lnTo>
                <a:lnTo>
                  <a:pt x="295361" y="87375"/>
                </a:lnTo>
                <a:close/>
              </a:path>
              <a:path w="753744" h="236220">
                <a:moveTo>
                  <a:pt x="250317" y="60706"/>
                </a:moveTo>
                <a:lnTo>
                  <a:pt x="212264" y="73913"/>
                </a:lnTo>
                <a:lnTo>
                  <a:pt x="199898" y="83819"/>
                </a:lnTo>
                <a:lnTo>
                  <a:pt x="293384" y="83819"/>
                </a:lnTo>
                <a:lnTo>
                  <a:pt x="261935" y="61725"/>
                </a:lnTo>
                <a:lnTo>
                  <a:pt x="250317" y="60706"/>
                </a:lnTo>
                <a:close/>
              </a:path>
              <a:path w="753744" h="236220">
                <a:moveTo>
                  <a:pt x="372363" y="88518"/>
                </a:moveTo>
                <a:lnTo>
                  <a:pt x="344297" y="88518"/>
                </a:lnTo>
                <a:lnTo>
                  <a:pt x="344406" y="182498"/>
                </a:lnTo>
                <a:lnTo>
                  <a:pt x="357124" y="221869"/>
                </a:lnTo>
                <a:lnTo>
                  <a:pt x="392811" y="234822"/>
                </a:lnTo>
                <a:lnTo>
                  <a:pt x="397382" y="234822"/>
                </a:lnTo>
                <a:lnTo>
                  <a:pt x="402463" y="234441"/>
                </a:lnTo>
                <a:lnTo>
                  <a:pt x="407797" y="233552"/>
                </a:lnTo>
                <a:lnTo>
                  <a:pt x="413257" y="232790"/>
                </a:lnTo>
                <a:lnTo>
                  <a:pt x="418592" y="231520"/>
                </a:lnTo>
                <a:lnTo>
                  <a:pt x="423799" y="230123"/>
                </a:lnTo>
                <a:lnTo>
                  <a:pt x="423799" y="210312"/>
                </a:lnTo>
                <a:lnTo>
                  <a:pt x="393319" y="210312"/>
                </a:lnTo>
                <a:lnTo>
                  <a:pt x="388112" y="209422"/>
                </a:lnTo>
                <a:lnTo>
                  <a:pt x="384429" y="207644"/>
                </a:lnTo>
                <a:lnTo>
                  <a:pt x="380619" y="205994"/>
                </a:lnTo>
                <a:lnTo>
                  <a:pt x="377825" y="203326"/>
                </a:lnTo>
                <a:lnTo>
                  <a:pt x="372456" y="180720"/>
                </a:lnTo>
                <a:lnTo>
                  <a:pt x="372363" y="88518"/>
                </a:lnTo>
                <a:close/>
              </a:path>
              <a:path w="753744" h="236220">
                <a:moveTo>
                  <a:pt x="423799" y="204977"/>
                </a:moveTo>
                <a:lnTo>
                  <a:pt x="422148" y="204977"/>
                </a:lnTo>
                <a:lnTo>
                  <a:pt x="420243" y="205866"/>
                </a:lnTo>
                <a:lnTo>
                  <a:pt x="417194" y="207009"/>
                </a:lnTo>
                <a:lnTo>
                  <a:pt x="413004" y="208279"/>
                </a:lnTo>
                <a:lnTo>
                  <a:pt x="408686" y="209676"/>
                </a:lnTo>
                <a:lnTo>
                  <a:pt x="404241" y="210312"/>
                </a:lnTo>
                <a:lnTo>
                  <a:pt x="423799" y="210312"/>
                </a:lnTo>
                <a:lnTo>
                  <a:pt x="423799" y="204977"/>
                </a:lnTo>
                <a:close/>
              </a:path>
              <a:path w="753744" h="236220">
                <a:moveTo>
                  <a:pt x="423799" y="65404"/>
                </a:moveTo>
                <a:lnTo>
                  <a:pt x="325500" y="65404"/>
                </a:lnTo>
                <a:lnTo>
                  <a:pt x="325500" y="88518"/>
                </a:lnTo>
                <a:lnTo>
                  <a:pt x="423799" y="88518"/>
                </a:lnTo>
                <a:lnTo>
                  <a:pt x="423799" y="65404"/>
                </a:lnTo>
                <a:close/>
              </a:path>
              <a:path w="753744" h="236220">
                <a:moveTo>
                  <a:pt x="372363" y="17525"/>
                </a:moveTo>
                <a:lnTo>
                  <a:pt x="344297" y="17525"/>
                </a:lnTo>
                <a:lnTo>
                  <a:pt x="344297" y="65404"/>
                </a:lnTo>
                <a:lnTo>
                  <a:pt x="372363" y="65404"/>
                </a:lnTo>
                <a:lnTo>
                  <a:pt x="372363" y="17525"/>
                </a:lnTo>
                <a:close/>
              </a:path>
              <a:path w="753744" h="236220">
                <a:moveTo>
                  <a:pt x="643382" y="0"/>
                </a:moveTo>
                <a:lnTo>
                  <a:pt x="615315" y="0"/>
                </a:lnTo>
                <a:lnTo>
                  <a:pt x="615315" y="231520"/>
                </a:lnTo>
                <a:lnTo>
                  <a:pt x="643382" y="231520"/>
                </a:lnTo>
                <a:lnTo>
                  <a:pt x="643382" y="162051"/>
                </a:lnTo>
                <a:lnTo>
                  <a:pt x="654304" y="151383"/>
                </a:lnTo>
                <a:lnTo>
                  <a:pt x="688895" y="151383"/>
                </a:lnTo>
                <a:lnTo>
                  <a:pt x="676251" y="135635"/>
                </a:lnTo>
                <a:lnTo>
                  <a:pt x="643382" y="135635"/>
                </a:lnTo>
                <a:lnTo>
                  <a:pt x="643382" y="0"/>
                </a:lnTo>
                <a:close/>
              </a:path>
              <a:path w="753744" h="236220">
                <a:moveTo>
                  <a:pt x="688895" y="151383"/>
                </a:moveTo>
                <a:lnTo>
                  <a:pt x="654304" y="151383"/>
                </a:lnTo>
                <a:lnTo>
                  <a:pt x="716407" y="231520"/>
                </a:lnTo>
                <a:lnTo>
                  <a:pt x="753237" y="231520"/>
                </a:lnTo>
                <a:lnTo>
                  <a:pt x="688895" y="151383"/>
                </a:lnTo>
                <a:close/>
              </a:path>
              <a:path w="753744" h="236220">
                <a:moveTo>
                  <a:pt x="743966" y="65404"/>
                </a:moveTo>
                <a:lnTo>
                  <a:pt x="709168" y="65404"/>
                </a:lnTo>
                <a:lnTo>
                  <a:pt x="643382" y="135635"/>
                </a:lnTo>
                <a:lnTo>
                  <a:pt x="676251" y="135635"/>
                </a:lnTo>
                <a:lnTo>
                  <a:pt x="675640" y="134873"/>
                </a:lnTo>
                <a:lnTo>
                  <a:pt x="743966" y="65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99766" y="4263390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10" h="170814">
                <a:moveTo>
                  <a:pt x="0" y="0"/>
                </a:moveTo>
                <a:lnTo>
                  <a:pt x="27939" y="0"/>
                </a:lnTo>
                <a:lnTo>
                  <a:pt x="27939" y="94615"/>
                </a:lnTo>
                <a:lnTo>
                  <a:pt x="27939" y="103378"/>
                </a:lnTo>
                <a:lnTo>
                  <a:pt x="42671" y="141224"/>
                </a:lnTo>
                <a:lnTo>
                  <a:pt x="52196" y="144145"/>
                </a:lnTo>
                <a:lnTo>
                  <a:pt x="59562" y="144145"/>
                </a:lnTo>
                <a:lnTo>
                  <a:pt x="66420" y="144145"/>
                </a:lnTo>
                <a:lnTo>
                  <a:pt x="102742" y="124079"/>
                </a:lnTo>
                <a:lnTo>
                  <a:pt x="102742" y="0"/>
                </a:lnTo>
                <a:lnTo>
                  <a:pt x="130682" y="0"/>
                </a:lnTo>
                <a:lnTo>
                  <a:pt x="130682" y="166116"/>
                </a:lnTo>
                <a:lnTo>
                  <a:pt x="102742" y="166116"/>
                </a:lnTo>
                <a:lnTo>
                  <a:pt x="102742" y="147701"/>
                </a:lnTo>
                <a:lnTo>
                  <a:pt x="96339" y="153060"/>
                </a:lnTo>
                <a:lnTo>
                  <a:pt x="59174" y="170437"/>
                </a:lnTo>
                <a:lnTo>
                  <a:pt x="52196" y="170815"/>
                </a:lnTo>
                <a:lnTo>
                  <a:pt x="44957" y="170815"/>
                </a:lnTo>
                <a:lnTo>
                  <a:pt x="10286" y="150749"/>
                </a:lnTo>
                <a:lnTo>
                  <a:pt x="0" y="1078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51710" y="4258817"/>
            <a:ext cx="139827" cy="17995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28113" y="4258690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10" h="170814">
                <a:moveTo>
                  <a:pt x="78486" y="0"/>
                </a:moveTo>
                <a:lnTo>
                  <a:pt x="116839" y="16128"/>
                </a:lnTo>
                <a:lnTo>
                  <a:pt x="130682" y="62991"/>
                </a:lnTo>
                <a:lnTo>
                  <a:pt x="130682" y="170814"/>
                </a:lnTo>
                <a:lnTo>
                  <a:pt x="102743" y="170814"/>
                </a:lnTo>
                <a:lnTo>
                  <a:pt x="102743" y="76199"/>
                </a:lnTo>
                <a:lnTo>
                  <a:pt x="102743" y="68579"/>
                </a:lnTo>
                <a:lnTo>
                  <a:pt x="102362" y="61467"/>
                </a:lnTo>
                <a:lnTo>
                  <a:pt x="101600" y="54863"/>
                </a:lnTo>
                <a:lnTo>
                  <a:pt x="100837" y="48259"/>
                </a:lnTo>
                <a:lnTo>
                  <a:pt x="78231" y="26669"/>
                </a:lnTo>
                <a:lnTo>
                  <a:pt x="71247" y="26669"/>
                </a:lnTo>
                <a:lnTo>
                  <a:pt x="64262" y="26669"/>
                </a:lnTo>
                <a:lnTo>
                  <a:pt x="28067" y="46735"/>
                </a:lnTo>
                <a:lnTo>
                  <a:pt x="28067" y="170814"/>
                </a:lnTo>
                <a:lnTo>
                  <a:pt x="0" y="170814"/>
                </a:lnTo>
                <a:lnTo>
                  <a:pt x="0" y="4698"/>
                </a:lnTo>
                <a:lnTo>
                  <a:pt x="28067" y="4698"/>
                </a:lnTo>
                <a:lnTo>
                  <a:pt x="28067" y="23113"/>
                </a:lnTo>
                <a:lnTo>
                  <a:pt x="34256" y="17827"/>
                </a:lnTo>
                <a:lnTo>
                  <a:pt x="71796" y="379"/>
                </a:lnTo>
                <a:lnTo>
                  <a:pt x="7848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81782" y="4215510"/>
            <a:ext cx="98425" cy="217804"/>
          </a:xfrm>
          <a:custGeom>
            <a:avLst/>
            <a:gdLst/>
            <a:ahLst/>
            <a:cxnLst/>
            <a:rect l="l" t="t" r="r" b="b"/>
            <a:pathLst>
              <a:path w="98425" h="217804">
                <a:moveTo>
                  <a:pt x="18796" y="0"/>
                </a:moveTo>
                <a:lnTo>
                  <a:pt x="46862" y="0"/>
                </a:lnTo>
                <a:lnTo>
                  <a:pt x="46862" y="47878"/>
                </a:lnTo>
                <a:lnTo>
                  <a:pt x="98298" y="47878"/>
                </a:lnTo>
                <a:lnTo>
                  <a:pt x="98298" y="70993"/>
                </a:lnTo>
                <a:lnTo>
                  <a:pt x="46862" y="70993"/>
                </a:lnTo>
                <a:lnTo>
                  <a:pt x="46862" y="150113"/>
                </a:lnTo>
                <a:lnTo>
                  <a:pt x="46862" y="158495"/>
                </a:lnTo>
                <a:lnTo>
                  <a:pt x="46990" y="164972"/>
                </a:lnTo>
                <a:lnTo>
                  <a:pt x="47243" y="169544"/>
                </a:lnTo>
                <a:lnTo>
                  <a:pt x="47625" y="174116"/>
                </a:lnTo>
                <a:lnTo>
                  <a:pt x="48768" y="178434"/>
                </a:lnTo>
                <a:lnTo>
                  <a:pt x="50673" y="182371"/>
                </a:lnTo>
                <a:lnTo>
                  <a:pt x="52324" y="185800"/>
                </a:lnTo>
                <a:lnTo>
                  <a:pt x="55118" y="188468"/>
                </a:lnTo>
                <a:lnTo>
                  <a:pt x="58928" y="190119"/>
                </a:lnTo>
                <a:lnTo>
                  <a:pt x="62611" y="191896"/>
                </a:lnTo>
                <a:lnTo>
                  <a:pt x="67818" y="192786"/>
                </a:lnTo>
                <a:lnTo>
                  <a:pt x="74168" y="192786"/>
                </a:lnTo>
                <a:lnTo>
                  <a:pt x="78740" y="192786"/>
                </a:lnTo>
                <a:lnTo>
                  <a:pt x="83185" y="192150"/>
                </a:lnTo>
                <a:lnTo>
                  <a:pt x="87503" y="190753"/>
                </a:lnTo>
                <a:lnTo>
                  <a:pt x="91693" y="189483"/>
                </a:lnTo>
                <a:lnTo>
                  <a:pt x="94742" y="188340"/>
                </a:lnTo>
                <a:lnTo>
                  <a:pt x="96647" y="187451"/>
                </a:lnTo>
                <a:lnTo>
                  <a:pt x="98298" y="187451"/>
                </a:lnTo>
                <a:lnTo>
                  <a:pt x="98298" y="212597"/>
                </a:lnTo>
                <a:lnTo>
                  <a:pt x="93091" y="213994"/>
                </a:lnTo>
                <a:lnTo>
                  <a:pt x="87756" y="215264"/>
                </a:lnTo>
                <a:lnTo>
                  <a:pt x="82296" y="216026"/>
                </a:lnTo>
                <a:lnTo>
                  <a:pt x="76962" y="216915"/>
                </a:lnTo>
                <a:lnTo>
                  <a:pt x="71881" y="217296"/>
                </a:lnTo>
                <a:lnTo>
                  <a:pt x="67310" y="217296"/>
                </a:lnTo>
                <a:lnTo>
                  <a:pt x="26029" y="196842"/>
                </a:lnTo>
                <a:lnTo>
                  <a:pt x="18796" y="163194"/>
                </a:lnTo>
                <a:lnTo>
                  <a:pt x="18796" y="70993"/>
                </a:lnTo>
                <a:lnTo>
                  <a:pt x="0" y="70993"/>
                </a:lnTo>
                <a:lnTo>
                  <a:pt x="0" y="47878"/>
                </a:lnTo>
                <a:lnTo>
                  <a:pt x="18796" y="47878"/>
                </a:lnTo>
                <a:lnTo>
                  <a:pt x="1879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67025" y="4193413"/>
            <a:ext cx="147066" cy="24066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10864" y="4193413"/>
            <a:ext cx="1817751" cy="30365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40757" y="4193413"/>
            <a:ext cx="998982" cy="24536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35242" y="4193413"/>
            <a:ext cx="641223" cy="24536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2183" y="4708778"/>
            <a:ext cx="156743" cy="16751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8223" y="4632325"/>
            <a:ext cx="1170940" cy="24536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66163" y="4632325"/>
            <a:ext cx="662178" cy="24536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56992" y="4649851"/>
            <a:ext cx="572389" cy="22783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76446" y="4636896"/>
            <a:ext cx="704215" cy="236220"/>
          </a:xfrm>
          <a:custGeom>
            <a:avLst/>
            <a:gdLst/>
            <a:ahLst/>
            <a:cxnLst/>
            <a:rect l="l" t="t" r="r" b="b"/>
            <a:pathLst>
              <a:path w="704214" h="236220">
                <a:moveTo>
                  <a:pt x="520178" y="85978"/>
                </a:moveTo>
                <a:lnTo>
                  <a:pt x="464185" y="85978"/>
                </a:lnTo>
                <a:lnTo>
                  <a:pt x="469518" y="86359"/>
                </a:lnTo>
                <a:lnTo>
                  <a:pt x="479805" y="87883"/>
                </a:lnTo>
                <a:lnTo>
                  <a:pt x="484124" y="89407"/>
                </a:lnTo>
                <a:lnTo>
                  <a:pt x="487806" y="91693"/>
                </a:lnTo>
                <a:lnTo>
                  <a:pt x="491363" y="93852"/>
                </a:lnTo>
                <a:lnTo>
                  <a:pt x="494156" y="97027"/>
                </a:lnTo>
                <a:lnTo>
                  <a:pt x="496062" y="100964"/>
                </a:lnTo>
                <a:lnTo>
                  <a:pt x="498093" y="105028"/>
                </a:lnTo>
                <a:lnTo>
                  <a:pt x="499110" y="110235"/>
                </a:lnTo>
                <a:lnTo>
                  <a:pt x="499110" y="122173"/>
                </a:lnTo>
                <a:lnTo>
                  <a:pt x="488251" y="122838"/>
                </a:lnTo>
                <a:lnTo>
                  <a:pt x="477774" y="123682"/>
                </a:lnTo>
                <a:lnTo>
                  <a:pt x="432226" y="131768"/>
                </a:lnTo>
                <a:lnTo>
                  <a:pt x="398660" y="160331"/>
                </a:lnTo>
                <a:lnTo>
                  <a:pt x="394588" y="183387"/>
                </a:lnTo>
                <a:lnTo>
                  <a:pt x="394663" y="191134"/>
                </a:lnTo>
                <a:lnTo>
                  <a:pt x="414019" y="226186"/>
                </a:lnTo>
                <a:lnTo>
                  <a:pt x="425576" y="232282"/>
                </a:lnTo>
                <a:lnTo>
                  <a:pt x="431673" y="234950"/>
                </a:lnTo>
                <a:lnTo>
                  <a:pt x="438150" y="236219"/>
                </a:lnTo>
                <a:lnTo>
                  <a:pt x="453389" y="236219"/>
                </a:lnTo>
                <a:lnTo>
                  <a:pt x="489965" y="220979"/>
                </a:lnTo>
                <a:lnTo>
                  <a:pt x="496824" y="215519"/>
                </a:lnTo>
                <a:lnTo>
                  <a:pt x="499110" y="213867"/>
                </a:lnTo>
                <a:lnTo>
                  <a:pt x="526923" y="213867"/>
                </a:lnTo>
                <a:lnTo>
                  <a:pt x="526923" y="210438"/>
                </a:lnTo>
                <a:lnTo>
                  <a:pt x="444626" y="210438"/>
                </a:lnTo>
                <a:lnTo>
                  <a:pt x="436879" y="208025"/>
                </a:lnTo>
                <a:lnTo>
                  <a:pt x="426085" y="198246"/>
                </a:lnTo>
                <a:lnTo>
                  <a:pt x="423417" y="191134"/>
                </a:lnTo>
                <a:lnTo>
                  <a:pt x="423417" y="173100"/>
                </a:lnTo>
                <a:lnTo>
                  <a:pt x="455422" y="149478"/>
                </a:lnTo>
                <a:lnTo>
                  <a:pt x="499110" y="144525"/>
                </a:lnTo>
                <a:lnTo>
                  <a:pt x="526923" y="144525"/>
                </a:lnTo>
                <a:lnTo>
                  <a:pt x="526923" y="117855"/>
                </a:lnTo>
                <a:lnTo>
                  <a:pt x="522477" y="91439"/>
                </a:lnTo>
                <a:lnTo>
                  <a:pt x="520178" y="85978"/>
                </a:lnTo>
                <a:close/>
              </a:path>
              <a:path w="704214" h="236220">
                <a:moveTo>
                  <a:pt x="526923" y="213867"/>
                </a:moveTo>
                <a:lnTo>
                  <a:pt x="499110" y="213867"/>
                </a:lnTo>
                <a:lnTo>
                  <a:pt x="499110" y="231520"/>
                </a:lnTo>
                <a:lnTo>
                  <a:pt x="526923" y="231520"/>
                </a:lnTo>
                <a:lnTo>
                  <a:pt x="526923" y="213867"/>
                </a:lnTo>
                <a:close/>
              </a:path>
              <a:path w="704214" h="236220">
                <a:moveTo>
                  <a:pt x="526923" y="144525"/>
                </a:moveTo>
                <a:lnTo>
                  <a:pt x="499110" y="144525"/>
                </a:lnTo>
                <a:lnTo>
                  <a:pt x="499110" y="190626"/>
                </a:lnTo>
                <a:lnTo>
                  <a:pt x="492760" y="196214"/>
                </a:lnTo>
                <a:lnTo>
                  <a:pt x="486155" y="200913"/>
                </a:lnTo>
                <a:lnTo>
                  <a:pt x="471804" y="208533"/>
                </a:lnTo>
                <a:lnTo>
                  <a:pt x="463803" y="210438"/>
                </a:lnTo>
                <a:lnTo>
                  <a:pt x="526923" y="210438"/>
                </a:lnTo>
                <a:lnTo>
                  <a:pt x="526923" y="144525"/>
                </a:lnTo>
                <a:close/>
              </a:path>
              <a:path w="704214" h="236220">
                <a:moveTo>
                  <a:pt x="458850" y="61340"/>
                </a:moveTo>
                <a:lnTo>
                  <a:pt x="420624" y="65785"/>
                </a:lnTo>
                <a:lnTo>
                  <a:pt x="408177" y="68960"/>
                </a:lnTo>
                <a:lnTo>
                  <a:pt x="408177" y="97281"/>
                </a:lnTo>
                <a:lnTo>
                  <a:pt x="409701" y="97281"/>
                </a:lnTo>
                <a:lnTo>
                  <a:pt x="416274" y="94740"/>
                </a:lnTo>
                <a:lnTo>
                  <a:pt x="422846" y="92471"/>
                </a:lnTo>
                <a:lnTo>
                  <a:pt x="429418" y="90513"/>
                </a:lnTo>
                <a:lnTo>
                  <a:pt x="435990" y="88900"/>
                </a:lnTo>
                <a:lnTo>
                  <a:pt x="444626" y="86994"/>
                </a:lnTo>
                <a:lnTo>
                  <a:pt x="452247" y="85978"/>
                </a:lnTo>
                <a:lnTo>
                  <a:pt x="520178" y="85978"/>
                </a:lnTo>
                <a:lnTo>
                  <a:pt x="519429" y="84200"/>
                </a:lnTo>
                <a:lnTo>
                  <a:pt x="481568" y="62841"/>
                </a:lnTo>
                <a:lnTo>
                  <a:pt x="467090" y="61507"/>
                </a:lnTo>
                <a:lnTo>
                  <a:pt x="458850" y="61340"/>
                </a:lnTo>
                <a:close/>
              </a:path>
              <a:path w="704214" h="236220">
                <a:moveTo>
                  <a:pt x="193928" y="65404"/>
                </a:moveTo>
                <a:lnTo>
                  <a:pt x="165988" y="65404"/>
                </a:lnTo>
                <a:lnTo>
                  <a:pt x="165988" y="231520"/>
                </a:lnTo>
                <a:lnTo>
                  <a:pt x="193928" y="231520"/>
                </a:lnTo>
                <a:lnTo>
                  <a:pt x="193928" y="65404"/>
                </a:lnTo>
                <a:close/>
              </a:path>
              <a:path w="704214" h="236220">
                <a:moveTo>
                  <a:pt x="55625" y="10032"/>
                </a:moveTo>
                <a:lnTo>
                  <a:pt x="0" y="10032"/>
                </a:lnTo>
                <a:lnTo>
                  <a:pt x="0" y="231520"/>
                </a:lnTo>
                <a:lnTo>
                  <a:pt x="29463" y="231520"/>
                </a:lnTo>
                <a:lnTo>
                  <a:pt x="29463" y="148970"/>
                </a:lnTo>
                <a:lnTo>
                  <a:pt x="54482" y="148970"/>
                </a:lnTo>
                <a:lnTo>
                  <a:pt x="93599" y="143128"/>
                </a:lnTo>
                <a:lnTo>
                  <a:pt x="122573" y="123825"/>
                </a:lnTo>
                <a:lnTo>
                  <a:pt x="29463" y="123825"/>
                </a:lnTo>
                <a:lnTo>
                  <a:pt x="29463" y="35305"/>
                </a:lnTo>
                <a:lnTo>
                  <a:pt x="126030" y="35305"/>
                </a:lnTo>
                <a:lnTo>
                  <a:pt x="124571" y="33464"/>
                </a:lnTo>
                <a:lnTo>
                  <a:pt x="89153" y="13207"/>
                </a:lnTo>
                <a:lnTo>
                  <a:pt x="65079" y="10225"/>
                </a:lnTo>
                <a:lnTo>
                  <a:pt x="55625" y="10032"/>
                </a:lnTo>
                <a:close/>
              </a:path>
              <a:path w="704214" h="236220">
                <a:moveTo>
                  <a:pt x="126030" y="35305"/>
                </a:moveTo>
                <a:lnTo>
                  <a:pt x="63118" y="35305"/>
                </a:lnTo>
                <a:lnTo>
                  <a:pt x="70865" y="35940"/>
                </a:lnTo>
                <a:lnTo>
                  <a:pt x="83185" y="38480"/>
                </a:lnTo>
                <a:lnTo>
                  <a:pt x="88645" y="40639"/>
                </a:lnTo>
                <a:lnTo>
                  <a:pt x="98678" y="47370"/>
                </a:lnTo>
                <a:lnTo>
                  <a:pt x="102615" y="51942"/>
                </a:lnTo>
                <a:lnTo>
                  <a:pt x="105282" y="57657"/>
                </a:lnTo>
                <a:lnTo>
                  <a:pt x="107950" y="63245"/>
                </a:lnTo>
                <a:lnTo>
                  <a:pt x="109219" y="69850"/>
                </a:lnTo>
                <a:lnTo>
                  <a:pt x="109219" y="84581"/>
                </a:lnTo>
                <a:lnTo>
                  <a:pt x="85725" y="118998"/>
                </a:lnTo>
                <a:lnTo>
                  <a:pt x="49529" y="123825"/>
                </a:lnTo>
                <a:lnTo>
                  <a:pt x="122573" y="123825"/>
                </a:lnTo>
                <a:lnTo>
                  <a:pt x="139622" y="83958"/>
                </a:lnTo>
                <a:lnTo>
                  <a:pt x="139953" y="76834"/>
                </a:lnTo>
                <a:lnTo>
                  <a:pt x="139503" y="67931"/>
                </a:lnTo>
                <a:lnTo>
                  <a:pt x="138160" y="59705"/>
                </a:lnTo>
                <a:lnTo>
                  <a:pt x="135935" y="52171"/>
                </a:lnTo>
                <a:lnTo>
                  <a:pt x="132841" y="45338"/>
                </a:lnTo>
                <a:lnTo>
                  <a:pt x="129057" y="39127"/>
                </a:lnTo>
                <a:lnTo>
                  <a:pt x="126030" y="35305"/>
                </a:lnTo>
                <a:close/>
              </a:path>
              <a:path w="704214" h="236220">
                <a:moveTo>
                  <a:pt x="195961" y="8508"/>
                </a:moveTo>
                <a:lnTo>
                  <a:pt x="164083" y="8508"/>
                </a:lnTo>
                <a:lnTo>
                  <a:pt x="164083" y="37464"/>
                </a:lnTo>
                <a:lnTo>
                  <a:pt x="195961" y="37464"/>
                </a:lnTo>
                <a:lnTo>
                  <a:pt x="195961" y="8508"/>
                </a:lnTo>
                <a:close/>
              </a:path>
              <a:path w="704214" h="236220">
                <a:moveTo>
                  <a:pt x="594232" y="0"/>
                </a:moveTo>
                <a:lnTo>
                  <a:pt x="566165" y="0"/>
                </a:lnTo>
                <a:lnTo>
                  <a:pt x="566165" y="231520"/>
                </a:lnTo>
                <a:lnTo>
                  <a:pt x="594232" y="231520"/>
                </a:lnTo>
                <a:lnTo>
                  <a:pt x="594232" y="162051"/>
                </a:lnTo>
                <a:lnTo>
                  <a:pt x="605154" y="151383"/>
                </a:lnTo>
                <a:lnTo>
                  <a:pt x="639746" y="151383"/>
                </a:lnTo>
                <a:lnTo>
                  <a:pt x="627102" y="135635"/>
                </a:lnTo>
                <a:lnTo>
                  <a:pt x="594232" y="135635"/>
                </a:lnTo>
                <a:lnTo>
                  <a:pt x="594232" y="0"/>
                </a:lnTo>
                <a:close/>
              </a:path>
              <a:path w="704214" h="236220">
                <a:moveTo>
                  <a:pt x="639746" y="151383"/>
                </a:moveTo>
                <a:lnTo>
                  <a:pt x="605154" y="151383"/>
                </a:lnTo>
                <a:lnTo>
                  <a:pt x="667257" y="231520"/>
                </a:lnTo>
                <a:lnTo>
                  <a:pt x="704088" y="231520"/>
                </a:lnTo>
                <a:lnTo>
                  <a:pt x="639746" y="151383"/>
                </a:lnTo>
                <a:close/>
              </a:path>
              <a:path w="704214" h="236220">
                <a:moveTo>
                  <a:pt x="694816" y="65404"/>
                </a:moveTo>
                <a:lnTo>
                  <a:pt x="660018" y="65404"/>
                </a:lnTo>
                <a:lnTo>
                  <a:pt x="594232" y="135635"/>
                </a:lnTo>
                <a:lnTo>
                  <a:pt x="627102" y="135635"/>
                </a:lnTo>
                <a:lnTo>
                  <a:pt x="626490" y="134873"/>
                </a:lnTo>
                <a:lnTo>
                  <a:pt x="694816" y="65404"/>
                </a:lnTo>
                <a:close/>
              </a:path>
              <a:path w="704214" h="236220">
                <a:moveTo>
                  <a:pt x="263525" y="0"/>
                </a:moveTo>
                <a:lnTo>
                  <a:pt x="235457" y="0"/>
                </a:lnTo>
                <a:lnTo>
                  <a:pt x="235457" y="231520"/>
                </a:lnTo>
                <a:lnTo>
                  <a:pt x="263525" y="231520"/>
                </a:lnTo>
                <a:lnTo>
                  <a:pt x="263525" y="107441"/>
                </a:lnTo>
                <a:lnTo>
                  <a:pt x="268809" y="103179"/>
                </a:lnTo>
                <a:lnTo>
                  <a:pt x="299719" y="87375"/>
                </a:lnTo>
                <a:lnTo>
                  <a:pt x="358988" y="87375"/>
                </a:lnTo>
                <a:lnTo>
                  <a:pt x="358372" y="85836"/>
                </a:lnTo>
                <a:lnTo>
                  <a:pt x="357011" y="83819"/>
                </a:lnTo>
                <a:lnTo>
                  <a:pt x="263525" y="83819"/>
                </a:lnTo>
                <a:lnTo>
                  <a:pt x="263525" y="0"/>
                </a:lnTo>
                <a:close/>
              </a:path>
              <a:path w="704214" h="236220">
                <a:moveTo>
                  <a:pt x="358988" y="87375"/>
                </a:moveTo>
                <a:lnTo>
                  <a:pt x="313689" y="87375"/>
                </a:lnTo>
                <a:lnTo>
                  <a:pt x="319277" y="88391"/>
                </a:lnTo>
                <a:lnTo>
                  <a:pt x="327405" y="92455"/>
                </a:lnTo>
                <a:lnTo>
                  <a:pt x="338200" y="129285"/>
                </a:lnTo>
                <a:lnTo>
                  <a:pt x="338200" y="231520"/>
                </a:lnTo>
                <a:lnTo>
                  <a:pt x="366140" y="231520"/>
                </a:lnTo>
                <a:lnTo>
                  <a:pt x="366050" y="122173"/>
                </a:lnTo>
                <a:lnTo>
                  <a:pt x="365281" y="109267"/>
                </a:lnTo>
                <a:lnTo>
                  <a:pt x="362696" y="96646"/>
                </a:lnTo>
                <a:lnTo>
                  <a:pt x="358988" y="87375"/>
                </a:lnTo>
                <a:close/>
              </a:path>
              <a:path w="704214" h="236220">
                <a:moveTo>
                  <a:pt x="313943" y="60705"/>
                </a:moveTo>
                <a:lnTo>
                  <a:pt x="275891" y="73913"/>
                </a:lnTo>
                <a:lnTo>
                  <a:pt x="263525" y="83819"/>
                </a:lnTo>
                <a:lnTo>
                  <a:pt x="357011" y="83819"/>
                </a:lnTo>
                <a:lnTo>
                  <a:pt x="325562" y="61725"/>
                </a:lnTo>
                <a:lnTo>
                  <a:pt x="313943" y="607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99865" y="4781422"/>
            <a:ext cx="76200" cy="66040"/>
          </a:xfrm>
          <a:custGeom>
            <a:avLst/>
            <a:gdLst/>
            <a:ahLst/>
            <a:cxnLst/>
            <a:rect l="l" t="t" r="r" b="b"/>
            <a:pathLst>
              <a:path w="76200" h="66039">
                <a:moveTo>
                  <a:pt x="75692" y="0"/>
                </a:moveTo>
                <a:lnTo>
                  <a:pt x="68961" y="634"/>
                </a:lnTo>
                <a:lnTo>
                  <a:pt x="60579" y="1396"/>
                </a:lnTo>
                <a:lnTo>
                  <a:pt x="50419" y="2412"/>
                </a:lnTo>
                <a:lnTo>
                  <a:pt x="40259" y="3428"/>
                </a:lnTo>
                <a:lnTo>
                  <a:pt x="32004" y="4952"/>
                </a:lnTo>
                <a:lnTo>
                  <a:pt x="25781" y="6857"/>
                </a:lnTo>
                <a:lnTo>
                  <a:pt x="18287" y="9143"/>
                </a:lnTo>
                <a:lnTo>
                  <a:pt x="12192" y="12572"/>
                </a:lnTo>
                <a:lnTo>
                  <a:pt x="7365" y="17271"/>
                </a:lnTo>
                <a:lnTo>
                  <a:pt x="2412" y="22097"/>
                </a:lnTo>
                <a:lnTo>
                  <a:pt x="0" y="28575"/>
                </a:lnTo>
                <a:lnTo>
                  <a:pt x="0" y="37083"/>
                </a:lnTo>
                <a:lnTo>
                  <a:pt x="0" y="46608"/>
                </a:lnTo>
                <a:lnTo>
                  <a:pt x="2667" y="53720"/>
                </a:lnTo>
                <a:lnTo>
                  <a:pt x="8127" y="58674"/>
                </a:lnTo>
                <a:lnTo>
                  <a:pt x="13462" y="63500"/>
                </a:lnTo>
                <a:lnTo>
                  <a:pt x="21209" y="65912"/>
                </a:lnTo>
                <a:lnTo>
                  <a:pt x="31623" y="65912"/>
                </a:lnTo>
                <a:lnTo>
                  <a:pt x="40386" y="65912"/>
                </a:lnTo>
                <a:lnTo>
                  <a:pt x="48387" y="64007"/>
                </a:lnTo>
                <a:lnTo>
                  <a:pt x="55499" y="60197"/>
                </a:lnTo>
                <a:lnTo>
                  <a:pt x="62737" y="56387"/>
                </a:lnTo>
                <a:lnTo>
                  <a:pt x="69342" y="51688"/>
                </a:lnTo>
                <a:lnTo>
                  <a:pt x="75692" y="46100"/>
                </a:lnTo>
                <a:lnTo>
                  <a:pt x="7569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42435" y="4702302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39" h="166370">
                <a:moveTo>
                  <a:pt x="0" y="0"/>
                </a:moveTo>
                <a:lnTo>
                  <a:pt x="27939" y="0"/>
                </a:lnTo>
                <a:lnTo>
                  <a:pt x="27939" y="166116"/>
                </a:lnTo>
                <a:lnTo>
                  <a:pt x="0" y="16611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71035" y="4698238"/>
            <a:ext cx="132715" cy="175260"/>
          </a:xfrm>
          <a:custGeom>
            <a:avLst/>
            <a:gdLst/>
            <a:ahLst/>
            <a:cxnLst/>
            <a:rect l="l" t="t" r="r" b="b"/>
            <a:pathLst>
              <a:path w="132714" h="175260">
                <a:moveTo>
                  <a:pt x="64262" y="0"/>
                </a:moveTo>
                <a:lnTo>
                  <a:pt x="108076" y="7619"/>
                </a:lnTo>
                <a:lnTo>
                  <a:pt x="114300" y="12318"/>
                </a:lnTo>
                <a:lnTo>
                  <a:pt x="120396" y="16891"/>
                </a:lnTo>
                <a:lnTo>
                  <a:pt x="132334" y="56514"/>
                </a:lnTo>
                <a:lnTo>
                  <a:pt x="132334" y="170180"/>
                </a:lnTo>
                <a:lnTo>
                  <a:pt x="104521" y="170180"/>
                </a:lnTo>
                <a:lnTo>
                  <a:pt x="104521" y="152526"/>
                </a:lnTo>
                <a:lnTo>
                  <a:pt x="102235" y="154178"/>
                </a:lnTo>
                <a:lnTo>
                  <a:pt x="99187" y="156591"/>
                </a:lnTo>
                <a:lnTo>
                  <a:pt x="95376" y="159638"/>
                </a:lnTo>
                <a:lnTo>
                  <a:pt x="91439" y="162687"/>
                </a:lnTo>
                <a:lnTo>
                  <a:pt x="69850" y="172719"/>
                </a:lnTo>
                <a:lnTo>
                  <a:pt x="65277" y="174117"/>
                </a:lnTo>
                <a:lnTo>
                  <a:pt x="58800" y="174879"/>
                </a:lnTo>
                <a:lnTo>
                  <a:pt x="50418" y="174879"/>
                </a:lnTo>
                <a:lnTo>
                  <a:pt x="43561" y="174879"/>
                </a:lnTo>
                <a:lnTo>
                  <a:pt x="37084" y="173609"/>
                </a:lnTo>
                <a:lnTo>
                  <a:pt x="30987" y="170942"/>
                </a:lnTo>
                <a:lnTo>
                  <a:pt x="24764" y="168401"/>
                </a:lnTo>
                <a:lnTo>
                  <a:pt x="4063" y="143256"/>
                </a:lnTo>
                <a:lnTo>
                  <a:pt x="1397" y="136525"/>
                </a:lnTo>
                <a:lnTo>
                  <a:pt x="0" y="129412"/>
                </a:lnTo>
                <a:lnTo>
                  <a:pt x="0" y="122047"/>
                </a:lnTo>
                <a:lnTo>
                  <a:pt x="16700" y="81756"/>
                </a:lnTo>
                <a:lnTo>
                  <a:pt x="54159" y="65994"/>
                </a:lnTo>
                <a:lnTo>
                  <a:pt x="93662" y="61497"/>
                </a:lnTo>
                <a:lnTo>
                  <a:pt x="104521" y="60832"/>
                </a:lnTo>
                <a:lnTo>
                  <a:pt x="104521" y="55499"/>
                </a:lnTo>
                <a:lnTo>
                  <a:pt x="104521" y="48894"/>
                </a:lnTo>
                <a:lnTo>
                  <a:pt x="103504" y="43687"/>
                </a:lnTo>
                <a:lnTo>
                  <a:pt x="101473" y="39624"/>
                </a:lnTo>
                <a:lnTo>
                  <a:pt x="99567" y="35687"/>
                </a:lnTo>
                <a:lnTo>
                  <a:pt x="96774" y="32512"/>
                </a:lnTo>
                <a:lnTo>
                  <a:pt x="93217" y="30353"/>
                </a:lnTo>
                <a:lnTo>
                  <a:pt x="89535" y="28067"/>
                </a:lnTo>
                <a:lnTo>
                  <a:pt x="85216" y="26543"/>
                </a:lnTo>
                <a:lnTo>
                  <a:pt x="80010" y="25781"/>
                </a:lnTo>
                <a:lnTo>
                  <a:pt x="74929" y="25018"/>
                </a:lnTo>
                <a:lnTo>
                  <a:pt x="69596" y="24637"/>
                </a:lnTo>
                <a:lnTo>
                  <a:pt x="64135" y="24637"/>
                </a:lnTo>
                <a:lnTo>
                  <a:pt x="57658" y="24637"/>
                </a:lnTo>
                <a:lnTo>
                  <a:pt x="15112" y="35941"/>
                </a:lnTo>
                <a:lnTo>
                  <a:pt x="13588" y="35941"/>
                </a:lnTo>
                <a:lnTo>
                  <a:pt x="13588" y="7619"/>
                </a:lnTo>
                <a:lnTo>
                  <a:pt x="18668" y="6095"/>
                </a:lnTo>
                <a:lnTo>
                  <a:pt x="57189" y="166"/>
                </a:lnTo>
                <a:lnTo>
                  <a:pt x="64262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05910" y="4672203"/>
            <a:ext cx="80010" cy="88900"/>
          </a:xfrm>
          <a:custGeom>
            <a:avLst/>
            <a:gdLst/>
            <a:ahLst/>
            <a:cxnLst/>
            <a:rect l="l" t="t" r="r" b="b"/>
            <a:pathLst>
              <a:path w="80010" h="88900">
                <a:moveTo>
                  <a:pt x="0" y="0"/>
                </a:moveTo>
                <a:lnTo>
                  <a:pt x="0" y="88519"/>
                </a:lnTo>
                <a:lnTo>
                  <a:pt x="20065" y="88519"/>
                </a:lnTo>
                <a:lnTo>
                  <a:pt x="62356" y="80264"/>
                </a:lnTo>
                <a:lnTo>
                  <a:pt x="79755" y="49276"/>
                </a:lnTo>
                <a:lnTo>
                  <a:pt x="79755" y="42291"/>
                </a:lnTo>
                <a:lnTo>
                  <a:pt x="79755" y="34544"/>
                </a:lnTo>
                <a:lnTo>
                  <a:pt x="78486" y="27940"/>
                </a:lnTo>
                <a:lnTo>
                  <a:pt x="75818" y="22352"/>
                </a:lnTo>
                <a:lnTo>
                  <a:pt x="73151" y="16637"/>
                </a:lnTo>
                <a:lnTo>
                  <a:pt x="69214" y="12065"/>
                </a:lnTo>
                <a:lnTo>
                  <a:pt x="63880" y="8509"/>
                </a:lnTo>
                <a:lnTo>
                  <a:pt x="59181" y="5334"/>
                </a:lnTo>
                <a:lnTo>
                  <a:pt x="53721" y="3175"/>
                </a:lnTo>
                <a:lnTo>
                  <a:pt x="47498" y="1905"/>
                </a:lnTo>
                <a:lnTo>
                  <a:pt x="41401" y="635"/>
                </a:lnTo>
                <a:lnTo>
                  <a:pt x="33654" y="0"/>
                </a:lnTo>
                <a:lnTo>
                  <a:pt x="2438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76446" y="4646929"/>
            <a:ext cx="140335" cy="221615"/>
          </a:xfrm>
          <a:custGeom>
            <a:avLst/>
            <a:gdLst/>
            <a:ahLst/>
            <a:cxnLst/>
            <a:rect l="l" t="t" r="r" b="b"/>
            <a:pathLst>
              <a:path w="140335" h="221614">
                <a:moveTo>
                  <a:pt x="0" y="0"/>
                </a:moveTo>
                <a:lnTo>
                  <a:pt x="55625" y="0"/>
                </a:lnTo>
                <a:lnTo>
                  <a:pt x="65079" y="192"/>
                </a:lnTo>
                <a:lnTo>
                  <a:pt x="108084" y="10408"/>
                </a:lnTo>
                <a:lnTo>
                  <a:pt x="135935" y="42138"/>
                </a:lnTo>
                <a:lnTo>
                  <a:pt x="139953" y="66802"/>
                </a:lnTo>
                <a:lnTo>
                  <a:pt x="139622" y="73925"/>
                </a:lnTo>
                <a:lnTo>
                  <a:pt x="124835" y="111269"/>
                </a:lnTo>
                <a:lnTo>
                  <a:pt x="93599" y="133096"/>
                </a:lnTo>
                <a:lnTo>
                  <a:pt x="54482" y="138938"/>
                </a:lnTo>
                <a:lnTo>
                  <a:pt x="29463" y="138938"/>
                </a:lnTo>
                <a:lnTo>
                  <a:pt x="29463" y="221488"/>
                </a:lnTo>
                <a:lnTo>
                  <a:pt x="0" y="2214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40530" y="4645405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5" h="29210">
                <a:moveTo>
                  <a:pt x="0" y="0"/>
                </a:moveTo>
                <a:lnTo>
                  <a:pt x="31877" y="0"/>
                </a:lnTo>
                <a:lnTo>
                  <a:pt x="31877" y="28956"/>
                </a:lnTo>
                <a:lnTo>
                  <a:pt x="0" y="2895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38040" y="4632325"/>
            <a:ext cx="147066" cy="24066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07333" y="4632325"/>
            <a:ext cx="139827" cy="24066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21172" y="4771421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576" y="0"/>
                </a:lnTo>
              </a:path>
            </a:pathLst>
          </a:custGeom>
          <a:ln w="23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21172" y="4759515"/>
            <a:ext cx="167640" cy="24130"/>
          </a:xfrm>
          <a:custGeom>
            <a:avLst/>
            <a:gdLst/>
            <a:ahLst/>
            <a:cxnLst/>
            <a:rect l="l" t="t" r="r" b="b"/>
            <a:pathLst>
              <a:path w="167639" h="24129">
                <a:moveTo>
                  <a:pt x="0" y="23812"/>
                </a:moveTo>
                <a:lnTo>
                  <a:pt x="167576" y="23812"/>
                </a:lnTo>
                <a:lnTo>
                  <a:pt x="167576" y="0"/>
                </a:lnTo>
                <a:lnTo>
                  <a:pt x="0" y="0"/>
                </a:lnTo>
                <a:lnTo>
                  <a:pt x="0" y="23812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11748" y="4632325"/>
            <a:ext cx="1875663" cy="30365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25206" y="4632325"/>
            <a:ext cx="1121664" cy="24536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00930" y="4640834"/>
            <a:ext cx="799719" cy="60261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4623" y="4998084"/>
            <a:ext cx="673557" cy="30200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71320" y="5015610"/>
            <a:ext cx="570865" cy="22783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79929" y="5002657"/>
            <a:ext cx="706755" cy="293370"/>
          </a:xfrm>
          <a:custGeom>
            <a:avLst/>
            <a:gdLst/>
            <a:ahLst/>
            <a:cxnLst/>
            <a:rect l="l" t="t" r="r" b="b"/>
            <a:pathLst>
              <a:path w="706755" h="293370">
                <a:moveTo>
                  <a:pt x="522464" y="85979"/>
                </a:moveTo>
                <a:lnTo>
                  <a:pt x="466470" y="85979"/>
                </a:lnTo>
                <a:lnTo>
                  <a:pt x="471804" y="86360"/>
                </a:lnTo>
                <a:lnTo>
                  <a:pt x="482091" y="87884"/>
                </a:lnTo>
                <a:lnTo>
                  <a:pt x="486409" y="89408"/>
                </a:lnTo>
                <a:lnTo>
                  <a:pt x="490093" y="91694"/>
                </a:lnTo>
                <a:lnTo>
                  <a:pt x="493648" y="93853"/>
                </a:lnTo>
                <a:lnTo>
                  <a:pt x="496443" y="97028"/>
                </a:lnTo>
                <a:lnTo>
                  <a:pt x="498347" y="100965"/>
                </a:lnTo>
                <a:lnTo>
                  <a:pt x="500379" y="105029"/>
                </a:lnTo>
                <a:lnTo>
                  <a:pt x="501395" y="110236"/>
                </a:lnTo>
                <a:lnTo>
                  <a:pt x="501395" y="122174"/>
                </a:lnTo>
                <a:lnTo>
                  <a:pt x="490537" y="122838"/>
                </a:lnTo>
                <a:lnTo>
                  <a:pt x="480060" y="123682"/>
                </a:lnTo>
                <a:lnTo>
                  <a:pt x="434512" y="131768"/>
                </a:lnTo>
                <a:lnTo>
                  <a:pt x="400946" y="160331"/>
                </a:lnTo>
                <a:lnTo>
                  <a:pt x="396875" y="183388"/>
                </a:lnTo>
                <a:lnTo>
                  <a:pt x="396949" y="191135"/>
                </a:lnTo>
                <a:lnTo>
                  <a:pt x="416306" y="226187"/>
                </a:lnTo>
                <a:lnTo>
                  <a:pt x="427863" y="232283"/>
                </a:lnTo>
                <a:lnTo>
                  <a:pt x="433958" y="234950"/>
                </a:lnTo>
                <a:lnTo>
                  <a:pt x="440435" y="236220"/>
                </a:lnTo>
                <a:lnTo>
                  <a:pt x="455675" y="236220"/>
                </a:lnTo>
                <a:lnTo>
                  <a:pt x="492251" y="220980"/>
                </a:lnTo>
                <a:lnTo>
                  <a:pt x="499109" y="215519"/>
                </a:lnTo>
                <a:lnTo>
                  <a:pt x="501395" y="213868"/>
                </a:lnTo>
                <a:lnTo>
                  <a:pt x="529208" y="213868"/>
                </a:lnTo>
                <a:lnTo>
                  <a:pt x="529208" y="210439"/>
                </a:lnTo>
                <a:lnTo>
                  <a:pt x="447039" y="210439"/>
                </a:lnTo>
                <a:lnTo>
                  <a:pt x="439165" y="208026"/>
                </a:lnTo>
                <a:lnTo>
                  <a:pt x="428370" y="198247"/>
                </a:lnTo>
                <a:lnTo>
                  <a:pt x="425703" y="191135"/>
                </a:lnTo>
                <a:lnTo>
                  <a:pt x="425703" y="173101"/>
                </a:lnTo>
                <a:lnTo>
                  <a:pt x="457707" y="149479"/>
                </a:lnTo>
                <a:lnTo>
                  <a:pt x="501395" y="144526"/>
                </a:lnTo>
                <a:lnTo>
                  <a:pt x="529208" y="144526"/>
                </a:lnTo>
                <a:lnTo>
                  <a:pt x="529208" y="117856"/>
                </a:lnTo>
                <a:lnTo>
                  <a:pt x="524763" y="91440"/>
                </a:lnTo>
                <a:lnTo>
                  <a:pt x="522464" y="85979"/>
                </a:lnTo>
                <a:close/>
              </a:path>
              <a:path w="706755" h="293370">
                <a:moveTo>
                  <a:pt x="529208" y="213868"/>
                </a:moveTo>
                <a:lnTo>
                  <a:pt x="501395" y="213868"/>
                </a:lnTo>
                <a:lnTo>
                  <a:pt x="501395" y="231648"/>
                </a:lnTo>
                <a:lnTo>
                  <a:pt x="529208" y="231648"/>
                </a:lnTo>
                <a:lnTo>
                  <a:pt x="529208" y="213868"/>
                </a:lnTo>
                <a:close/>
              </a:path>
              <a:path w="706755" h="293370">
                <a:moveTo>
                  <a:pt x="529208" y="144526"/>
                </a:moveTo>
                <a:lnTo>
                  <a:pt x="501395" y="144526"/>
                </a:lnTo>
                <a:lnTo>
                  <a:pt x="501395" y="190627"/>
                </a:lnTo>
                <a:lnTo>
                  <a:pt x="495045" y="196215"/>
                </a:lnTo>
                <a:lnTo>
                  <a:pt x="488441" y="200914"/>
                </a:lnTo>
                <a:lnTo>
                  <a:pt x="474090" y="208534"/>
                </a:lnTo>
                <a:lnTo>
                  <a:pt x="466089" y="210439"/>
                </a:lnTo>
                <a:lnTo>
                  <a:pt x="529208" y="210439"/>
                </a:lnTo>
                <a:lnTo>
                  <a:pt x="529208" y="144526"/>
                </a:lnTo>
                <a:close/>
              </a:path>
              <a:path w="706755" h="293370">
                <a:moveTo>
                  <a:pt x="461137" y="61341"/>
                </a:moveTo>
                <a:lnTo>
                  <a:pt x="422909" y="65786"/>
                </a:lnTo>
                <a:lnTo>
                  <a:pt x="410463" y="68961"/>
                </a:lnTo>
                <a:lnTo>
                  <a:pt x="410463" y="97282"/>
                </a:lnTo>
                <a:lnTo>
                  <a:pt x="412114" y="97282"/>
                </a:lnTo>
                <a:lnTo>
                  <a:pt x="418613" y="94740"/>
                </a:lnTo>
                <a:lnTo>
                  <a:pt x="425148" y="92471"/>
                </a:lnTo>
                <a:lnTo>
                  <a:pt x="431706" y="90513"/>
                </a:lnTo>
                <a:lnTo>
                  <a:pt x="438276" y="88900"/>
                </a:lnTo>
                <a:lnTo>
                  <a:pt x="447039" y="86995"/>
                </a:lnTo>
                <a:lnTo>
                  <a:pt x="454532" y="85979"/>
                </a:lnTo>
                <a:lnTo>
                  <a:pt x="522464" y="85979"/>
                </a:lnTo>
                <a:lnTo>
                  <a:pt x="521715" y="84201"/>
                </a:lnTo>
                <a:lnTo>
                  <a:pt x="483854" y="62841"/>
                </a:lnTo>
                <a:lnTo>
                  <a:pt x="469376" y="61507"/>
                </a:lnTo>
                <a:lnTo>
                  <a:pt x="461137" y="61341"/>
                </a:lnTo>
                <a:close/>
              </a:path>
              <a:path w="706755" h="293370">
                <a:moveTo>
                  <a:pt x="28066" y="65405"/>
                </a:moveTo>
                <a:lnTo>
                  <a:pt x="0" y="65405"/>
                </a:lnTo>
                <a:lnTo>
                  <a:pt x="0" y="292862"/>
                </a:lnTo>
                <a:lnTo>
                  <a:pt x="28066" y="292862"/>
                </a:lnTo>
                <a:lnTo>
                  <a:pt x="28066" y="223266"/>
                </a:lnTo>
                <a:lnTo>
                  <a:pt x="105555" y="223266"/>
                </a:lnTo>
                <a:lnTo>
                  <a:pt x="109061" y="220999"/>
                </a:lnTo>
                <a:lnTo>
                  <a:pt x="119633" y="210185"/>
                </a:lnTo>
                <a:lnTo>
                  <a:pt x="119963" y="209677"/>
                </a:lnTo>
                <a:lnTo>
                  <a:pt x="58038" y="209677"/>
                </a:lnTo>
                <a:lnTo>
                  <a:pt x="52069" y="209042"/>
                </a:lnTo>
                <a:lnTo>
                  <a:pt x="41656" y="206502"/>
                </a:lnTo>
                <a:lnTo>
                  <a:pt x="35306" y="204089"/>
                </a:lnTo>
                <a:lnTo>
                  <a:pt x="28066" y="200533"/>
                </a:lnTo>
                <a:lnTo>
                  <a:pt x="28066" y="106299"/>
                </a:lnTo>
                <a:lnTo>
                  <a:pt x="34670" y="100711"/>
                </a:lnTo>
                <a:lnTo>
                  <a:pt x="41656" y="96139"/>
                </a:lnTo>
                <a:lnTo>
                  <a:pt x="49148" y="92710"/>
                </a:lnTo>
                <a:lnTo>
                  <a:pt x="56514" y="89154"/>
                </a:lnTo>
                <a:lnTo>
                  <a:pt x="64134" y="87376"/>
                </a:lnTo>
                <a:lnTo>
                  <a:pt x="125759" y="87376"/>
                </a:lnTo>
                <a:lnTo>
                  <a:pt x="123443" y="83312"/>
                </a:lnTo>
                <a:lnTo>
                  <a:pt x="122991" y="82804"/>
                </a:lnTo>
                <a:lnTo>
                  <a:pt x="28066" y="82804"/>
                </a:lnTo>
                <a:lnTo>
                  <a:pt x="28066" y="65405"/>
                </a:lnTo>
                <a:close/>
              </a:path>
              <a:path w="706755" h="293370">
                <a:moveTo>
                  <a:pt x="105555" y="223266"/>
                </a:moveTo>
                <a:lnTo>
                  <a:pt x="28066" y="223266"/>
                </a:lnTo>
                <a:lnTo>
                  <a:pt x="34670" y="227203"/>
                </a:lnTo>
                <a:lnTo>
                  <a:pt x="41147" y="230124"/>
                </a:lnTo>
                <a:lnTo>
                  <a:pt x="53847" y="233934"/>
                </a:lnTo>
                <a:lnTo>
                  <a:pt x="61213" y="234823"/>
                </a:lnTo>
                <a:lnTo>
                  <a:pt x="69341" y="234823"/>
                </a:lnTo>
                <a:lnTo>
                  <a:pt x="83915" y="233295"/>
                </a:lnTo>
                <a:lnTo>
                  <a:pt x="97155" y="228695"/>
                </a:lnTo>
                <a:lnTo>
                  <a:pt x="105555" y="223266"/>
                </a:lnTo>
                <a:close/>
              </a:path>
              <a:path w="706755" h="293370">
                <a:moveTo>
                  <a:pt x="125759" y="87376"/>
                </a:moveTo>
                <a:lnTo>
                  <a:pt x="72135" y="87376"/>
                </a:lnTo>
                <a:lnTo>
                  <a:pt x="81615" y="88354"/>
                </a:lnTo>
                <a:lnTo>
                  <a:pt x="89677" y="91297"/>
                </a:lnTo>
                <a:lnTo>
                  <a:pt x="110047" y="133788"/>
                </a:lnTo>
                <a:lnTo>
                  <a:pt x="110616" y="147193"/>
                </a:lnTo>
                <a:lnTo>
                  <a:pt x="109856" y="161601"/>
                </a:lnTo>
                <a:lnTo>
                  <a:pt x="91934" y="200729"/>
                </a:lnTo>
                <a:lnTo>
                  <a:pt x="64769" y="209677"/>
                </a:lnTo>
                <a:lnTo>
                  <a:pt x="119963" y="209677"/>
                </a:lnTo>
                <a:lnTo>
                  <a:pt x="128301" y="196828"/>
                </a:lnTo>
                <a:lnTo>
                  <a:pt x="134493" y="181340"/>
                </a:lnTo>
                <a:lnTo>
                  <a:pt x="138207" y="163732"/>
                </a:lnTo>
                <a:lnTo>
                  <a:pt x="139445" y="144018"/>
                </a:lnTo>
                <a:lnTo>
                  <a:pt x="138445" y="125942"/>
                </a:lnTo>
                <a:lnTo>
                  <a:pt x="135445" y="109807"/>
                </a:lnTo>
                <a:lnTo>
                  <a:pt x="130444" y="95601"/>
                </a:lnTo>
                <a:lnTo>
                  <a:pt x="125759" y="87376"/>
                </a:lnTo>
                <a:close/>
              </a:path>
              <a:path w="706755" h="293370">
                <a:moveTo>
                  <a:pt x="78866" y="60706"/>
                </a:moveTo>
                <a:lnTo>
                  <a:pt x="39004" y="74120"/>
                </a:lnTo>
                <a:lnTo>
                  <a:pt x="28066" y="82804"/>
                </a:lnTo>
                <a:lnTo>
                  <a:pt x="122991" y="82804"/>
                </a:lnTo>
                <a:lnTo>
                  <a:pt x="114657" y="73457"/>
                </a:lnTo>
                <a:lnTo>
                  <a:pt x="104298" y="66389"/>
                </a:lnTo>
                <a:lnTo>
                  <a:pt x="92368" y="62130"/>
                </a:lnTo>
                <a:lnTo>
                  <a:pt x="78866" y="60706"/>
                </a:lnTo>
                <a:close/>
              </a:path>
              <a:path w="706755" h="293370">
                <a:moveTo>
                  <a:pt x="196214" y="65405"/>
                </a:moveTo>
                <a:lnTo>
                  <a:pt x="168275" y="65405"/>
                </a:lnTo>
                <a:lnTo>
                  <a:pt x="168275" y="231648"/>
                </a:lnTo>
                <a:lnTo>
                  <a:pt x="196214" y="231648"/>
                </a:lnTo>
                <a:lnTo>
                  <a:pt x="196214" y="65405"/>
                </a:lnTo>
                <a:close/>
              </a:path>
              <a:path w="706755" h="293370">
                <a:moveTo>
                  <a:pt x="198246" y="8509"/>
                </a:moveTo>
                <a:lnTo>
                  <a:pt x="166369" y="8509"/>
                </a:lnTo>
                <a:lnTo>
                  <a:pt x="166369" y="37465"/>
                </a:lnTo>
                <a:lnTo>
                  <a:pt x="198246" y="37465"/>
                </a:lnTo>
                <a:lnTo>
                  <a:pt x="198246" y="8509"/>
                </a:lnTo>
                <a:close/>
              </a:path>
              <a:path w="706755" h="293370">
                <a:moveTo>
                  <a:pt x="596519" y="0"/>
                </a:moveTo>
                <a:lnTo>
                  <a:pt x="568451" y="0"/>
                </a:lnTo>
                <a:lnTo>
                  <a:pt x="568451" y="231648"/>
                </a:lnTo>
                <a:lnTo>
                  <a:pt x="596519" y="231648"/>
                </a:lnTo>
                <a:lnTo>
                  <a:pt x="596519" y="162052"/>
                </a:lnTo>
                <a:lnTo>
                  <a:pt x="607440" y="151384"/>
                </a:lnTo>
                <a:lnTo>
                  <a:pt x="642015" y="151384"/>
                </a:lnTo>
                <a:lnTo>
                  <a:pt x="629388" y="135636"/>
                </a:lnTo>
                <a:lnTo>
                  <a:pt x="596519" y="135636"/>
                </a:lnTo>
                <a:lnTo>
                  <a:pt x="596519" y="0"/>
                </a:lnTo>
                <a:close/>
              </a:path>
              <a:path w="706755" h="293370">
                <a:moveTo>
                  <a:pt x="642015" y="151384"/>
                </a:moveTo>
                <a:lnTo>
                  <a:pt x="607440" y="151384"/>
                </a:lnTo>
                <a:lnTo>
                  <a:pt x="669544" y="231648"/>
                </a:lnTo>
                <a:lnTo>
                  <a:pt x="706373" y="231648"/>
                </a:lnTo>
                <a:lnTo>
                  <a:pt x="642015" y="151384"/>
                </a:lnTo>
                <a:close/>
              </a:path>
              <a:path w="706755" h="293370">
                <a:moveTo>
                  <a:pt x="697102" y="65405"/>
                </a:moveTo>
                <a:lnTo>
                  <a:pt x="662304" y="65405"/>
                </a:lnTo>
                <a:lnTo>
                  <a:pt x="596519" y="135636"/>
                </a:lnTo>
                <a:lnTo>
                  <a:pt x="629388" y="135636"/>
                </a:lnTo>
                <a:lnTo>
                  <a:pt x="628776" y="134874"/>
                </a:lnTo>
                <a:lnTo>
                  <a:pt x="697102" y="65405"/>
                </a:lnTo>
                <a:close/>
              </a:path>
              <a:path w="706755" h="293370">
                <a:moveTo>
                  <a:pt x="265810" y="0"/>
                </a:moveTo>
                <a:lnTo>
                  <a:pt x="237744" y="0"/>
                </a:lnTo>
                <a:lnTo>
                  <a:pt x="237744" y="231648"/>
                </a:lnTo>
                <a:lnTo>
                  <a:pt x="265810" y="231648"/>
                </a:lnTo>
                <a:lnTo>
                  <a:pt x="265810" y="107442"/>
                </a:lnTo>
                <a:lnTo>
                  <a:pt x="271095" y="103179"/>
                </a:lnTo>
                <a:lnTo>
                  <a:pt x="302006" y="87376"/>
                </a:lnTo>
                <a:lnTo>
                  <a:pt x="361274" y="87376"/>
                </a:lnTo>
                <a:lnTo>
                  <a:pt x="360658" y="85836"/>
                </a:lnTo>
                <a:lnTo>
                  <a:pt x="359297" y="83820"/>
                </a:lnTo>
                <a:lnTo>
                  <a:pt x="265810" y="83820"/>
                </a:lnTo>
                <a:lnTo>
                  <a:pt x="265810" y="0"/>
                </a:lnTo>
                <a:close/>
              </a:path>
              <a:path w="706755" h="293370">
                <a:moveTo>
                  <a:pt x="361274" y="87376"/>
                </a:moveTo>
                <a:lnTo>
                  <a:pt x="315975" y="87376"/>
                </a:lnTo>
                <a:lnTo>
                  <a:pt x="321563" y="88392"/>
                </a:lnTo>
                <a:lnTo>
                  <a:pt x="329691" y="92456"/>
                </a:lnTo>
                <a:lnTo>
                  <a:pt x="340487" y="129286"/>
                </a:lnTo>
                <a:lnTo>
                  <a:pt x="340487" y="231648"/>
                </a:lnTo>
                <a:lnTo>
                  <a:pt x="368426" y="231648"/>
                </a:lnTo>
                <a:lnTo>
                  <a:pt x="368336" y="122174"/>
                </a:lnTo>
                <a:lnTo>
                  <a:pt x="367567" y="109267"/>
                </a:lnTo>
                <a:lnTo>
                  <a:pt x="364982" y="96647"/>
                </a:lnTo>
                <a:lnTo>
                  <a:pt x="361274" y="87376"/>
                </a:lnTo>
                <a:close/>
              </a:path>
              <a:path w="706755" h="293370">
                <a:moveTo>
                  <a:pt x="316229" y="60706"/>
                </a:moveTo>
                <a:lnTo>
                  <a:pt x="278177" y="73914"/>
                </a:lnTo>
                <a:lnTo>
                  <a:pt x="265810" y="83820"/>
                </a:lnTo>
                <a:lnTo>
                  <a:pt x="359297" y="83820"/>
                </a:lnTo>
                <a:lnTo>
                  <a:pt x="327848" y="61725"/>
                </a:lnTo>
                <a:lnTo>
                  <a:pt x="316229" y="60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05632" y="5147183"/>
            <a:ext cx="76200" cy="66040"/>
          </a:xfrm>
          <a:custGeom>
            <a:avLst/>
            <a:gdLst/>
            <a:ahLst/>
            <a:cxnLst/>
            <a:rect l="l" t="t" r="r" b="b"/>
            <a:pathLst>
              <a:path w="76200" h="66039">
                <a:moveTo>
                  <a:pt x="75692" y="0"/>
                </a:moveTo>
                <a:lnTo>
                  <a:pt x="68961" y="635"/>
                </a:lnTo>
                <a:lnTo>
                  <a:pt x="60579" y="1397"/>
                </a:lnTo>
                <a:lnTo>
                  <a:pt x="50418" y="2413"/>
                </a:lnTo>
                <a:lnTo>
                  <a:pt x="40259" y="3429"/>
                </a:lnTo>
                <a:lnTo>
                  <a:pt x="32004" y="4953"/>
                </a:lnTo>
                <a:lnTo>
                  <a:pt x="25781" y="6858"/>
                </a:lnTo>
                <a:lnTo>
                  <a:pt x="18287" y="9144"/>
                </a:lnTo>
                <a:lnTo>
                  <a:pt x="12192" y="12573"/>
                </a:lnTo>
                <a:lnTo>
                  <a:pt x="7366" y="17272"/>
                </a:lnTo>
                <a:lnTo>
                  <a:pt x="2412" y="22098"/>
                </a:lnTo>
                <a:lnTo>
                  <a:pt x="0" y="28575"/>
                </a:lnTo>
                <a:lnTo>
                  <a:pt x="0" y="37084"/>
                </a:lnTo>
                <a:lnTo>
                  <a:pt x="0" y="46609"/>
                </a:lnTo>
                <a:lnTo>
                  <a:pt x="2667" y="53721"/>
                </a:lnTo>
                <a:lnTo>
                  <a:pt x="8128" y="58674"/>
                </a:lnTo>
                <a:lnTo>
                  <a:pt x="13462" y="63500"/>
                </a:lnTo>
                <a:lnTo>
                  <a:pt x="21336" y="65913"/>
                </a:lnTo>
                <a:lnTo>
                  <a:pt x="31623" y="65913"/>
                </a:lnTo>
                <a:lnTo>
                  <a:pt x="40386" y="65913"/>
                </a:lnTo>
                <a:lnTo>
                  <a:pt x="48387" y="64008"/>
                </a:lnTo>
                <a:lnTo>
                  <a:pt x="55499" y="60198"/>
                </a:lnTo>
                <a:lnTo>
                  <a:pt x="62737" y="56388"/>
                </a:lnTo>
                <a:lnTo>
                  <a:pt x="69342" y="51689"/>
                </a:lnTo>
                <a:lnTo>
                  <a:pt x="75692" y="46101"/>
                </a:lnTo>
                <a:lnTo>
                  <a:pt x="7569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07995" y="5090033"/>
            <a:ext cx="82550" cy="122555"/>
          </a:xfrm>
          <a:custGeom>
            <a:avLst/>
            <a:gdLst/>
            <a:ahLst/>
            <a:cxnLst/>
            <a:rect l="l" t="t" r="r" b="b"/>
            <a:pathLst>
              <a:path w="82550" h="122554">
                <a:moveTo>
                  <a:pt x="44068" y="0"/>
                </a:moveTo>
                <a:lnTo>
                  <a:pt x="36068" y="0"/>
                </a:lnTo>
                <a:lnTo>
                  <a:pt x="28448" y="1778"/>
                </a:lnTo>
                <a:lnTo>
                  <a:pt x="21081" y="5334"/>
                </a:lnTo>
                <a:lnTo>
                  <a:pt x="13589" y="8763"/>
                </a:lnTo>
                <a:lnTo>
                  <a:pt x="6604" y="13335"/>
                </a:lnTo>
                <a:lnTo>
                  <a:pt x="0" y="18923"/>
                </a:lnTo>
                <a:lnTo>
                  <a:pt x="0" y="113157"/>
                </a:lnTo>
                <a:lnTo>
                  <a:pt x="29972" y="122301"/>
                </a:lnTo>
                <a:lnTo>
                  <a:pt x="36703" y="122301"/>
                </a:lnTo>
                <a:lnTo>
                  <a:pt x="75745" y="97518"/>
                </a:lnTo>
                <a:lnTo>
                  <a:pt x="82550" y="59817"/>
                </a:lnTo>
                <a:lnTo>
                  <a:pt x="81980" y="46412"/>
                </a:lnTo>
                <a:lnTo>
                  <a:pt x="68268" y="8840"/>
                </a:lnTo>
                <a:lnTo>
                  <a:pt x="53548" y="978"/>
                </a:lnTo>
                <a:lnTo>
                  <a:pt x="4406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48204" y="5068061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39" h="166370">
                <a:moveTo>
                  <a:pt x="0" y="0"/>
                </a:moveTo>
                <a:lnTo>
                  <a:pt x="27939" y="0"/>
                </a:lnTo>
                <a:lnTo>
                  <a:pt x="27939" y="166243"/>
                </a:lnTo>
                <a:lnTo>
                  <a:pt x="0" y="1662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76804" y="5063997"/>
            <a:ext cx="132715" cy="175260"/>
          </a:xfrm>
          <a:custGeom>
            <a:avLst/>
            <a:gdLst/>
            <a:ahLst/>
            <a:cxnLst/>
            <a:rect l="l" t="t" r="r" b="b"/>
            <a:pathLst>
              <a:path w="132714" h="175260">
                <a:moveTo>
                  <a:pt x="64262" y="0"/>
                </a:moveTo>
                <a:lnTo>
                  <a:pt x="108076" y="7619"/>
                </a:lnTo>
                <a:lnTo>
                  <a:pt x="114300" y="12318"/>
                </a:lnTo>
                <a:lnTo>
                  <a:pt x="120395" y="16890"/>
                </a:lnTo>
                <a:lnTo>
                  <a:pt x="132333" y="56514"/>
                </a:lnTo>
                <a:lnTo>
                  <a:pt x="132333" y="170306"/>
                </a:lnTo>
                <a:lnTo>
                  <a:pt x="104520" y="170306"/>
                </a:lnTo>
                <a:lnTo>
                  <a:pt x="104520" y="152526"/>
                </a:lnTo>
                <a:lnTo>
                  <a:pt x="102234" y="154177"/>
                </a:lnTo>
                <a:lnTo>
                  <a:pt x="99187" y="156590"/>
                </a:lnTo>
                <a:lnTo>
                  <a:pt x="95376" y="159638"/>
                </a:lnTo>
                <a:lnTo>
                  <a:pt x="91439" y="162687"/>
                </a:lnTo>
                <a:lnTo>
                  <a:pt x="58800" y="174878"/>
                </a:lnTo>
                <a:lnTo>
                  <a:pt x="50418" y="174878"/>
                </a:lnTo>
                <a:lnTo>
                  <a:pt x="43560" y="174878"/>
                </a:lnTo>
                <a:lnTo>
                  <a:pt x="37083" y="173608"/>
                </a:lnTo>
                <a:lnTo>
                  <a:pt x="30987" y="170941"/>
                </a:lnTo>
                <a:lnTo>
                  <a:pt x="24764" y="168401"/>
                </a:lnTo>
                <a:lnTo>
                  <a:pt x="4063" y="143256"/>
                </a:lnTo>
                <a:lnTo>
                  <a:pt x="1396" y="136525"/>
                </a:lnTo>
                <a:lnTo>
                  <a:pt x="0" y="129412"/>
                </a:lnTo>
                <a:lnTo>
                  <a:pt x="0" y="122046"/>
                </a:lnTo>
                <a:lnTo>
                  <a:pt x="16700" y="81756"/>
                </a:lnTo>
                <a:lnTo>
                  <a:pt x="54159" y="65994"/>
                </a:lnTo>
                <a:lnTo>
                  <a:pt x="93662" y="61497"/>
                </a:lnTo>
                <a:lnTo>
                  <a:pt x="104520" y="60832"/>
                </a:lnTo>
                <a:lnTo>
                  <a:pt x="104520" y="55499"/>
                </a:lnTo>
                <a:lnTo>
                  <a:pt x="104520" y="48894"/>
                </a:lnTo>
                <a:lnTo>
                  <a:pt x="103504" y="43687"/>
                </a:lnTo>
                <a:lnTo>
                  <a:pt x="101472" y="39624"/>
                </a:lnTo>
                <a:lnTo>
                  <a:pt x="99568" y="35687"/>
                </a:lnTo>
                <a:lnTo>
                  <a:pt x="96773" y="32512"/>
                </a:lnTo>
                <a:lnTo>
                  <a:pt x="93218" y="30352"/>
                </a:lnTo>
                <a:lnTo>
                  <a:pt x="89534" y="28066"/>
                </a:lnTo>
                <a:lnTo>
                  <a:pt x="85216" y="26543"/>
                </a:lnTo>
                <a:lnTo>
                  <a:pt x="80009" y="25781"/>
                </a:lnTo>
                <a:lnTo>
                  <a:pt x="74929" y="25018"/>
                </a:lnTo>
                <a:lnTo>
                  <a:pt x="69595" y="24637"/>
                </a:lnTo>
                <a:lnTo>
                  <a:pt x="64134" y="24637"/>
                </a:lnTo>
                <a:lnTo>
                  <a:pt x="57657" y="24637"/>
                </a:lnTo>
                <a:lnTo>
                  <a:pt x="15239" y="35940"/>
                </a:lnTo>
                <a:lnTo>
                  <a:pt x="13588" y="35940"/>
                </a:lnTo>
                <a:lnTo>
                  <a:pt x="13588" y="7619"/>
                </a:lnTo>
                <a:lnTo>
                  <a:pt x="18668" y="6095"/>
                </a:lnTo>
                <a:lnTo>
                  <a:pt x="57189" y="166"/>
                </a:lnTo>
                <a:lnTo>
                  <a:pt x="642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79929" y="5063363"/>
            <a:ext cx="139700" cy="232410"/>
          </a:xfrm>
          <a:custGeom>
            <a:avLst/>
            <a:gdLst/>
            <a:ahLst/>
            <a:cxnLst/>
            <a:rect l="l" t="t" r="r" b="b"/>
            <a:pathLst>
              <a:path w="139700" h="232410">
                <a:moveTo>
                  <a:pt x="78866" y="0"/>
                </a:moveTo>
                <a:lnTo>
                  <a:pt x="123443" y="22606"/>
                </a:lnTo>
                <a:lnTo>
                  <a:pt x="138445" y="65236"/>
                </a:lnTo>
                <a:lnTo>
                  <a:pt x="139445" y="83312"/>
                </a:lnTo>
                <a:lnTo>
                  <a:pt x="138207" y="103026"/>
                </a:lnTo>
                <a:lnTo>
                  <a:pt x="119633" y="149479"/>
                </a:lnTo>
                <a:lnTo>
                  <a:pt x="83915" y="172589"/>
                </a:lnTo>
                <a:lnTo>
                  <a:pt x="69341" y="174117"/>
                </a:lnTo>
                <a:lnTo>
                  <a:pt x="61213" y="174117"/>
                </a:lnTo>
                <a:lnTo>
                  <a:pt x="28066" y="162560"/>
                </a:lnTo>
                <a:lnTo>
                  <a:pt x="28066" y="232156"/>
                </a:lnTo>
                <a:lnTo>
                  <a:pt x="0" y="232156"/>
                </a:lnTo>
                <a:lnTo>
                  <a:pt x="0" y="4699"/>
                </a:lnTo>
                <a:lnTo>
                  <a:pt x="28066" y="4699"/>
                </a:lnTo>
                <a:lnTo>
                  <a:pt x="28066" y="22098"/>
                </a:lnTo>
                <a:lnTo>
                  <a:pt x="33375" y="17547"/>
                </a:lnTo>
                <a:lnTo>
                  <a:pt x="71558" y="402"/>
                </a:lnTo>
                <a:lnTo>
                  <a:pt x="7886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46298" y="5011165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5" h="29210">
                <a:moveTo>
                  <a:pt x="0" y="0"/>
                </a:moveTo>
                <a:lnTo>
                  <a:pt x="31876" y="0"/>
                </a:lnTo>
                <a:lnTo>
                  <a:pt x="31876" y="28955"/>
                </a:lnTo>
                <a:lnTo>
                  <a:pt x="0" y="289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043808" y="4998084"/>
            <a:ext cx="147066" cy="24079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13101" y="4998084"/>
            <a:ext cx="139827" cy="24079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74004" y="4998084"/>
            <a:ext cx="1646427" cy="30200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16267" y="4998084"/>
            <a:ext cx="1515490" cy="30200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00908" y="4998084"/>
            <a:ext cx="1641475" cy="66944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3277" y="5363845"/>
            <a:ext cx="1123213" cy="24533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98979" y="5381371"/>
            <a:ext cx="572389" cy="22781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451730" y="5363845"/>
            <a:ext cx="1779143" cy="30204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58509" y="5363845"/>
            <a:ext cx="941070" cy="30204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389494" y="5363845"/>
            <a:ext cx="641223" cy="24533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156829" y="5363845"/>
            <a:ext cx="574167" cy="24533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57504" y="5729617"/>
            <a:ext cx="836218" cy="24532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92020" y="5729617"/>
            <a:ext cx="869061" cy="30203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542607"/>
            <a:ext cx="8032750" cy="5056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465" y="637286"/>
            <a:ext cx="183641" cy="183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3247" y="570102"/>
            <a:ext cx="1218057" cy="302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2175" y="570102"/>
            <a:ext cx="1087374" cy="302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8327" y="580008"/>
            <a:ext cx="1019048" cy="235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630" y="1162558"/>
            <a:ext cx="142608" cy="1633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7226" y="1095121"/>
            <a:ext cx="1018159" cy="293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5177" y="1093597"/>
            <a:ext cx="901573" cy="2952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1939" y="1093597"/>
            <a:ext cx="1245997" cy="6026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1407" y="1085214"/>
            <a:ext cx="1249248" cy="6677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10147" y="1102741"/>
            <a:ext cx="1074166" cy="2861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61935" y="1083691"/>
            <a:ext cx="1143254" cy="3051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35910" y="1465452"/>
            <a:ext cx="869315" cy="276860"/>
          </a:xfrm>
          <a:custGeom>
            <a:avLst/>
            <a:gdLst/>
            <a:ahLst/>
            <a:cxnLst/>
            <a:rect l="l" t="t" r="r" b="b"/>
            <a:pathLst>
              <a:path w="869314" h="276860">
                <a:moveTo>
                  <a:pt x="868807" y="179197"/>
                </a:moveTo>
                <a:lnTo>
                  <a:pt x="831595" y="179197"/>
                </a:lnTo>
                <a:lnTo>
                  <a:pt x="805433" y="276733"/>
                </a:lnTo>
                <a:lnTo>
                  <a:pt x="827151" y="276733"/>
                </a:lnTo>
                <a:lnTo>
                  <a:pt x="868807" y="179197"/>
                </a:lnTo>
                <a:close/>
              </a:path>
              <a:path w="869314" h="276860">
                <a:moveTo>
                  <a:pt x="58800" y="0"/>
                </a:moveTo>
                <a:lnTo>
                  <a:pt x="0" y="0"/>
                </a:lnTo>
                <a:lnTo>
                  <a:pt x="0" y="221614"/>
                </a:lnTo>
                <a:lnTo>
                  <a:pt x="63500" y="221614"/>
                </a:lnTo>
                <a:lnTo>
                  <a:pt x="74310" y="221355"/>
                </a:lnTo>
                <a:lnTo>
                  <a:pt x="114284" y="211994"/>
                </a:lnTo>
                <a:lnTo>
                  <a:pt x="134760" y="196469"/>
                </a:lnTo>
                <a:lnTo>
                  <a:pt x="29463" y="196469"/>
                </a:lnTo>
                <a:lnTo>
                  <a:pt x="29463" y="114554"/>
                </a:lnTo>
                <a:lnTo>
                  <a:pt x="136202" y="114554"/>
                </a:lnTo>
                <a:lnTo>
                  <a:pt x="133449" y="111535"/>
                </a:lnTo>
                <a:lnTo>
                  <a:pt x="126333" y="106092"/>
                </a:lnTo>
                <a:lnTo>
                  <a:pt x="118121" y="101768"/>
                </a:lnTo>
                <a:lnTo>
                  <a:pt x="108838" y="98551"/>
                </a:lnTo>
                <a:lnTo>
                  <a:pt x="108838" y="97282"/>
                </a:lnTo>
                <a:lnTo>
                  <a:pt x="115695" y="93497"/>
                </a:lnTo>
                <a:lnTo>
                  <a:pt x="120378" y="90043"/>
                </a:lnTo>
                <a:lnTo>
                  <a:pt x="29463" y="90043"/>
                </a:lnTo>
                <a:lnTo>
                  <a:pt x="29463" y="25146"/>
                </a:lnTo>
                <a:lnTo>
                  <a:pt x="134093" y="25146"/>
                </a:lnTo>
                <a:lnTo>
                  <a:pt x="130682" y="18796"/>
                </a:lnTo>
                <a:lnTo>
                  <a:pt x="94233" y="1524"/>
                </a:lnTo>
                <a:lnTo>
                  <a:pt x="69873" y="95"/>
                </a:lnTo>
                <a:lnTo>
                  <a:pt x="58800" y="0"/>
                </a:lnTo>
                <a:close/>
              </a:path>
              <a:path w="869314" h="276860">
                <a:moveTo>
                  <a:pt x="136202" y="114554"/>
                </a:moveTo>
                <a:lnTo>
                  <a:pt x="73025" y="114554"/>
                </a:lnTo>
                <a:lnTo>
                  <a:pt x="80899" y="114935"/>
                </a:lnTo>
                <a:lnTo>
                  <a:pt x="86359" y="115697"/>
                </a:lnTo>
                <a:lnTo>
                  <a:pt x="116077" y="134238"/>
                </a:lnTo>
                <a:lnTo>
                  <a:pt x="118490" y="139573"/>
                </a:lnTo>
                <a:lnTo>
                  <a:pt x="119633" y="146431"/>
                </a:lnTo>
                <a:lnTo>
                  <a:pt x="119633" y="162687"/>
                </a:lnTo>
                <a:lnTo>
                  <a:pt x="91312" y="193548"/>
                </a:lnTo>
                <a:lnTo>
                  <a:pt x="53466" y="196469"/>
                </a:lnTo>
                <a:lnTo>
                  <a:pt x="134760" y="196469"/>
                </a:lnTo>
                <a:lnTo>
                  <a:pt x="150368" y="153543"/>
                </a:lnTo>
                <a:lnTo>
                  <a:pt x="149679" y="143398"/>
                </a:lnTo>
                <a:lnTo>
                  <a:pt x="147621" y="134112"/>
                </a:lnTo>
                <a:lnTo>
                  <a:pt x="144206" y="125682"/>
                </a:lnTo>
                <a:lnTo>
                  <a:pt x="139445" y="118110"/>
                </a:lnTo>
                <a:lnTo>
                  <a:pt x="136202" y="114554"/>
                </a:lnTo>
                <a:close/>
              </a:path>
              <a:path w="869314" h="276860">
                <a:moveTo>
                  <a:pt x="134093" y="25146"/>
                </a:moveTo>
                <a:lnTo>
                  <a:pt x="68071" y="25146"/>
                </a:lnTo>
                <a:lnTo>
                  <a:pt x="76200" y="25400"/>
                </a:lnTo>
                <a:lnTo>
                  <a:pt x="87883" y="26670"/>
                </a:lnTo>
                <a:lnTo>
                  <a:pt x="109219" y="48768"/>
                </a:lnTo>
                <a:lnTo>
                  <a:pt x="109219" y="61087"/>
                </a:lnTo>
                <a:lnTo>
                  <a:pt x="78993" y="89535"/>
                </a:lnTo>
                <a:lnTo>
                  <a:pt x="72136" y="90043"/>
                </a:lnTo>
                <a:lnTo>
                  <a:pt x="120378" y="90043"/>
                </a:lnTo>
                <a:lnTo>
                  <a:pt x="139953" y="50037"/>
                </a:lnTo>
                <a:lnTo>
                  <a:pt x="139953" y="40639"/>
                </a:lnTo>
                <a:lnTo>
                  <a:pt x="138049" y="32638"/>
                </a:lnTo>
                <a:lnTo>
                  <a:pt x="134093" y="25146"/>
                </a:lnTo>
                <a:close/>
              </a:path>
              <a:path w="869314" h="276860">
                <a:moveTo>
                  <a:pt x="655955" y="0"/>
                </a:moveTo>
                <a:lnTo>
                  <a:pt x="614171" y="0"/>
                </a:lnTo>
                <a:lnTo>
                  <a:pt x="614171" y="221614"/>
                </a:lnTo>
                <a:lnTo>
                  <a:pt x="641731" y="221614"/>
                </a:lnTo>
                <a:lnTo>
                  <a:pt x="641731" y="30480"/>
                </a:lnTo>
                <a:lnTo>
                  <a:pt x="671437" y="30480"/>
                </a:lnTo>
                <a:lnTo>
                  <a:pt x="655955" y="0"/>
                </a:lnTo>
                <a:close/>
              </a:path>
              <a:path w="869314" h="276860">
                <a:moveTo>
                  <a:pt x="671437" y="30480"/>
                </a:moveTo>
                <a:lnTo>
                  <a:pt x="641731" y="30480"/>
                </a:lnTo>
                <a:lnTo>
                  <a:pt x="739647" y="221614"/>
                </a:lnTo>
                <a:lnTo>
                  <a:pt x="772668" y="221614"/>
                </a:lnTo>
                <a:lnTo>
                  <a:pt x="772668" y="175513"/>
                </a:lnTo>
                <a:lnTo>
                  <a:pt x="745108" y="175513"/>
                </a:lnTo>
                <a:lnTo>
                  <a:pt x="671437" y="30480"/>
                </a:lnTo>
                <a:close/>
              </a:path>
              <a:path w="869314" h="276860">
                <a:moveTo>
                  <a:pt x="772668" y="0"/>
                </a:moveTo>
                <a:lnTo>
                  <a:pt x="745108" y="0"/>
                </a:lnTo>
                <a:lnTo>
                  <a:pt x="745108" y="175513"/>
                </a:lnTo>
                <a:lnTo>
                  <a:pt x="772668" y="175513"/>
                </a:lnTo>
                <a:lnTo>
                  <a:pt x="772668" y="0"/>
                </a:lnTo>
                <a:close/>
              </a:path>
              <a:path w="869314" h="276860">
                <a:moveTo>
                  <a:pt x="419607" y="0"/>
                </a:moveTo>
                <a:lnTo>
                  <a:pt x="379475" y="0"/>
                </a:lnTo>
                <a:lnTo>
                  <a:pt x="379475" y="221614"/>
                </a:lnTo>
                <a:lnTo>
                  <a:pt x="407034" y="221614"/>
                </a:lnTo>
                <a:lnTo>
                  <a:pt x="407034" y="30607"/>
                </a:lnTo>
                <a:lnTo>
                  <a:pt x="433337" y="30607"/>
                </a:lnTo>
                <a:lnTo>
                  <a:pt x="419607" y="0"/>
                </a:lnTo>
                <a:close/>
              </a:path>
              <a:path w="869314" h="276860">
                <a:moveTo>
                  <a:pt x="569340" y="30607"/>
                </a:moveTo>
                <a:lnTo>
                  <a:pt x="539876" y="30607"/>
                </a:lnTo>
                <a:lnTo>
                  <a:pt x="539876" y="221614"/>
                </a:lnTo>
                <a:lnTo>
                  <a:pt x="569340" y="221614"/>
                </a:lnTo>
                <a:lnTo>
                  <a:pt x="569340" y="30607"/>
                </a:lnTo>
                <a:close/>
              </a:path>
              <a:path w="869314" h="276860">
                <a:moveTo>
                  <a:pt x="433337" y="30607"/>
                </a:moveTo>
                <a:lnTo>
                  <a:pt x="407034" y="30607"/>
                </a:lnTo>
                <a:lnTo>
                  <a:pt x="464312" y="160655"/>
                </a:lnTo>
                <a:lnTo>
                  <a:pt x="482219" y="160655"/>
                </a:lnTo>
                <a:lnTo>
                  <a:pt x="498716" y="123444"/>
                </a:lnTo>
                <a:lnTo>
                  <a:pt x="474980" y="123444"/>
                </a:lnTo>
                <a:lnTo>
                  <a:pt x="433337" y="30607"/>
                </a:lnTo>
                <a:close/>
              </a:path>
              <a:path w="869314" h="276860">
                <a:moveTo>
                  <a:pt x="569340" y="0"/>
                </a:moveTo>
                <a:lnTo>
                  <a:pt x="528446" y="0"/>
                </a:lnTo>
                <a:lnTo>
                  <a:pt x="474980" y="123444"/>
                </a:lnTo>
                <a:lnTo>
                  <a:pt x="498716" y="123444"/>
                </a:lnTo>
                <a:lnTo>
                  <a:pt x="539876" y="30607"/>
                </a:lnTo>
                <a:lnTo>
                  <a:pt x="569340" y="30607"/>
                </a:lnTo>
                <a:lnTo>
                  <a:pt x="569340" y="0"/>
                </a:lnTo>
                <a:close/>
              </a:path>
              <a:path w="869314" h="276860">
                <a:moveTo>
                  <a:pt x="206628" y="0"/>
                </a:moveTo>
                <a:lnTo>
                  <a:pt x="177164" y="0"/>
                </a:lnTo>
                <a:lnTo>
                  <a:pt x="177164" y="138302"/>
                </a:lnTo>
                <a:lnTo>
                  <a:pt x="181863" y="178054"/>
                </a:lnTo>
                <a:lnTo>
                  <a:pt x="203654" y="210605"/>
                </a:lnTo>
                <a:lnTo>
                  <a:pt x="238966" y="224932"/>
                </a:lnTo>
                <a:lnTo>
                  <a:pt x="257175" y="226187"/>
                </a:lnTo>
                <a:lnTo>
                  <a:pt x="266983" y="225875"/>
                </a:lnTo>
                <a:lnTo>
                  <a:pt x="304847" y="214820"/>
                </a:lnTo>
                <a:lnTo>
                  <a:pt x="320652" y="201041"/>
                </a:lnTo>
                <a:lnTo>
                  <a:pt x="247395" y="201041"/>
                </a:lnTo>
                <a:lnTo>
                  <a:pt x="239140" y="199517"/>
                </a:lnTo>
                <a:lnTo>
                  <a:pt x="225551" y="193421"/>
                </a:lnTo>
                <a:lnTo>
                  <a:pt x="220090" y="188849"/>
                </a:lnTo>
                <a:lnTo>
                  <a:pt x="216153" y="182880"/>
                </a:lnTo>
                <a:lnTo>
                  <a:pt x="212344" y="177419"/>
                </a:lnTo>
                <a:lnTo>
                  <a:pt x="206748" y="145635"/>
                </a:lnTo>
                <a:lnTo>
                  <a:pt x="206628" y="0"/>
                </a:lnTo>
                <a:close/>
              </a:path>
              <a:path w="869314" h="276860">
                <a:moveTo>
                  <a:pt x="337438" y="0"/>
                </a:moveTo>
                <a:lnTo>
                  <a:pt x="307975" y="0"/>
                </a:lnTo>
                <a:lnTo>
                  <a:pt x="307924" y="149639"/>
                </a:lnTo>
                <a:lnTo>
                  <a:pt x="307339" y="157352"/>
                </a:lnTo>
                <a:lnTo>
                  <a:pt x="305943" y="164211"/>
                </a:lnTo>
                <a:lnTo>
                  <a:pt x="304672" y="171069"/>
                </a:lnTo>
                <a:lnTo>
                  <a:pt x="302132" y="177292"/>
                </a:lnTo>
                <a:lnTo>
                  <a:pt x="294513" y="188849"/>
                </a:lnTo>
                <a:lnTo>
                  <a:pt x="288925" y="193421"/>
                </a:lnTo>
                <a:lnTo>
                  <a:pt x="274574" y="199517"/>
                </a:lnTo>
                <a:lnTo>
                  <a:pt x="266445" y="201041"/>
                </a:lnTo>
                <a:lnTo>
                  <a:pt x="320652" y="201041"/>
                </a:lnTo>
                <a:lnTo>
                  <a:pt x="336280" y="159718"/>
                </a:lnTo>
                <a:lnTo>
                  <a:pt x="337438" y="138302"/>
                </a:lnTo>
                <a:lnTo>
                  <a:pt x="337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41345" y="1644650"/>
            <a:ext cx="63500" cy="97790"/>
          </a:xfrm>
          <a:custGeom>
            <a:avLst/>
            <a:gdLst/>
            <a:ahLst/>
            <a:cxnLst/>
            <a:rect l="l" t="t" r="r" b="b"/>
            <a:pathLst>
              <a:path w="63500" h="97789">
                <a:moveTo>
                  <a:pt x="26162" y="0"/>
                </a:moveTo>
                <a:lnTo>
                  <a:pt x="63373" y="0"/>
                </a:lnTo>
                <a:lnTo>
                  <a:pt x="21717" y="97536"/>
                </a:lnTo>
                <a:lnTo>
                  <a:pt x="0" y="97536"/>
                </a:lnTo>
                <a:lnTo>
                  <a:pt x="261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65375" y="1580007"/>
            <a:ext cx="90170" cy="81915"/>
          </a:xfrm>
          <a:custGeom>
            <a:avLst/>
            <a:gdLst/>
            <a:ahLst/>
            <a:cxnLst/>
            <a:rect l="l" t="t" r="r" b="b"/>
            <a:pathLst>
              <a:path w="90169" h="81914">
                <a:moveTo>
                  <a:pt x="0" y="0"/>
                </a:moveTo>
                <a:lnTo>
                  <a:pt x="0" y="81914"/>
                </a:lnTo>
                <a:lnTo>
                  <a:pt x="24002" y="81914"/>
                </a:lnTo>
                <a:lnTo>
                  <a:pt x="68452" y="76453"/>
                </a:lnTo>
                <a:lnTo>
                  <a:pt x="90169" y="48132"/>
                </a:lnTo>
                <a:lnTo>
                  <a:pt x="90169" y="40258"/>
                </a:lnTo>
                <a:lnTo>
                  <a:pt x="90169" y="31876"/>
                </a:lnTo>
                <a:lnTo>
                  <a:pt x="89026" y="25018"/>
                </a:lnTo>
                <a:lnTo>
                  <a:pt x="86613" y="19684"/>
                </a:lnTo>
                <a:lnTo>
                  <a:pt x="84200" y="14223"/>
                </a:lnTo>
                <a:lnTo>
                  <a:pt x="79375" y="9651"/>
                </a:lnTo>
                <a:lnTo>
                  <a:pt x="72136" y="5841"/>
                </a:lnTo>
                <a:lnTo>
                  <a:pt x="67563" y="3428"/>
                </a:lnTo>
                <a:lnTo>
                  <a:pt x="62483" y="1777"/>
                </a:lnTo>
                <a:lnTo>
                  <a:pt x="56895" y="1142"/>
                </a:lnTo>
                <a:lnTo>
                  <a:pt x="51435" y="380"/>
                </a:lnTo>
                <a:lnTo>
                  <a:pt x="43561" y="0"/>
                </a:lnTo>
                <a:lnTo>
                  <a:pt x="3352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5375" y="1490599"/>
            <a:ext cx="80010" cy="65405"/>
          </a:xfrm>
          <a:custGeom>
            <a:avLst/>
            <a:gdLst/>
            <a:ahLst/>
            <a:cxnLst/>
            <a:rect l="l" t="t" r="r" b="b"/>
            <a:pathLst>
              <a:path w="80010" h="65405">
                <a:moveTo>
                  <a:pt x="0" y="0"/>
                </a:moveTo>
                <a:lnTo>
                  <a:pt x="0" y="64897"/>
                </a:lnTo>
                <a:lnTo>
                  <a:pt x="33527" y="64897"/>
                </a:lnTo>
                <a:lnTo>
                  <a:pt x="42672" y="64897"/>
                </a:lnTo>
                <a:lnTo>
                  <a:pt x="49530" y="64388"/>
                </a:lnTo>
                <a:lnTo>
                  <a:pt x="53848" y="63500"/>
                </a:lnTo>
                <a:lnTo>
                  <a:pt x="58293" y="62611"/>
                </a:lnTo>
                <a:lnTo>
                  <a:pt x="79756" y="35940"/>
                </a:lnTo>
                <a:lnTo>
                  <a:pt x="79756" y="29083"/>
                </a:lnTo>
                <a:lnTo>
                  <a:pt x="79756" y="23622"/>
                </a:lnTo>
                <a:lnTo>
                  <a:pt x="78867" y="19050"/>
                </a:lnTo>
                <a:lnTo>
                  <a:pt x="77088" y="15112"/>
                </a:lnTo>
                <a:lnTo>
                  <a:pt x="75311" y="11175"/>
                </a:lnTo>
                <a:lnTo>
                  <a:pt x="52577" y="888"/>
                </a:lnTo>
                <a:lnTo>
                  <a:pt x="46736" y="253"/>
                </a:lnTo>
                <a:lnTo>
                  <a:pt x="38607" y="0"/>
                </a:lnTo>
                <a:lnTo>
                  <a:pt x="2832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5510" y="1460880"/>
            <a:ext cx="167640" cy="2307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0814" y="1460880"/>
            <a:ext cx="199009" cy="2307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3076" y="1465452"/>
            <a:ext cx="160655" cy="226695"/>
          </a:xfrm>
          <a:custGeom>
            <a:avLst/>
            <a:gdLst/>
            <a:ahLst/>
            <a:cxnLst/>
            <a:rect l="l" t="t" r="r" b="b"/>
            <a:pathLst>
              <a:path w="160655" h="226694">
                <a:moveTo>
                  <a:pt x="0" y="0"/>
                </a:moveTo>
                <a:lnTo>
                  <a:pt x="29463" y="0"/>
                </a:lnTo>
                <a:lnTo>
                  <a:pt x="29463" y="138302"/>
                </a:lnTo>
                <a:lnTo>
                  <a:pt x="29583" y="145635"/>
                </a:lnTo>
                <a:lnTo>
                  <a:pt x="38988" y="182880"/>
                </a:lnTo>
                <a:lnTo>
                  <a:pt x="42925" y="188849"/>
                </a:lnTo>
                <a:lnTo>
                  <a:pt x="48387" y="193421"/>
                </a:lnTo>
                <a:lnTo>
                  <a:pt x="55118" y="196469"/>
                </a:lnTo>
                <a:lnTo>
                  <a:pt x="61975" y="199517"/>
                </a:lnTo>
                <a:lnTo>
                  <a:pt x="70231" y="201041"/>
                </a:lnTo>
                <a:lnTo>
                  <a:pt x="80010" y="201041"/>
                </a:lnTo>
                <a:lnTo>
                  <a:pt x="89281" y="201041"/>
                </a:lnTo>
                <a:lnTo>
                  <a:pt x="124968" y="177292"/>
                </a:lnTo>
                <a:lnTo>
                  <a:pt x="128778" y="164211"/>
                </a:lnTo>
                <a:lnTo>
                  <a:pt x="130175" y="157352"/>
                </a:lnTo>
                <a:lnTo>
                  <a:pt x="130810" y="148971"/>
                </a:lnTo>
                <a:lnTo>
                  <a:pt x="130810" y="139064"/>
                </a:lnTo>
                <a:lnTo>
                  <a:pt x="130810" y="0"/>
                </a:lnTo>
                <a:lnTo>
                  <a:pt x="160274" y="0"/>
                </a:lnTo>
                <a:lnTo>
                  <a:pt x="160274" y="138302"/>
                </a:lnTo>
                <a:lnTo>
                  <a:pt x="155575" y="177800"/>
                </a:lnTo>
                <a:lnTo>
                  <a:pt x="133645" y="210677"/>
                </a:lnTo>
                <a:lnTo>
                  <a:pt x="89818" y="225875"/>
                </a:lnTo>
                <a:lnTo>
                  <a:pt x="80010" y="226187"/>
                </a:lnTo>
                <a:lnTo>
                  <a:pt x="70602" y="225875"/>
                </a:lnTo>
                <a:lnTo>
                  <a:pt x="32432" y="214725"/>
                </a:lnTo>
                <a:lnTo>
                  <a:pt x="7508" y="185864"/>
                </a:lnTo>
                <a:lnTo>
                  <a:pt x="0" y="13830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35910" y="1465452"/>
            <a:ext cx="150495" cy="221615"/>
          </a:xfrm>
          <a:custGeom>
            <a:avLst/>
            <a:gdLst/>
            <a:ahLst/>
            <a:cxnLst/>
            <a:rect l="l" t="t" r="r" b="b"/>
            <a:pathLst>
              <a:path w="150494" h="221614">
                <a:moveTo>
                  <a:pt x="0" y="0"/>
                </a:moveTo>
                <a:lnTo>
                  <a:pt x="58800" y="0"/>
                </a:lnTo>
                <a:lnTo>
                  <a:pt x="69873" y="95"/>
                </a:lnTo>
                <a:lnTo>
                  <a:pt x="109727" y="5080"/>
                </a:lnTo>
                <a:lnTo>
                  <a:pt x="138049" y="32638"/>
                </a:lnTo>
                <a:lnTo>
                  <a:pt x="139953" y="40639"/>
                </a:lnTo>
                <a:lnTo>
                  <a:pt x="139953" y="50037"/>
                </a:lnTo>
                <a:lnTo>
                  <a:pt x="121777" y="89011"/>
                </a:lnTo>
                <a:lnTo>
                  <a:pt x="108838" y="97282"/>
                </a:lnTo>
                <a:lnTo>
                  <a:pt x="108838" y="98551"/>
                </a:lnTo>
                <a:lnTo>
                  <a:pt x="144206" y="125682"/>
                </a:lnTo>
                <a:lnTo>
                  <a:pt x="150368" y="153543"/>
                </a:lnTo>
                <a:lnTo>
                  <a:pt x="149965" y="161589"/>
                </a:lnTo>
                <a:lnTo>
                  <a:pt x="132248" y="199219"/>
                </a:lnTo>
                <a:lnTo>
                  <a:pt x="92789" y="219311"/>
                </a:lnTo>
                <a:lnTo>
                  <a:pt x="63500" y="221614"/>
                </a:lnTo>
                <a:lnTo>
                  <a:pt x="0" y="22161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3630" y="2043429"/>
            <a:ext cx="142608" cy="1633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8214" y="1970658"/>
            <a:ext cx="573405" cy="294640"/>
          </a:xfrm>
          <a:custGeom>
            <a:avLst/>
            <a:gdLst/>
            <a:ahLst/>
            <a:cxnLst/>
            <a:rect l="l" t="t" r="r" b="b"/>
            <a:pathLst>
              <a:path w="573405" h="294639">
                <a:moveTo>
                  <a:pt x="279552" y="258190"/>
                </a:moveTo>
                <a:lnTo>
                  <a:pt x="278066" y="258190"/>
                </a:lnTo>
                <a:lnTo>
                  <a:pt x="278066" y="287274"/>
                </a:lnTo>
                <a:lnTo>
                  <a:pt x="285407" y="289560"/>
                </a:lnTo>
                <a:lnTo>
                  <a:pt x="293319" y="291211"/>
                </a:lnTo>
                <a:lnTo>
                  <a:pt x="301802" y="292480"/>
                </a:lnTo>
                <a:lnTo>
                  <a:pt x="310286" y="293877"/>
                </a:lnTo>
                <a:lnTo>
                  <a:pt x="318643" y="294513"/>
                </a:lnTo>
                <a:lnTo>
                  <a:pt x="326771" y="294513"/>
                </a:lnTo>
                <a:lnTo>
                  <a:pt x="372705" y="283368"/>
                </a:lnTo>
                <a:lnTo>
                  <a:pt x="386876" y="269493"/>
                </a:lnTo>
                <a:lnTo>
                  <a:pt x="323850" y="269493"/>
                </a:lnTo>
                <a:lnTo>
                  <a:pt x="319023" y="269113"/>
                </a:lnTo>
                <a:lnTo>
                  <a:pt x="314706" y="268224"/>
                </a:lnTo>
                <a:lnTo>
                  <a:pt x="310311" y="267462"/>
                </a:lnTo>
                <a:lnTo>
                  <a:pt x="305549" y="266445"/>
                </a:lnTo>
                <a:lnTo>
                  <a:pt x="300393" y="265175"/>
                </a:lnTo>
                <a:lnTo>
                  <a:pt x="291566" y="262763"/>
                </a:lnTo>
                <a:lnTo>
                  <a:pt x="284225" y="259968"/>
                </a:lnTo>
                <a:lnTo>
                  <a:pt x="281444" y="258952"/>
                </a:lnTo>
                <a:lnTo>
                  <a:pt x="279552" y="258190"/>
                </a:lnTo>
                <a:close/>
              </a:path>
              <a:path w="573405" h="294639">
                <a:moveTo>
                  <a:pt x="401573" y="209550"/>
                </a:moveTo>
                <a:lnTo>
                  <a:pt x="373634" y="209550"/>
                </a:lnTo>
                <a:lnTo>
                  <a:pt x="373634" y="230886"/>
                </a:lnTo>
                <a:lnTo>
                  <a:pt x="372998" y="236981"/>
                </a:lnTo>
                <a:lnTo>
                  <a:pt x="344931" y="268350"/>
                </a:lnTo>
                <a:lnTo>
                  <a:pt x="337566" y="269493"/>
                </a:lnTo>
                <a:lnTo>
                  <a:pt x="386876" y="269493"/>
                </a:lnTo>
                <a:lnTo>
                  <a:pt x="391233" y="263390"/>
                </a:lnTo>
                <a:lnTo>
                  <a:pt x="396986" y="249269"/>
                </a:lnTo>
                <a:lnTo>
                  <a:pt x="400429" y="232338"/>
                </a:lnTo>
                <a:lnTo>
                  <a:pt x="401486" y="214098"/>
                </a:lnTo>
                <a:lnTo>
                  <a:pt x="401573" y="209550"/>
                </a:lnTo>
                <a:close/>
              </a:path>
              <a:path w="573405" h="294639">
                <a:moveTo>
                  <a:pt x="340868" y="60705"/>
                </a:moveTo>
                <a:lnTo>
                  <a:pt x="332231" y="60705"/>
                </a:lnTo>
                <a:lnTo>
                  <a:pt x="325442" y="61063"/>
                </a:lnTo>
                <a:lnTo>
                  <a:pt x="288478" y="77904"/>
                </a:lnTo>
                <a:lnTo>
                  <a:pt x="267940" y="110120"/>
                </a:lnTo>
                <a:lnTo>
                  <a:pt x="262140" y="146812"/>
                </a:lnTo>
                <a:lnTo>
                  <a:pt x="263193" y="165459"/>
                </a:lnTo>
                <a:lnTo>
                  <a:pt x="278968" y="207517"/>
                </a:lnTo>
                <a:lnTo>
                  <a:pt x="324231" y="228726"/>
                </a:lnTo>
                <a:lnTo>
                  <a:pt x="332067" y="228421"/>
                </a:lnTo>
                <a:lnTo>
                  <a:pt x="367964" y="214098"/>
                </a:lnTo>
                <a:lnTo>
                  <a:pt x="373634" y="209550"/>
                </a:lnTo>
                <a:lnTo>
                  <a:pt x="401573" y="209550"/>
                </a:lnTo>
                <a:lnTo>
                  <a:pt x="401573" y="202818"/>
                </a:lnTo>
                <a:lnTo>
                  <a:pt x="330453" y="202818"/>
                </a:lnTo>
                <a:lnTo>
                  <a:pt x="320778" y="201914"/>
                </a:lnTo>
                <a:lnTo>
                  <a:pt x="293344" y="170608"/>
                </a:lnTo>
                <a:lnTo>
                  <a:pt x="291020" y="146303"/>
                </a:lnTo>
                <a:lnTo>
                  <a:pt x="291782" y="132512"/>
                </a:lnTo>
                <a:lnTo>
                  <a:pt x="309898" y="94638"/>
                </a:lnTo>
                <a:lnTo>
                  <a:pt x="336676" y="85851"/>
                </a:lnTo>
                <a:lnTo>
                  <a:pt x="401573" y="85851"/>
                </a:lnTo>
                <a:lnTo>
                  <a:pt x="401573" y="72389"/>
                </a:lnTo>
                <a:lnTo>
                  <a:pt x="373634" y="72389"/>
                </a:lnTo>
                <a:lnTo>
                  <a:pt x="367284" y="68706"/>
                </a:lnTo>
                <a:lnTo>
                  <a:pt x="360934" y="65786"/>
                </a:lnTo>
                <a:lnTo>
                  <a:pt x="348360" y="61721"/>
                </a:lnTo>
                <a:lnTo>
                  <a:pt x="340868" y="60705"/>
                </a:lnTo>
                <a:close/>
              </a:path>
              <a:path w="573405" h="294639">
                <a:moveTo>
                  <a:pt x="401573" y="85851"/>
                </a:moveTo>
                <a:lnTo>
                  <a:pt x="342519" y="85851"/>
                </a:lnTo>
                <a:lnTo>
                  <a:pt x="348488" y="86487"/>
                </a:lnTo>
                <a:lnTo>
                  <a:pt x="354329" y="88011"/>
                </a:lnTo>
                <a:lnTo>
                  <a:pt x="360298" y="89407"/>
                </a:lnTo>
                <a:lnTo>
                  <a:pt x="366648" y="91820"/>
                </a:lnTo>
                <a:lnTo>
                  <a:pt x="373634" y="95250"/>
                </a:lnTo>
                <a:lnTo>
                  <a:pt x="373634" y="186436"/>
                </a:lnTo>
                <a:lnTo>
                  <a:pt x="337693" y="202818"/>
                </a:lnTo>
                <a:lnTo>
                  <a:pt x="401573" y="202818"/>
                </a:lnTo>
                <a:lnTo>
                  <a:pt x="401573" y="85851"/>
                </a:lnTo>
                <a:close/>
              </a:path>
              <a:path w="573405" h="294639">
                <a:moveTo>
                  <a:pt x="401573" y="65277"/>
                </a:moveTo>
                <a:lnTo>
                  <a:pt x="375284" y="65277"/>
                </a:lnTo>
                <a:lnTo>
                  <a:pt x="373634" y="72389"/>
                </a:lnTo>
                <a:lnTo>
                  <a:pt x="401573" y="72389"/>
                </a:lnTo>
                <a:lnTo>
                  <a:pt x="401573" y="65277"/>
                </a:lnTo>
                <a:close/>
              </a:path>
              <a:path w="573405" h="294639">
                <a:moveTo>
                  <a:pt x="232079" y="65277"/>
                </a:moveTo>
                <a:lnTo>
                  <a:pt x="204101" y="65277"/>
                </a:lnTo>
                <a:lnTo>
                  <a:pt x="204101" y="231520"/>
                </a:lnTo>
                <a:lnTo>
                  <a:pt x="232079" y="231520"/>
                </a:lnTo>
                <a:lnTo>
                  <a:pt x="232079" y="65277"/>
                </a:lnTo>
                <a:close/>
              </a:path>
              <a:path w="573405" h="294639">
                <a:moveTo>
                  <a:pt x="29463" y="9905"/>
                </a:moveTo>
                <a:lnTo>
                  <a:pt x="0" y="9905"/>
                </a:lnTo>
                <a:lnTo>
                  <a:pt x="0" y="231520"/>
                </a:lnTo>
                <a:lnTo>
                  <a:pt x="29463" y="231520"/>
                </a:lnTo>
                <a:lnTo>
                  <a:pt x="29463" y="123062"/>
                </a:lnTo>
                <a:lnTo>
                  <a:pt x="160870" y="123062"/>
                </a:lnTo>
                <a:lnTo>
                  <a:pt x="160870" y="96774"/>
                </a:lnTo>
                <a:lnTo>
                  <a:pt x="29463" y="96774"/>
                </a:lnTo>
                <a:lnTo>
                  <a:pt x="29463" y="9905"/>
                </a:lnTo>
                <a:close/>
              </a:path>
              <a:path w="573405" h="294639">
                <a:moveTo>
                  <a:pt x="160870" y="123062"/>
                </a:moveTo>
                <a:lnTo>
                  <a:pt x="131406" y="123062"/>
                </a:lnTo>
                <a:lnTo>
                  <a:pt x="131406" y="231520"/>
                </a:lnTo>
                <a:lnTo>
                  <a:pt x="160870" y="231520"/>
                </a:lnTo>
                <a:lnTo>
                  <a:pt x="160870" y="123062"/>
                </a:lnTo>
                <a:close/>
              </a:path>
              <a:path w="573405" h="294639">
                <a:moveTo>
                  <a:pt x="160870" y="9905"/>
                </a:moveTo>
                <a:lnTo>
                  <a:pt x="131406" y="9905"/>
                </a:lnTo>
                <a:lnTo>
                  <a:pt x="131406" y="96774"/>
                </a:lnTo>
                <a:lnTo>
                  <a:pt x="160870" y="96774"/>
                </a:lnTo>
                <a:lnTo>
                  <a:pt x="160870" y="9905"/>
                </a:lnTo>
                <a:close/>
              </a:path>
              <a:path w="573405" h="294639">
                <a:moveTo>
                  <a:pt x="234010" y="8381"/>
                </a:moveTo>
                <a:lnTo>
                  <a:pt x="202158" y="8381"/>
                </a:lnTo>
                <a:lnTo>
                  <a:pt x="202158" y="37464"/>
                </a:lnTo>
                <a:lnTo>
                  <a:pt x="234010" y="37464"/>
                </a:lnTo>
                <a:lnTo>
                  <a:pt x="234010" y="8381"/>
                </a:lnTo>
                <a:close/>
              </a:path>
              <a:path w="573405" h="294639">
                <a:moveTo>
                  <a:pt x="470788" y="0"/>
                </a:moveTo>
                <a:lnTo>
                  <a:pt x="442722" y="0"/>
                </a:lnTo>
                <a:lnTo>
                  <a:pt x="442722" y="231520"/>
                </a:lnTo>
                <a:lnTo>
                  <a:pt x="470788" y="231520"/>
                </a:lnTo>
                <a:lnTo>
                  <a:pt x="470788" y="107441"/>
                </a:lnTo>
                <a:lnTo>
                  <a:pt x="476073" y="103177"/>
                </a:lnTo>
                <a:lnTo>
                  <a:pt x="506984" y="87249"/>
                </a:lnTo>
                <a:lnTo>
                  <a:pt x="566211" y="87249"/>
                </a:lnTo>
                <a:lnTo>
                  <a:pt x="565636" y="85816"/>
                </a:lnTo>
                <a:lnTo>
                  <a:pt x="564200" y="83692"/>
                </a:lnTo>
                <a:lnTo>
                  <a:pt x="470788" y="83692"/>
                </a:lnTo>
                <a:lnTo>
                  <a:pt x="470788" y="0"/>
                </a:lnTo>
                <a:close/>
              </a:path>
              <a:path w="573405" h="294639">
                <a:moveTo>
                  <a:pt x="566211" y="87249"/>
                </a:moveTo>
                <a:lnTo>
                  <a:pt x="520953" y="87249"/>
                </a:lnTo>
                <a:lnTo>
                  <a:pt x="526541" y="88264"/>
                </a:lnTo>
                <a:lnTo>
                  <a:pt x="534669" y="92328"/>
                </a:lnTo>
                <a:lnTo>
                  <a:pt x="545465" y="129286"/>
                </a:lnTo>
                <a:lnTo>
                  <a:pt x="545465" y="231520"/>
                </a:lnTo>
                <a:lnTo>
                  <a:pt x="573404" y="231520"/>
                </a:lnTo>
                <a:lnTo>
                  <a:pt x="573314" y="122046"/>
                </a:lnTo>
                <a:lnTo>
                  <a:pt x="572545" y="109160"/>
                </a:lnTo>
                <a:lnTo>
                  <a:pt x="569960" y="96583"/>
                </a:lnTo>
                <a:lnTo>
                  <a:pt x="566211" y="87249"/>
                </a:lnTo>
                <a:close/>
              </a:path>
              <a:path w="573405" h="294639">
                <a:moveTo>
                  <a:pt x="521207" y="60705"/>
                </a:moveTo>
                <a:lnTo>
                  <a:pt x="483155" y="73898"/>
                </a:lnTo>
                <a:lnTo>
                  <a:pt x="470788" y="83692"/>
                </a:lnTo>
                <a:lnTo>
                  <a:pt x="564200" y="83692"/>
                </a:lnTo>
                <a:lnTo>
                  <a:pt x="532826" y="61708"/>
                </a:lnTo>
                <a:lnTo>
                  <a:pt x="521207" y="607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49235" y="2056510"/>
            <a:ext cx="83185" cy="117475"/>
          </a:xfrm>
          <a:custGeom>
            <a:avLst/>
            <a:gdLst/>
            <a:ahLst/>
            <a:cxnLst/>
            <a:rect l="l" t="t" r="r" b="b"/>
            <a:pathLst>
              <a:path w="83184" h="117475">
                <a:moveTo>
                  <a:pt x="45656" y="0"/>
                </a:moveTo>
                <a:lnTo>
                  <a:pt x="6863" y="24268"/>
                </a:lnTo>
                <a:lnTo>
                  <a:pt x="0" y="60451"/>
                </a:lnTo>
                <a:lnTo>
                  <a:pt x="581" y="73431"/>
                </a:lnTo>
                <a:lnTo>
                  <a:pt x="21502" y="113347"/>
                </a:lnTo>
                <a:lnTo>
                  <a:pt x="39433" y="116966"/>
                </a:lnTo>
                <a:lnTo>
                  <a:pt x="46672" y="116966"/>
                </a:lnTo>
                <a:lnTo>
                  <a:pt x="82613" y="100584"/>
                </a:lnTo>
                <a:lnTo>
                  <a:pt x="82613" y="9398"/>
                </a:lnTo>
                <a:lnTo>
                  <a:pt x="75628" y="5968"/>
                </a:lnTo>
                <a:lnTo>
                  <a:pt x="69278" y="3555"/>
                </a:lnTo>
                <a:lnTo>
                  <a:pt x="63309" y="2159"/>
                </a:lnTo>
                <a:lnTo>
                  <a:pt x="57467" y="635"/>
                </a:lnTo>
                <a:lnTo>
                  <a:pt x="51498" y="0"/>
                </a:lnTo>
                <a:lnTo>
                  <a:pt x="4565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2316" y="2035936"/>
            <a:ext cx="28575" cy="166370"/>
          </a:xfrm>
          <a:custGeom>
            <a:avLst/>
            <a:gdLst/>
            <a:ahLst/>
            <a:cxnLst/>
            <a:rect l="l" t="t" r="r" b="b"/>
            <a:pathLst>
              <a:path w="28575" h="166369">
                <a:moveTo>
                  <a:pt x="0" y="0"/>
                </a:moveTo>
                <a:lnTo>
                  <a:pt x="27978" y="0"/>
                </a:lnTo>
                <a:lnTo>
                  <a:pt x="27978" y="166242"/>
                </a:lnTo>
                <a:lnTo>
                  <a:pt x="0" y="1662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20355" y="2031364"/>
            <a:ext cx="139700" cy="234315"/>
          </a:xfrm>
          <a:custGeom>
            <a:avLst/>
            <a:gdLst/>
            <a:ahLst/>
            <a:cxnLst/>
            <a:rect l="l" t="t" r="r" b="b"/>
            <a:pathLst>
              <a:path w="139700" h="234314">
                <a:moveTo>
                  <a:pt x="70091" y="0"/>
                </a:moveTo>
                <a:lnTo>
                  <a:pt x="78727" y="0"/>
                </a:lnTo>
                <a:lnTo>
                  <a:pt x="86220" y="1015"/>
                </a:lnTo>
                <a:lnTo>
                  <a:pt x="92443" y="3048"/>
                </a:lnTo>
                <a:lnTo>
                  <a:pt x="98793" y="5080"/>
                </a:lnTo>
                <a:lnTo>
                  <a:pt x="105143" y="8000"/>
                </a:lnTo>
                <a:lnTo>
                  <a:pt x="111493" y="11684"/>
                </a:lnTo>
                <a:lnTo>
                  <a:pt x="113144" y="4572"/>
                </a:lnTo>
                <a:lnTo>
                  <a:pt x="139433" y="4572"/>
                </a:lnTo>
                <a:lnTo>
                  <a:pt x="139433" y="151892"/>
                </a:lnTo>
                <a:lnTo>
                  <a:pt x="129092" y="202684"/>
                </a:lnTo>
                <a:lnTo>
                  <a:pt x="97682" y="228854"/>
                </a:lnTo>
                <a:lnTo>
                  <a:pt x="64630" y="233807"/>
                </a:lnTo>
                <a:lnTo>
                  <a:pt x="56502" y="233807"/>
                </a:lnTo>
                <a:lnTo>
                  <a:pt x="48145" y="233172"/>
                </a:lnTo>
                <a:lnTo>
                  <a:pt x="39662" y="231775"/>
                </a:lnTo>
                <a:lnTo>
                  <a:pt x="31178" y="230505"/>
                </a:lnTo>
                <a:lnTo>
                  <a:pt x="23266" y="228854"/>
                </a:lnTo>
                <a:lnTo>
                  <a:pt x="15925" y="226568"/>
                </a:lnTo>
                <a:lnTo>
                  <a:pt x="15925" y="197485"/>
                </a:lnTo>
                <a:lnTo>
                  <a:pt x="17411" y="197485"/>
                </a:lnTo>
                <a:lnTo>
                  <a:pt x="19304" y="198247"/>
                </a:lnTo>
                <a:lnTo>
                  <a:pt x="22085" y="199262"/>
                </a:lnTo>
                <a:lnTo>
                  <a:pt x="25755" y="200660"/>
                </a:lnTo>
                <a:lnTo>
                  <a:pt x="29425" y="202057"/>
                </a:lnTo>
                <a:lnTo>
                  <a:pt x="33591" y="203200"/>
                </a:lnTo>
                <a:lnTo>
                  <a:pt x="38252" y="204470"/>
                </a:lnTo>
                <a:lnTo>
                  <a:pt x="43408" y="205739"/>
                </a:lnTo>
                <a:lnTo>
                  <a:pt x="48171" y="206756"/>
                </a:lnTo>
                <a:lnTo>
                  <a:pt x="52565" y="207518"/>
                </a:lnTo>
                <a:lnTo>
                  <a:pt x="56883" y="208407"/>
                </a:lnTo>
                <a:lnTo>
                  <a:pt x="61709" y="208787"/>
                </a:lnTo>
                <a:lnTo>
                  <a:pt x="66789" y="208787"/>
                </a:lnTo>
                <a:lnTo>
                  <a:pt x="75425" y="208787"/>
                </a:lnTo>
                <a:lnTo>
                  <a:pt x="82791" y="207645"/>
                </a:lnTo>
                <a:lnTo>
                  <a:pt x="88760" y="205359"/>
                </a:lnTo>
                <a:lnTo>
                  <a:pt x="94729" y="203073"/>
                </a:lnTo>
                <a:lnTo>
                  <a:pt x="111493" y="170180"/>
                </a:lnTo>
                <a:lnTo>
                  <a:pt x="111493" y="163322"/>
                </a:lnTo>
                <a:lnTo>
                  <a:pt x="111493" y="148844"/>
                </a:lnTo>
                <a:lnTo>
                  <a:pt x="77060" y="166814"/>
                </a:lnTo>
                <a:lnTo>
                  <a:pt x="62090" y="168021"/>
                </a:lnTo>
                <a:lnTo>
                  <a:pt x="48588" y="166689"/>
                </a:lnTo>
                <a:lnTo>
                  <a:pt x="9467" y="135094"/>
                </a:lnTo>
                <a:lnTo>
                  <a:pt x="0" y="86106"/>
                </a:lnTo>
                <a:lnTo>
                  <a:pt x="363" y="76084"/>
                </a:lnTo>
                <a:lnTo>
                  <a:pt x="12615" y="34623"/>
                </a:lnTo>
                <a:lnTo>
                  <a:pt x="43611" y="5714"/>
                </a:lnTo>
                <a:lnTo>
                  <a:pt x="63301" y="357"/>
                </a:lnTo>
                <a:lnTo>
                  <a:pt x="7009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8214" y="1980564"/>
            <a:ext cx="161290" cy="221615"/>
          </a:xfrm>
          <a:custGeom>
            <a:avLst/>
            <a:gdLst/>
            <a:ahLst/>
            <a:cxnLst/>
            <a:rect l="l" t="t" r="r" b="b"/>
            <a:pathLst>
              <a:path w="161290" h="221614">
                <a:moveTo>
                  <a:pt x="0" y="0"/>
                </a:moveTo>
                <a:lnTo>
                  <a:pt x="29463" y="0"/>
                </a:lnTo>
                <a:lnTo>
                  <a:pt x="29463" y="86868"/>
                </a:lnTo>
                <a:lnTo>
                  <a:pt x="131406" y="86868"/>
                </a:lnTo>
                <a:lnTo>
                  <a:pt x="131406" y="0"/>
                </a:lnTo>
                <a:lnTo>
                  <a:pt x="160870" y="0"/>
                </a:lnTo>
                <a:lnTo>
                  <a:pt x="160870" y="221614"/>
                </a:lnTo>
                <a:lnTo>
                  <a:pt x="131406" y="221614"/>
                </a:lnTo>
                <a:lnTo>
                  <a:pt x="131406" y="113157"/>
                </a:lnTo>
                <a:lnTo>
                  <a:pt x="29463" y="113157"/>
                </a:lnTo>
                <a:lnTo>
                  <a:pt x="29463" y="221614"/>
                </a:lnTo>
                <a:lnTo>
                  <a:pt x="0" y="22161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60373" y="1979041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4" h="29210">
                <a:moveTo>
                  <a:pt x="0" y="0"/>
                </a:moveTo>
                <a:lnTo>
                  <a:pt x="31851" y="0"/>
                </a:lnTo>
                <a:lnTo>
                  <a:pt x="31851" y="29083"/>
                </a:lnTo>
                <a:lnTo>
                  <a:pt x="0" y="290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6364" y="1966086"/>
            <a:ext cx="139826" cy="2406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8398" y="1970658"/>
            <a:ext cx="530860" cy="235585"/>
          </a:xfrm>
          <a:custGeom>
            <a:avLst/>
            <a:gdLst/>
            <a:ahLst/>
            <a:cxnLst/>
            <a:rect l="l" t="t" r="r" b="b"/>
            <a:pathLst>
              <a:path w="530860" h="235585">
                <a:moveTo>
                  <a:pt x="215264" y="65277"/>
                </a:moveTo>
                <a:lnTo>
                  <a:pt x="187325" y="65277"/>
                </a:lnTo>
                <a:lnTo>
                  <a:pt x="187325" y="231520"/>
                </a:lnTo>
                <a:lnTo>
                  <a:pt x="215264" y="231520"/>
                </a:lnTo>
                <a:lnTo>
                  <a:pt x="215264" y="65277"/>
                </a:lnTo>
                <a:close/>
              </a:path>
              <a:path w="530860" h="235585">
                <a:moveTo>
                  <a:pt x="248031" y="190118"/>
                </a:moveTo>
                <a:lnTo>
                  <a:pt x="246633" y="190118"/>
                </a:lnTo>
                <a:lnTo>
                  <a:pt x="246633" y="221487"/>
                </a:lnTo>
                <a:lnTo>
                  <a:pt x="285670" y="234442"/>
                </a:lnTo>
                <a:lnTo>
                  <a:pt x="301751" y="235585"/>
                </a:lnTo>
                <a:lnTo>
                  <a:pt x="309872" y="235327"/>
                </a:lnTo>
                <a:lnTo>
                  <a:pt x="355600" y="215773"/>
                </a:lnTo>
                <a:lnTo>
                  <a:pt x="358621" y="211836"/>
                </a:lnTo>
                <a:lnTo>
                  <a:pt x="296671" y="211836"/>
                </a:lnTo>
                <a:lnTo>
                  <a:pt x="290702" y="211074"/>
                </a:lnTo>
                <a:lnTo>
                  <a:pt x="284988" y="209295"/>
                </a:lnTo>
                <a:lnTo>
                  <a:pt x="279400" y="207644"/>
                </a:lnTo>
                <a:lnTo>
                  <a:pt x="274065" y="205739"/>
                </a:lnTo>
                <a:lnTo>
                  <a:pt x="250444" y="192024"/>
                </a:lnTo>
                <a:lnTo>
                  <a:pt x="248031" y="190118"/>
                </a:lnTo>
                <a:close/>
              </a:path>
              <a:path w="530860" h="235585">
                <a:moveTo>
                  <a:pt x="309371" y="61213"/>
                </a:moveTo>
                <a:lnTo>
                  <a:pt x="264287" y="75437"/>
                </a:lnTo>
                <a:lnTo>
                  <a:pt x="247269" y="112013"/>
                </a:lnTo>
                <a:lnTo>
                  <a:pt x="247814" y="119897"/>
                </a:lnTo>
                <a:lnTo>
                  <a:pt x="274728" y="153830"/>
                </a:lnTo>
                <a:lnTo>
                  <a:pt x="299593" y="160781"/>
                </a:lnTo>
                <a:lnTo>
                  <a:pt x="310006" y="163067"/>
                </a:lnTo>
                <a:lnTo>
                  <a:pt x="322833" y="166242"/>
                </a:lnTo>
                <a:lnTo>
                  <a:pt x="329183" y="169037"/>
                </a:lnTo>
                <a:lnTo>
                  <a:pt x="336423" y="175767"/>
                </a:lnTo>
                <a:lnTo>
                  <a:pt x="338200" y="180848"/>
                </a:lnTo>
                <a:lnTo>
                  <a:pt x="338200" y="192658"/>
                </a:lnTo>
                <a:lnTo>
                  <a:pt x="307339" y="211836"/>
                </a:lnTo>
                <a:lnTo>
                  <a:pt x="358621" y="211836"/>
                </a:lnTo>
                <a:lnTo>
                  <a:pt x="359790" y="210312"/>
                </a:lnTo>
                <a:lnTo>
                  <a:pt x="362584" y="203962"/>
                </a:lnTo>
                <a:lnTo>
                  <a:pt x="365378" y="197485"/>
                </a:lnTo>
                <a:lnTo>
                  <a:pt x="366775" y="190753"/>
                </a:lnTo>
                <a:lnTo>
                  <a:pt x="366775" y="183641"/>
                </a:lnTo>
                <a:lnTo>
                  <a:pt x="345900" y="145224"/>
                </a:lnTo>
                <a:lnTo>
                  <a:pt x="313563" y="135508"/>
                </a:lnTo>
                <a:lnTo>
                  <a:pt x="303911" y="133350"/>
                </a:lnTo>
                <a:lnTo>
                  <a:pt x="299719" y="132206"/>
                </a:lnTo>
                <a:lnTo>
                  <a:pt x="291338" y="130048"/>
                </a:lnTo>
                <a:lnTo>
                  <a:pt x="285369" y="127253"/>
                </a:lnTo>
                <a:lnTo>
                  <a:pt x="277749" y="120395"/>
                </a:lnTo>
                <a:lnTo>
                  <a:pt x="275844" y="115188"/>
                </a:lnTo>
                <a:lnTo>
                  <a:pt x="275844" y="100456"/>
                </a:lnTo>
                <a:lnTo>
                  <a:pt x="279019" y="94614"/>
                </a:lnTo>
                <a:lnTo>
                  <a:pt x="285369" y="90677"/>
                </a:lnTo>
                <a:lnTo>
                  <a:pt x="291719" y="86867"/>
                </a:lnTo>
                <a:lnTo>
                  <a:pt x="299593" y="84962"/>
                </a:lnTo>
                <a:lnTo>
                  <a:pt x="360680" y="84962"/>
                </a:lnTo>
                <a:lnTo>
                  <a:pt x="360680" y="73278"/>
                </a:lnTo>
                <a:lnTo>
                  <a:pt x="323278" y="62071"/>
                </a:lnTo>
                <a:lnTo>
                  <a:pt x="316325" y="61428"/>
                </a:lnTo>
                <a:lnTo>
                  <a:pt x="309371" y="61213"/>
                </a:lnTo>
                <a:close/>
              </a:path>
              <a:path w="530860" h="235585">
                <a:moveTo>
                  <a:pt x="360680" y="84962"/>
                </a:moveTo>
                <a:lnTo>
                  <a:pt x="308737" y="84962"/>
                </a:lnTo>
                <a:lnTo>
                  <a:pt x="315458" y="85270"/>
                </a:lnTo>
                <a:lnTo>
                  <a:pt x="322119" y="86185"/>
                </a:lnTo>
                <a:lnTo>
                  <a:pt x="359282" y="103250"/>
                </a:lnTo>
                <a:lnTo>
                  <a:pt x="360680" y="103250"/>
                </a:lnTo>
                <a:lnTo>
                  <a:pt x="360680" y="84962"/>
                </a:lnTo>
                <a:close/>
              </a:path>
              <a:path w="530860" h="235585">
                <a:moveTo>
                  <a:pt x="57150" y="9905"/>
                </a:moveTo>
                <a:lnTo>
                  <a:pt x="0" y="9905"/>
                </a:lnTo>
                <a:lnTo>
                  <a:pt x="0" y="231520"/>
                </a:lnTo>
                <a:lnTo>
                  <a:pt x="29463" y="231520"/>
                </a:lnTo>
                <a:lnTo>
                  <a:pt x="29463" y="143382"/>
                </a:lnTo>
                <a:lnTo>
                  <a:pt x="99464" y="143382"/>
                </a:lnTo>
                <a:lnTo>
                  <a:pt x="92709" y="135127"/>
                </a:lnTo>
                <a:lnTo>
                  <a:pt x="102808" y="130623"/>
                </a:lnTo>
                <a:lnTo>
                  <a:pt x="111775" y="125094"/>
                </a:lnTo>
                <a:lnTo>
                  <a:pt x="119202" y="118871"/>
                </a:lnTo>
                <a:lnTo>
                  <a:pt x="29463" y="118871"/>
                </a:lnTo>
                <a:lnTo>
                  <a:pt x="29463" y="35178"/>
                </a:lnTo>
                <a:lnTo>
                  <a:pt x="128157" y="35178"/>
                </a:lnTo>
                <a:lnTo>
                  <a:pt x="123936" y="30210"/>
                </a:lnTo>
                <a:lnTo>
                  <a:pt x="89026" y="11937"/>
                </a:lnTo>
                <a:lnTo>
                  <a:pt x="66292" y="10044"/>
                </a:lnTo>
                <a:lnTo>
                  <a:pt x="57150" y="9905"/>
                </a:lnTo>
                <a:close/>
              </a:path>
              <a:path w="530860" h="235585">
                <a:moveTo>
                  <a:pt x="99464" y="143382"/>
                </a:moveTo>
                <a:lnTo>
                  <a:pt x="63118" y="143382"/>
                </a:lnTo>
                <a:lnTo>
                  <a:pt x="133350" y="231520"/>
                </a:lnTo>
                <a:lnTo>
                  <a:pt x="171576" y="231520"/>
                </a:lnTo>
                <a:lnTo>
                  <a:pt x="99464" y="143382"/>
                </a:lnTo>
                <a:close/>
              </a:path>
              <a:path w="530860" h="235585">
                <a:moveTo>
                  <a:pt x="128157" y="35178"/>
                </a:moveTo>
                <a:lnTo>
                  <a:pt x="66928" y="35178"/>
                </a:lnTo>
                <a:lnTo>
                  <a:pt x="73787" y="35813"/>
                </a:lnTo>
                <a:lnTo>
                  <a:pt x="84836" y="38100"/>
                </a:lnTo>
                <a:lnTo>
                  <a:pt x="89788" y="40004"/>
                </a:lnTo>
                <a:lnTo>
                  <a:pt x="93852" y="42799"/>
                </a:lnTo>
                <a:lnTo>
                  <a:pt x="98678" y="45974"/>
                </a:lnTo>
                <a:lnTo>
                  <a:pt x="102234" y="50037"/>
                </a:lnTo>
                <a:lnTo>
                  <a:pt x="104520" y="55117"/>
                </a:lnTo>
                <a:lnTo>
                  <a:pt x="106806" y="60070"/>
                </a:lnTo>
                <a:lnTo>
                  <a:pt x="107950" y="65786"/>
                </a:lnTo>
                <a:lnTo>
                  <a:pt x="107950" y="80010"/>
                </a:lnTo>
                <a:lnTo>
                  <a:pt x="106933" y="86740"/>
                </a:lnTo>
                <a:lnTo>
                  <a:pt x="104890" y="92487"/>
                </a:lnTo>
                <a:lnTo>
                  <a:pt x="102869" y="98298"/>
                </a:lnTo>
                <a:lnTo>
                  <a:pt x="99694" y="103250"/>
                </a:lnTo>
                <a:lnTo>
                  <a:pt x="90677" y="112013"/>
                </a:lnTo>
                <a:lnTo>
                  <a:pt x="84836" y="115188"/>
                </a:lnTo>
                <a:lnTo>
                  <a:pt x="78105" y="116586"/>
                </a:lnTo>
                <a:lnTo>
                  <a:pt x="71374" y="118110"/>
                </a:lnTo>
                <a:lnTo>
                  <a:pt x="63753" y="118871"/>
                </a:lnTo>
                <a:lnTo>
                  <a:pt x="119202" y="118871"/>
                </a:lnTo>
                <a:lnTo>
                  <a:pt x="137920" y="81795"/>
                </a:lnTo>
                <a:lnTo>
                  <a:pt x="138683" y="70103"/>
                </a:lnTo>
                <a:lnTo>
                  <a:pt x="138257" y="61718"/>
                </a:lnTo>
                <a:lnTo>
                  <a:pt x="136985" y="54070"/>
                </a:lnTo>
                <a:lnTo>
                  <a:pt x="134879" y="47136"/>
                </a:lnTo>
                <a:lnTo>
                  <a:pt x="131952" y="40893"/>
                </a:lnTo>
                <a:lnTo>
                  <a:pt x="128236" y="35272"/>
                </a:lnTo>
                <a:close/>
              </a:path>
              <a:path w="530860" h="235585">
                <a:moveTo>
                  <a:pt x="217296" y="8381"/>
                </a:moveTo>
                <a:lnTo>
                  <a:pt x="185419" y="8381"/>
                </a:lnTo>
                <a:lnTo>
                  <a:pt x="185419" y="37464"/>
                </a:lnTo>
                <a:lnTo>
                  <a:pt x="217296" y="37464"/>
                </a:lnTo>
                <a:lnTo>
                  <a:pt x="217296" y="8381"/>
                </a:lnTo>
                <a:close/>
              </a:path>
              <a:path w="530860" h="235585">
                <a:moveTo>
                  <a:pt x="420496" y="0"/>
                </a:moveTo>
                <a:lnTo>
                  <a:pt x="392430" y="0"/>
                </a:lnTo>
                <a:lnTo>
                  <a:pt x="392430" y="231520"/>
                </a:lnTo>
                <a:lnTo>
                  <a:pt x="420496" y="231520"/>
                </a:lnTo>
                <a:lnTo>
                  <a:pt x="420496" y="162051"/>
                </a:lnTo>
                <a:lnTo>
                  <a:pt x="431419" y="151256"/>
                </a:lnTo>
                <a:lnTo>
                  <a:pt x="465993" y="151256"/>
                </a:lnTo>
                <a:lnTo>
                  <a:pt x="453366" y="135508"/>
                </a:lnTo>
                <a:lnTo>
                  <a:pt x="420496" y="135508"/>
                </a:lnTo>
                <a:lnTo>
                  <a:pt x="420496" y="0"/>
                </a:lnTo>
                <a:close/>
              </a:path>
              <a:path w="530860" h="235585">
                <a:moveTo>
                  <a:pt x="465993" y="151256"/>
                </a:moveTo>
                <a:lnTo>
                  <a:pt x="431419" y="151256"/>
                </a:lnTo>
                <a:lnTo>
                  <a:pt x="493521" y="231520"/>
                </a:lnTo>
                <a:lnTo>
                  <a:pt x="530351" y="231520"/>
                </a:lnTo>
                <a:lnTo>
                  <a:pt x="465993" y="151256"/>
                </a:lnTo>
                <a:close/>
              </a:path>
              <a:path w="530860" h="235585">
                <a:moveTo>
                  <a:pt x="521081" y="65277"/>
                </a:moveTo>
                <a:lnTo>
                  <a:pt x="486282" y="65277"/>
                </a:lnTo>
                <a:lnTo>
                  <a:pt x="420496" y="135508"/>
                </a:lnTo>
                <a:lnTo>
                  <a:pt x="453366" y="135508"/>
                </a:lnTo>
                <a:lnTo>
                  <a:pt x="452755" y="134746"/>
                </a:lnTo>
                <a:lnTo>
                  <a:pt x="521081" y="65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55723" y="2035936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39" h="166369">
                <a:moveTo>
                  <a:pt x="0" y="0"/>
                </a:moveTo>
                <a:lnTo>
                  <a:pt x="27939" y="0"/>
                </a:lnTo>
                <a:lnTo>
                  <a:pt x="27939" y="166242"/>
                </a:lnTo>
                <a:lnTo>
                  <a:pt x="0" y="1662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15032" y="2031873"/>
            <a:ext cx="120650" cy="174625"/>
          </a:xfrm>
          <a:custGeom>
            <a:avLst/>
            <a:gdLst/>
            <a:ahLst/>
            <a:cxnLst/>
            <a:rect l="l" t="t" r="r" b="b"/>
            <a:pathLst>
              <a:path w="120650" h="174625">
                <a:moveTo>
                  <a:pt x="62737" y="0"/>
                </a:moveTo>
                <a:lnTo>
                  <a:pt x="107696" y="8636"/>
                </a:lnTo>
                <a:lnTo>
                  <a:pt x="114046" y="12064"/>
                </a:lnTo>
                <a:lnTo>
                  <a:pt x="114046" y="42037"/>
                </a:lnTo>
                <a:lnTo>
                  <a:pt x="112649" y="42037"/>
                </a:lnTo>
                <a:lnTo>
                  <a:pt x="107096" y="37986"/>
                </a:lnTo>
                <a:lnTo>
                  <a:pt x="101282" y="34401"/>
                </a:lnTo>
                <a:lnTo>
                  <a:pt x="62103" y="23749"/>
                </a:lnTo>
                <a:lnTo>
                  <a:pt x="52959" y="23749"/>
                </a:lnTo>
                <a:lnTo>
                  <a:pt x="45085" y="25653"/>
                </a:lnTo>
                <a:lnTo>
                  <a:pt x="38735" y="29463"/>
                </a:lnTo>
                <a:lnTo>
                  <a:pt x="32385" y="33400"/>
                </a:lnTo>
                <a:lnTo>
                  <a:pt x="29210" y="39242"/>
                </a:lnTo>
                <a:lnTo>
                  <a:pt x="29210" y="47116"/>
                </a:lnTo>
                <a:lnTo>
                  <a:pt x="29210" y="53975"/>
                </a:lnTo>
                <a:lnTo>
                  <a:pt x="53086" y="70992"/>
                </a:lnTo>
                <a:lnTo>
                  <a:pt x="57277" y="72136"/>
                </a:lnTo>
                <a:lnTo>
                  <a:pt x="61849" y="73151"/>
                </a:lnTo>
                <a:lnTo>
                  <a:pt x="66929" y="74294"/>
                </a:lnTo>
                <a:lnTo>
                  <a:pt x="72136" y="75311"/>
                </a:lnTo>
                <a:lnTo>
                  <a:pt x="110871" y="93217"/>
                </a:lnTo>
                <a:lnTo>
                  <a:pt x="120142" y="122427"/>
                </a:lnTo>
                <a:lnTo>
                  <a:pt x="120142" y="129539"/>
                </a:lnTo>
                <a:lnTo>
                  <a:pt x="97536" y="164084"/>
                </a:lnTo>
                <a:lnTo>
                  <a:pt x="55118" y="174371"/>
                </a:lnTo>
                <a:lnTo>
                  <a:pt x="46952" y="174085"/>
                </a:lnTo>
                <a:lnTo>
                  <a:pt x="5072" y="162798"/>
                </a:lnTo>
                <a:lnTo>
                  <a:pt x="0" y="160274"/>
                </a:lnTo>
                <a:lnTo>
                  <a:pt x="0" y="128904"/>
                </a:lnTo>
                <a:lnTo>
                  <a:pt x="1397" y="128904"/>
                </a:lnTo>
                <a:lnTo>
                  <a:pt x="3810" y="130810"/>
                </a:lnTo>
                <a:lnTo>
                  <a:pt x="6604" y="132841"/>
                </a:lnTo>
                <a:lnTo>
                  <a:pt x="38354" y="148081"/>
                </a:lnTo>
                <a:lnTo>
                  <a:pt x="44068" y="149860"/>
                </a:lnTo>
                <a:lnTo>
                  <a:pt x="50037" y="150622"/>
                </a:lnTo>
                <a:lnTo>
                  <a:pt x="56134" y="150622"/>
                </a:lnTo>
                <a:lnTo>
                  <a:pt x="60706" y="150622"/>
                </a:lnTo>
                <a:lnTo>
                  <a:pt x="91567" y="131444"/>
                </a:lnTo>
                <a:lnTo>
                  <a:pt x="91567" y="126237"/>
                </a:lnTo>
                <a:lnTo>
                  <a:pt x="91567" y="119634"/>
                </a:lnTo>
                <a:lnTo>
                  <a:pt x="89789" y="114553"/>
                </a:lnTo>
                <a:lnTo>
                  <a:pt x="86233" y="111251"/>
                </a:lnTo>
                <a:lnTo>
                  <a:pt x="82550" y="107823"/>
                </a:lnTo>
                <a:lnTo>
                  <a:pt x="76200" y="105028"/>
                </a:lnTo>
                <a:lnTo>
                  <a:pt x="66929" y="102742"/>
                </a:lnTo>
                <a:lnTo>
                  <a:pt x="63373" y="101853"/>
                </a:lnTo>
                <a:lnTo>
                  <a:pt x="58674" y="100837"/>
                </a:lnTo>
                <a:lnTo>
                  <a:pt x="52959" y="99567"/>
                </a:lnTo>
                <a:lnTo>
                  <a:pt x="47117" y="98425"/>
                </a:lnTo>
                <a:lnTo>
                  <a:pt x="9271" y="78739"/>
                </a:lnTo>
                <a:lnTo>
                  <a:pt x="635" y="50800"/>
                </a:lnTo>
                <a:lnTo>
                  <a:pt x="1704" y="40084"/>
                </a:lnTo>
                <a:lnTo>
                  <a:pt x="26822" y="7983"/>
                </a:lnTo>
                <a:lnTo>
                  <a:pt x="49353" y="883"/>
                </a:lnTo>
                <a:lnTo>
                  <a:pt x="62737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97863" y="2005838"/>
            <a:ext cx="78740" cy="83820"/>
          </a:xfrm>
          <a:custGeom>
            <a:avLst/>
            <a:gdLst/>
            <a:ahLst/>
            <a:cxnLst/>
            <a:rect l="l" t="t" r="r" b="b"/>
            <a:pathLst>
              <a:path w="78739" h="83819">
                <a:moveTo>
                  <a:pt x="0" y="0"/>
                </a:moveTo>
                <a:lnTo>
                  <a:pt x="0" y="83692"/>
                </a:lnTo>
                <a:lnTo>
                  <a:pt x="25907" y="83692"/>
                </a:lnTo>
                <a:lnTo>
                  <a:pt x="34289" y="83692"/>
                </a:lnTo>
                <a:lnTo>
                  <a:pt x="41910" y="82931"/>
                </a:lnTo>
                <a:lnTo>
                  <a:pt x="48641" y="81407"/>
                </a:lnTo>
                <a:lnTo>
                  <a:pt x="55372" y="80010"/>
                </a:lnTo>
                <a:lnTo>
                  <a:pt x="61213" y="76835"/>
                </a:lnTo>
                <a:lnTo>
                  <a:pt x="65912" y="72262"/>
                </a:lnTo>
                <a:lnTo>
                  <a:pt x="70231" y="68072"/>
                </a:lnTo>
                <a:lnTo>
                  <a:pt x="73406" y="63119"/>
                </a:lnTo>
                <a:lnTo>
                  <a:pt x="75437" y="57276"/>
                </a:lnTo>
                <a:lnTo>
                  <a:pt x="77469" y="51562"/>
                </a:lnTo>
                <a:lnTo>
                  <a:pt x="78486" y="44831"/>
                </a:lnTo>
                <a:lnTo>
                  <a:pt x="78486" y="37084"/>
                </a:lnTo>
                <a:lnTo>
                  <a:pt x="78486" y="30607"/>
                </a:lnTo>
                <a:lnTo>
                  <a:pt x="77343" y="24891"/>
                </a:lnTo>
                <a:lnTo>
                  <a:pt x="75056" y="19938"/>
                </a:lnTo>
                <a:lnTo>
                  <a:pt x="72770" y="14859"/>
                </a:lnTo>
                <a:lnTo>
                  <a:pt x="69214" y="10795"/>
                </a:lnTo>
                <a:lnTo>
                  <a:pt x="64388" y="7620"/>
                </a:lnTo>
                <a:lnTo>
                  <a:pt x="60325" y="4825"/>
                </a:lnTo>
                <a:lnTo>
                  <a:pt x="55372" y="2921"/>
                </a:lnTo>
                <a:lnTo>
                  <a:pt x="49911" y="1777"/>
                </a:lnTo>
                <a:lnTo>
                  <a:pt x="44323" y="635"/>
                </a:lnTo>
                <a:lnTo>
                  <a:pt x="37464" y="0"/>
                </a:lnTo>
                <a:lnTo>
                  <a:pt x="2921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68398" y="1980564"/>
            <a:ext cx="172085" cy="221615"/>
          </a:xfrm>
          <a:custGeom>
            <a:avLst/>
            <a:gdLst/>
            <a:ahLst/>
            <a:cxnLst/>
            <a:rect l="l" t="t" r="r" b="b"/>
            <a:pathLst>
              <a:path w="172085" h="221614">
                <a:moveTo>
                  <a:pt x="0" y="0"/>
                </a:moveTo>
                <a:lnTo>
                  <a:pt x="57150" y="0"/>
                </a:lnTo>
                <a:lnTo>
                  <a:pt x="66292" y="138"/>
                </a:lnTo>
                <a:lnTo>
                  <a:pt x="107654" y="8336"/>
                </a:lnTo>
                <a:lnTo>
                  <a:pt x="134879" y="37230"/>
                </a:lnTo>
                <a:lnTo>
                  <a:pt x="138683" y="60198"/>
                </a:lnTo>
                <a:lnTo>
                  <a:pt x="137920" y="71889"/>
                </a:lnTo>
                <a:lnTo>
                  <a:pt x="119624" y="108612"/>
                </a:lnTo>
                <a:lnTo>
                  <a:pt x="92709" y="125222"/>
                </a:lnTo>
                <a:lnTo>
                  <a:pt x="171576" y="221614"/>
                </a:lnTo>
                <a:lnTo>
                  <a:pt x="133350" y="221614"/>
                </a:lnTo>
                <a:lnTo>
                  <a:pt x="63118" y="133476"/>
                </a:lnTo>
                <a:lnTo>
                  <a:pt x="29463" y="133476"/>
                </a:lnTo>
                <a:lnTo>
                  <a:pt x="29463" y="221614"/>
                </a:lnTo>
                <a:lnTo>
                  <a:pt x="0" y="22161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53819" y="1979041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5" h="29210">
                <a:moveTo>
                  <a:pt x="0" y="0"/>
                </a:moveTo>
                <a:lnTo>
                  <a:pt x="31876" y="0"/>
                </a:lnTo>
                <a:lnTo>
                  <a:pt x="31876" y="29083"/>
                </a:lnTo>
                <a:lnTo>
                  <a:pt x="0" y="290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60829" y="1970658"/>
            <a:ext cx="138430" cy="231775"/>
          </a:xfrm>
          <a:custGeom>
            <a:avLst/>
            <a:gdLst/>
            <a:ahLst/>
            <a:cxnLst/>
            <a:rect l="l" t="t" r="r" b="b"/>
            <a:pathLst>
              <a:path w="138430" h="231775">
                <a:moveTo>
                  <a:pt x="0" y="0"/>
                </a:moveTo>
                <a:lnTo>
                  <a:pt x="28066" y="0"/>
                </a:lnTo>
                <a:lnTo>
                  <a:pt x="28066" y="135508"/>
                </a:lnTo>
                <a:lnTo>
                  <a:pt x="93852" y="65277"/>
                </a:lnTo>
                <a:lnTo>
                  <a:pt x="128650" y="65277"/>
                </a:lnTo>
                <a:lnTo>
                  <a:pt x="60325" y="134746"/>
                </a:lnTo>
                <a:lnTo>
                  <a:pt x="137921" y="231520"/>
                </a:lnTo>
                <a:lnTo>
                  <a:pt x="101091" y="231520"/>
                </a:lnTo>
                <a:lnTo>
                  <a:pt x="38988" y="151256"/>
                </a:lnTo>
                <a:lnTo>
                  <a:pt x="28066" y="162051"/>
                </a:lnTo>
                <a:lnTo>
                  <a:pt x="28066" y="231520"/>
                </a:lnTo>
                <a:lnTo>
                  <a:pt x="0" y="231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92730" y="1971929"/>
            <a:ext cx="1412748" cy="2393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3630" y="2558542"/>
            <a:ext cx="142608" cy="16332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94941" y="2481198"/>
            <a:ext cx="1173861" cy="3020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23384" y="2481198"/>
            <a:ext cx="1370964" cy="61099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66434" y="2489580"/>
            <a:ext cx="1067689" cy="2952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4288" y="2489580"/>
            <a:ext cx="2302687" cy="6593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06208" y="2481198"/>
            <a:ext cx="1496187" cy="30200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62325" y="2489580"/>
            <a:ext cx="864997" cy="6593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2465" y="3429253"/>
            <a:ext cx="183641" cy="18364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7819" y="3366642"/>
            <a:ext cx="573405" cy="294640"/>
          </a:xfrm>
          <a:custGeom>
            <a:avLst/>
            <a:gdLst/>
            <a:ahLst/>
            <a:cxnLst/>
            <a:rect l="l" t="t" r="r" b="b"/>
            <a:pathLst>
              <a:path w="573405" h="294639">
                <a:moveTo>
                  <a:pt x="279565" y="258191"/>
                </a:moveTo>
                <a:lnTo>
                  <a:pt x="278066" y="258191"/>
                </a:lnTo>
                <a:lnTo>
                  <a:pt x="278066" y="287274"/>
                </a:lnTo>
                <a:lnTo>
                  <a:pt x="285407" y="289560"/>
                </a:lnTo>
                <a:lnTo>
                  <a:pt x="293319" y="291211"/>
                </a:lnTo>
                <a:lnTo>
                  <a:pt x="301802" y="292481"/>
                </a:lnTo>
                <a:lnTo>
                  <a:pt x="310286" y="293878"/>
                </a:lnTo>
                <a:lnTo>
                  <a:pt x="318604" y="294513"/>
                </a:lnTo>
                <a:lnTo>
                  <a:pt x="326732" y="294513"/>
                </a:lnTo>
                <a:lnTo>
                  <a:pt x="372699" y="283368"/>
                </a:lnTo>
                <a:lnTo>
                  <a:pt x="386863" y="269494"/>
                </a:lnTo>
                <a:lnTo>
                  <a:pt x="323811" y="269494"/>
                </a:lnTo>
                <a:lnTo>
                  <a:pt x="319049" y="269113"/>
                </a:lnTo>
                <a:lnTo>
                  <a:pt x="314680" y="268224"/>
                </a:lnTo>
                <a:lnTo>
                  <a:pt x="310311" y="267462"/>
                </a:lnTo>
                <a:lnTo>
                  <a:pt x="305549" y="266446"/>
                </a:lnTo>
                <a:lnTo>
                  <a:pt x="300393" y="265176"/>
                </a:lnTo>
                <a:lnTo>
                  <a:pt x="291566" y="262763"/>
                </a:lnTo>
                <a:lnTo>
                  <a:pt x="284225" y="259969"/>
                </a:lnTo>
                <a:lnTo>
                  <a:pt x="281444" y="258953"/>
                </a:lnTo>
                <a:lnTo>
                  <a:pt x="279565" y="258191"/>
                </a:lnTo>
                <a:close/>
              </a:path>
              <a:path w="573405" h="294639">
                <a:moveTo>
                  <a:pt x="401599" y="209550"/>
                </a:moveTo>
                <a:lnTo>
                  <a:pt x="373621" y="209550"/>
                </a:lnTo>
                <a:lnTo>
                  <a:pt x="373621" y="230886"/>
                </a:lnTo>
                <a:lnTo>
                  <a:pt x="372973" y="236982"/>
                </a:lnTo>
                <a:lnTo>
                  <a:pt x="344919" y="268351"/>
                </a:lnTo>
                <a:lnTo>
                  <a:pt x="337604" y="269494"/>
                </a:lnTo>
                <a:lnTo>
                  <a:pt x="386863" y="269494"/>
                </a:lnTo>
                <a:lnTo>
                  <a:pt x="391221" y="263390"/>
                </a:lnTo>
                <a:lnTo>
                  <a:pt x="396987" y="249269"/>
                </a:lnTo>
                <a:lnTo>
                  <a:pt x="400446" y="232338"/>
                </a:lnTo>
                <a:lnTo>
                  <a:pt x="401511" y="214098"/>
                </a:lnTo>
                <a:lnTo>
                  <a:pt x="401599" y="209550"/>
                </a:lnTo>
                <a:close/>
              </a:path>
              <a:path w="573405" h="294639">
                <a:moveTo>
                  <a:pt x="340880" y="60706"/>
                </a:moveTo>
                <a:lnTo>
                  <a:pt x="332244" y="60706"/>
                </a:lnTo>
                <a:lnTo>
                  <a:pt x="325453" y="61063"/>
                </a:lnTo>
                <a:lnTo>
                  <a:pt x="288478" y="77904"/>
                </a:lnTo>
                <a:lnTo>
                  <a:pt x="267940" y="110120"/>
                </a:lnTo>
                <a:lnTo>
                  <a:pt x="262140" y="146812"/>
                </a:lnTo>
                <a:lnTo>
                  <a:pt x="263193" y="165459"/>
                </a:lnTo>
                <a:lnTo>
                  <a:pt x="278968" y="207518"/>
                </a:lnTo>
                <a:lnTo>
                  <a:pt x="324205" y="228727"/>
                </a:lnTo>
                <a:lnTo>
                  <a:pt x="332050" y="228421"/>
                </a:lnTo>
                <a:lnTo>
                  <a:pt x="367992" y="214098"/>
                </a:lnTo>
                <a:lnTo>
                  <a:pt x="373621" y="209550"/>
                </a:lnTo>
                <a:lnTo>
                  <a:pt x="401599" y="209550"/>
                </a:lnTo>
                <a:lnTo>
                  <a:pt x="401599" y="202819"/>
                </a:lnTo>
                <a:lnTo>
                  <a:pt x="330453" y="202819"/>
                </a:lnTo>
                <a:lnTo>
                  <a:pt x="320762" y="201914"/>
                </a:lnTo>
                <a:lnTo>
                  <a:pt x="293344" y="170608"/>
                </a:lnTo>
                <a:lnTo>
                  <a:pt x="291020" y="146304"/>
                </a:lnTo>
                <a:lnTo>
                  <a:pt x="291782" y="132512"/>
                </a:lnTo>
                <a:lnTo>
                  <a:pt x="309890" y="94638"/>
                </a:lnTo>
                <a:lnTo>
                  <a:pt x="336715" y="85852"/>
                </a:lnTo>
                <a:lnTo>
                  <a:pt x="401599" y="85852"/>
                </a:lnTo>
                <a:lnTo>
                  <a:pt x="401599" y="72390"/>
                </a:lnTo>
                <a:lnTo>
                  <a:pt x="373621" y="72390"/>
                </a:lnTo>
                <a:lnTo>
                  <a:pt x="367271" y="68707"/>
                </a:lnTo>
                <a:lnTo>
                  <a:pt x="360946" y="65786"/>
                </a:lnTo>
                <a:lnTo>
                  <a:pt x="348348" y="61722"/>
                </a:lnTo>
                <a:lnTo>
                  <a:pt x="340880" y="60706"/>
                </a:lnTo>
                <a:close/>
              </a:path>
              <a:path w="573405" h="294639">
                <a:moveTo>
                  <a:pt x="401599" y="85852"/>
                </a:moveTo>
                <a:lnTo>
                  <a:pt x="342557" y="85852"/>
                </a:lnTo>
                <a:lnTo>
                  <a:pt x="348437" y="86487"/>
                </a:lnTo>
                <a:lnTo>
                  <a:pt x="354342" y="88011"/>
                </a:lnTo>
                <a:lnTo>
                  <a:pt x="360248" y="89408"/>
                </a:lnTo>
                <a:lnTo>
                  <a:pt x="366674" y="91821"/>
                </a:lnTo>
                <a:lnTo>
                  <a:pt x="373621" y="95250"/>
                </a:lnTo>
                <a:lnTo>
                  <a:pt x="373621" y="186436"/>
                </a:lnTo>
                <a:lnTo>
                  <a:pt x="337705" y="202819"/>
                </a:lnTo>
                <a:lnTo>
                  <a:pt x="401599" y="202819"/>
                </a:lnTo>
                <a:lnTo>
                  <a:pt x="401599" y="85852"/>
                </a:lnTo>
                <a:close/>
              </a:path>
              <a:path w="573405" h="294639">
                <a:moveTo>
                  <a:pt x="401599" y="65278"/>
                </a:moveTo>
                <a:lnTo>
                  <a:pt x="375259" y="65278"/>
                </a:lnTo>
                <a:lnTo>
                  <a:pt x="373621" y="72390"/>
                </a:lnTo>
                <a:lnTo>
                  <a:pt x="401599" y="72390"/>
                </a:lnTo>
                <a:lnTo>
                  <a:pt x="401599" y="65278"/>
                </a:lnTo>
                <a:close/>
              </a:path>
              <a:path w="573405" h="294639">
                <a:moveTo>
                  <a:pt x="232079" y="65278"/>
                </a:moveTo>
                <a:lnTo>
                  <a:pt x="204101" y="65278"/>
                </a:lnTo>
                <a:lnTo>
                  <a:pt x="204101" y="231521"/>
                </a:lnTo>
                <a:lnTo>
                  <a:pt x="232079" y="231521"/>
                </a:lnTo>
                <a:lnTo>
                  <a:pt x="232079" y="65278"/>
                </a:lnTo>
                <a:close/>
              </a:path>
              <a:path w="573405" h="294639">
                <a:moveTo>
                  <a:pt x="29464" y="9906"/>
                </a:moveTo>
                <a:lnTo>
                  <a:pt x="0" y="9906"/>
                </a:lnTo>
                <a:lnTo>
                  <a:pt x="0" y="231521"/>
                </a:lnTo>
                <a:lnTo>
                  <a:pt x="29464" y="231521"/>
                </a:lnTo>
                <a:lnTo>
                  <a:pt x="29464" y="123062"/>
                </a:lnTo>
                <a:lnTo>
                  <a:pt x="160883" y="123062"/>
                </a:lnTo>
                <a:lnTo>
                  <a:pt x="160883" y="96774"/>
                </a:lnTo>
                <a:lnTo>
                  <a:pt x="29464" y="96774"/>
                </a:lnTo>
                <a:lnTo>
                  <a:pt x="29464" y="9906"/>
                </a:lnTo>
                <a:close/>
              </a:path>
              <a:path w="573405" h="294639">
                <a:moveTo>
                  <a:pt x="160883" y="123062"/>
                </a:moveTo>
                <a:lnTo>
                  <a:pt x="131406" y="123062"/>
                </a:lnTo>
                <a:lnTo>
                  <a:pt x="131406" y="231521"/>
                </a:lnTo>
                <a:lnTo>
                  <a:pt x="160883" y="231521"/>
                </a:lnTo>
                <a:lnTo>
                  <a:pt x="160883" y="123062"/>
                </a:lnTo>
                <a:close/>
              </a:path>
              <a:path w="573405" h="294639">
                <a:moveTo>
                  <a:pt x="160883" y="9906"/>
                </a:moveTo>
                <a:lnTo>
                  <a:pt x="131406" y="9906"/>
                </a:lnTo>
                <a:lnTo>
                  <a:pt x="131406" y="96774"/>
                </a:lnTo>
                <a:lnTo>
                  <a:pt x="160883" y="96774"/>
                </a:lnTo>
                <a:lnTo>
                  <a:pt x="160883" y="9906"/>
                </a:lnTo>
                <a:close/>
              </a:path>
              <a:path w="573405" h="294639">
                <a:moveTo>
                  <a:pt x="234010" y="8382"/>
                </a:moveTo>
                <a:lnTo>
                  <a:pt x="202158" y="8382"/>
                </a:lnTo>
                <a:lnTo>
                  <a:pt x="202158" y="37465"/>
                </a:lnTo>
                <a:lnTo>
                  <a:pt x="234010" y="37465"/>
                </a:lnTo>
                <a:lnTo>
                  <a:pt x="234010" y="8382"/>
                </a:lnTo>
                <a:close/>
              </a:path>
              <a:path w="573405" h="294639">
                <a:moveTo>
                  <a:pt x="470789" y="0"/>
                </a:moveTo>
                <a:lnTo>
                  <a:pt x="442722" y="0"/>
                </a:lnTo>
                <a:lnTo>
                  <a:pt x="442722" y="231521"/>
                </a:lnTo>
                <a:lnTo>
                  <a:pt x="470789" y="231521"/>
                </a:lnTo>
                <a:lnTo>
                  <a:pt x="470789" y="107442"/>
                </a:lnTo>
                <a:lnTo>
                  <a:pt x="476073" y="103177"/>
                </a:lnTo>
                <a:lnTo>
                  <a:pt x="506984" y="87249"/>
                </a:lnTo>
                <a:lnTo>
                  <a:pt x="566211" y="87249"/>
                </a:lnTo>
                <a:lnTo>
                  <a:pt x="565636" y="85816"/>
                </a:lnTo>
                <a:lnTo>
                  <a:pt x="564200" y="83693"/>
                </a:lnTo>
                <a:lnTo>
                  <a:pt x="470789" y="83693"/>
                </a:lnTo>
                <a:lnTo>
                  <a:pt x="470789" y="0"/>
                </a:lnTo>
                <a:close/>
              </a:path>
              <a:path w="573405" h="294639">
                <a:moveTo>
                  <a:pt x="566211" y="87249"/>
                </a:moveTo>
                <a:lnTo>
                  <a:pt x="520953" y="87249"/>
                </a:lnTo>
                <a:lnTo>
                  <a:pt x="526542" y="88265"/>
                </a:lnTo>
                <a:lnTo>
                  <a:pt x="534669" y="92329"/>
                </a:lnTo>
                <a:lnTo>
                  <a:pt x="545465" y="129286"/>
                </a:lnTo>
                <a:lnTo>
                  <a:pt x="545465" y="231521"/>
                </a:lnTo>
                <a:lnTo>
                  <a:pt x="573405" y="231521"/>
                </a:lnTo>
                <a:lnTo>
                  <a:pt x="573314" y="122047"/>
                </a:lnTo>
                <a:lnTo>
                  <a:pt x="572545" y="109160"/>
                </a:lnTo>
                <a:lnTo>
                  <a:pt x="569960" y="96583"/>
                </a:lnTo>
                <a:lnTo>
                  <a:pt x="566211" y="87249"/>
                </a:lnTo>
                <a:close/>
              </a:path>
              <a:path w="573405" h="294639">
                <a:moveTo>
                  <a:pt x="521208" y="60706"/>
                </a:moveTo>
                <a:lnTo>
                  <a:pt x="483155" y="73898"/>
                </a:lnTo>
                <a:lnTo>
                  <a:pt x="470789" y="83693"/>
                </a:lnTo>
                <a:lnTo>
                  <a:pt x="564200" y="83693"/>
                </a:lnTo>
                <a:lnTo>
                  <a:pt x="532826" y="61708"/>
                </a:lnTo>
                <a:lnTo>
                  <a:pt x="521208" y="60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8839" y="3452495"/>
            <a:ext cx="83185" cy="117475"/>
          </a:xfrm>
          <a:custGeom>
            <a:avLst/>
            <a:gdLst/>
            <a:ahLst/>
            <a:cxnLst/>
            <a:rect l="l" t="t" r="r" b="b"/>
            <a:pathLst>
              <a:path w="83184" h="117475">
                <a:moveTo>
                  <a:pt x="45694" y="0"/>
                </a:moveTo>
                <a:lnTo>
                  <a:pt x="6863" y="24268"/>
                </a:lnTo>
                <a:lnTo>
                  <a:pt x="0" y="60451"/>
                </a:lnTo>
                <a:lnTo>
                  <a:pt x="581" y="73431"/>
                </a:lnTo>
                <a:lnTo>
                  <a:pt x="21488" y="113347"/>
                </a:lnTo>
                <a:lnTo>
                  <a:pt x="39433" y="116966"/>
                </a:lnTo>
                <a:lnTo>
                  <a:pt x="46685" y="116966"/>
                </a:lnTo>
                <a:lnTo>
                  <a:pt x="82600" y="100583"/>
                </a:lnTo>
                <a:lnTo>
                  <a:pt x="82600" y="9397"/>
                </a:lnTo>
                <a:lnTo>
                  <a:pt x="75653" y="5968"/>
                </a:lnTo>
                <a:lnTo>
                  <a:pt x="69227" y="3555"/>
                </a:lnTo>
                <a:lnTo>
                  <a:pt x="63322" y="2158"/>
                </a:lnTo>
                <a:lnTo>
                  <a:pt x="57416" y="634"/>
                </a:lnTo>
                <a:lnTo>
                  <a:pt x="51536" y="0"/>
                </a:lnTo>
                <a:lnTo>
                  <a:pt x="45694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41920" y="3431921"/>
            <a:ext cx="28575" cy="166370"/>
          </a:xfrm>
          <a:custGeom>
            <a:avLst/>
            <a:gdLst/>
            <a:ahLst/>
            <a:cxnLst/>
            <a:rect l="l" t="t" r="r" b="b"/>
            <a:pathLst>
              <a:path w="28575" h="166370">
                <a:moveTo>
                  <a:pt x="0" y="0"/>
                </a:moveTo>
                <a:lnTo>
                  <a:pt x="27978" y="0"/>
                </a:lnTo>
                <a:lnTo>
                  <a:pt x="27978" y="166242"/>
                </a:lnTo>
                <a:lnTo>
                  <a:pt x="0" y="1662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99959" y="3427348"/>
            <a:ext cx="139700" cy="234315"/>
          </a:xfrm>
          <a:custGeom>
            <a:avLst/>
            <a:gdLst/>
            <a:ahLst/>
            <a:cxnLst/>
            <a:rect l="l" t="t" r="r" b="b"/>
            <a:pathLst>
              <a:path w="139700" h="234314">
                <a:moveTo>
                  <a:pt x="70103" y="0"/>
                </a:moveTo>
                <a:lnTo>
                  <a:pt x="78740" y="0"/>
                </a:lnTo>
                <a:lnTo>
                  <a:pt x="86207" y="1015"/>
                </a:lnTo>
                <a:lnTo>
                  <a:pt x="92506" y="3048"/>
                </a:lnTo>
                <a:lnTo>
                  <a:pt x="98806" y="5079"/>
                </a:lnTo>
                <a:lnTo>
                  <a:pt x="105130" y="8000"/>
                </a:lnTo>
                <a:lnTo>
                  <a:pt x="111480" y="11684"/>
                </a:lnTo>
                <a:lnTo>
                  <a:pt x="113118" y="4572"/>
                </a:lnTo>
                <a:lnTo>
                  <a:pt x="139458" y="4572"/>
                </a:lnTo>
                <a:lnTo>
                  <a:pt x="139458" y="151891"/>
                </a:lnTo>
                <a:lnTo>
                  <a:pt x="129080" y="202684"/>
                </a:lnTo>
                <a:lnTo>
                  <a:pt x="97675" y="228854"/>
                </a:lnTo>
                <a:lnTo>
                  <a:pt x="64592" y="233806"/>
                </a:lnTo>
                <a:lnTo>
                  <a:pt x="56464" y="233806"/>
                </a:lnTo>
                <a:lnTo>
                  <a:pt x="48145" y="233171"/>
                </a:lnTo>
                <a:lnTo>
                  <a:pt x="39662" y="231775"/>
                </a:lnTo>
                <a:lnTo>
                  <a:pt x="31178" y="230505"/>
                </a:lnTo>
                <a:lnTo>
                  <a:pt x="23266" y="228853"/>
                </a:lnTo>
                <a:lnTo>
                  <a:pt x="15925" y="226568"/>
                </a:lnTo>
                <a:lnTo>
                  <a:pt x="15925" y="197484"/>
                </a:lnTo>
                <a:lnTo>
                  <a:pt x="17424" y="197484"/>
                </a:lnTo>
                <a:lnTo>
                  <a:pt x="19303" y="198246"/>
                </a:lnTo>
                <a:lnTo>
                  <a:pt x="22085" y="199262"/>
                </a:lnTo>
                <a:lnTo>
                  <a:pt x="25755" y="200659"/>
                </a:lnTo>
                <a:lnTo>
                  <a:pt x="29425" y="202056"/>
                </a:lnTo>
                <a:lnTo>
                  <a:pt x="33591" y="203200"/>
                </a:lnTo>
                <a:lnTo>
                  <a:pt x="38252" y="204469"/>
                </a:lnTo>
                <a:lnTo>
                  <a:pt x="43408" y="205739"/>
                </a:lnTo>
                <a:lnTo>
                  <a:pt x="48171" y="206756"/>
                </a:lnTo>
                <a:lnTo>
                  <a:pt x="52539" y="207518"/>
                </a:lnTo>
                <a:lnTo>
                  <a:pt x="56908" y="208406"/>
                </a:lnTo>
                <a:lnTo>
                  <a:pt x="61671" y="208787"/>
                </a:lnTo>
                <a:lnTo>
                  <a:pt x="66827" y="208787"/>
                </a:lnTo>
                <a:lnTo>
                  <a:pt x="75463" y="208787"/>
                </a:lnTo>
                <a:lnTo>
                  <a:pt x="108254" y="187070"/>
                </a:lnTo>
                <a:lnTo>
                  <a:pt x="111480" y="170179"/>
                </a:lnTo>
                <a:lnTo>
                  <a:pt x="111480" y="163322"/>
                </a:lnTo>
                <a:lnTo>
                  <a:pt x="111480" y="148843"/>
                </a:lnTo>
                <a:lnTo>
                  <a:pt x="77062" y="166814"/>
                </a:lnTo>
                <a:lnTo>
                  <a:pt x="62064" y="168021"/>
                </a:lnTo>
                <a:lnTo>
                  <a:pt x="48577" y="166689"/>
                </a:lnTo>
                <a:lnTo>
                  <a:pt x="9467" y="135094"/>
                </a:lnTo>
                <a:lnTo>
                  <a:pt x="0" y="86105"/>
                </a:lnTo>
                <a:lnTo>
                  <a:pt x="363" y="76084"/>
                </a:lnTo>
                <a:lnTo>
                  <a:pt x="12615" y="34623"/>
                </a:lnTo>
                <a:lnTo>
                  <a:pt x="43611" y="5714"/>
                </a:lnTo>
                <a:lnTo>
                  <a:pt x="63312" y="357"/>
                </a:lnTo>
                <a:lnTo>
                  <a:pt x="70103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7819" y="3376548"/>
            <a:ext cx="161290" cy="221615"/>
          </a:xfrm>
          <a:custGeom>
            <a:avLst/>
            <a:gdLst/>
            <a:ahLst/>
            <a:cxnLst/>
            <a:rect l="l" t="t" r="r" b="b"/>
            <a:pathLst>
              <a:path w="161290" h="221614">
                <a:moveTo>
                  <a:pt x="0" y="0"/>
                </a:moveTo>
                <a:lnTo>
                  <a:pt x="29464" y="0"/>
                </a:lnTo>
                <a:lnTo>
                  <a:pt x="29464" y="86867"/>
                </a:lnTo>
                <a:lnTo>
                  <a:pt x="131406" y="86867"/>
                </a:lnTo>
                <a:lnTo>
                  <a:pt x="131406" y="0"/>
                </a:lnTo>
                <a:lnTo>
                  <a:pt x="160883" y="0"/>
                </a:lnTo>
                <a:lnTo>
                  <a:pt x="160883" y="221614"/>
                </a:lnTo>
                <a:lnTo>
                  <a:pt x="131406" y="221614"/>
                </a:lnTo>
                <a:lnTo>
                  <a:pt x="131406" y="113156"/>
                </a:lnTo>
                <a:lnTo>
                  <a:pt x="29464" y="113156"/>
                </a:lnTo>
                <a:lnTo>
                  <a:pt x="29464" y="221614"/>
                </a:lnTo>
                <a:lnTo>
                  <a:pt x="0" y="22161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39977" y="3375025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4" h="29210">
                <a:moveTo>
                  <a:pt x="0" y="0"/>
                </a:moveTo>
                <a:lnTo>
                  <a:pt x="31851" y="0"/>
                </a:lnTo>
                <a:lnTo>
                  <a:pt x="31851" y="29083"/>
                </a:lnTo>
                <a:lnTo>
                  <a:pt x="0" y="290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75969" y="3362071"/>
            <a:ext cx="139827" cy="24066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48002" y="3366642"/>
            <a:ext cx="530860" cy="235585"/>
          </a:xfrm>
          <a:custGeom>
            <a:avLst/>
            <a:gdLst/>
            <a:ahLst/>
            <a:cxnLst/>
            <a:rect l="l" t="t" r="r" b="b"/>
            <a:pathLst>
              <a:path w="530860" h="235585">
                <a:moveTo>
                  <a:pt x="215265" y="65278"/>
                </a:moveTo>
                <a:lnTo>
                  <a:pt x="187324" y="65278"/>
                </a:lnTo>
                <a:lnTo>
                  <a:pt x="187324" y="231521"/>
                </a:lnTo>
                <a:lnTo>
                  <a:pt x="215265" y="231521"/>
                </a:lnTo>
                <a:lnTo>
                  <a:pt x="215265" y="65278"/>
                </a:lnTo>
                <a:close/>
              </a:path>
              <a:path w="530860" h="235585">
                <a:moveTo>
                  <a:pt x="248030" y="190119"/>
                </a:moveTo>
                <a:lnTo>
                  <a:pt x="246634" y="190119"/>
                </a:lnTo>
                <a:lnTo>
                  <a:pt x="246634" y="221487"/>
                </a:lnTo>
                <a:lnTo>
                  <a:pt x="285670" y="234442"/>
                </a:lnTo>
                <a:lnTo>
                  <a:pt x="301752" y="235585"/>
                </a:lnTo>
                <a:lnTo>
                  <a:pt x="309872" y="235327"/>
                </a:lnTo>
                <a:lnTo>
                  <a:pt x="355599" y="215773"/>
                </a:lnTo>
                <a:lnTo>
                  <a:pt x="358621" y="211836"/>
                </a:lnTo>
                <a:lnTo>
                  <a:pt x="296672" y="211836"/>
                </a:lnTo>
                <a:lnTo>
                  <a:pt x="290703" y="211074"/>
                </a:lnTo>
                <a:lnTo>
                  <a:pt x="284988" y="209296"/>
                </a:lnTo>
                <a:lnTo>
                  <a:pt x="279399" y="207645"/>
                </a:lnTo>
                <a:lnTo>
                  <a:pt x="274066" y="205740"/>
                </a:lnTo>
                <a:lnTo>
                  <a:pt x="250444" y="192024"/>
                </a:lnTo>
                <a:lnTo>
                  <a:pt x="248030" y="190119"/>
                </a:lnTo>
                <a:close/>
              </a:path>
              <a:path w="530860" h="235585">
                <a:moveTo>
                  <a:pt x="309372" y="61214"/>
                </a:moveTo>
                <a:lnTo>
                  <a:pt x="264286" y="75437"/>
                </a:lnTo>
                <a:lnTo>
                  <a:pt x="247269" y="112014"/>
                </a:lnTo>
                <a:lnTo>
                  <a:pt x="247814" y="119897"/>
                </a:lnTo>
                <a:lnTo>
                  <a:pt x="274728" y="153830"/>
                </a:lnTo>
                <a:lnTo>
                  <a:pt x="299592" y="160782"/>
                </a:lnTo>
                <a:lnTo>
                  <a:pt x="310007" y="163068"/>
                </a:lnTo>
                <a:lnTo>
                  <a:pt x="322834" y="166243"/>
                </a:lnTo>
                <a:lnTo>
                  <a:pt x="329184" y="169037"/>
                </a:lnTo>
                <a:lnTo>
                  <a:pt x="336422" y="175768"/>
                </a:lnTo>
                <a:lnTo>
                  <a:pt x="338201" y="180848"/>
                </a:lnTo>
                <a:lnTo>
                  <a:pt x="338201" y="192659"/>
                </a:lnTo>
                <a:lnTo>
                  <a:pt x="307340" y="211836"/>
                </a:lnTo>
                <a:lnTo>
                  <a:pt x="358621" y="211836"/>
                </a:lnTo>
                <a:lnTo>
                  <a:pt x="359791" y="210312"/>
                </a:lnTo>
                <a:lnTo>
                  <a:pt x="362584" y="203962"/>
                </a:lnTo>
                <a:lnTo>
                  <a:pt x="365378" y="197485"/>
                </a:lnTo>
                <a:lnTo>
                  <a:pt x="366776" y="190754"/>
                </a:lnTo>
                <a:lnTo>
                  <a:pt x="366776" y="183642"/>
                </a:lnTo>
                <a:lnTo>
                  <a:pt x="345900" y="145224"/>
                </a:lnTo>
                <a:lnTo>
                  <a:pt x="313563" y="135509"/>
                </a:lnTo>
                <a:lnTo>
                  <a:pt x="303910" y="133350"/>
                </a:lnTo>
                <a:lnTo>
                  <a:pt x="299720" y="132207"/>
                </a:lnTo>
                <a:lnTo>
                  <a:pt x="291338" y="130048"/>
                </a:lnTo>
                <a:lnTo>
                  <a:pt x="285369" y="127254"/>
                </a:lnTo>
                <a:lnTo>
                  <a:pt x="277748" y="120396"/>
                </a:lnTo>
                <a:lnTo>
                  <a:pt x="275844" y="115189"/>
                </a:lnTo>
                <a:lnTo>
                  <a:pt x="275844" y="100457"/>
                </a:lnTo>
                <a:lnTo>
                  <a:pt x="279019" y="94615"/>
                </a:lnTo>
                <a:lnTo>
                  <a:pt x="285369" y="90678"/>
                </a:lnTo>
                <a:lnTo>
                  <a:pt x="291719" y="86868"/>
                </a:lnTo>
                <a:lnTo>
                  <a:pt x="299592" y="84962"/>
                </a:lnTo>
                <a:lnTo>
                  <a:pt x="360679" y="84962"/>
                </a:lnTo>
                <a:lnTo>
                  <a:pt x="360679" y="73279"/>
                </a:lnTo>
                <a:lnTo>
                  <a:pt x="323278" y="62071"/>
                </a:lnTo>
                <a:lnTo>
                  <a:pt x="316325" y="61428"/>
                </a:lnTo>
                <a:lnTo>
                  <a:pt x="309372" y="61214"/>
                </a:lnTo>
                <a:close/>
              </a:path>
              <a:path w="530860" h="235585">
                <a:moveTo>
                  <a:pt x="360679" y="84962"/>
                </a:moveTo>
                <a:lnTo>
                  <a:pt x="308736" y="84962"/>
                </a:lnTo>
                <a:lnTo>
                  <a:pt x="315458" y="85270"/>
                </a:lnTo>
                <a:lnTo>
                  <a:pt x="322119" y="86185"/>
                </a:lnTo>
                <a:lnTo>
                  <a:pt x="359283" y="103251"/>
                </a:lnTo>
                <a:lnTo>
                  <a:pt x="360679" y="103251"/>
                </a:lnTo>
                <a:lnTo>
                  <a:pt x="360679" y="84962"/>
                </a:lnTo>
                <a:close/>
              </a:path>
              <a:path w="530860" h="235585">
                <a:moveTo>
                  <a:pt x="57150" y="9906"/>
                </a:moveTo>
                <a:lnTo>
                  <a:pt x="0" y="9906"/>
                </a:lnTo>
                <a:lnTo>
                  <a:pt x="0" y="231521"/>
                </a:lnTo>
                <a:lnTo>
                  <a:pt x="29463" y="231521"/>
                </a:lnTo>
                <a:lnTo>
                  <a:pt x="29463" y="143383"/>
                </a:lnTo>
                <a:lnTo>
                  <a:pt x="99464" y="143383"/>
                </a:lnTo>
                <a:lnTo>
                  <a:pt x="92709" y="135128"/>
                </a:lnTo>
                <a:lnTo>
                  <a:pt x="102808" y="130623"/>
                </a:lnTo>
                <a:lnTo>
                  <a:pt x="111775" y="125095"/>
                </a:lnTo>
                <a:lnTo>
                  <a:pt x="119202" y="118872"/>
                </a:lnTo>
                <a:lnTo>
                  <a:pt x="29463" y="118872"/>
                </a:lnTo>
                <a:lnTo>
                  <a:pt x="29463" y="35179"/>
                </a:lnTo>
                <a:lnTo>
                  <a:pt x="128157" y="35179"/>
                </a:lnTo>
                <a:lnTo>
                  <a:pt x="123936" y="30210"/>
                </a:lnTo>
                <a:lnTo>
                  <a:pt x="89027" y="11937"/>
                </a:lnTo>
                <a:lnTo>
                  <a:pt x="66292" y="10044"/>
                </a:lnTo>
                <a:lnTo>
                  <a:pt x="57150" y="9906"/>
                </a:lnTo>
                <a:close/>
              </a:path>
              <a:path w="530860" h="235585">
                <a:moveTo>
                  <a:pt x="99464" y="143383"/>
                </a:moveTo>
                <a:lnTo>
                  <a:pt x="63118" y="143383"/>
                </a:lnTo>
                <a:lnTo>
                  <a:pt x="133349" y="231521"/>
                </a:lnTo>
                <a:lnTo>
                  <a:pt x="171577" y="231521"/>
                </a:lnTo>
                <a:lnTo>
                  <a:pt x="99464" y="143383"/>
                </a:lnTo>
                <a:close/>
              </a:path>
              <a:path w="530860" h="235585">
                <a:moveTo>
                  <a:pt x="128157" y="35179"/>
                </a:moveTo>
                <a:lnTo>
                  <a:pt x="66928" y="35179"/>
                </a:lnTo>
                <a:lnTo>
                  <a:pt x="73787" y="35814"/>
                </a:lnTo>
                <a:lnTo>
                  <a:pt x="84835" y="38100"/>
                </a:lnTo>
                <a:lnTo>
                  <a:pt x="89789" y="40005"/>
                </a:lnTo>
                <a:lnTo>
                  <a:pt x="93853" y="42799"/>
                </a:lnTo>
                <a:lnTo>
                  <a:pt x="98678" y="45974"/>
                </a:lnTo>
                <a:lnTo>
                  <a:pt x="102234" y="50037"/>
                </a:lnTo>
                <a:lnTo>
                  <a:pt x="104521" y="55118"/>
                </a:lnTo>
                <a:lnTo>
                  <a:pt x="106807" y="60071"/>
                </a:lnTo>
                <a:lnTo>
                  <a:pt x="107949" y="65786"/>
                </a:lnTo>
                <a:lnTo>
                  <a:pt x="107949" y="80010"/>
                </a:lnTo>
                <a:lnTo>
                  <a:pt x="106934" y="86741"/>
                </a:lnTo>
                <a:lnTo>
                  <a:pt x="104890" y="92487"/>
                </a:lnTo>
                <a:lnTo>
                  <a:pt x="102870" y="98298"/>
                </a:lnTo>
                <a:lnTo>
                  <a:pt x="99695" y="103251"/>
                </a:lnTo>
                <a:lnTo>
                  <a:pt x="90678" y="112014"/>
                </a:lnTo>
                <a:lnTo>
                  <a:pt x="84835" y="115189"/>
                </a:lnTo>
                <a:lnTo>
                  <a:pt x="78104" y="116586"/>
                </a:lnTo>
                <a:lnTo>
                  <a:pt x="71374" y="118110"/>
                </a:lnTo>
                <a:lnTo>
                  <a:pt x="63753" y="118872"/>
                </a:lnTo>
                <a:lnTo>
                  <a:pt x="119202" y="118872"/>
                </a:lnTo>
                <a:lnTo>
                  <a:pt x="137920" y="81795"/>
                </a:lnTo>
                <a:lnTo>
                  <a:pt x="138684" y="70104"/>
                </a:lnTo>
                <a:lnTo>
                  <a:pt x="138257" y="61718"/>
                </a:lnTo>
                <a:lnTo>
                  <a:pt x="136985" y="54070"/>
                </a:lnTo>
                <a:lnTo>
                  <a:pt x="134879" y="47136"/>
                </a:lnTo>
                <a:lnTo>
                  <a:pt x="131953" y="40894"/>
                </a:lnTo>
                <a:lnTo>
                  <a:pt x="128236" y="35272"/>
                </a:lnTo>
                <a:close/>
              </a:path>
              <a:path w="530860" h="235585">
                <a:moveTo>
                  <a:pt x="217297" y="8382"/>
                </a:moveTo>
                <a:lnTo>
                  <a:pt x="185420" y="8382"/>
                </a:lnTo>
                <a:lnTo>
                  <a:pt x="185420" y="37465"/>
                </a:lnTo>
                <a:lnTo>
                  <a:pt x="217297" y="37465"/>
                </a:lnTo>
                <a:lnTo>
                  <a:pt x="217297" y="8382"/>
                </a:lnTo>
                <a:close/>
              </a:path>
              <a:path w="530860" h="235585">
                <a:moveTo>
                  <a:pt x="420497" y="0"/>
                </a:moveTo>
                <a:lnTo>
                  <a:pt x="392429" y="0"/>
                </a:lnTo>
                <a:lnTo>
                  <a:pt x="392429" y="231521"/>
                </a:lnTo>
                <a:lnTo>
                  <a:pt x="420497" y="231521"/>
                </a:lnTo>
                <a:lnTo>
                  <a:pt x="420497" y="162052"/>
                </a:lnTo>
                <a:lnTo>
                  <a:pt x="431419" y="151257"/>
                </a:lnTo>
                <a:lnTo>
                  <a:pt x="465993" y="151257"/>
                </a:lnTo>
                <a:lnTo>
                  <a:pt x="453366" y="135509"/>
                </a:lnTo>
                <a:lnTo>
                  <a:pt x="420497" y="135509"/>
                </a:lnTo>
                <a:lnTo>
                  <a:pt x="420497" y="0"/>
                </a:lnTo>
                <a:close/>
              </a:path>
              <a:path w="530860" h="235585">
                <a:moveTo>
                  <a:pt x="465993" y="151257"/>
                </a:moveTo>
                <a:lnTo>
                  <a:pt x="431419" y="151257"/>
                </a:lnTo>
                <a:lnTo>
                  <a:pt x="493522" y="231521"/>
                </a:lnTo>
                <a:lnTo>
                  <a:pt x="530352" y="231521"/>
                </a:lnTo>
                <a:lnTo>
                  <a:pt x="465993" y="151257"/>
                </a:lnTo>
                <a:close/>
              </a:path>
              <a:path w="530860" h="235585">
                <a:moveTo>
                  <a:pt x="521080" y="65278"/>
                </a:moveTo>
                <a:lnTo>
                  <a:pt x="486283" y="65278"/>
                </a:lnTo>
                <a:lnTo>
                  <a:pt x="420497" y="135509"/>
                </a:lnTo>
                <a:lnTo>
                  <a:pt x="453366" y="135509"/>
                </a:lnTo>
                <a:lnTo>
                  <a:pt x="452754" y="134747"/>
                </a:lnTo>
                <a:lnTo>
                  <a:pt x="521080" y="65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35327" y="3431921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39" h="166370">
                <a:moveTo>
                  <a:pt x="0" y="0"/>
                </a:moveTo>
                <a:lnTo>
                  <a:pt x="27940" y="0"/>
                </a:lnTo>
                <a:lnTo>
                  <a:pt x="27940" y="166242"/>
                </a:lnTo>
                <a:lnTo>
                  <a:pt x="0" y="1662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94636" y="3427857"/>
            <a:ext cx="120650" cy="174625"/>
          </a:xfrm>
          <a:custGeom>
            <a:avLst/>
            <a:gdLst/>
            <a:ahLst/>
            <a:cxnLst/>
            <a:rect l="l" t="t" r="r" b="b"/>
            <a:pathLst>
              <a:path w="120650" h="174625">
                <a:moveTo>
                  <a:pt x="62737" y="0"/>
                </a:moveTo>
                <a:lnTo>
                  <a:pt x="107695" y="8635"/>
                </a:lnTo>
                <a:lnTo>
                  <a:pt x="114045" y="12064"/>
                </a:lnTo>
                <a:lnTo>
                  <a:pt x="114045" y="42037"/>
                </a:lnTo>
                <a:lnTo>
                  <a:pt x="112649" y="42037"/>
                </a:lnTo>
                <a:lnTo>
                  <a:pt x="107096" y="37986"/>
                </a:lnTo>
                <a:lnTo>
                  <a:pt x="101282" y="34401"/>
                </a:lnTo>
                <a:lnTo>
                  <a:pt x="62102" y="23748"/>
                </a:lnTo>
                <a:lnTo>
                  <a:pt x="52958" y="23748"/>
                </a:lnTo>
                <a:lnTo>
                  <a:pt x="45085" y="25653"/>
                </a:lnTo>
                <a:lnTo>
                  <a:pt x="38735" y="29463"/>
                </a:lnTo>
                <a:lnTo>
                  <a:pt x="32385" y="33400"/>
                </a:lnTo>
                <a:lnTo>
                  <a:pt x="29210" y="39242"/>
                </a:lnTo>
                <a:lnTo>
                  <a:pt x="29210" y="47116"/>
                </a:lnTo>
                <a:lnTo>
                  <a:pt x="29210" y="53975"/>
                </a:lnTo>
                <a:lnTo>
                  <a:pt x="31114" y="59181"/>
                </a:lnTo>
                <a:lnTo>
                  <a:pt x="34925" y="62610"/>
                </a:lnTo>
                <a:lnTo>
                  <a:pt x="38735" y="66039"/>
                </a:lnTo>
                <a:lnTo>
                  <a:pt x="44704" y="68833"/>
                </a:lnTo>
                <a:lnTo>
                  <a:pt x="53086" y="70992"/>
                </a:lnTo>
                <a:lnTo>
                  <a:pt x="57276" y="72135"/>
                </a:lnTo>
                <a:lnTo>
                  <a:pt x="61849" y="73151"/>
                </a:lnTo>
                <a:lnTo>
                  <a:pt x="66929" y="74294"/>
                </a:lnTo>
                <a:lnTo>
                  <a:pt x="72136" y="75310"/>
                </a:lnTo>
                <a:lnTo>
                  <a:pt x="110870" y="93217"/>
                </a:lnTo>
                <a:lnTo>
                  <a:pt x="120142" y="122427"/>
                </a:lnTo>
                <a:lnTo>
                  <a:pt x="120142" y="129539"/>
                </a:lnTo>
                <a:lnTo>
                  <a:pt x="97536" y="164083"/>
                </a:lnTo>
                <a:lnTo>
                  <a:pt x="55118" y="174370"/>
                </a:lnTo>
                <a:lnTo>
                  <a:pt x="46952" y="174085"/>
                </a:lnTo>
                <a:lnTo>
                  <a:pt x="5072" y="162798"/>
                </a:lnTo>
                <a:lnTo>
                  <a:pt x="0" y="160273"/>
                </a:lnTo>
                <a:lnTo>
                  <a:pt x="0" y="128904"/>
                </a:lnTo>
                <a:lnTo>
                  <a:pt x="1396" y="128904"/>
                </a:lnTo>
                <a:lnTo>
                  <a:pt x="3810" y="130809"/>
                </a:lnTo>
                <a:lnTo>
                  <a:pt x="6604" y="132841"/>
                </a:lnTo>
                <a:lnTo>
                  <a:pt x="38354" y="148081"/>
                </a:lnTo>
                <a:lnTo>
                  <a:pt x="44068" y="149859"/>
                </a:lnTo>
                <a:lnTo>
                  <a:pt x="50037" y="150621"/>
                </a:lnTo>
                <a:lnTo>
                  <a:pt x="56133" y="150621"/>
                </a:lnTo>
                <a:lnTo>
                  <a:pt x="60706" y="150621"/>
                </a:lnTo>
                <a:lnTo>
                  <a:pt x="65405" y="150113"/>
                </a:lnTo>
                <a:lnTo>
                  <a:pt x="70485" y="149097"/>
                </a:lnTo>
                <a:lnTo>
                  <a:pt x="75564" y="148081"/>
                </a:lnTo>
                <a:lnTo>
                  <a:pt x="91567" y="131444"/>
                </a:lnTo>
                <a:lnTo>
                  <a:pt x="91567" y="126237"/>
                </a:lnTo>
                <a:lnTo>
                  <a:pt x="91567" y="119633"/>
                </a:lnTo>
                <a:lnTo>
                  <a:pt x="89788" y="114553"/>
                </a:lnTo>
                <a:lnTo>
                  <a:pt x="86232" y="111251"/>
                </a:lnTo>
                <a:lnTo>
                  <a:pt x="82550" y="107822"/>
                </a:lnTo>
                <a:lnTo>
                  <a:pt x="76200" y="105028"/>
                </a:lnTo>
                <a:lnTo>
                  <a:pt x="66929" y="102742"/>
                </a:lnTo>
                <a:lnTo>
                  <a:pt x="63373" y="101853"/>
                </a:lnTo>
                <a:lnTo>
                  <a:pt x="58674" y="100837"/>
                </a:lnTo>
                <a:lnTo>
                  <a:pt x="52958" y="99567"/>
                </a:lnTo>
                <a:lnTo>
                  <a:pt x="47117" y="98425"/>
                </a:lnTo>
                <a:lnTo>
                  <a:pt x="9270" y="78739"/>
                </a:lnTo>
                <a:lnTo>
                  <a:pt x="635" y="50800"/>
                </a:lnTo>
                <a:lnTo>
                  <a:pt x="1704" y="40084"/>
                </a:lnTo>
                <a:lnTo>
                  <a:pt x="26822" y="7983"/>
                </a:lnTo>
                <a:lnTo>
                  <a:pt x="49353" y="883"/>
                </a:lnTo>
                <a:lnTo>
                  <a:pt x="62737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77466" y="3401821"/>
            <a:ext cx="78740" cy="83820"/>
          </a:xfrm>
          <a:custGeom>
            <a:avLst/>
            <a:gdLst/>
            <a:ahLst/>
            <a:cxnLst/>
            <a:rect l="l" t="t" r="r" b="b"/>
            <a:pathLst>
              <a:path w="78739" h="83820">
                <a:moveTo>
                  <a:pt x="0" y="0"/>
                </a:moveTo>
                <a:lnTo>
                  <a:pt x="0" y="83692"/>
                </a:lnTo>
                <a:lnTo>
                  <a:pt x="25908" y="83692"/>
                </a:lnTo>
                <a:lnTo>
                  <a:pt x="34290" y="83692"/>
                </a:lnTo>
                <a:lnTo>
                  <a:pt x="41910" y="82930"/>
                </a:lnTo>
                <a:lnTo>
                  <a:pt x="48640" y="81406"/>
                </a:lnTo>
                <a:lnTo>
                  <a:pt x="55371" y="80010"/>
                </a:lnTo>
                <a:lnTo>
                  <a:pt x="61214" y="76835"/>
                </a:lnTo>
                <a:lnTo>
                  <a:pt x="65913" y="72262"/>
                </a:lnTo>
                <a:lnTo>
                  <a:pt x="70231" y="68072"/>
                </a:lnTo>
                <a:lnTo>
                  <a:pt x="73406" y="63118"/>
                </a:lnTo>
                <a:lnTo>
                  <a:pt x="75438" y="57276"/>
                </a:lnTo>
                <a:lnTo>
                  <a:pt x="77470" y="51562"/>
                </a:lnTo>
                <a:lnTo>
                  <a:pt x="78485" y="44830"/>
                </a:lnTo>
                <a:lnTo>
                  <a:pt x="78485" y="37083"/>
                </a:lnTo>
                <a:lnTo>
                  <a:pt x="78485" y="30606"/>
                </a:lnTo>
                <a:lnTo>
                  <a:pt x="77343" y="24891"/>
                </a:lnTo>
                <a:lnTo>
                  <a:pt x="75057" y="19938"/>
                </a:lnTo>
                <a:lnTo>
                  <a:pt x="72771" y="14858"/>
                </a:lnTo>
                <a:lnTo>
                  <a:pt x="69215" y="10794"/>
                </a:lnTo>
                <a:lnTo>
                  <a:pt x="64389" y="7619"/>
                </a:lnTo>
                <a:lnTo>
                  <a:pt x="60325" y="4825"/>
                </a:lnTo>
                <a:lnTo>
                  <a:pt x="55371" y="2920"/>
                </a:lnTo>
                <a:lnTo>
                  <a:pt x="49910" y="1777"/>
                </a:lnTo>
                <a:lnTo>
                  <a:pt x="44323" y="635"/>
                </a:lnTo>
                <a:lnTo>
                  <a:pt x="37465" y="0"/>
                </a:lnTo>
                <a:lnTo>
                  <a:pt x="2921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48002" y="3376548"/>
            <a:ext cx="172085" cy="221615"/>
          </a:xfrm>
          <a:custGeom>
            <a:avLst/>
            <a:gdLst/>
            <a:ahLst/>
            <a:cxnLst/>
            <a:rect l="l" t="t" r="r" b="b"/>
            <a:pathLst>
              <a:path w="172085" h="221614">
                <a:moveTo>
                  <a:pt x="0" y="0"/>
                </a:moveTo>
                <a:lnTo>
                  <a:pt x="57150" y="0"/>
                </a:lnTo>
                <a:lnTo>
                  <a:pt x="66292" y="138"/>
                </a:lnTo>
                <a:lnTo>
                  <a:pt x="107654" y="8336"/>
                </a:lnTo>
                <a:lnTo>
                  <a:pt x="134879" y="37230"/>
                </a:lnTo>
                <a:lnTo>
                  <a:pt x="138684" y="60198"/>
                </a:lnTo>
                <a:lnTo>
                  <a:pt x="137920" y="71889"/>
                </a:lnTo>
                <a:lnTo>
                  <a:pt x="119624" y="108612"/>
                </a:lnTo>
                <a:lnTo>
                  <a:pt x="92709" y="125222"/>
                </a:lnTo>
                <a:lnTo>
                  <a:pt x="171577" y="221614"/>
                </a:lnTo>
                <a:lnTo>
                  <a:pt x="133349" y="221614"/>
                </a:lnTo>
                <a:lnTo>
                  <a:pt x="63118" y="133476"/>
                </a:lnTo>
                <a:lnTo>
                  <a:pt x="29463" y="133476"/>
                </a:lnTo>
                <a:lnTo>
                  <a:pt x="29463" y="221614"/>
                </a:lnTo>
                <a:lnTo>
                  <a:pt x="0" y="22161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33423" y="3375025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5" h="29210">
                <a:moveTo>
                  <a:pt x="0" y="0"/>
                </a:moveTo>
                <a:lnTo>
                  <a:pt x="31876" y="0"/>
                </a:lnTo>
                <a:lnTo>
                  <a:pt x="31876" y="29083"/>
                </a:lnTo>
                <a:lnTo>
                  <a:pt x="0" y="290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40432" y="3366642"/>
            <a:ext cx="138430" cy="231775"/>
          </a:xfrm>
          <a:custGeom>
            <a:avLst/>
            <a:gdLst/>
            <a:ahLst/>
            <a:cxnLst/>
            <a:rect l="l" t="t" r="r" b="b"/>
            <a:pathLst>
              <a:path w="138430" h="231775">
                <a:moveTo>
                  <a:pt x="0" y="0"/>
                </a:moveTo>
                <a:lnTo>
                  <a:pt x="28067" y="0"/>
                </a:lnTo>
                <a:lnTo>
                  <a:pt x="28067" y="135509"/>
                </a:lnTo>
                <a:lnTo>
                  <a:pt x="93853" y="65278"/>
                </a:lnTo>
                <a:lnTo>
                  <a:pt x="128650" y="65278"/>
                </a:lnTo>
                <a:lnTo>
                  <a:pt x="60325" y="134747"/>
                </a:lnTo>
                <a:lnTo>
                  <a:pt x="137922" y="231521"/>
                </a:lnTo>
                <a:lnTo>
                  <a:pt x="101092" y="231521"/>
                </a:lnTo>
                <a:lnTo>
                  <a:pt x="38989" y="151257"/>
                </a:lnTo>
                <a:lnTo>
                  <a:pt x="28067" y="162052"/>
                </a:lnTo>
                <a:lnTo>
                  <a:pt x="28067" y="231521"/>
                </a:lnTo>
                <a:lnTo>
                  <a:pt x="0" y="2315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85035" y="3370453"/>
            <a:ext cx="1140968" cy="23685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3630" y="3954526"/>
            <a:ext cx="142608" cy="16332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45273" y="3887089"/>
            <a:ext cx="570928" cy="23533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46398" y="3875659"/>
            <a:ext cx="1136269" cy="24676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94122" y="3885565"/>
            <a:ext cx="1499743" cy="2936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16116" y="3937889"/>
            <a:ext cx="639063" cy="242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50517" y="3877183"/>
            <a:ext cx="2177161" cy="66154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90256" y="3885565"/>
            <a:ext cx="1113409" cy="29362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52715" y="4242942"/>
            <a:ext cx="828027" cy="24523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50233" y="4242942"/>
            <a:ext cx="1358773" cy="29578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23178" y="4247515"/>
            <a:ext cx="281305" cy="236220"/>
          </a:xfrm>
          <a:custGeom>
            <a:avLst/>
            <a:gdLst/>
            <a:ahLst/>
            <a:cxnLst/>
            <a:rect l="l" t="t" r="r" b="b"/>
            <a:pathLst>
              <a:path w="281304" h="236220">
                <a:moveTo>
                  <a:pt x="78612" y="60706"/>
                </a:moveTo>
                <a:lnTo>
                  <a:pt x="70231" y="60706"/>
                </a:lnTo>
                <a:lnTo>
                  <a:pt x="63255" y="61087"/>
                </a:lnTo>
                <a:lnTo>
                  <a:pt x="26072" y="78696"/>
                </a:lnTo>
                <a:lnTo>
                  <a:pt x="5715" y="111760"/>
                </a:lnTo>
                <a:lnTo>
                  <a:pt x="0" y="149606"/>
                </a:lnTo>
                <a:lnTo>
                  <a:pt x="283" y="159849"/>
                </a:lnTo>
                <a:lnTo>
                  <a:pt x="9890" y="201691"/>
                </a:lnTo>
                <a:lnTo>
                  <a:pt x="36703" y="230505"/>
                </a:lnTo>
                <a:lnTo>
                  <a:pt x="61722" y="236093"/>
                </a:lnTo>
                <a:lnTo>
                  <a:pt x="67437" y="236093"/>
                </a:lnTo>
                <a:lnTo>
                  <a:pt x="72390" y="235585"/>
                </a:lnTo>
                <a:lnTo>
                  <a:pt x="80899" y="233553"/>
                </a:lnTo>
                <a:lnTo>
                  <a:pt x="85090" y="232029"/>
                </a:lnTo>
                <a:lnTo>
                  <a:pt x="89026" y="230124"/>
                </a:lnTo>
                <a:lnTo>
                  <a:pt x="93345" y="228219"/>
                </a:lnTo>
                <a:lnTo>
                  <a:pt x="97028" y="226060"/>
                </a:lnTo>
                <a:lnTo>
                  <a:pt x="103378" y="221234"/>
                </a:lnTo>
                <a:lnTo>
                  <a:pt x="111506" y="214503"/>
                </a:lnTo>
                <a:lnTo>
                  <a:pt x="139446" y="214503"/>
                </a:lnTo>
                <a:lnTo>
                  <a:pt x="139446" y="209550"/>
                </a:lnTo>
                <a:lnTo>
                  <a:pt x="68325" y="209550"/>
                </a:lnTo>
                <a:lnTo>
                  <a:pt x="58675" y="208573"/>
                </a:lnTo>
                <a:lnTo>
                  <a:pt x="31194" y="174942"/>
                </a:lnTo>
                <a:lnTo>
                  <a:pt x="28829" y="149098"/>
                </a:lnTo>
                <a:lnTo>
                  <a:pt x="29610" y="134741"/>
                </a:lnTo>
                <a:lnTo>
                  <a:pt x="47819" y="95341"/>
                </a:lnTo>
                <a:lnTo>
                  <a:pt x="74930" y="86233"/>
                </a:lnTo>
                <a:lnTo>
                  <a:pt x="139446" y="86233"/>
                </a:lnTo>
                <a:lnTo>
                  <a:pt x="139446" y="72009"/>
                </a:lnTo>
                <a:lnTo>
                  <a:pt x="111506" y="72009"/>
                </a:lnTo>
                <a:lnTo>
                  <a:pt x="104648" y="68072"/>
                </a:lnTo>
                <a:lnTo>
                  <a:pt x="98171" y="65278"/>
                </a:lnTo>
                <a:lnTo>
                  <a:pt x="91948" y="63373"/>
                </a:lnTo>
                <a:lnTo>
                  <a:pt x="85851" y="61595"/>
                </a:lnTo>
                <a:lnTo>
                  <a:pt x="78612" y="60706"/>
                </a:lnTo>
                <a:close/>
              </a:path>
              <a:path w="281304" h="236220">
                <a:moveTo>
                  <a:pt x="139446" y="214503"/>
                </a:moveTo>
                <a:lnTo>
                  <a:pt x="111506" y="214503"/>
                </a:lnTo>
                <a:lnTo>
                  <a:pt x="111506" y="231521"/>
                </a:lnTo>
                <a:lnTo>
                  <a:pt x="139446" y="231521"/>
                </a:lnTo>
                <a:lnTo>
                  <a:pt x="139446" y="214503"/>
                </a:lnTo>
                <a:close/>
              </a:path>
              <a:path w="281304" h="236220">
                <a:moveTo>
                  <a:pt x="139446" y="86233"/>
                </a:moveTo>
                <a:lnTo>
                  <a:pt x="81280" y="86233"/>
                </a:lnTo>
                <a:lnTo>
                  <a:pt x="87249" y="86868"/>
                </a:lnTo>
                <a:lnTo>
                  <a:pt x="92837" y="88137"/>
                </a:lnTo>
                <a:lnTo>
                  <a:pt x="98298" y="89535"/>
                </a:lnTo>
                <a:lnTo>
                  <a:pt x="104521" y="91821"/>
                </a:lnTo>
                <a:lnTo>
                  <a:pt x="111506" y="95250"/>
                </a:lnTo>
                <a:lnTo>
                  <a:pt x="111506" y="191008"/>
                </a:lnTo>
                <a:lnTo>
                  <a:pt x="104901" y="196723"/>
                </a:lnTo>
                <a:lnTo>
                  <a:pt x="97917" y="201168"/>
                </a:lnTo>
                <a:lnTo>
                  <a:pt x="83058" y="207772"/>
                </a:lnTo>
                <a:lnTo>
                  <a:pt x="75692" y="209550"/>
                </a:lnTo>
                <a:lnTo>
                  <a:pt x="139446" y="209550"/>
                </a:lnTo>
                <a:lnTo>
                  <a:pt x="139446" y="86233"/>
                </a:lnTo>
                <a:close/>
              </a:path>
              <a:path w="281304" h="236220">
                <a:moveTo>
                  <a:pt x="139446" y="0"/>
                </a:moveTo>
                <a:lnTo>
                  <a:pt x="111506" y="0"/>
                </a:lnTo>
                <a:lnTo>
                  <a:pt x="111506" y="72009"/>
                </a:lnTo>
                <a:lnTo>
                  <a:pt x="139446" y="72009"/>
                </a:lnTo>
                <a:lnTo>
                  <a:pt x="139446" y="0"/>
                </a:lnTo>
                <a:close/>
              </a:path>
              <a:path w="281304" h="236220">
                <a:moveTo>
                  <a:pt x="280797" y="0"/>
                </a:moveTo>
                <a:lnTo>
                  <a:pt x="252857" y="0"/>
                </a:lnTo>
                <a:lnTo>
                  <a:pt x="252857" y="231521"/>
                </a:lnTo>
                <a:lnTo>
                  <a:pt x="280797" y="231521"/>
                </a:lnTo>
                <a:lnTo>
                  <a:pt x="280797" y="0"/>
                </a:lnTo>
                <a:close/>
              </a:path>
              <a:path w="281304" h="236220">
                <a:moveTo>
                  <a:pt x="209169" y="0"/>
                </a:moveTo>
                <a:lnTo>
                  <a:pt x="181229" y="0"/>
                </a:lnTo>
                <a:lnTo>
                  <a:pt x="181229" y="231521"/>
                </a:lnTo>
                <a:lnTo>
                  <a:pt x="209169" y="231521"/>
                </a:lnTo>
                <a:lnTo>
                  <a:pt x="2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52008" y="4333747"/>
            <a:ext cx="83185" cy="123825"/>
          </a:xfrm>
          <a:custGeom>
            <a:avLst/>
            <a:gdLst/>
            <a:ahLst/>
            <a:cxnLst/>
            <a:rect l="l" t="t" r="r" b="b"/>
            <a:pathLst>
              <a:path w="83185" h="123825">
                <a:moveTo>
                  <a:pt x="46100" y="0"/>
                </a:moveTo>
                <a:lnTo>
                  <a:pt x="6965" y="25128"/>
                </a:lnTo>
                <a:lnTo>
                  <a:pt x="0" y="62864"/>
                </a:lnTo>
                <a:lnTo>
                  <a:pt x="593" y="76656"/>
                </a:lnTo>
                <a:lnTo>
                  <a:pt x="14833" y="114530"/>
                </a:lnTo>
                <a:lnTo>
                  <a:pt x="39496" y="123316"/>
                </a:lnTo>
                <a:lnTo>
                  <a:pt x="46862" y="123316"/>
                </a:lnTo>
                <a:lnTo>
                  <a:pt x="82676" y="104775"/>
                </a:lnTo>
                <a:lnTo>
                  <a:pt x="82676" y="9016"/>
                </a:lnTo>
                <a:lnTo>
                  <a:pt x="52450" y="0"/>
                </a:lnTo>
                <a:lnTo>
                  <a:pt x="4610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76035" y="4247515"/>
            <a:ext cx="27940" cy="231775"/>
          </a:xfrm>
          <a:custGeom>
            <a:avLst/>
            <a:gdLst/>
            <a:ahLst/>
            <a:cxnLst/>
            <a:rect l="l" t="t" r="r" b="b"/>
            <a:pathLst>
              <a:path w="27939" h="231775">
                <a:moveTo>
                  <a:pt x="0" y="0"/>
                </a:moveTo>
                <a:lnTo>
                  <a:pt x="27939" y="0"/>
                </a:lnTo>
                <a:lnTo>
                  <a:pt x="27939" y="231521"/>
                </a:lnTo>
                <a:lnTo>
                  <a:pt x="0" y="23152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04408" y="4247515"/>
            <a:ext cx="27940" cy="231775"/>
          </a:xfrm>
          <a:custGeom>
            <a:avLst/>
            <a:gdLst/>
            <a:ahLst/>
            <a:cxnLst/>
            <a:rect l="l" t="t" r="r" b="b"/>
            <a:pathLst>
              <a:path w="27939" h="231775">
                <a:moveTo>
                  <a:pt x="0" y="0"/>
                </a:moveTo>
                <a:lnTo>
                  <a:pt x="27939" y="0"/>
                </a:lnTo>
                <a:lnTo>
                  <a:pt x="27939" y="231521"/>
                </a:lnTo>
                <a:lnTo>
                  <a:pt x="0" y="23152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23178" y="4247515"/>
            <a:ext cx="139700" cy="236220"/>
          </a:xfrm>
          <a:custGeom>
            <a:avLst/>
            <a:gdLst/>
            <a:ahLst/>
            <a:cxnLst/>
            <a:rect l="l" t="t" r="r" b="b"/>
            <a:pathLst>
              <a:path w="139700" h="236220">
                <a:moveTo>
                  <a:pt x="111506" y="0"/>
                </a:moveTo>
                <a:lnTo>
                  <a:pt x="139446" y="0"/>
                </a:lnTo>
                <a:lnTo>
                  <a:pt x="139446" y="231521"/>
                </a:lnTo>
                <a:lnTo>
                  <a:pt x="111506" y="231521"/>
                </a:lnTo>
                <a:lnTo>
                  <a:pt x="111506" y="214503"/>
                </a:lnTo>
                <a:lnTo>
                  <a:pt x="107061" y="218186"/>
                </a:lnTo>
                <a:lnTo>
                  <a:pt x="103378" y="221234"/>
                </a:lnTo>
                <a:lnTo>
                  <a:pt x="100203" y="223647"/>
                </a:lnTo>
                <a:lnTo>
                  <a:pt x="97028" y="226060"/>
                </a:lnTo>
                <a:lnTo>
                  <a:pt x="93345" y="228219"/>
                </a:lnTo>
                <a:lnTo>
                  <a:pt x="89026" y="230124"/>
                </a:lnTo>
                <a:lnTo>
                  <a:pt x="85090" y="232029"/>
                </a:lnTo>
                <a:lnTo>
                  <a:pt x="80899" y="233553"/>
                </a:lnTo>
                <a:lnTo>
                  <a:pt x="76708" y="234569"/>
                </a:lnTo>
                <a:lnTo>
                  <a:pt x="72390" y="235585"/>
                </a:lnTo>
                <a:lnTo>
                  <a:pt x="67437" y="236093"/>
                </a:lnTo>
                <a:lnTo>
                  <a:pt x="61722" y="236093"/>
                </a:lnTo>
                <a:lnTo>
                  <a:pt x="21361" y="219092"/>
                </a:lnTo>
                <a:lnTo>
                  <a:pt x="2518" y="178431"/>
                </a:lnTo>
                <a:lnTo>
                  <a:pt x="0" y="149606"/>
                </a:lnTo>
                <a:lnTo>
                  <a:pt x="357" y="139084"/>
                </a:lnTo>
                <a:lnTo>
                  <a:pt x="12382" y="96789"/>
                </a:lnTo>
                <a:lnTo>
                  <a:pt x="43307" y="66802"/>
                </a:lnTo>
                <a:lnTo>
                  <a:pt x="70231" y="60706"/>
                </a:lnTo>
                <a:lnTo>
                  <a:pt x="78612" y="60706"/>
                </a:lnTo>
                <a:lnTo>
                  <a:pt x="111506" y="72009"/>
                </a:lnTo>
                <a:lnTo>
                  <a:pt x="11150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3630" y="4835397"/>
            <a:ext cx="142608" cy="16332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70991" y="4762627"/>
            <a:ext cx="573405" cy="294640"/>
          </a:xfrm>
          <a:custGeom>
            <a:avLst/>
            <a:gdLst/>
            <a:ahLst/>
            <a:cxnLst/>
            <a:rect l="l" t="t" r="r" b="b"/>
            <a:pathLst>
              <a:path w="573405" h="294639">
                <a:moveTo>
                  <a:pt x="279527" y="258191"/>
                </a:moveTo>
                <a:lnTo>
                  <a:pt x="278130" y="258191"/>
                </a:lnTo>
                <a:lnTo>
                  <a:pt x="278130" y="287274"/>
                </a:lnTo>
                <a:lnTo>
                  <a:pt x="285369" y="289560"/>
                </a:lnTo>
                <a:lnTo>
                  <a:pt x="293370" y="291211"/>
                </a:lnTo>
                <a:lnTo>
                  <a:pt x="301752" y="292481"/>
                </a:lnTo>
                <a:lnTo>
                  <a:pt x="310261" y="293878"/>
                </a:lnTo>
                <a:lnTo>
                  <a:pt x="318643" y="294513"/>
                </a:lnTo>
                <a:lnTo>
                  <a:pt x="326771" y="294513"/>
                </a:lnTo>
                <a:lnTo>
                  <a:pt x="372705" y="283368"/>
                </a:lnTo>
                <a:lnTo>
                  <a:pt x="386876" y="269494"/>
                </a:lnTo>
                <a:lnTo>
                  <a:pt x="323850" y="269494"/>
                </a:lnTo>
                <a:lnTo>
                  <a:pt x="319024" y="269113"/>
                </a:lnTo>
                <a:lnTo>
                  <a:pt x="314706" y="268224"/>
                </a:lnTo>
                <a:lnTo>
                  <a:pt x="310261" y="267462"/>
                </a:lnTo>
                <a:lnTo>
                  <a:pt x="305562" y="266446"/>
                </a:lnTo>
                <a:lnTo>
                  <a:pt x="300355" y="265175"/>
                </a:lnTo>
                <a:lnTo>
                  <a:pt x="291592" y="262763"/>
                </a:lnTo>
                <a:lnTo>
                  <a:pt x="284225" y="259969"/>
                </a:lnTo>
                <a:lnTo>
                  <a:pt x="281431" y="258953"/>
                </a:lnTo>
                <a:lnTo>
                  <a:pt x="279527" y="258191"/>
                </a:lnTo>
                <a:close/>
              </a:path>
              <a:path w="573405" h="294639">
                <a:moveTo>
                  <a:pt x="401574" y="209550"/>
                </a:moveTo>
                <a:lnTo>
                  <a:pt x="373634" y="209550"/>
                </a:lnTo>
                <a:lnTo>
                  <a:pt x="373634" y="230886"/>
                </a:lnTo>
                <a:lnTo>
                  <a:pt x="372999" y="236981"/>
                </a:lnTo>
                <a:lnTo>
                  <a:pt x="344931" y="268350"/>
                </a:lnTo>
                <a:lnTo>
                  <a:pt x="337566" y="269494"/>
                </a:lnTo>
                <a:lnTo>
                  <a:pt x="386876" y="269494"/>
                </a:lnTo>
                <a:lnTo>
                  <a:pt x="391233" y="263390"/>
                </a:lnTo>
                <a:lnTo>
                  <a:pt x="396986" y="249269"/>
                </a:lnTo>
                <a:lnTo>
                  <a:pt x="400429" y="232338"/>
                </a:lnTo>
                <a:lnTo>
                  <a:pt x="401486" y="214098"/>
                </a:lnTo>
                <a:lnTo>
                  <a:pt x="401574" y="209550"/>
                </a:lnTo>
                <a:close/>
              </a:path>
              <a:path w="573405" h="294639">
                <a:moveTo>
                  <a:pt x="340868" y="60706"/>
                </a:moveTo>
                <a:lnTo>
                  <a:pt x="332231" y="60706"/>
                </a:lnTo>
                <a:lnTo>
                  <a:pt x="325441" y="61063"/>
                </a:lnTo>
                <a:lnTo>
                  <a:pt x="288472" y="77904"/>
                </a:lnTo>
                <a:lnTo>
                  <a:pt x="267966" y="110120"/>
                </a:lnTo>
                <a:lnTo>
                  <a:pt x="262128" y="146812"/>
                </a:lnTo>
                <a:lnTo>
                  <a:pt x="263177" y="165459"/>
                </a:lnTo>
                <a:lnTo>
                  <a:pt x="279019" y="207518"/>
                </a:lnTo>
                <a:lnTo>
                  <a:pt x="324231" y="228727"/>
                </a:lnTo>
                <a:lnTo>
                  <a:pt x="332067" y="228421"/>
                </a:lnTo>
                <a:lnTo>
                  <a:pt x="367964" y="214098"/>
                </a:lnTo>
                <a:lnTo>
                  <a:pt x="373634" y="209550"/>
                </a:lnTo>
                <a:lnTo>
                  <a:pt x="401574" y="209550"/>
                </a:lnTo>
                <a:lnTo>
                  <a:pt x="401574" y="202819"/>
                </a:lnTo>
                <a:lnTo>
                  <a:pt x="330453" y="202819"/>
                </a:lnTo>
                <a:lnTo>
                  <a:pt x="320786" y="201914"/>
                </a:lnTo>
                <a:lnTo>
                  <a:pt x="293322" y="170608"/>
                </a:lnTo>
                <a:lnTo>
                  <a:pt x="290956" y="146304"/>
                </a:lnTo>
                <a:lnTo>
                  <a:pt x="291738" y="132512"/>
                </a:lnTo>
                <a:lnTo>
                  <a:pt x="309941" y="94638"/>
                </a:lnTo>
                <a:lnTo>
                  <a:pt x="336677" y="85852"/>
                </a:lnTo>
                <a:lnTo>
                  <a:pt x="401574" y="85852"/>
                </a:lnTo>
                <a:lnTo>
                  <a:pt x="401574" y="72390"/>
                </a:lnTo>
                <a:lnTo>
                  <a:pt x="373634" y="72390"/>
                </a:lnTo>
                <a:lnTo>
                  <a:pt x="367284" y="68706"/>
                </a:lnTo>
                <a:lnTo>
                  <a:pt x="360934" y="65786"/>
                </a:lnTo>
                <a:lnTo>
                  <a:pt x="348361" y="61722"/>
                </a:lnTo>
                <a:lnTo>
                  <a:pt x="340868" y="60706"/>
                </a:lnTo>
                <a:close/>
              </a:path>
              <a:path w="573405" h="294639">
                <a:moveTo>
                  <a:pt x="401574" y="85852"/>
                </a:moveTo>
                <a:lnTo>
                  <a:pt x="342519" y="85852"/>
                </a:lnTo>
                <a:lnTo>
                  <a:pt x="348488" y="86487"/>
                </a:lnTo>
                <a:lnTo>
                  <a:pt x="354330" y="88011"/>
                </a:lnTo>
                <a:lnTo>
                  <a:pt x="360299" y="89408"/>
                </a:lnTo>
                <a:lnTo>
                  <a:pt x="366649" y="91821"/>
                </a:lnTo>
                <a:lnTo>
                  <a:pt x="373634" y="95250"/>
                </a:lnTo>
                <a:lnTo>
                  <a:pt x="373634" y="186436"/>
                </a:lnTo>
                <a:lnTo>
                  <a:pt x="337693" y="202819"/>
                </a:lnTo>
                <a:lnTo>
                  <a:pt x="401574" y="202819"/>
                </a:lnTo>
                <a:lnTo>
                  <a:pt x="401574" y="85852"/>
                </a:lnTo>
                <a:close/>
              </a:path>
              <a:path w="573405" h="294639">
                <a:moveTo>
                  <a:pt x="401574" y="65278"/>
                </a:moveTo>
                <a:lnTo>
                  <a:pt x="375284" y="65278"/>
                </a:lnTo>
                <a:lnTo>
                  <a:pt x="373634" y="72390"/>
                </a:lnTo>
                <a:lnTo>
                  <a:pt x="401574" y="72390"/>
                </a:lnTo>
                <a:lnTo>
                  <a:pt x="401574" y="65278"/>
                </a:lnTo>
                <a:close/>
              </a:path>
              <a:path w="573405" h="294639">
                <a:moveTo>
                  <a:pt x="232028" y="65278"/>
                </a:moveTo>
                <a:lnTo>
                  <a:pt x="204089" y="65278"/>
                </a:lnTo>
                <a:lnTo>
                  <a:pt x="204089" y="231521"/>
                </a:lnTo>
                <a:lnTo>
                  <a:pt x="232028" y="231521"/>
                </a:lnTo>
                <a:lnTo>
                  <a:pt x="232028" y="65278"/>
                </a:lnTo>
                <a:close/>
              </a:path>
              <a:path w="573405" h="294639">
                <a:moveTo>
                  <a:pt x="29464" y="9906"/>
                </a:moveTo>
                <a:lnTo>
                  <a:pt x="0" y="9906"/>
                </a:lnTo>
                <a:lnTo>
                  <a:pt x="0" y="231521"/>
                </a:lnTo>
                <a:lnTo>
                  <a:pt x="29464" y="231521"/>
                </a:lnTo>
                <a:lnTo>
                  <a:pt x="29464" y="123062"/>
                </a:lnTo>
                <a:lnTo>
                  <a:pt x="160883" y="123062"/>
                </a:lnTo>
                <a:lnTo>
                  <a:pt x="160883" y="96774"/>
                </a:lnTo>
                <a:lnTo>
                  <a:pt x="29464" y="96774"/>
                </a:lnTo>
                <a:lnTo>
                  <a:pt x="29464" y="9906"/>
                </a:lnTo>
                <a:close/>
              </a:path>
              <a:path w="573405" h="294639">
                <a:moveTo>
                  <a:pt x="160883" y="123062"/>
                </a:moveTo>
                <a:lnTo>
                  <a:pt x="131406" y="123062"/>
                </a:lnTo>
                <a:lnTo>
                  <a:pt x="131406" y="231521"/>
                </a:lnTo>
                <a:lnTo>
                  <a:pt x="160883" y="231521"/>
                </a:lnTo>
                <a:lnTo>
                  <a:pt x="160883" y="123062"/>
                </a:lnTo>
                <a:close/>
              </a:path>
              <a:path w="573405" h="294639">
                <a:moveTo>
                  <a:pt x="160883" y="9906"/>
                </a:moveTo>
                <a:lnTo>
                  <a:pt x="131406" y="9906"/>
                </a:lnTo>
                <a:lnTo>
                  <a:pt x="131406" y="96774"/>
                </a:lnTo>
                <a:lnTo>
                  <a:pt x="160883" y="96774"/>
                </a:lnTo>
                <a:lnTo>
                  <a:pt x="160883" y="9906"/>
                </a:lnTo>
                <a:close/>
              </a:path>
              <a:path w="573405" h="294639">
                <a:moveTo>
                  <a:pt x="234061" y="8381"/>
                </a:moveTo>
                <a:lnTo>
                  <a:pt x="202184" y="8381"/>
                </a:lnTo>
                <a:lnTo>
                  <a:pt x="202184" y="37465"/>
                </a:lnTo>
                <a:lnTo>
                  <a:pt x="234061" y="37465"/>
                </a:lnTo>
                <a:lnTo>
                  <a:pt x="234061" y="8381"/>
                </a:lnTo>
                <a:close/>
              </a:path>
              <a:path w="573405" h="294639">
                <a:moveTo>
                  <a:pt x="470789" y="0"/>
                </a:moveTo>
                <a:lnTo>
                  <a:pt x="442722" y="0"/>
                </a:lnTo>
                <a:lnTo>
                  <a:pt x="442722" y="231521"/>
                </a:lnTo>
                <a:lnTo>
                  <a:pt x="470789" y="231521"/>
                </a:lnTo>
                <a:lnTo>
                  <a:pt x="470789" y="107442"/>
                </a:lnTo>
                <a:lnTo>
                  <a:pt x="476073" y="103177"/>
                </a:lnTo>
                <a:lnTo>
                  <a:pt x="506984" y="87249"/>
                </a:lnTo>
                <a:lnTo>
                  <a:pt x="566211" y="87249"/>
                </a:lnTo>
                <a:lnTo>
                  <a:pt x="565636" y="85816"/>
                </a:lnTo>
                <a:lnTo>
                  <a:pt x="564200" y="83693"/>
                </a:lnTo>
                <a:lnTo>
                  <a:pt x="470789" y="83693"/>
                </a:lnTo>
                <a:lnTo>
                  <a:pt x="470789" y="0"/>
                </a:lnTo>
                <a:close/>
              </a:path>
              <a:path w="573405" h="294639">
                <a:moveTo>
                  <a:pt x="566211" y="87249"/>
                </a:moveTo>
                <a:lnTo>
                  <a:pt x="520953" y="87249"/>
                </a:lnTo>
                <a:lnTo>
                  <a:pt x="526542" y="88265"/>
                </a:lnTo>
                <a:lnTo>
                  <a:pt x="534670" y="92329"/>
                </a:lnTo>
                <a:lnTo>
                  <a:pt x="545465" y="129286"/>
                </a:lnTo>
                <a:lnTo>
                  <a:pt x="545465" y="231521"/>
                </a:lnTo>
                <a:lnTo>
                  <a:pt x="573404" y="231521"/>
                </a:lnTo>
                <a:lnTo>
                  <a:pt x="573314" y="122047"/>
                </a:lnTo>
                <a:lnTo>
                  <a:pt x="572545" y="109160"/>
                </a:lnTo>
                <a:lnTo>
                  <a:pt x="569960" y="96583"/>
                </a:lnTo>
                <a:lnTo>
                  <a:pt x="566211" y="87249"/>
                </a:lnTo>
                <a:close/>
              </a:path>
              <a:path w="573405" h="294639">
                <a:moveTo>
                  <a:pt x="521208" y="60706"/>
                </a:moveTo>
                <a:lnTo>
                  <a:pt x="483155" y="73898"/>
                </a:lnTo>
                <a:lnTo>
                  <a:pt x="470789" y="83693"/>
                </a:lnTo>
                <a:lnTo>
                  <a:pt x="564200" y="83693"/>
                </a:lnTo>
                <a:lnTo>
                  <a:pt x="532826" y="61708"/>
                </a:lnTo>
                <a:lnTo>
                  <a:pt x="521208" y="60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61947" y="4848478"/>
            <a:ext cx="83185" cy="117475"/>
          </a:xfrm>
          <a:custGeom>
            <a:avLst/>
            <a:gdLst/>
            <a:ahLst/>
            <a:cxnLst/>
            <a:rect l="l" t="t" r="r" b="b"/>
            <a:pathLst>
              <a:path w="83184" h="117475">
                <a:moveTo>
                  <a:pt x="45720" y="0"/>
                </a:moveTo>
                <a:lnTo>
                  <a:pt x="6965" y="24268"/>
                </a:lnTo>
                <a:lnTo>
                  <a:pt x="0" y="60452"/>
                </a:lnTo>
                <a:lnTo>
                  <a:pt x="593" y="73431"/>
                </a:lnTo>
                <a:lnTo>
                  <a:pt x="14779" y="108823"/>
                </a:lnTo>
                <a:lnTo>
                  <a:pt x="39496" y="116967"/>
                </a:lnTo>
                <a:lnTo>
                  <a:pt x="46736" y="116967"/>
                </a:lnTo>
                <a:lnTo>
                  <a:pt x="82677" y="100584"/>
                </a:lnTo>
                <a:lnTo>
                  <a:pt x="82677" y="9398"/>
                </a:lnTo>
                <a:lnTo>
                  <a:pt x="75692" y="5969"/>
                </a:lnTo>
                <a:lnTo>
                  <a:pt x="69342" y="3556"/>
                </a:lnTo>
                <a:lnTo>
                  <a:pt x="63373" y="2159"/>
                </a:lnTo>
                <a:lnTo>
                  <a:pt x="57531" y="635"/>
                </a:lnTo>
                <a:lnTo>
                  <a:pt x="51562" y="0"/>
                </a:lnTo>
                <a:lnTo>
                  <a:pt x="4572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75080" y="4827904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40" h="166370">
                <a:moveTo>
                  <a:pt x="0" y="0"/>
                </a:moveTo>
                <a:lnTo>
                  <a:pt x="27939" y="0"/>
                </a:lnTo>
                <a:lnTo>
                  <a:pt x="27939" y="166243"/>
                </a:lnTo>
                <a:lnTo>
                  <a:pt x="0" y="1662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33119" y="4823333"/>
            <a:ext cx="139700" cy="234315"/>
          </a:xfrm>
          <a:custGeom>
            <a:avLst/>
            <a:gdLst/>
            <a:ahLst/>
            <a:cxnLst/>
            <a:rect l="l" t="t" r="r" b="b"/>
            <a:pathLst>
              <a:path w="139700" h="234314">
                <a:moveTo>
                  <a:pt x="70103" y="0"/>
                </a:moveTo>
                <a:lnTo>
                  <a:pt x="78740" y="0"/>
                </a:lnTo>
                <a:lnTo>
                  <a:pt x="86233" y="1016"/>
                </a:lnTo>
                <a:lnTo>
                  <a:pt x="92456" y="3048"/>
                </a:lnTo>
                <a:lnTo>
                  <a:pt x="98806" y="5080"/>
                </a:lnTo>
                <a:lnTo>
                  <a:pt x="105156" y="8001"/>
                </a:lnTo>
                <a:lnTo>
                  <a:pt x="111506" y="11684"/>
                </a:lnTo>
                <a:lnTo>
                  <a:pt x="113156" y="4572"/>
                </a:lnTo>
                <a:lnTo>
                  <a:pt x="139446" y="4572"/>
                </a:lnTo>
                <a:lnTo>
                  <a:pt x="139446" y="151892"/>
                </a:lnTo>
                <a:lnTo>
                  <a:pt x="129105" y="202684"/>
                </a:lnTo>
                <a:lnTo>
                  <a:pt x="97694" y="228854"/>
                </a:lnTo>
                <a:lnTo>
                  <a:pt x="64643" y="233807"/>
                </a:lnTo>
                <a:lnTo>
                  <a:pt x="56515" y="233807"/>
                </a:lnTo>
                <a:lnTo>
                  <a:pt x="48133" y="233172"/>
                </a:lnTo>
                <a:lnTo>
                  <a:pt x="39624" y="231775"/>
                </a:lnTo>
                <a:lnTo>
                  <a:pt x="31242" y="230505"/>
                </a:lnTo>
                <a:lnTo>
                  <a:pt x="23240" y="228854"/>
                </a:lnTo>
                <a:lnTo>
                  <a:pt x="16002" y="226568"/>
                </a:lnTo>
                <a:lnTo>
                  <a:pt x="16002" y="197485"/>
                </a:lnTo>
                <a:lnTo>
                  <a:pt x="17399" y="197485"/>
                </a:lnTo>
                <a:lnTo>
                  <a:pt x="19303" y="198247"/>
                </a:lnTo>
                <a:lnTo>
                  <a:pt x="22097" y="199263"/>
                </a:lnTo>
                <a:lnTo>
                  <a:pt x="25781" y="200660"/>
                </a:lnTo>
                <a:lnTo>
                  <a:pt x="29464" y="202057"/>
                </a:lnTo>
                <a:lnTo>
                  <a:pt x="33655" y="203200"/>
                </a:lnTo>
                <a:lnTo>
                  <a:pt x="38227" y="204470"/>
                </a:lnTo>
                <a:lnTo>
                  <a:pt x="43434" y="205740"/>
                </a:lnTo>
                <a:lnTo>
                  <a:pt x="48133" y="206756"/>
                </a:lnTo>
                <a:lnTo>
                  <a:pt x="52578" y="207518"/>
                </a:lnTo>
                <a:lnTo>
                  <a:pt x="56896" y="208407"/>
                </a:lnTo>
                <a:lnTo>
                  <a:pt x="61721" y="208788"/>
                </a:lnTo>
                <a:lnTo>
                  <a:pt x="66802" y="208788"/>
                </a:lnTo>
                <a:lnTo>
                  <a:pt x="75437" y="208788"/>
                </a:lnTo>
                <a:lnTo>
                  <a:pt x="108203" y="187071"/>
                </a:lnTo>
                <a:lnTo>
                  <a:pt x="111506" y="170180"/>
                </a:lnTo>
                <a:lnTo>
                  <a:pt x="111506" y="163322"/>
                </a:lnTo>
                <a:lnTo>
                  <a:pt x="111506" y="148844"/>
                </a:lnTo>
                <a:lnTo>
                  <a:pt x="77073" y="166814"/>
                </a:lnTo>
                <a:lnTo>
                  <a:pt x="62103" y="168021"/>
                </a:lnTo>
                <a:lnTo>
                  <a:pt x="48627" y="166689"/>
                </a:lnTo>
                <a:lnTo>
                  <a:pt x="9483" y="135094"/>
                </a:lnTo>
                <a:lnTo>
                  <a:pt x="0" y="86106"/>
                </a:lnTo>
                <a:lnTo>
                  <a:pt x="359" y="76084"/>
                </a:lnTo>
                <a:lnTo>
                  <a:pt x="12604" y="34623"/>
                </a:lnTo>
                <a:lnTo>
                  <a:pt x="43561" y="5715"/>
                </a:lnTo>
                <a:lnTo>
                  <a:pt x="63313" y="357"/>
                </a:lnTo>
                <a:lnTo>
                  <a:pt x="70103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70991" y="4772533"/>
            <a:ext cx="161290" cy="221615"/>
          </a:xfrm>
          <a:custGeom>
            <a:avLst/>
            <a:gdLst/>
            <a:ahLst/>
            <a:cxnLst/>
            <a:rect l="l" t="t" r="r" b="b"/>
            <a:pathLst>
              <a:path w="161290" h="221614">
                <a:moveTo>
                  <a:pt x="0" y="0"/>
                </a:moveTo>
                <a:lnTo>
                  <a:pt x="29464" y="0"/>
                </a:lnTo>
                <a:lnTo>
                  <a:pt x="29464" y="86868"/>
                </a:lnTo>
                <a:lnTo>
                  <a:pt x="131406" y="86868"/>
                </a:lnTo>
                <a:lnTo>
                  <a:pt x="131406" y="0"/>
                </a:lnTo>
                <a:lnTo>
                  <a:pt x="160883" y="0"/>
                </a:lnTo>
                <a:lnTo>
                  <a:pt x="160883" y="221615"/>
                </a:lnTo>
                <a:lnTo>
                  <a:pt x="131406" y="221615"/>
                </a:lnTo>
                <a:lnTo>
                  <a:pt x="131406" y="113157"/>
                </a:lnTo>
                <a:lnTo>
                  <a:pt x="29464" y="113157"/>
                </a:lnTo>
                <a:lnTo>
                  <a:pt x="29464" y="221615"/>
                </a:lnTo>
                <a:lnTo>
                  <a:pt x="0" y="2216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73175" y="4771009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4" h="29210">
                <a:moveTo>
                  <a:pt x="0" y="0"/>
                </a:moveTo>
                <a:lnTo>
                  <a:pt x="31877" y="0"/>
                </a:lnTo>
                <a:lnTo>
                  <a:pt x="31877" y="29083"/>
                </a:lnTo>
                <a:lnTo>
                  <a:pt x="0" y="290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9141" y="4758054"/>
            <a:ext cx="139827" cy="24066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81175" y="4762627"/>
            <a:ext cx="530860" cy="235585"/>
          </a:xfrm>
          <a:custGeom>
            <a:avLst/>
            <a:gdLst/>
            <a:ahLst/>
            <a:cxnLst/>
            <a:rect l="l" t="t" r="r" b="b"/>
            <a:pathLst>
              <a:path w="530860" h="235585">
                <a:moveTo>
                  <a:pt x="215264" y="65278"/>
                </a:moveTo>
                <a:lnTo>
                  <a:pt x="187325" y="65278"/>
                </a:lnTo>
                <a:lnTo>
                  <a:pt x="187325" y="231521"/>
                </a:lnTo>
                <a:lnTo>
                  <a:pt x="215264" y="231521"/>
                </a:lnTo>
                <a:lnTo>
                  <a:pt x="215264" y="65278"/>
                </a:lnTo>
                <a:close/>
              </a:path>
              <a:path w="530860" h="235585">
                <a:moveTo>
                  <a:pt x="248031" y="190119"/>
                </a:moveTo>
                <a:lnTo>
                  <a:pt x="246633" y="190119"/>
                </a:lnTo>
                <a:lnTo>
                  <a:pt x="246633" y="221487"/>
                </a:lnTo>
                <a:lnTo>
                  <a:pt x="285670" y="234442"/>
                </a:lnTo>
                <a:lnTo>
                  <a:pt x="301751" y="235585"/>
                </a:lnTo>
                <a:lnTo>
                  <a:pt x="309872" y="235327"/>
                </a:lnTo>
                <a:lnTo>
                  <a:pt x="355600" y="215773"/>
                </a:lnTo>
                <a:lnTo>
                  <a:pt x="358621" y="211836"/>
                </a:lnTo>
                <a:lnTo>
                  <a:pt x="296672" y="211836"/>
                </a:lnTo>
                <a:lnTo>
                  <a:pt x="290702" y="211074"/>
                </a:lnTo>
                <a:lnTo>
                  <a:pt x="284988" y="209296"/>
                </a:lnTo>
                <a:lnTo>
                  <a:pt x="279400" y="207645"/>
                </a:lnTo>
                <a:lnTo>
                  <a:pt x="274066" y="205740"/>
                </a:lnTo>
                <a:lnTo>
                  <a:pt x="250444" y="192024"/>
                </a:lnTo>
                <a:lnTo>
                  <a:pt x="248031" y="190119"/>
                </a:lnTo>
                <a:close/>
              </a:path>
              <a:path w="530860" h="235585">
                <a:moveTo>
                  <a:pt x="309372" y="61214"/>
                </a:moveTo>
                <a:lnTo>
                  <a:pt x="264287" y="75437"/>
                </a:lnTo>
                <a:lnTo>
                  <a:pt x="247269" y="112014"/>
                </a:lnTo>
                <a:lnTo>
                  <a:pt x="247814" y="119897"/>
                </a:lnTo>
                <a:lnTo>
                  <a:pt x="274728" y="153830"/>
                </a:lnTo>
                <a:lnTo>
                  <a:pt x="299593" y="160781"/>
                </a:lnTo>
                <a:lnTo>
                  <a:pt x="310006" y="163068"/>
                </a:lnTo>
                <a:lnTo>
                  <a:pt x="322833" y="166243"/>
                </a:lnTo>
                <a:lnTo>
                  <a:pt x="329183" y="169037"/>
                </a:lnTo>
                <a:lnTo>
                  <a:pt x="336423" y="175768"/>
                </a:lnTo>
                <a:lnTo>
                  <a:pt x="338200" y="180848"/>
                </a:lnTo>
                <a:lnTo>
                  <a:pt x="338200" y="192659"/>
                </a:lnTo>
                <a:lnTo>
                  <a:pt x="307339" y="211836"/>
                </a:lnTo>
                <a:lnTo>
                  <a:pt x="358621" y="211836"/>
                </a:lnTo>
                <a:lnTo>
                  <a:pt x="359791" y="210312"/>
                </a:lnTo>
                <a:lnTo>
                  <a:pt x="362585" y="203962"/>
                </a:lnTo>
                <a:lnTo>
                  <a:pt x="365379" y="197485"/>
                </a:lnTo>
                <a:lnTo>
                  <a:pt x="366775" y="190754"/>
                </a:lnTo>
                <a:lnTo>
                  <a:pt x="366775" y="183642"/>
                </a:lnTo>
                <a:lnTo>
                  <a:pt x="345900" y="145224"/>
                </a:lnTo>
                <a:lnTo>
                  <a:pt x="313563" y="135509"/>
                </a:lnTo>
                <a:lnTo>
                  <a:pt x="303911" y="133350"/>
                </a:lnTo>
                <a:lnTo>
                  <a:pt x="299719" y="132206"/>
                </a:lnTo>
                <a:lnTo>
                  <a:pt x="291338" y="130048"/>
                </a:lnTo>
                <a:lnTo>
                  <a:pt x="285369" y="127254"/>
                </a:lnTo>
                <a:lnTo>
                  <a:pt x="277749" y="120396"/>
                </a:lnTo>
                <a:lnTo>
                  <a:pt x="275844" y="115189"/>
                </a:lnTo>
                <a:lnTo>
                  <a:pt x="275844" y="100456"/>
                </a:lnTo>
                <a:lnTo>
                  <a:pt x="279019" y="94615"/>
                </a:lnTo>
                <a:lnTo>
                  <a:pt x="285369" y="90678"/>
                </a:lnTo>
                <a:lnTo>
                  <a:pt x="291719" y="86868"/>
                </a:lnTo>
                <a:lnTo>
                  <a:pt x="299593" y="84962"/>
                </a:lnTo>
                <a:lnTo>
                  <a:pt x="360680" y="84962"/>
                </a:lnTo>
                <a:lnTo>
                  <a:pt x="360680" y="73279"/>
                </a:lnTo>
                <a:lnTo>
                  <a:pt x="323278" y="62071"/>
                </a:lnTo>
                <a:lnTo>
                  <a:pt x="316325" y="61428"/>
                </a:lnTo>
                <a:lnTo>
                  <a:pt x="309372" y="61214"/>
                </a:lnTo>
                <a:close/>
              </a:path>
              <a:path w="530860" h="235585">
                <a:moveTo>
                  <a:pt x="360680" y="84962"/>
                </a:moveTo>
                <a:lnTo>
                  <a:pt x="308737" y="84962"/>
                </a:lnTo>
                <a:lnTo>
                  <a:pt x="315458" y="85270"/>
                </a:lnTo>
                <a:lnTo>
                  <a:pt x="322119" y="86185"/>
                </a:lnTo>
                <a:lnTo>
                  <a:pt x="359282" y="103250"/>
                </a:lnTo>
                <a:lnTo>
                  <a:pt x="360680" y="103250"/>
                </a:lnTo>
                <a:lnTo>
                  <a:pt x="360680" y="84962"/>
                </a:lnTo>
                <a:close/>
              </a:path>
              <a:path w="530860" h="235585">
                <a:moveTo>
                  <a:pt x="57150" y="9906"/>
                </a:moveTo>
                <a:lnTo>
                  <a:pt x="0" y="9906"/>
                </a:lnTo>
                <a:lnTo>
                  <a:pt x="0" y="231521"/>
                </a:lnTo>
                <a:lnTo>
                  <a:pt x="29463" y="231521"/>
                </a:lnTo>
                <a:lnTo>
                  <a:pt x="29463" y="143383"/>
                </a:lnTo>
                <a:lnTo>
                  <a:pt x="99464" y="143383"/>
                </a:lnTo>
                <a:lnTo>
                  <a:pt x="92710" y="135128"/>
                </a:lnTo>
                <a:lnTo>
                  <a:pt x="102808" y="130623"/>
                </a:lnTo>
                <a:lnTo>
                  <a:pt x="111775" y="125094"/>
                </a:lnTo>
                <a:lnTo>
                  <a:pt x="119202" y="118872"/>
                </a:lnTo>
                <a:lnTo>
                  <a:pt x="29463" y="118872"/>
                </a:lnTo>
                <a:lnTo>
                  <a:pt x="29463" y="35179"/>
                </a:lnTo>
                <a:lnTo>
                  <a:pt x="128157" y="35179"/>
                </a:lnTo>
                <a:lnTo>
                  <a:pt x="123936" y="30210"/>
                </a:lnTo>
                <a:lnTo>
                  <a:pt x="89026" y="11937"/>
                </a:lnTo>
                <a:lnTo>
                  <a:pt x="66292" y="10044"/>
                </a:lnTo>
                <a:lnTo>
                  <a:pt x="57150" y="9906"/>
                </a:lnTo>
                <a:close/>
              </a:path>
              <a:path w="530860" h="235585">
                <a:moveTo>
                  <a:pt x="99464" y="143383"/>
                </a:moveTo>
                <a:lnTo>
                  <a:pt x="63118" y="143383"/>
                </a:lnTo>
                <a:lnTo>
                  <a:pt x="133350" y="231521"/>
                </a:lnTo>
                <a:lnTo>
                  <a:pt x="171576" y="231521"/>
                </a:lnTo>
                <a:lnTo>
                  <a:pt x="99464" y="143383"/>
                </a:lnTo>
                <a:close/>
              </a:path>
              <a:path w="530860" h="235585">
                <a:moveTo>
                  <a:pt x="128157" y="35179"/>
                </a:moveTo>
                <a:lnTo>
                  <a:pt x="66929" y="35179"/>
                </a:lnTo>
                <a:lnTo>
                  <a:pt x="73787" y="35814"/>
                </a:lnTo>
                <a:lnTo>
                  <a:pt x="84836" y="38100"/>
                </a:lnTo>
                <a:lnTo>
                  <a:pt x="89788" y="40005"/>
                </a:lnTo>
                <a:lnTo>
                  <a:pt x="93852" y="42799"/>
                </a:lnTo>
                <a:lnTo>
                  <a:pt x="98679" y="45974"/>
                </a:lnTo>
                <a:lnTo>
                  <a:pt x="102235" y="50037"/>
                </a:lnTo>
                <a:lnTo>
                  <a:pt x="104520" y="55118"/>
                </a:lnTo>
                <a:lnTo>
                  <a:pt x="106806" y="60071"/>
                </a:lnTo>
                <a:lnTo>
                  <a:pt x="107950" y="65786"/>
                </a:lnTo>
                <a:lnTo>
                  <a:pt x="107950" y="80010"/>
                </a:lnTo>
                <a:lnTo>
                  <a:pt x="106933" y="86741"/>
                </a:lnTo>
                <a:lnTo>
                  <a:pt x="104890" y="92487"/>
                </a:lnTo>
                <a:lnTo>
                  <a:pt x="102869" y="98298"/>
                </a:lnTo>
                <a:lnTo>
                  <a:pt x="99694" y="103250"/>
                </a:lnTo>
                <a:lnTo>
                  <a:pt x="90677" y="112014"/>
                </a:lnTo>
                <a:lnTo>
                  <a:pt x="84836" y="115189"/>
                </a:lnTo>
                <a:lnTo>
                  <a:pt x="78105" y="116586"/>
                </a:lnTo>
                <a:lnTo>
                  <a:pt x="71374" y="118110"/>
                </a:lnTo>
                <a:lnTo>
                  <a:pt x="63754" y="118872"/>
                </a:lnTo>
                <a:lnTo>
                  <a:pt x="119202" y="118872"/>
                </a:lnTo>
                <a:lnTo>
                  <a:pt x="137920" y="81795"/>
                </a:lnTo>
                <a:lnTo>
                  <a:pt x="138683" y="70104"/>
                </a:lnTo>
                <a:lnTo>
                  <a:pt x="138257" y="61718"/>
                </a:lnTo>
                <a:lnTo>
                  <a:pt x="136985" y="54070"/>
                </a:lnTo>
                <a:lnTo>
                  <a:pt x="134879" y="47136"/>
                </a:lnTo>
                <a:lnTo>
                  <a:pt x="131952" y="40893"/>
                </a:lnTo>
                <a:lnTo>
                  <a:pt x="128236" y="35272"/>
                </a:lnTo>
                <a:close/>
              </a:path>
              <a:path w="530860" h="235585">
                <a:moveTo>
                  <a:pt x="217297" y="8381"/>
                </a:moveTo>
                <a:lnTo>
                  <a:pt x="185419" y="8381"/>
                </a:lnTo>
                <a:lnTo>
                  <a:pt x="185419" y="37465"/>
                </a:lnTo>
                <a:lnTo>
                  <a:pt x="217297" y="37465"/>
                </a:lnTo>
                <a:lnTo>
                  <a:pt x="217297" y="8381"/>
                </a:lnTo>
                <a:close/>
              </a:path>
              <a:path w="530860" h="235585">
                <a:moveTo>
                  <a:pt x="420497" y="0"/>
                </a:moveTo>
                <a:lnTo>
                  <a:pt x="392430" y="0"/>
                </a:lnTo>
                <a:lnTo>
                  <a:pt x="392430" y="231521"/>
                </a:lnTo>
                <a:lnTo>
                  <a:pt x="420497" y="231521"/>
                </a:lnTo>
                <a:lnTo>
                  <a:pt x="420497" y="162052"/>
                </a:lnTo>
                <a:lnTo>
                  <a:pt x="431419" y="151256"/>
                </a:lnTo>
                <a:lnTo>
                  <a:pt x="465993" y="151256"/>
                </a:lnTo>
                <a:lnTo>
                  <a:pt x="453366" y="135509"/>
                </a:lnTo>
                <a:lnTo>
                  <a:pt x="420497" y="135509"/>
                </a:lnTo>
                <a:lnTo>
                  <a:pt x="420497" y="0"/>
                </a:lnTo>
                <a:close/>
              </a:path>
              <a:path w="530860" h="235585">
                <a:moveTo>
                  <a:pt x="465993" y="151256"/>
                </a:moveTo>
                <a:lnTo>
                  <a:pt x="431419" y="151256"/>
                </a:lnTo>
                <a:lnTo>
                  <a:pt x="493522" y="231521"/>
                </a:lnTo>
                <a:lnTo>
                  <a:pt x="530351" y="231521"/>
                </a:lnTo>
                <a:lnTo>
                  <a:pt x="465993" y="151256"/>
                </a:lnTo>
                <a:close/>
              </a:path>
              <a:path w="530860" h="235585">
                <a:moveTo>
                  <a:pt x="521081" y="65278"/>
                </a:moveTo>
                <a:lnTo>
                  <a:pt x="486282" y="65278"/>
                </a:lnTo>
                <a:lnTo>
                  <a:pt x="420497" y="135509"/>
                </a:lnTo>
                <a:lnTo>
                  <a:pt x="453366" y="135509"/>
                </a:lnTo>
                <a:lnTo>
                  <a:pt x="452755" y="134747"/>
                </a:lnTo>
                <a:lnTo>
                  <a:pt x="521081" y="65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68500" y="4827904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39" h="166370">
                <a:moveTo>
                  <a:pt x="0" y="0"/>
                </a:moveTo>
                <a:lnTo>
                  <a:pt x="27939" y="0"/>
                </a:lnTo>
                <a:lnTo>
                  <a:pt x="27939" y="166243"/>
                </a:lnTo>
                <a:lnTo>
                  <a:pt x="0" y="1662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27808" y="4823840"/>
            <a:ext cx="120650" cy="174625"/>
          </a:xfrm>
          <a:custGeom>
            <a:avLst/>
            <a:gdLst/>
            <a:ahLst/>
            <a:cxnLst/>
            <a:rect l="l" t="t" r="r" b="b"/>
            <a:pathLst>
              <a:path w="120650" h="174625">
                <a:moveTo>
                  <a:pt x="62738" y="0"/>
                </a:moveTo>
                <a:lnTo>
                  <a:pt x="107696" y="8635"/>
                </a:lnTo>
                <a:lnTo>
                  <a:pt x="114046" y="12064"/>
                </a:lnTo>
                <a:lnTo>
                  <a:pt x="114046" y="42036"/>
                </a:lnTo>
                <a:lnTo>
                  <a:pt x="112649" y="42036"/>
                </a:lnTo>
                <a:lnTo>
                  <a:pt x="107096" y="37986"/>
                </a:lnTo>
                <a:lnTo>
                  <a:pt x="101282" y="34401"/>
                </a:lnTo>
                <a:lnTo>
                  <a:pt x="62103" y="23748"/>
                </a:lnTo>
                <a:lnTo>
                  <a:pt x="52959" y="23748"/>
                </a:lnTo>
                <a:lnTo>
                  <a:pt x="45085" y="25653"/>
                </a:lnTo>
                <a:lnTo>
                  <a:pt x="38735" y="29463"/>
                </a:lnTo>
                <a:lnTo>
                  <a:pt x="32385" y="33400"/>
                </a:lnTo>
                <a:lnTo>
                  <a:pt x="29210" y="39242"/>
                </a:lnTo>
                <a:lnTo>
                  <a:pt x="29210" y="47116"/>
                </a:lnTo>
                <a:lnTo>
                  <a:pt x="29210" y="53974"/>
                </a:lnTo>
                <a:lnTo>
                  <a:pt x="31115" y="59181"/>
                </a:lnTo>
                <a:lnTo>
                  <a:pt x="34925" y="62610"/>
                </a:lnTo>
                <a:lnTo>
                  <a:pt x="38735" y="66039"/>
                </a:lnTo>
                <a:lnTo>
                  <a:pt x="44704" y="68833"/>
                </a:lnTo>
                <a:lnTo>
                  <a:pt x="53086" y="70992"/>
                </a:lnTo>
                <a:lnTo>
                  <a:pt x="57277" y="72135"/>
                </a:lnTo>
                <a:lnTo>
                  <a:pt x="61849" y="73151"/>
                </a:lnTo>
                <a:lnTo>
                  <a:pt x="66929" y="74294"/>
                </a:lnTo>
                <a:lnTo>
                  <a:pt x="72136" y="75310"/>
                </a:lnTo>
                <a:lnTo>
                  <a:pt x="110871" y="93217"/>
                </a:lnTo>
                <a:lnTo>
                  <a:pt x="120142" y="122427"/>
                </a:lnTo>
                <a:lnTo>
                  <a:pt x="120142" y="129539"/>
                </a:lnTo>
                <a:lnTo>
                  <a:pt x="97536" y="164083"/>
                </a:lnTo>
                <a:lnTo>
                  <a:pt x="55118" y="174370"/>
                </a:lnTo>
                <a:lnTo>
                  <a:pt x="46952" y="174085"/>
                </a:lnTo>
                <a:lnTo>
                  <a:pt x="5072" y="162798"/>
                </a:lnTo>
                <a:lnTo>
                  <a:pt x="0" y="160273"/>
                </a:lnTo>
                <a:lnTo>
                  <a:pt x="0" y="128904"/>
                </a:lnTo>
                <a:lnTo>
                  <a:pt x="1397" y="128904"/>
                </a:lnTo>
                <a:lnTo>
                  <a:pt x="3810" y="130809"/>
                </a:lnTo>
                <a:lnTo>
                  <a:pt x="6604" y="132841"/>
                </a:lnTo>
                <a:lnTo>
                  <a:pt x="38354" y="148081"/>
                </a:lnTo>
                <a:lnTo>
                  <a:pt x="44068" y="149859"/>
                </a:lnTo>
                <a:lnTo>
                  <a:pt x="50038" y="150621"/>
                </a:lnTo>
                <a:lnTo>
                  <a:pt x="56134" y="150621"/>
                </a:lnTo>
                <a:lnTo>
                  <a:pt x="60706" y="150621"/>
                </a:lnTo>
                <a:lnTo>
                  <a:pt x="65405" y="150113"/>
                </a:lnTo>
                <a:lnTo>
                  <a:pt x="70485" y="149097"/>
                </a:lnTo>
                <a:lnTo>
                  <a:pt x="75565" y="148081"/>
                </a:lnTo>
                <a:lnTo>
                  <a:pt x="91567" y="131444"/>
                </a:lnTo>
                <a:lnTo>
                  <a:pt x="91567" y="126237"/>
                </a:lnTo>
                <a:lnTo>
                  <a:pt x="91567" y="119633"/>
                </a:lnTo>
                <a:lnTo>
                  <a:pt x="89789" y="114553"/>
                </a:lnTo>
                <a:lnTo>
                  <a:pt x="86233" y="111251"/>
                </a:lnTo>
                <a:lnTo>
                  <a:pt x="82550" y="107822"/>
                </a:lnTo>
                <a:lnTo>
                  <a:pt x="76200" y="105028"/>
                </a:lnTo>
                <a:lnTo>
                  <a:pt x="66929" y="102742"/>
                </a:lnTo>
                <a:lnTo>
                  <a:pt x="63373" y="101853"/>
                </a:lnTo>
                <a:lnTo>
                  <a:pt x="58674" y="100837"/>
                </a:lnTo>
                <a:lnTo>
                  <a:pt x="52959" y="99567"/>
                </a:lnTo>
                <a:lnTo>
                  <a:pt x="47117" y="98424"/>
                </a:lnTo>
                <a:lnTo>
                  <a:pt x="9271" y="78739"/>
                </a:lnTo>
                <a:lnTo>
                  <a:pt x="635" y="50799"/>
                </a:lnTo>
                <a:lnTo>
                  <a:pt x="1704" y="40084"/>
                </a:lnTo>
                <a:lnTo>
                  <a:pt x="26822" y="7983"/>
                </a:lnTo>
                <a:lnTo>
                  <a:pt x="49353" y="883"/>
                </a:lnTo>
                <a:lnTo>
                  <a:pt x="62738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10639" y="4797805"/>
            <a:ext cx="78740" cy="83820"/>
          </a:xfrm>
          <a:custGeom>
            <a:avLst/>
            <a:gdLst/>
            <a:ahLst/>
            <a:cxnLst/>
            <a:rect l="l" t="t" r="r" b="b"/>
            <a:pathLst>
              <a:path w="78739" h="83820">
                <a:moveTo>
                  <a:pt x="0" y="0"/>
                </a:moveTo>
                <a:lnTo>
                  <a:pt x="0" y="83693"/>
                </a:lnTo>
                <a:lnTo>
                  <a:pt x="25908" y="83693"/>
                </a:lnTo>
                <a:lnTo>
                  <a:pt x="34290" y="83693"/>
                </a:lnTo>
                <a:lnTo>
                  <a:pt x="41910" y="82931"/>
                </a:lnTo>
                <a:lnTo>
                  <a:pt x="48641" y="81407"/>
                </a:lnTo>
                <a:lnTo>
                  <a:pt x="55372" y="80010"/>
                </a:lnTo>
                <a:lnTo>
                  <a:pt x="61213" y="76835"/>
                </a:lnTo>
                <a:lnTo>
                  <a:pt x="65912" y="72263"/>
                </a:lnTo>
                <a:lnTo>
                  <a:pt x="70231" y="68072"/>
                </a:lnTo>
                <a:lnTo>
                  <a:pt x="73406" y="63119"/>
                </a:lnTo>
                <a:lnTo>
                  <a:pt x="75437" y="57277"/>
                </a:lnTo>
                <a:lnTo>
                  <a:pt x="77469" y="51562"/>
                </a:lnTo>
                <a:lnTo>
                  <a:pt x="78486" y="44831"/>
                </a:lnTo>
                <a:lnTo>
                  <a:pt x="78486" y="37084"/>
                </a:lnTo>
                <a:lnTo>
                  <a:pt x="78486" y="30607"/>
                </a:lnTo>
                <a:lnTo>
                  <a:pt x="77343" y="24892"/>
                </a:lnTo>
                <a:lnTo>
                  <a:pt x="75056" y="19939"/>
                </a:lnTo>
                <a:lnTo>
                  <a:pt x="72771" y="14859"/>
                </a:lnTo>
                <a:lnTo>
                  <a:pt x="69215" y="10795"/>
                </a:lnTo>
                <a:lnTo>
                  <a:pt x="64388" y="7620"/>
                </a:lnTo>
                <a:lnTo>
                  <a:pt x="60325" y="4826"/>
                </a:lnTo>
                <a:lnTo>
                  <a:pt x="55372" y="2921"/>
                </a:lnTo>
                <a:lnTo>
                  <a:pt x="49911" y="1778"/>
                </a:lnTo>
                <a:lnTo>
                  <a:pt x="44323" y="635"/>
                </a:lnTo>
                <a:lnTo>
                  <a:pt x="37465" y="0"/>
                </a:lnTo>
                <a:lnTo>
                  <a:pt x="2921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1175" y="4772533"/>
            <a:ext cx="172085" cy="221615"/>
          </a:xfrm>
          <a:custGeom>
            <a:avLst/>
            <a:gdLst/>
            <a:ahLst/>
            <a:cxnLst/>
            <a:rect l="l" t="t" r="r" b="b"/>
            <a:pathLst>
              <a:path w="172085" h="221614">
                <a:moveTo>
                  <a:pt x="0" y="0"/>
                </a:moveTo>
                <a:lnTo>
                  <a:pt x="57150" y="0"/>
                </a:lnTo>
                <a:lnTo>
                  <a:pt x="66292" y="138"/>
                </a:lnTo>
                <a:lnTo>
                  <a:pt x="107654" y="8336"/>
                </a:lnTo>
                <a:lnTo>
                  <a:pt x="134879" y="37230"/>
                </a:lnTo>
                <a:lnTo>
                  <a:pt x="138683" y="60198"/>
                </a:lnTo>
                <a:lnTo>
                  <a:pt x="137920" y="71889"/>
                </a:lnTo>
                <a:lnTo>
                  <a:pt x="119624" y="108612"/>
                </a:lnTo>
                <a:lnTo>
                  <a:pt x="92710" y="125222"/>
                </a:lnTo>
                <a:lnTo>
                  <a:pt x="171576" y="221615"/>
                </a:lnTo>
                <a:lnTo>
                  <a:pt x="133350" y="221615"/>
                </a:lnTo>
                <a:lnTo>
                  <a:pt x="63118" y="133477"/>
                </a:lnTo>
                <a:lnTo>
                  <a:pt x="29463" y="133477"/>
                </a:lnTo>
                <a:lnTo>
                  <a:pt x="29463" y="221615"/>
                </a:lnTo>
                <a:lnTo>
                  <a:pt x="0" y="2216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66595" y="4771009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5" h="29210">
                <a:moveTo>
                  <a:pt x="0" y="0"/>
                </a:moveTo>
                <a:lnTo>
                  <a:pt x="31877" y="0"/>
                </a:lnTo>
                <a:lnTo>
                  <a:pt x="31877" y="29083"/>
                </a:lnTo>
                <a:lnTo>
                  <a:pt x="0" y="290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73604" y="4762627"/>
            <a:ext cx="138430" cy="231775"/>
          </a:xfrm>
          <a:custGeom>
            <a:avLst/>
            <a:gdLst/>
            <a:ahLst/>
            <a:cxnLst/>
            <a:rect l="l" t="t" r="r" b="b"/>
            <a:pathLst>
              <a:path w="138430" h="231775">
                <a:moveTo>
                  <a:pt x="0" y="0"/>
                </a:moveTo>
                <a:lnTo>
                  <a:pt x="28067" y="0"/>
                </a:lnTo>
                <a:lnTo>
                  <a:pt x="28067" y="135509"/>
                </a:lnTo>
                <a:lnTo>
                  <a:pt x="93852" y="65278"/>
                </a:lnTo>
                <a:lnTo>
                  <a:pt x="128650" y="65278"/>
                </a:lnTo>
                <a:lnTo>
                  <a:pt x="60325" y="134747"/>
                </a:lnTo>
                <a:lnTo>
                  <a:pt x="137921" y="231521"/>
                </a:lnTo>
                <a:lnTo>
                  <a:pt x="101092" y="231521"/>
                </a:lnTo>
                <a:lnTo>
                  <a:pt x="38988" y="151256"/>
                </a:lnTo>
                <a:lnTo>
                  <a:pt x="28067" y="162052"/>
                </a:lnTo>
                <a:lnTo>
                  <a:pt x="28067" y="231521"/>
                </a:lnTo>
                <a:lnTo>
                  <a:pt x="0" y="2315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05507" y="4763896"/>
            <a:ext cx="1261872" cy="2393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3630" y="5350509"/>
            <a:ext cx="142608" cy="16332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48359" y="5287645"/>
            <a:ext cx="454659" cy="226695"/>
          </a:xfrm>
          <a:custGeom>
            <a:avLst/>
            <a:gdLst/>
            <a:ahLst/>
            <a:cxnLst/>
            <a:rect l="l" t="t" r="r" b="b"/>
            <a:pathLst>
              <a:path w="454659" h="226695">
                <a:moveTo>
                  <a:pt x="279211" y="76072"/>
                </a:moveTo>
                <a:lnTo>
                  <a:pt x="223164" y="76072"/>
                </a:lnTo>
                <a:lnTo>
                  <a:pt x="228498" y="76453"/>
                </a:lnTo>
                <a:lnTo>
                  <a:pt x="238785" y="77977"/>
                </a:lnTo>
                <a:lnTo>
                  <a:pt x="255041" y="91058"/>
                </a:lnTo>
                <a:lnTo>
                  <a:pt x="257073" y="94995"/>
                </a:lnTo>
                <a:lnTo>
                  <a:pt x="258089" y="100329"/>
                </a:lnTo>
                <a:lnTo>
                  <a:pt x="258089" y="112267"/>
                </a:lnTo>
                <a:lnTo>
                  <a:pt x="247231" y="112912"/>
                </a:lnTo>
                <a:lnTo>
                  <a:pt x="236756" y="113712"/>
                </a:lnTo>
                <a:lnTo>
                  <a:pt x="191236" y="121789"/>
                </a:lnTo>
                <a:lnTo>
                  <a:pt x="157667" y="150423"/>
                </a:lnTo>
                <a:lnTo>
                  <a:pt x="153568" y="173354"/>
                </a:lnTo>
                <a:lnTo>
                  <a:pt x="153616" y="181101"/>
                </a:lnTo>
                <a:lnTo>
                  <a:pt x="154901" y="187959"/>
                </a:lnTo>
                <a:lnTo>
                  <a:pt x="157632" y="194690"/>
                </a:lnTo>
                <a:lnTo>
                  <a:pt x="160261" y="201294"/>
                </a:lnTo>
                <a:lnTo>
                  <a:pt x="190677" y="224916"/>
                </a:lnTo>
                <a:lnTo>
                  <a:pt x="197167" y="226186"/>
                </a:lnTo>
                <a:lnTo>
                  <a:pt x="212356" y="226186"/>
                </a:lnTo>
                <a:lnTo>
                  <a:pt x="218821" y="225551"/>
                </a:lnTo>
                <a:lnTo>
                  <a:pt x="227990" y="222757"/>
                </a:lnTo>
                <a:lnTo>
                  <a:pt x="232816" y="220725"/>
                </a:lnTo>
                <a:lnTo>
                  <a:pt x="237769" y="218185"/>
                </a:lnTo>
                <a:lnTo>
                  <a:pt x="241325" y="216407"/>
                </a:lnTo>
                <a:lnTo>
                  <a:pt x="245008" y="213994"/>
                </a:lnTo>
                <a:lnTo>
                  <a:pt x="248945" y="210946"/>
                </a:lnTo>
                <a:lnTo>
                  <a:pt x="252755" y="207898"/>
                </a:lnTo>
                <a:lnTo>
                  <a:pt x="255803" y="205612"/>
                </a:lnTo>
                <a:lnTo>
                  <a:pt x="258089" y="203961"/>
                </a:lnTo>
                <a:lnTo>
                  <a:pt x="285902" y="203961"/>
                </a:lnTo>
                <a:lnTo>
                  <a:pt x="285902" y="200532"/>
                </a:lnTo>
                <a:lnTo>
                  <a:pt x="203669" y="200532"/>
                </a:lnTo>
                <a:lnTo>
                  <a:pt x="195834" y="197992"/>
                </a:lnTo>
                <a:lnTo>
                  <a:pt x="185115" y="188340"/>
                </a:lnTo>
                <a:lnTo>
                  <a:pt x="182435" y="181101"/>
                </a:lnTo>
                <a:lnTo>
                  <a:pt x="182435" y="163194"/>
                </a:lnTo>
                <a:lnTo>
                  <a:pt x="214439" y="139572"/>
                </a:lnTo>
                <a:lnTo>
                  <a:pt x="258089" y="134492"/>
                </a:lnTo>
                <a:lnTo>
                  <a:pt x="285902" y="134492"/>
                </a:lnTo>
                <a:lnTo>
                  <a:pt x="285902" y="107949"/>
                </a:lnTo>
                <a:lnTo>
                  <a:pt x="281457" y="81406"/>
                </a:lnTo>
                <a:lnTo>
                  <a:pt x="279211" y="76072"/>
                </a:lnTo>
                <a:close/>
              </a:path>
              <a:path w="454659" h="226695">
                <a:moveTo>
                  <a:pt x="103885" y="26161"/>
                </a:moveTo>
                <a:lnTo>
                  <a:pt x="74422" y="26161"/>
                </a:lnTo>
                <a:lnTo>
                  <a:pt x="74422" y="221614"/>
                </a:lnTo>
                <a:lnTo>
                  <a:pt x="103885" y="221614"/>
                </a:lnTo>
                <a:lnTo>
                  <a:pt x="103885" y="26161"/>
                </a:lnTo>
                <a:close/>
              </a:path>
              <a:path w="454659" h="226695">
                <a:moveTo>
                  <a:pt x="285902" y="203961"/>
                </a:moveTo>
                <a:lnTo>
                  <a:pt x="258089" y="203961"/>
                </a:lnTo>
                <a:lnTo>
                  <a:pt x="258089" y="221614"/>
                </a:lnTo>
                <a:lnTo>
                  <a:pt x="285902" y="221614"/>
                </a:lnTo>
                <a:lnTo>
                  <a:pt x="285902" y="203961"/>
                </a:lnTo>
                <a:close/>
              </a:path>
              <a:path w="454659" h="226695">
                <a:moveTo>
                  <a:pt x="285902" y="134492"/>
                </a:moveTo>
                <a:lnTo>
                  <a:pt x="258089" y="134492"/>
                </a:lnTo>
                <a:lnTo>
                  <a:pt x="258089" y="180720"/>
                </a:lnTo>
                <a:lnTo>
                  <a:pt x="251739" y="186181"/>
                </a:lnTo>
                <a:lnTo>
                  <a:pt x="245135" y="190880"/>
                </a:lnTo>
                <a:lnTo>
                  <a:pt x="237896" y="194690"/>
                </a:lnTo>
                <a:lnTo>
                  <a:pt x="230784" y="198627"/>
                </a:lnTo>
                <a:lnTo>
                  <a:pt x="222783" y="200532"/>
                </a:lnTo>
                <a:lnTo>
                  <a:pt x="285902" y="200532"/>
                </a:lnTo>
                <a:lnTo>
                  <a:pt x="285902" y="134492"/>
                </a:lnTo>
                <a:close/>
              </a:path>
              <a:path w="454659" h="226695">
                <a:moveTo>
                  <a:pt x="217855" y="51307"/>
                </a:moveTo>
                <a:lnTo>
                  <a:pt x="172262" y="57403"/>
                </a:lnTo>
                <a:lnTo>
                  <a:pt x="167106" y="58927"/>
                </a:lnTo>
                <a:lnTo>
                  <a:pt x="167106" y="87375"/>
                </a:lnTo>
                <a:lnTo>
                  <a:pt x="168744" y="87375"/>
                </a:lnTo>
                <a:lnTo>
                  <a:pt x="175296" y="84780"/>
                </a:lnTo>
                <a:lnTo>
                  <a:pt x="181844" y="82518"/>
                </a:lnTo>
                <a:lnTo>
                  <a:pt x="188393" y="80589"/>
                </a:lnTo>
                <a:lnTo>
                  <a:pt x="194944" y="78993"/>
                </a:lnTo>
                <a:lnTo>
                  <a:pt x="203669" y="77088"/>
                </a:lnTo>
                <a:lnTo>
                  <a:pt x="211264" y="76072"/>
                </a:lnTo>
                <a:lnTo>
                  <a:pt x="279211" y="76072"/>
                </a:lnTo>
                <a:lnTo>
                  <a:pt x="278409" y="74167"/>
                </a:lnTo>
                <a:lnTo>
                  <a:pt x="240547" y="52808"/>
                </a:lnTo>
                <a:lnTo>
                  <a:pt x="226080" y="51474"/>
                </a:lnTo>
                <a:lnTo>
                  <a:pt x="217855" y="51307"/>
                </a:lnTo>
                <a:close/>
              </a:path>
              <a:path w="454659" h="226695">
                <a:moveTo>
                  <a:pt x="178295" y="0"/>
                </a:moveTo>
                <a:lnTo>
                  <a:pt x="0" y="0"/>
                </a:lnTo>
                <a:lnTo>
                  <a:pt x="0" y="26161"/>
                </a:lnTo>
                <a:lnTo>
                  <a:pt x="178295" y="26161"/>
                </a:lnTo>
                <a:lnTo>
                  <a:pt x="178295" y="0"/>
                </a:lnTo>
                <a:close/>
              </a:path>
              <a:path w="454659" h="226695">
                <a:moveTo>
                  <a:pt x="341401" y="55371"/>
                </a:moveTo>
                <a:lnTo>
                  <a:pt x="306984" y="55371"/>
                </a:lnTo>
                <a:lnTo>
                  <a:pt x="364134" y="139191"/>
                </a:lnTo>
                <a:lnTo>
                  <a:pt x="306476" y="221614"/>
                </a:lnTo>
                <a:lnTo>
                  <a:pt x="338099" y="221614"/>
                </a:lnTo>
                <a:lnTo>
                  <a:pt x="379628" y="158749"/>
                </a:lnTo>
                <a:lnTo>
                  <a:pt x="411543" y="158749"/>
                </a:lnTo>
                <a:lnTo>
                  <a:pt x="396900" y="137286"/>
                </a:lnTo>
                <a:lnTo>
                  <a:pt x="410725" y="117601"/>
                </a:lnTo>
                <a:lnTo>
                  <a:pt x="381406" y="117601"/>
                </a:lnTo>
                <a:lnTo>
                  <a:pt x="341401" y="55371"/>
                </a:lnTo>
                <a:close/>
              </a:path>
              <a:path w="454659" h="226695">
                <a:moveTo>
                  <a:pt x="411543" y="158749"/>
                </a:moveTo>
                <a:lnTo>
                  <a:pt x="379628" y="158749"/>
                </a:lnTo>
                <a:lnTo>
                  <a:pt x="420014" y="221614"/>
                </a:lnTo>
                <a:lnTo>
                  <a:pt x="454431" y="221614"/>
                </a:lnTo>
                <a:lnTo>
                  <a:pt x="411543" y="158749"/>
                </a:lnTo>
                <a:close/>
              </a:path>
              <a:path w="454659" h="226695">
                <a:moveTo>
                  <a:pt x="454431" y="55371"/>
                </a:moveTo>
                <a:lnTo>
                  <a:pt x="422554" y="55371"/>
                </a:lnTo>
                <a:lnTo>
                  <a:pt x="381406" y="117601"/>
                </a:lnTo>
                <a:lnTo>
                  <a:pt x="410725" y="117601"/>
                </a:lnTo>
                <a:lnTo>
                  <a:pt x="454431" y="553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43787" y="5283072"/>
            <a:ext cx="463575" cy="23533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14297" y="5273166"/>
            <a:ext cx="872617" cy="2957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09469" y="5333872"/>
            <a:ext cx="894969" cy="24295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17595" y="5273166"/>
            <a:ext cx="980313" cy="30365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19954" y="5287645"/>
            <a:ext cx="452120" cy="221615"/>
          </a:xfrm>
          <a:custGeom>
            <a:avLst/>
            <a:gdLst/>
            <a:ahLst/>
            <a:cxnLst/>
            <a:rect l="l" t="t" r="r" b="b"/>
            <a:pathLst>
              <a:path w="452120" h="221614">
                <a:moveTo>
                  <a:pt x="178562" y="0"/>
                </a:moveTo>
                <a:lnTo>
                  <a:pt x="122936" y="0"/>
                </a:lnTo>
                <a:lnTo>
                  <a:pt x="122936" y="221614"/>
                </a:lnTo>
                <a:lnTo>
                  <a:pt x="152400" y="221614"/>
                </a:lnTo>
                <a:lnTo>
                  <a:pt x="152400" y="139064"/>
                </a:lnTo>
                <a:lnTo>
                  <a:pt x="177419" y="139064"/>
                </a:lnTo>
                <a:lnTo>
                  <a:pt x="216535" y="133222"/>
                </a:lnTo>
                <a:lnTo>
                  <a:pt x="245402" y="113918"/>
                </a:lnTo>
                <a:lnTo>
                  <a:pt x="152400" y="113918"/>
                </a:lnTo>
                <a:lnTo>
                  <a:pt x="152400" y="25272"/>
                </a:lnTo>
                <a:lnTo>
                  <a:pt x="248935" y="25272"/>
                </a:lnTo>
                <a:lnTo>
                  <a:pt x="247507" y="23479"/>
                </a:lnTo>
                <a:lnTo>
                  <a:pt x="212090" y="3301"/>
                </a:lnTo>
                <a:lnTo>
                  <a:pt x="188015" y="212"/>
                </a:lnTo>
                <a:lnTo>
                  <a:pt x="178562" y="0"/>
                </a:lnTo>
                <a:close/>
              </a:path>
              <a:path w="452120" h="221614">
                <a:moveTo>
                  <a:pt x="248935" y="25272"/>
                </a:moveTo>
                <a:lnTo>
                  <a:pt x="186055" y="25272"/>
                </a:lnTo>
                <a:lnTo>
                  <a:pt x="193802" y="25907"/>
                </a:lnTo>
                <a:lnTo>
                  <a:pt x="199898" y="27304"/>
                </a:lnTo>
                <a:lnTo>
                  <a:pt x="230886" y="53339"/>
                </a:lnTo>
                <a:lnTo>
                  <a:pt x="232156" y="59943"/>
                </a:lnTo>
                <a:lnTo>
                  <a:pt x="232156" y="74675"/>
                </a:lnTo>
                <a:lnTo>
                  <a:pt x="208661" y="108965"/>
                </a:lnTo>
                <a:lnTo>
                  <a:pt x="172466" y="113918"/>
                </a:lnTo>
                <a:lnTo>
                  <a:pt x="245402" y="113918"/>
                </a:lnTo>
                <a:lnTo>
                  <a:pt x="262558" y="73943"/>
                </a:lnTo>
                <a:lnTo>
                  <a:pt x="262890" y="66801"/>
                </a:lnTo>
                <a:lnTo>
                  <a:pt x="262439" y="57915"/>
                </a:lnTo>
                <a:lnTo>
                  <a:pt x="261096" y="49720"/>
                </a:lnTo>
                <a:lnTo>
                  <a:pt x="258871" y="42191"/>
                </a:lnTo>
                <a:lnTo>
                  <a:pt x="255778" y="35305"/>
                </a:lnTo>
                <a:lnTo>
                  <a:pt x="251993" y="29112"/>
                </a:lnTo>
                <a:lnTo>
                  <a:pt x="248935" y="25272"/>
                </a:lnTo>
                <a:close/>
              </a:path>
              <a:path w="452120" h="221614">
                <a:moveTo>
                  <a:pt x="320040" y="0"/>
                </a:moveTo>
                <a:lnTo>
                  <a:pt x="290575" y="0"/>
                </a:lnTo>
                <a:lnTo>
                  <a:pt x="290575" y="221614"/>
                </a:lnTo>
                <a:lnTo>
                  <a:pt x="320040" y="221614"/>
                </a:lnTo>
                <a:lnTo>
                  <a:pt x="320040" y="133095"/>
                </a:lnTo>
                <a:lnTo>
                  <a:pt x="332994" y="118490"/>
                </a:lnTo>
                <a:lnTo>
                  <a:pt x="370433" y="118490"/>
                </a:lnTo>
                <a:lnTo>
                  <a:pt x="357375" y="101980"/>
                </a:lnTo>
                <a:lnTo>
                  <a:pt x="320040" y="101980"/>
                </a:lnTo>
                <a:lnTo>
                  <a:pt x="320040" y="0"/>
                </a:lnTo>
                <a:close/>
              </a:path>
              <a:path w="452120" h="221614">
                <a:moveTo>
                  <a:pt x="370433" y="118490"/>
                </a:moveTo>
                <a:lnTo>
                  <a:pt x="332994" y="118490"/>
                </a:lnTo>
                <a:lnTo>
                  <a:pt x="413766" y="221614"/>
                </a:lnTo>
                <a:lnTo>
                  <a:pt x="451993" y="221614"/>
                </a:lnTo>
                <a:lnTo>
                  <a:pt x="370433" y="118490"/>
                </a:lnTo>
                <a:close/>
              </a:path>
              <a:path w="452120" h="221614">
                <a:moveTo>
                  <a:pt x="446659" y="0"/>
                </a:moveTo>
                <a:lnTo>
                  <a:pt x="410845" y="0"/>
                </a:lnTo>
                <a:lnTo>
                  <a:pt x="320040" y="101980"/>
                </a:lnTo>
                <a:lnTo>
                  <a:pt x="357375" y="101980"/>
                </a:lnTo>
                <a:lnTo>
                  <a:pt x="354965" y="98932"/>
                </a:lnTo>
                <a:lnTo>
                  <a:pt x="446659" y="0"/>
                </a:lnTo>
                <a:close/>
              </a:path>
              <a:path w="452120" h="221614">
                <a:moveTo>
                  <a:pt x="85979" y="199008"/>
                </a:moveTo>
                <a:lnTo>
                  <a:pt x="0" y="199008"/>
                </a:lnTo>
                <a:lnTo>
                  <a:pt x="0" y="221614"/>
                </a:lnTo>
                <a:lnTo>
                  <a:pt x="85979" y="221614"/>
                </a:lnTo>
                <a:lnTo>
                  <a:pt x="85979" y="199008"/>
                </a:lnTo>
                <a:close/>
              </a:path>
              <a:path w="452120" h="221614">
                <a:moveTo>
                  <a:pt x="57785" y="22605"/>
                </a:moveTo>
                <a:lnTo>
                  <a:pt x="28321" y="22605"/>
                </a:lnTo>
                <a:lnTo>
                  <a:pt x="28321" y="199008"/>
                </a:lnTo>
                <a:lnTo>
                  <a:pt x="57785" y="199008"/>
                </a:lnTo>
                <a:lnTo>
                  <a:pt x="57785" y="22605"/>
                </a:lnTo>
                <a:close/>
              </a:path>
              <a:path w="452120" h="221614">
                <a:moveTo>
                  <a:pt x="85979" y="0"/>
                </a:moveTo>
                <a:lnTo>
                  <a:pt x="0" y="0"/>
                </a:lnTo>
                <a:lnTo>
                  <a:pt x="0" y="22605"/>
                </a:lnTo>
                <a:lnTo>
                  <a:pt x="85979" y="22605"/>
                </a:lnTo>
                <a:lnTo>
                  <a:pt x="859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838319" y="5283072"/>
            <a:ext cx="338201" cy="23075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19954" y="5287645"/>
            <a:ext cx="86360" cy="221615"/>
          </a:xfrm>
          <a:custGeom>
            <a:avLst/>
            <a:gdLst/>
            <a:ahLst/>
            <a:cxnLst/>
            <a:rect l="l" t="t" r="r" b="b"/>
            <a:pathLst>
              <a:path w="86360" h="221614">
                <a:moveTo>
                  <a:pt x="0" y="0"/>
                </a:moveTo>
                <a:lnTo>
                  <a:pt x="85979" y="0"/>
                </a:lnTo>
                <a:lnTo>
                  <a:pt x="85979" y="22605"/>
                </a:lnTo>
                <a:lnTo>
                  <a:pt x="57785" y="22605"/>
                </a:lnTo>
                <a:lnTo>
                  <a:pt x="57785" y="199008"/>
                </a:lnTo>
                <a:lnTo>
                  <a:pt x="85979" y="199008"/>
                </a:lnTo>
                <a:lnTo>
                  <a:pt x="85979" y="221614"/>
                </a:lnTo>
                <a:lnTo>
                  <a:pt x="0" y="221614"/>
                </a:lnTo>
                <a:lnTo>
                  <a:pt x="0" y="199008"/>
                </a:lnTo>
                <a:lnTo>
                  <a:pt x="28321" y="199008"/>
                </a:lnTo>
                <a:lnTo>
                  <a:pt x="28321" y="22605"/>
                </a:lnTo>
                <a:lnTo>
                  <a:pt x="0" y="2260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77992" y="5273166"/>
            <a:ext cx="907923" cy="24523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0592" y="227012"/>
            <a:ext cx="4242688" cy="414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7261" y="254888"/>
            <a:ext cx="4192905" cy="364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1752" y="1069847"/>
            <a:ext cx="8404606" cy="4093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184" y="1200150"/>
            <a:ext cx="147624" cy="121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209" y="1097280"/>
            <a:ext cx="1793951" cy="2786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0821" y="1097280"/>
            <a:ext cx="2844196" cy="2251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8113" y="1536953"/>
            <a:ext cx="131152" cy="1501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830" y="1466088"/>
            <a:ext cx="960755" cy="2251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0929" y="1466088"/>
            <a:ext cx="917956" cy="2251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3660" y="1466088"/>
            <a:ext cx="585724" cy="2251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75176" y="1521586"/>
            <a:ext cx="770509" cy="1696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5253" y="1466088"/>
            <a:ext cx="446024" cy="2251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1851" y="1466088"/>
            <a:ext cx="537210" cy="2251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8113" y="1905761"/>
            <a:ext cx="131152" cy="1501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6830" y="1843913"/>
            <a:ext cx="1347343" cy="2680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0448" y="1834895"/>
            <a:ext cx="728472" cy="2251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3860" y="1834895"/>
            <a:ext cx="839215" cy="2786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38370" y="1834895"/>
            <a:ext cx="662813" cy="2251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76570" y="1839467"/>
            <a:ext cx="258445" cy="215900"/>
          </a:xfrm>
          <a:custGeom>
            <a:avLst/>
            <a:gdLst/>
            <a:ahLst/>
            <a:cxnLst/>
            <a:rect l="l" t="t" r="r" b="b"/>
            <a:pathLst>
              <a:path w="258445" h="215900">
                <a:moveTo>
                  <a:pt x="206501" y="55499"/>
                </a:moveTo>
                <a:lnTo>
                  <a:pt x="197103" y="55499"/>
                </a:lnTo>
                <a:lnTo>
                  <a:pt x="182016" y="56896"/>
                </a:lnTo>
                <a:lnTo>
                  <a:pt x="146176" y="77470"/>
                </a:lnTo>
                <a:lnTo>
                  <a:pt x="127835" y="119028"/>
                </a:lnTo>
                <a:lnTo>
                  <a:pt x="126618" y="136652"/>
                </a:lnTo>
                <a:lnTo>
                  <a:pt x="127879" y="154437"/>
                </a:lnTo>
                <a:lnTo>
                  <a:pt x="146684" y="194818"/>
                </a:lnTo>
                <a:lnTo>
                  <a:pt x="186029" y="214106"/>
                </a:lnTo>
                <a:lnTo>
                  <a:pt x="203200" y="215392"/>
                </a:lnTo>
                <a:lnTo>
                  <a:pt x="209295" y="215392"/>
                </a:lnTo>
                <a:lnTo>
                  <a:pt x="214502" y="215011"/>
                </a:lnTo>
                <a:lnTo>
                  <a:pt x="218566" y="214249"/>
                </a:lnTo>
                <a:lnTo>
                  <a:pt x="222503" y="213614"/>
                </a:lnTo>
                <a:lnTo>
                  <a:pt x="252221" y="203708"/>
                </a:lnTo>
                <a:lnTo>
                  <a:pt x="255142" y="202565"/>
                </a:lnTo>
                <a:lnTo>
                  <a:pt x="255142" y="193040"/>
                </a:lnTo>
                <a:lnTo>
                  <a:pt x="202945" y="193040"/>
                </a:lnTo>
                <a:lnTo>
                  <a:pt x="191777" y="192160"/>
                </a:lnTo>
                <a:lnTo>
                  <a:pt x="155987" y="161845"/>
                </a:lnTo>
                <a:lnTo>
                  <a:pt x="152653" y="138430"/>
                </a:lnTo>
                <a:lnTo>
                  <a:pt x="258063" y="138430"/>
                </a:lnTo>
                <a:lnTo>
                  <a:pt x="258063" y="124587"/>
                </a:lnTo>
                <a:lnTo>
                  <a:pt x="257892" y="118872"/>
                </a:lnTo>
                <a:lnTo>
                  <a:pt x="152653" y="118872"/>
                </a:lnTo>
                <a:lnTo>
                  <a:pt x="153162" y="112395"/>
                </a:lnTo>
                <a:lnTo>
                  <a:pt x="178180" y="79629"/>
                </a:lnTo>
                <a:lnTo>
                  <a:pt x="188721" y="76581"/>
                </a:lnTo>
                <a:lnTo>
                  <a:pt x="245090" y="76581"/>
                </a:lnTo>
                <a:lnTo>
                  <a:pt x="235712" y="66548"/>
                </a:lnTo>
                <a:lnTo>
                  <a:pt x="229362" y="62357"/>
                </a:lnTo>
                <a:lnTo>
                  <a:pt x="222122" y="59562"/>
                </a:lnTo>
                <a:lnTo>
                  <a:pt x="214883" y="56896"/>
                </a:lnTo>
                <a:lnTo>
                  <a:pt x="206501" y="55499"/>
                </a:lnTo>
                <a:close/>
              </a:path>
              <a:path w="258445" h="215900">
                <a:moveTo>
                  <a:pt x="255142" y="174625"/>
                </a:moveTo>
                <a:lnTo>
                  <a:pt x="253745" y="174625"/>
                </a:lnTo>
                <a:lnTo>
                  <a:pt x="251587" y="176403"/>
                </a:lnTo>
                <a:lnTo>
                  <a:pt x="249046" y="178181"/>
                </a:lnTo>
                <a:lnTo>
                  <a:pt x="245744" y="180212"/>
                </a:lnTo>
                <a:lnTo>
                  <a:pt x="242569" y="182118"/>
                </a:lnTo>
                <a:lnTo>
                  <a:pt x="238759" y="184150"/>
                </a:lnTo>
                <a:lnTo>
                  <a:pt x="234060" y="186182"/>
                </a:lnTo>
                <a:lnTo>
                  <a:pt x="229742" y="188214"/>
                </a:lnTo>
                <a:lnTo>
                  <a:pt x="224916" y="189865"/>
                </a:lnTo>
                <a:lnTo>
                  <a:pt x="213994" y="192405"/>
                </a:lnTo>
                <a:lnTo>
                  <a:pt x="208533" y="193040"/>
                </a:lnTo>
                <a:lnTo>
                  <a:pt x="255142" y="193040"/>
                </a:lnTo>
                <a:lnTo>
                  <a:pt x="255142" y="174625"/>
                </a:lnTo>
                <a:close/>
              </a:path>
              <a:path w="258445" h="215900">
                <a:moveTo>
                  <a:pt x="245090" y="76581"/>
                </a:moveTo>
                <a:lnTo>
                  <a:pt x="202437" y="76581"/>
                </a:lnTo>
                <a:lnTo>
                  <a:pt x="208279" y="77597"/>
                </a:lnTo>
                <a:lnTo>
                  <a:pt x="212978" y="79629"/>
                </a:lnTo>
                <a:lnTo>
                  <a:pt x="217550" y="81661"/>
                </a:lnTo>
                <a:lnTo>
                  <a:pt x="221487" y="84455"/>
                </a:lnTo>
                <a:lnTo>
                  <a:pt x="224408" y="88265"/>
                </a:lnTo>
                <a:lnTo>
                  <a:pt x="227202" y="91821"/>
                </a:lnTo>
                <a:lnTo>
                  <a:pt x="229234" y="96012"/>
                </a:lnTo>
                <a:lnTo>
                  <a:pt x="230631" y="100965"/>
                </a:lnTo>
                <a:lnTo>
                  <a:pt x="232155" y="105918"/>
                </a:lnTo>
                <a:lnTo>
                  <a:pt x="232917" y="111887"/>
                </a:lnTo>
                <a:lnTo>
                  <a:pt x="233171" y="118872"/>
                </a:lnTo>
                <a:lnTo>
                  <a:pt x="257892" y="118872"/>
                </a:lnTo>
                <a:lnTo>
                  <a:pt x="246633" y="78232"/>
                </a:lnTo>
                <a:lnTo>
                  <a:pt x="245090" y="76581"/>
                </a:lnTo>
                <a:close/>
              </a:path>
              <a:path w="258445" h="215900">
                <a:moveTo>
                  <a:pt x="25526" y="0"/>
                </a:moveTo>
                <a:lnTo>
                  <a:pt x="0" y="0"/>
                </a:lnTo>
                <a:lnTo>
                  <a:pt x="0" y="211836"/>
                </a:lnTo>
                <a:lnTo>
                  <a:pt x="25526" y="211836"/>
                </a:lnTo>
                <a:lnTo>
                  <a:pt x="25526" y="148209"/>
                </a:lnTo>
                <a:lnTo>
                  <a:pt x="35687" y="138430"/>
                </a:lnTo>
                <a:lnTo>
                  <a:pt x="67238" y="138430"/>
                </a:lnTo>
                <a:lnTo>
                  <a:pt x="55627" y="123952"/>
                </a:lnTo>
                <a:lnTo>
                  <a:pt x="25526" y="123952"/>
                </a:lnTo>
                <a:lnTo>
                  <a:pt x="25526" y="0"/>
                </a:lnTo>
                <a:close/>
              </a:path>
              <a:path w="258445" h="215900">
                <a:moveTo>
                  <a:pt x="67238" y="138430"/>
                </a:moveTo>
                <a:lnTo>
                  <a:pt x="35687" y="138430"/>
                </a:lnTo>
                <a:lnTo>
                  <a:pt x="92455" y="211836"/>
                </a:lnTo>
                <a:lnTo>
                  <a:pt x="126110" y="211836"/>
                </a:lnTo>
                <a:lnTo>
                  <a:pt x="67238" y="138430"/>
                </a:lnTo>
                <a:close/>
              </a:path>
              <a:path w="258445" h="215900">
                <a:moveTo>
                  <a:pt x="117601" y="59690"/>
                </a:moveTo>
                <a:lnTo>
                  <a:pt x="85725" y="59690"/>
                </a:lnTo>
                <a:lnTo>
                  <a:pt x="25526" y="123952"/>
                </a:lnTo>
                <a:lnTo>
                  <a:pt x="55627" y="123952"/>
                </a:lnTo>
                <a:lnTo>
                  <a:pt x="55117" y="123317"/>
                </a:lnTo>
                <a:lnTo>
                  <a:pt x="117601" y="59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71997" y="1834895"/>
            <a:ext cx="267208" cy="2245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15482" y="1834895"/>
            <a:ext cx="1031494" cy="2786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20584" y="1834895"/>
            <a:ext cx="608076" cy="2251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44509" y="1838070"/>
            <a:ext cx="534670" cy="217804"/>
          </a:xfrm>
          <a:custGeom>
            <a:avLst/>
            <a:gdLst/>
            <a:ahLst/>
            <a:cxnLst/>
            <a:rect l="l" t="t" r="r" b="b"/>
            <a:pathLst>
              <a:path w="534670" h="217805">
                <a:moveTo>
                  <a:pt x="114966" y="80009"/>
                </a:moveTo>
                <a:lnTo>
                  <a:pt x="63754" y="80009"/>
                </a:lnTo>
                <a:lnTo>
                  <a:pt x="68580" y="80390"/>
                </a:lnTo>
                <a:lnTo>
                  <a:pt x="73279" y="81025"/>
                </a:lnTo>
                <a:lnTo>
                  <a:pt x="77978" y="81787"/>
                </a:lnTo>
                <a:lnTo>
                  <a:pt x="82042" y="83184"/>
                </a:lnTo>
                <a:lnTo>
                  <a:pt x="85217" y="85216"/>
                </a:lnTo>
                <a:lnTo>
                  <a:pt x="88519" y="87249"/>
                </a:lnTo>
                <a:lnTo>
                  <a:pt x="91059" y="90042"/>
                </a:lnTo>
                <a:lnTo>
                  <a:pt x="92837" y="93725"/>
                </a:lnTo>
                <a:lnTo>
                  <a:pt x="94742" y="97408"/>
                </a:lnTo>
                <a:lnTo>
                  <a:pt x="95631" y="102234"/>
                </a:lnTo>
                <a:lnTo>
                  <a:pt x="95631" y="113156"/>
                </a:lnTo>
                <a:lnTo>
                  <a:pt x="85703" y="113780"/>
                </a:lnTo>
                <a:lnTo>
                  <a:pt x="76120" y="114522"/>
                </a:lnTo>
                <a:lnTo>
                  <a:pt x="34482" y="121870"/>
                </a:lnTo>
                <a:lnTo>
                  <a:pt x="3804" y="148072"/>
                </a:lnTo>
                <a:lnTo>
                  <a:pt x="0" y="169163"/>
                </a:lnTo>
                <a:lnTo>
                  <a:pt x="49" y="176149"/>
                </a:lnTo>
                <a:lnTo>
                  <a:pt x="1270" y="182371"/>
                </a:lnTo>
                <a:lnTo>
                  <a:pt x="3732" y="188594"/>
                </a:lnTo>
                <a:lnTo>
                  <a:pt x="6096" y="194690"/>
                </a:lnTo>
                <a:lnTo>
                  <a:pt x="28321" y="213867"/>
                </a:lnTo>
                <a:lnTo>
                  <a:pt x="34036" y="216280"/>
                </a:lnTo>
                <a:lnTo>
                  <a:pt x="39878" y="217424"/>
                </a:lnTo>
                <a:lnTo>
                  <a:pt x="53848" y="217424"/>
                </a:lnTo>
                <a:lnTo>
                  <a:pt x="59690" y="216788"/>
                </a:lnTo>
                <a:lnTo>
                  <a:pt x="68199" y="214249"/>
                </a:lnTo>
                <a:lnTo>
                  <a:pt x="72517" y="212470"/>
                </a:lnTo>
                <a:lnTo>
                  <a:pt x="77089" y="210057"/>
                </a:lnTo>
                <a:lnTo>
                  <a:pt x="80391" y="208406"/>
                </a:lnTo>
                <a:lnTo>
                  <a:pt x="83693" y="206248"/>
                </a:lnTo>
                <a:lnTo>
                  <a:pt x="90678" y="200787"/>
                </a:lnTo>
                <a:lnTo>
                  <a:pt x="95631" y="196976"/>
                </a:lnTo>
                <a:lnTo>
                  <a:pt x="121031" y="196976"/>
                </a:lnTo>
                <a:lnTo>
                  <a:pt x="121031" y="193928"/>
                </a:lnTo>
                <a:lnTo>
                  <a:pt x="45847" y="193928"/>
                </a:lnTo>
                <a:lnTo>
                  <a:pt x="38735" y="191642"/>
                </a:lnTo>
                <a:lnTo>
                  <a:pt x="33782" y="187198"/>
                </a:lnTo>
                <a:lnTo>
                  <a:pt x="28956" y="182752"/>
                </a:lnTo>
                <a:lnTo>
                  <a:pt x="26416" y="176149"/>
                </a:lnTo>
                <a:lnTo>
                  <a:pt x="26416" y="159765"/>
                </a:lnTo>
                <a:lnTo>
                  <a:pt x="28701" y="153796"/>
                </a:lnTo>
                <a:lnTo>
                  <a:pt x="37592" y="145161"/>
                </a:lnTo>
                <a:lnTo>
                  <a:pt x="43180" y="141858"/>
                </a:lnTo>
                <a:lnTo>
                  <a:pt x="50038" y="139826"/>
                </a:lnTo>
                <a:lnTo>
                  <a:pt x="55753" y="138049"/>
                </a:lnTo>
                <a:lnTo>
                  <a:pt x="63246" y="136778"/>
                </a:lnTo>
                <a:lnTo>
                  <a:pt x="72517" y="135762"/>
                </a:lnTo>
                <a:lnTo>
                  <a:pt x="89535" y="134112"/>
                </a:lnTo>
                <a:lnTo>
                  <a:pt x="95631" y="133603"/>
                </a:lnTo>
                <a:lnTo>
                  <a:pt x="121031" y="133603"/>
                </a:lnTo>
                <a:lnTo>
                  <a:pt x="121031" y="99694"/>
                </a:lnTo>
                <a:lnTo>
                  <a:pt x="119761" y="91566"/>
                </a:lnTo>
                <a:lnTo>
                  <a:pt x="116967" y="84962"/>
                </a:lnTo>
                <a:lnTo>
                  <a:pt x="114966" y="80009"/>
                </a:lnTo>
                <a:close/>
              </a:path>
              <a:path w="534670" h="217805">
                <a:moveTo>
                  <a:pt x="121031" y="196976"/>
                </a:moveTo>
                <a:lnTo>
                  <a:pt x="95631" y="196976"/>
                </a:lnTo>
                <a:lnTo>
                  <a:pt x="95631" y="213232"/>
                </a:lnTo>
                <a:lnTo>
                  <a:pt x="121031" y="213232"/>
                </a:lnTo>
                <a:lnTo>
                  <a:pt x="121031" y="196976"/>
                </a:lnTo>
                <a:close/>
              </a:path>
              <a:path w="534670" h="217805">
                <a:moveTo>
                  <a:pt x="121031" y="133603"/>
                </a:moveTo>
                <a:lnTo>
                  <a:pt x="95631" y="133603"/>
                </a:lnTo>
                <a:lnTo>
                  <a:pt x="95631" y="175767"/>
                </a:lnTo>
                <a:lnTo>
                  <a:pt x="89916" y="180848"/>
                </a:lnTo>
                <a:lnTo>
                  <a:pt x="83820" y="185165"/>
                </a:lnTo>
                <a:lnTo>
                  <a:pt x="77216" y="188594"/>
                </a:lnTo>
                <a:lnTo>
                  <a:pt x="70739" y="192150"/>
                </a:lnTo>
                <a:lnTo>
                  <a:pt x="63373" y="193928"/>
                </a:lnTo>
                <a:lnTo>
                  <a:pt x="121031" y="193928"/>
                </a:lnTo>
                <a:lnTo>
                  <a:pt x="121031" y="133603"/>
                </a:lnTo>
                <a:close/>
              </a:path>
              <a:path w="534670" h="217805">
                <a:moveTo>
                  <a:pt x="58800" y="57403"/>
                </a:moveTo>
                <a:lnTo>
                  <a:pt x="17145" y="62991"/>
                </a:lnTo>
                <a:lnTo>
                  <a:pt x="12446" y="64388"/>
                </a:lnTo>
                <a:lnTo>
                  <a:pt x="12446" y="90424"/>
                </a:lnTo>
                <a:lnTo>
                  <a:pt x="13970" y="90424"/>
                </a:lnTo>
                <a:lnTo>
                  <a:pt x="21844" y="86994"/>
                </a:lnTo>
                <a:lnTo>
                  <a:pt x="29845" y="84454"/>
                </a:lnTo>
                <a:lnTo>
                  <a:pt x="45847" y="80899"/>
                </a:lnTo>
                <a:lnTo>
                  <a:pt x="52832" y="80009"/>
                </a:lnTo>
                <a:lnTo>
                  <a:pt x="114966" y="80009"/>
                </a:lnTo>
                <a:lnTo>
                  <a:pt x="114300" y="78358"/>
                </a:lnTo>
                <a:lnTo>
                  <a:pt x="79571" y="58850"/>
                </a:lnTo>
                <a:lnTo>
                  <a:pt x="66375" y="57568"/>
                </a:lnTo>
                <a:lnTo>
                  <a:pt x="58800" y="57403"/>
                </a:lnTo>
                <a:close/>
              </a:path>
              <a:path w="534670" h="217805">
                <a:moveTo>
                  <a:pt x="416306" y="61087"/>
                </a:moveTo>
                <a:lnTo>
                  <a:pt x="390651" y="61087"/>
                </a:lnTo>
                <a:lnTo>
                  <a:pt x="390651" y="213232"/>
                </a:lnTo>
                <a:lnTo>
                  <a:pt x="416306" y="213232"/>
                </a:lnTo>
                <a:lnTo>
                  <a:pt x="416306" y="61087"/>
                </a:lnTo>
                <a:close/>
              </a:path>
              <a:path w="534670" h="217805">
                <a:moveTo>
                  <a:pt x="324358" y="82423"/>
                </a:moveTo>
                <a:lnTo>
                  <a:pt x="298831" y="82423"/>
                </a:lnTo>
                <a:lnTo>
                  <a:pt x="298937" y="168401"/>
                </a:lnTo>
                <a:lnTo>
                  <a:pt x="316918" y="209530"/>
                </a:lnTo>
                <a:lnTo>
                  <a:pt x="343154" y="216280"/>
                </a:lnTo>
                <a:lnTo>
                  <a:pt x="347345" y="216280"/>
                </a:lnTo>
                <a:lnTo>
                  <a:pt x="351917" y="215900"/>
                </a:lnTo>
                <a:lnTo>
                  <a:pt x="356870" y="215011"/>
                </a:lnTo>
                <a:lnTo>
                  <a:pt x="361823" y="214249"/>
                </a:lnTo>
                <a:lnTo>
                  <a:pt x="366649" y="213232"/>
                </a:lnTo>
                <a:lnTo>
                  <a:pt x="371475" y="211836"/>
                </a:lnTo>
                <a:lnTo>
                  <a:pt x="371475" y="193801"/>
                </a:lnTo>
                <a:lnTo>
                  <a:pt x="343535" y="193801"/>
                </a:lnTo>
                <a:lnTo>
                  <a:pt x="338836" y="192912"/>
                </a:lnTo>
                <a:lnTo>
                  <a:pt x="324485" y="168401"/>
                </a:lnTo>
                <a:lnTo>
                  <a:pt x="324358" y="82423"/>
                </a:lnTo>
                <a:close/>
              </a:path>
              <a:path w="534670" h="217805">
                <a:moveTo>
                  <a:pt x="184023" y="1396"/>
                </a:moveTo>
                <a:lnTo>
                  <a:pt x="158496" y="1396"/>
                </a:lnTo>
                <a:lnTo>
                  <a:pt x="158496" y="213232"/>
                </a:lnTo>
                <a:lnTo>
                  <a:pt x="184023" y="213232"/>
                </a:lnTo>
                <a:lnTo>
                  <a:pt x="184023" y="149605"/>
                </a:lnTo>
                <a:lnTo>
                  <a:pt x="194183" y="139826"/>
                </a:lnTo>
                <a:lnTo>
                  <a:pt x="225734" y="139826"/>
                </a:lnTo>
                <a:lnTo>
                  <a:pt x="214123" y="125349"/>
                </a:lnTo>
                <a:lnTo>
                  <a:pt x="184023" y="125349"/>
                </a:lnTo>
                <a:lnTo>
                  <a:pt x="184023" y="1396"/>
                </a:lnTo>
                <a:close/>
              </a:path>
              <a:path w="534670" h="217805">
                <a:moveTo>
                  <a:pt x="225734" y="139826"/>
                </a:moveTo>
                <a:lnTo>
                  <a:pt x="194183" y="139826"/>
                </a:lnTo>
                <a:lnTo>
                  <a:pt x="250951" y="213232"/>
                </a:lnTo>
                <a:lnTo>
                  <a:pt x="284607" y="213232"/>
                </a:lnTo>
                <a:lnTo>
                  <a:pt x="225734" y="139826"/>
                </a:lnTo>
                <a:close/>
              </a:path>
              <a:path w="534670" h="217805">
                <a:moveTo>
                  <a:pt x="371475" y="188849"/>
                </a:moveTo>
                <a:lnTo>
                  <a:pt x="369950" y="188849"/>
                </a:lnTo>
                <a:lnTo>
                  <a:pt x="368300" y="189611"/>
                </a:lnTo>
                <a:lnTo>
                  <a:pt x="365506" y="190753"/>
                </a:lnTo>
                <a:lnTo>
                  <a:pt x="361569" y="191896"/>
                </a:lnTo>
                <a:lnTo>
                  <a:pt x="357632" y="193166"/>
                </a:lnTo>
                <a:lnTo>
                  <a:pt x="353568" y="193801"/>
                </a:lnTo>
                <a:lnTo>
                  <a:pt x="371475" y="193801"/>
                </a:lnTo>
                <a:lnTo>
                  <a:pt x="371475" y="188849"/>
                </a:lnTo>
                <a:close/>
              </a:path>
              <a:path w="534670" h="217805">
                <a:moveTo>
                  <a:pt x="276098" y="61087"/>
                </a:moveTo>
                <a:lnTo>
                  <a:pt x="244221" y="61087"/>
                </a:lnTo>
                <a:lnTo>
                  <a:pt x="184023" y="125349"/>
                </a:lnTo>
                <a:lnTo>
                  <a:pt x="214123" y="125349"/>
                </a:lnTo>
                <a:lnTo>
                  <a:pt x="213614" y="124713"/>
                </a:lnTo>
                <a:lnTo>
                  <a:pt x="276098" y="61087"/>
                </a:lnTo>
                <a:close/>
              </a:path>
              <a:path w="534670" h="217805">
                <a:moveTo>
                  <a:pt x="371475" y="61087"/>
                </a:moveTo>
                <a:lnTo>
                  <a:pt x="281559" y="61087"/>
                </a:lnTo>
                <a:lnTo>
                  <a:pt x="281559" y="82423"/>
                </a:lnTo>
                <a:lnTo>
                  <a:pt x="371475" y="82423"/>
                </a:lnTo>
                <a:lnTo>
                  <a:pt x="371475" y="61087"/>
                </a:lnTo>
                <a:close/>
              </a:path>
              <a:path w="534670" h="217805">
                <a:moveTo>
                  <a:pt x="324358" y="17399"/>
                </a:moveTo>
                <a:lnTo>
                  <a:pt x="298831" y="17399"/>
                </a:lnTo>
                <a:lnTo>
                  <a:pt x="298831" y="61087"/>
                </a:lnTo>
                <a:lnTo>
                  <a:pt x="324358" y="61087"/>
                </a:lnTo>
                <a:lnTo>
                  <a:pt x="324358" y="17399"/>
                </a:lnTo>
                <a:close/>
              </a:path>
              <a:path w="534670" h="217805">
                <a:moveTo>
                  <a:pt x="418084" y="9143"/>
                </a:moveTo>
                <a:lnTo>
                  <a:pt x="388874" y="9143"/>
                </a:lnTo>
                <a:lnTo>
                  <a:pt x="388874" y="35687"/>
                </a:lnTo>
                <a:lnTo>
                  <a:pt x="418084" y="35687"/>
                </a:lnTo>
                <a:lnTo>
                  <a:pt x="418084" y="9143"/>
                </a:lnTo>
                <a:close/>
              </a:path>
              <a:path w="534670" h="217805">
                <a:moveTo>
                  <a:pt x="482473" y="82423"/>
                </a:moveTo>
                <a:lnTo>
                  <a:pt x="456819" y="82423"/>
                </a:lnTo>
                <a:lnTo>
                  <a:pt x="456819" y="213232"/>
                </a:lnTo>
                <a:lnTo>
                  <a:pt x="482473" y="213232"/>
                </a:lnTo>
                <a:lnTo>
                  <a:pt x="482473" y="82423"/>
                </a:lnTo>
                <a:close/>
              </a:path>
              <a:path w="534670" h="217805">
                <a:moveTo>
                  <a:pt x="524001" y="61087"/>
                </a:moveTo>
                <a:lnTo>
                  <a:pt x="439547" y="61087"/>
                </a:lnTo>
                <a:lnTo>
                  <a:pt x="439547" y="82423"/>
                </a:lnTo>
                <a:lnTo>
                  <a:pt x="524001" y="82423"/>
                </a:lnTo>
                <a:lnTo>
                  <a:pt x="524001" y="61087"/>
                </a:lnTo>
                <a:close/>
              </a:path>
              <a:path w="534670" h="217805">
                <a:moveTo>
                  <a:pt x="512699" y="0"/>
                </a:moveTo>
                <a:lnTo>
                  <a:pt x="507873" y="0"/>
                </a:lnTo>
                <a:lnTo>
                  <a:pt x="496298" y="883"/>
                </a:lnTo>
                <a:lnTo>
                  <a:pt x="464266" y="22201"/>
                </a:lnTo>
                <a:lnTo>
                  <a:pt x="456819" y="61087"/>
                </a:lnTo>
                <a:lnTo>
                  <a:pt x="481584" y="61087"/>
                </a:lnTo>
                <a:lnTo>
                  <a:pt x="481584" y="56006"/>
                </a:lnTo>
                <a:lnTo>
                  <a:pt x="482014" y="47146"/>
                </a:lnTo>
                <a:lnTo>
                  <a:pt x="500761" y="22351"/>
                </a:lnTo>
                <a:lnTo>
                  <a:pt x="534162" y="22351"/>
                </a:lnTo>
                <a:lnTo>
                  <a:pt x="534162" y="2412"/>
                </a:lnTo>
                <a:lnTo>
                  <a:pt x="530479" y="1777"/>
                </a:lnTo>
                <a:lnTo>
                  <a:pt x="517271" y="253"/>
                </a:lnTo>
                <a:lnTo>
                  <a:pt x="512699" y="0"/>
                </a:lnTo>
                <a:close/>
              </a:path>
              <a:path w="534670" h="217805">
                <a:moveTo>
                  <a:pt x="534162" y="22351"/>
                </a:moveTo>
                <a:lnTo>
                  <a:pt x="514985" y="22351"/>
                </a:lnTo>
                <a:lnTo>
                  <a:pt x="518795" y="22732"/>
                </a:lnTo>
                <a:lnTo>
                  <a:pt x="527304" y="24256"/>
                </a:lnTo>
                <a:lnTo>
                  <a:pt x="530606" y="25018"/>
                </a:lnTo>
                <a:lnTo>
                  <a:pt x="532892" y="25907"/>
                </a:lnTo>
                <a:lnTo>
                  <a:pt x="534162" y="25907"/>
                </a:lnTo>
                <a:lnTo>
                  <a:pt x="534162" y="22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70926" y="1971675"/>
            <a:ext cx="69215" cy="60325"/>
          </a:xfrm>
          <a:custGeom>
            <a:avLst/>
            <a:gdLst/>
            <a:ahLst/>
            <a:cxnLst/>
            <a:rect l="l" t="t" r="r" b="b"/>
            <a:pathLst>
              <a:path w="69215" h="60325">
                <a:moveTo>
                  <a:pt x="69215" y="0"/>
                </a:moveTo>
                <a:lnTo>
                  <a:pt x="63119" y="508"/>
                </a:lnTo>
                <a:lnTo>
                  <a:pt x="55372" y="1270"/>
                </a:lnTo>
                <a:lnTo>
                  <a:pt x="46100" y="2159"/>
                </a:lnTo>
                <a:lnTo>
                  <a:pt x="36829" y="3175"/>
                </a:lnTo>
                <a:lnTo>
                  <a:pt x="29337" y="4445"/>
                </a:lnTo>
                <a:lnTo>
                  <a:pt x="23622" y="6223"/>
                </a:lnTo>
                <a:lnTo>
                  <a:pt x="16764" y="8254"/>
                </a:lnTo>
                <a:lnTo>
                  <a:pt x="11175" y="11557"/>
                </a:lnTo>
                <a:lnTo>
                  <a:pt x="6730" y="15875"/>
                </a:lnTo>
                <a:lnTo>
                  <a:pt x="2285" y="20192"/>
                </a:lnTo>
                <a:lnTo>
                  <a:pt x="0" y="26162"/>
                </a:lnTo>
                <a:lnTo>
                  <a:pt x="0" y="33909"/>
                </a:lnTo>
                <a:lnTo>
                  <a:pt x="0" y="42545"/>
                </a:lnTo>
                <a:lnTo>
                  <a:pt x="2540" y="49149"/>
                </a:lnTo>
                <a:lnTo>
                  <a:pt x="7366" y="53594"/>
                </a:lnTo>
                <a:lnTo>
                  <a:pt x="12319" y="58038"/>
                </a:lnTo>
                <a:lnTo>
                  <a:pt x="19430" y="60325"/>
                </a:lnTo>
                <a:lnTo>
                  <a:pt x="28955" y="60325"/>
                </a:lnTo>
                <a:lnTo>
                  <a:pt x="36956" y="60325"/>
                </a:lnTo>
                <a:lnTo>
                  <a:pt x="44323" y="58547"/>
                </a:lnTo>
                <a:lnTo>
                  <a:pt x="50800" y="54990"/>
                </a:lnTo>
                <a:lnTo>
                  <a:pt x="57403" y="51562"/>
                </a:lnTo>
                <a:lnTo>
                  <a:pt x="63500" y="47244"/>
                </a:lnTo>
                <a:lnTo>
                  <a:pt x="69215" y="42163"/>
                </a:lnTo>
                <a:lnTo>
                  <a:pt x="69215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35161" y="1899157"/>
            <a:ext cx="26034" cy="152400"/>
          </a:xfrm>
          <a:custGeom>
            <a:avLst/>
            <a:gdLst/>
            <a:ahLst/>
            <a:cxnLst/>
            <a:rect l="l" t="t" r="r" b="b"/>
            <a:pathLst>
              <a:path w="26034" h="152400">
                <a:moveTo>
                  <a:pt x="0" y="0"/>
                </a:moveTo>
                <a:lnTo>
                  <a:pt x="25654" y="0"/>
                </a:lnTo>
                <a:lnTo>
                  <a:pt x="25654" y="152145"/>
                </a:lnTo>
                <a:lnTo>
                  <a:pt x="0" y="15214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44509" y="1895475"/>
            <a:ext cx="121285" cy="160020"/>
          </a:xfrm>
          <a:custGeom>
            <a:avLst/>
            <a:gdLst/>
            <a:ahLst/>
            <a:cxnLst/>
            <a:rect l="l" t="t" r="r" b="b"/>
            <a:pathLst>
              <a:path w="121284" h="160019">
                <a:moveTo>
                  <a:pt x="58800" y="0"/>
                </a:moveTo>
                <a:lnTo>
                  <a:pt x="98933" y="7112"/>
                </a:lnTo>
                <a:lnTo>
                  <a:pt x="116967" y="27559"/>
                </a:lnTo>
                <a:lnTo>
                  <a:pt x="119761" y="34162"/>
                </a:lnTo>
                <a:lnTo>
                  <a:pt x="121031" y="42290"/>
                </a:lnTo>
                <a:lnTo>
                  <a:pt x="121031" y="51815"/>
                </a:lnTo>
                <a:lnTo>
                  <a:pt x="121031" y="155828"/>
                </a:lnTo>
                <a:lnTo>
                  <a:pt x="95631" y="155828"/>
                </a:lnTo>
                <a:lnTo>
                  <a:pt x="95631" y="139573"/>
                </a:lnTo>
                <a:lnTo>
                  <a:pt x="93472" y="141224"/>
                </a:lnTo>
                <a:lnTo>
                  <a:pt x="90678" y="143383"/>
                </a:lnTo>
                <a:lnTo>
                  <a:pt x="87249" y="146050"/>
                </a:lnTo>
                <a:lnTo>
                  <a:pt x="83693" y="148844"/>
                </a:lnTo>
                <a:lnTo>
                  <a:pt x="80391" y="151002"/>
                </a:lnTo>
                <a:lnTo>
                  <a:pt x="77089" y="152653"/>
                </a:lnTo>
                <a:lnTo>
                  <a:pt x="72517" y="155066"/>
                </a:lnTo>
                <a:lnTo>
                  <a:pt x="68199" y="156845"/>
                </a:lnTo>
                <a:lnTo>
                  <a:pt x="64008" y="158114"/>
                </a:lnTo>
                <a:lnTo>
                  <a:pt x="59690" y="159385"/>
                </a:lnTo>
                <a:lnTo>
                  <a:pt x="53848" y="160020"/>
                </a:lnTo>
                <a:lnTo>
                  <a:pt x="46228" y="160020"/>
                </a:lnTo>
                <a:lnTo>
                  <a:pt x="39878" y="160020"/>
                </a:lnTo>
                <a:lnTo>
                  <a:pt x="34036" y="158876"/>
                </a:lnTo>
                <a:lnTo>
                  <a:pt x="28321" y="156463"/>
                </a:lnTo>
                <a:lnTo>
                  <a:pt x="22733" y="154177"/>
                </a:lnTo>
                <a:lnTo>
                  <a:pt x="3683" y="131063"/>
                </a:lnTo>
                <a:lnTo>
                  <a:pt x="1270" y="124967"/>
                </a:lnTo>
                <a:lnTo>
                  <a:pt x="0" y="118490"/>
                </a:lnTo>
                <a:lnTo>
                  <a:pt x="0" y="111760"/>
                </a:lnTo>
                <a:lnTo>
                  <a:pt x="15319" y="74866"/>
                </a:lnTo>
                <a:lnTo>
                  <a:pt x="58039" y="59054"/>
                </a:lnTo>
                <a:lnTo>
                  <a:pt x="95631" y="55752"/>
                </a:lnTo>
                <a:lnTo>
                  <a:pt x="95631" y="50800"/>
                </a:lnTo>
                <a:lnTo>
                  <a:pt x="95631" y="44830"/>
                </a:lnTo>
                <a:lnTo>
                  <a:pt x="94742" y="40004"/>
                </a:lnTo>
                <a:lnTo>
                  <a:pt x="92837" y="36322"/>
                </a:lnTo>
                <a:lnTo>
                  <a:pt x="91059" y="32638"/>
                </a:lnTo>
                <a:lnTo>
                  <a:pt x="88519" y="29845"/>
                </a:lnTo>
                <a:lnTo>
                  <a:pt x="85217" y="27812"/>
                </a:lnTo>
                <a:lnTo>
                  <a:pt x="82042" y="25780"/>
                </a:lnTo>
                <a:lnTo>
                  <a:pt x="77978" y="24384"/>
                </a:lnTo>
                <a:lnTo>
                  <a:pt x="73279" y="23622"/>
                </a:lnTo>
                <a:lnTo>
                  <a:pt x="68580" y="22987"/>
                </a:lnTo>
                <a:lnTo>
                  <a:pt x="63754" y="22605"/>
                </a:lnTo>
                <a:lnTo>
                  <a:pt x="58674" y="22605"/>
                </a:lnTo>
                <a:lnTo>
                  <a:pt x="52832" y="22605"/>
                </a:lnTo>
                <a:lnTo>
                  <a:pt x="45847" y="23495"/>
                </a:lnTo>
                <a:lnTo>
                  <a:pt x="37846" y="25273"/>
                </a:lnTo>
                <a:lnTo>
                  <a:pt x="29845" y="27050"/>
                </a:lnTo>
                <a:lnTo>
                  <a:pt x="21844" y="29590"/>
                </a:lnTo>
                <a:lnTo>
                  <a:pt x="13970" y="33020"/>
                </a:lnTo>
                <a:lnTo>
                  <a:pt x="12446" y="33020"/>
                </a:lnTo>
                <a:lnTo>
                  <a:pt x="12446" y="6985"/>
                </a:lnTo>
                <a:lnTo>
                  <a:pt x="17145" y="5587"/>
                </a:lnTo>
                <a:lnTo>
                  <a:pt x="52322" y="164"/>
                </a:lnTo>
                <a:lnTo>
                  <a:pt x="5880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26068" y="1855470"/>
            <a:ext cx="90170" cy="199390"/>
          </a:xfrm>
          <a:custGeom>
            <a:avLst/>
            <a:gdLst/>
            <a:ahLst/>
            <a:cxnLst/>
            <a:rect l="l" t="t" r="r" b="b"/>
            <a:pathLst>
              <a:path w="90170" h="199389">
                <a:moveTo>
                  <a:pt x="17272" y="0"/>
                </a:moveTo>
                <a:lnTo>
                  <a:pt x="42799" y="0"/>
                </a:lnTo>
                <a:lnTo>
                  <a:pt x="42799" y="43687"/>
                </a:lnTo>
                <a:lnTo>
                  <a:pt x="89915" y="43687"/>
                </a:lnTo>
                <a:lnTo>
                  <a:pt x="89915" y="65024"/>
                </a:lnTo>
                <a:lnTo>
                  <a:pt x="42799" y="65024"/>
                </a:lnTo>
                <a:lnTo>
                  <a:pt x="42799" y="137287"/>
                </a:lnTo>
                <a:lnTo>
                  <a:pt x="42799" y="145033"/>
                </a:lnTo>
                <a:lnTo>
                  <a:pt x="42925" y="151002"/>
                </a:lnTo>
                <a:lnTo>
                  <a:pt x="43179" y="155066"/>
                </a:lnTo>
                <a:lnTo>
                  <a:pt x="43560" y="159257"/>
                </a:lnTo>
                <a:lnTo>
                  <a:pt x="44576" y="163194"/>
                </a:lnTo>
                <a:lnTo>
                  <a:pt x="46354" y="166877"/>
                </a:lnTo>
                <a:lnTo>
                  <a:pt x="47878" y="170052"/>
                </a:lnTo>
                <a:lnTo>
                  <a:pt x="50419" y="172338"/>
                </a:lnTo>
                <a:lnTo>
                  <a:pt x="53848" y="173989"/>
                </a:lnTo>
                <a:lnTo>
                  <a:pt x="57276" y="175513"/>
                </a:lnTo>
                <a:lnTo>
                  <a:pt x="61975" y="176402"/>
                </a:lnTo>
                <a:lnTo>
                  <a:pt x="67945" y="176402"/>
                </a:lnTo>
                <a:lnTo>
                  <a:pt x="72008" y="176402"/>
                </a:lnTo>
                <a:lnTo>
                  <a:pt x="76073" y="175767"/>
                </a:lnTo>
                <a:lnTo>
                  <a:pt x="80009" y="174497"/>
                </a:lnTo>
                <a:lnTo>
                  <a:pt x="83947" y="173354"/>
                </a:lnTo>
                <a:lnTo>
                  <a:pt x="86740" y="172212"/>
                </a:lnTo>
                <a:lnTo>
                  <a:pt x="88391" y="171450"/>
                </a:lnTo>
                <a:lnTo>
                  <a:pt x="89915" y="171450"/>
                </a:lnTo>
                <a:lnTo>
                  <a:pt x="89915" y="194437"/>
                </a:lnTo>
                <a:lnTo>
                  <a:pt x="85089" y="195833"/>
                </a:lnTo>
                <a:lnTo>
                  <a:pt x="80263" y="196850"/>
                </a:lnTo>
                <a:lnTo>
                  <a:pt x="75310" y="197612"/>
                </a:lnTo>
                <a:lnTo>
                  <a:pt x="70357" y="198500"/>
                </a:lnTo>
                <a:lnTo>
                  <a:pt x="65785" y="198881"/>
                </a:lnTo>
                <a:lnTo>
                  <a:pt x="61595" y="198881"/>
                </a:lnTo>
                <a:lnTo>
                  <a:pt x="23808" y="180085"/>
                </a:lnTo>
                <a:lnTo>
                  <a:pt x="17272" y="149225"/>
                </a:lnTo>
                <a:lnTo>
                  <a:pt x="17272" y="65024"/>
                </a:lnTo>
                <a:lnTo>
                  <a:pt x="0" y="65024"/>
                </a:lnTo>
                <a:lnTo>
                  <a:pt x="0" y="43687"/>
                </a:lnTo>
                <a:lnTo>
                  <a:pt x="17272" y="43687"/>
                </a:lnTo>
                <a:lnTo>
                  <a:pt x="1727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33383" y="1847214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69">
                <a:moveTo>
                  <a:pt x="0" y="0"/>
                </a:moveTo>
                <a:lnTo>
                  <a:pt x="29210" y="0"/>
                </a:lnTo>
                <a:lnTo>
                  <a:pt x="29210" y="26543"/>
                </a:lnTo>
                <a:lnTo>
                  <a:pt x="0" y="265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03006" y="1839467"/>
            <a:ext cx="126364" cy="212090"/>
          </a:xfrm>
          <a:custGeom>
            <a:avLst/>
            <a:gdLst/>
            <a:ahLst/>
            <a:cxnLst/>
            <a:rect l="l" t="t" r="r" b="b"/>
            <a:pathLst>
              <a:path w="126365" h="212089">
                <a:moveTo>
                  <a:pt x="0" y="0"/>
                </a:moveTo>
                <a:lnTo>
                  <a:pt x="25526" y="0"/>
                </a:lnTo>
                <a:lnTo>
                  <a:pt x="25526" y="123952"/>
                </a:lnTo>
                <a:lnTo>
                  <a:pt x="85725" y="59690"/>
                </a:lnTo>
                <a:lnTo>
                  <a:pt x="117601" y="59690"/>
                </a:lnTo>
                <a:lnTo>
                  <a:pt x="55118" y="123317"/>
                </a:lnTo>
                <a:lnTo>
                  <a:pt x="126111" y="211836"/>
                </a:lnTo>
                <a:lnTo>
                  <a:pt x="92455" y="211836"/>
                </a:lnTo>
                <a:lnTo>
                  <a:pt x="35687" y="138430"/>
                </a:lnTo>
                <a:lnTo>
                  <a:pt x="25526" y="148209"/>
                </a:lnTo>
                <a:lnTo>
                  <a:pt x="25526" y="211836"/>
                </a:lnTo>
                <a:lnTo>
                  <a:pt x="0" y="21183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84056" y="1838070"/>
            <a:ext cx="94615" cy="213360"/>
          </a:xfrm>
          <a:custGeom>
            <a:avLst/>
            <a:gdLst/>
            <a:ahLst/>
            <a:cxnLst/>
            <a:rect l="l" t="t" r="r" b="b"/>
            <a:pathLst>
              <a:path w="94615" h="213360">
                <a:moveTo>
                  <a:pt x="68325" y="0"/>
                </a:moveTo>
                <a:lnTo>
                  <a:pt x="73151" y="0"/>
                </a:lnTo>
                <a:lnTo>
                  <a:pt x="77724" y="253"/>
                </a:lnTo>
                <a:lnTo>
                  <a:pt x="82296" y="762"/>
                </a:lnTo>
                <a:lnTo>
                  <a:pt x="86741" y="1269"/>
                </a:lnTo>
                <a:lnTo>
                  <a:pt x="90932" y="1777"/>
                </a:lnTo>
                <a:lnTo>
                  <a:pt x="94615" y="2412"/>
                </a:lnTo>
                <a:lnTo>
                  <a:pt x="94615" y="25907"/>
                </a:lnTo>
                <a:lnTo>
                  <a:pt x="93345" y="25907"/>
                </a:lnTo>
                <a:lnTo>
                  <a:pt x="91059" y="25018"/>
                </a:lnTo>
                <a:lnTo>
                  <a:pt x="87757" y="24256"/>
                </a:lnTo>
                <a:lnTo>
                  <a:pt x="83439" y="23494"/>
                </a:lnTo>
                <a:lnTo>
                  <a:pt x="79248" y="22732"/>
                </a:lnTo>
                <a:lnTo>
                  <a:pt x="75438" y="22351"/>
                </a:lnTo>
                <a:lnTo>
                  <a:pt x="72009" y="22351"/>
                </a:lnTo>
                <a:lnTo>
                  <a:pt x="61214" y="22351"/>
                </a:lnTo>
                <a:lnTo>
                  <a:pt x="53594" y="24764"/>
                </a:lnTo>
                <a:lnTo>
                  <a:pt x="42037" y="56006"/>
                </a:lnTo>
                <a:lnTo>
                  <a:pt x="42037" y="61087"/>
                </a:lnTo>
                <a:lnTo>
                  <a:pt x="84454" y="61087"/>
                </a:lnTo>
                <a:lnTo>
                  <a:pt x="84454" y="82423"/>
                </a:lnTo>
                <a:lnTo>
                  <a:pt x="42925" y="82423"/>
                </a:lnTo>
                <a:lnTo>
                  <a:pt x="42925" y="213232"/>
                </a:lnTo>
                <a:lnTo>
                  <a:pt x="17272" y="213232"/>
                </a:lnTo>
                <a:lnTo>
                  <a:pt x="17272" y="82423"/>
                </a:lnTo>
                <a:lnTo>
                  <a:pt x="0" y="82423"/>
                </a:lnTo>
                <a:lnTo>
                  <a:pt x="0" y="61087"/>
                </a:lnTo>
                <a:lnTo>
                  <a:pt x="17272" y="61087"/>
                </a:lnTo>
                <a:lnTo>
                  <a:pt x="17272" y="56133"/>
                </a:lnTo>
                <a:lnTo>
                  <a:pt x="18103" y="43156"/>
                </a:lnTo>
                <a:lnTo>
                  <a:pt x="37840" y="7983"/>
                </a:lnTo>
                <a:lnTo>
                  <a:pt x="56751" y="883"/>
                </a:lnTo>
                <a:lnTo>
                  <a:pt x="6832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89177" y="2219705"/>
            <a:ext cx="683768" cy="2611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77466" y="2203704"/>
            <a:ext cx="767207" cy="2251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56814" y="2203704"/>
            <a:ext cx="1099312" cy="2251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8113" y="2643377"/>
            <a:ext cx="131152" cy="1501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04797" y="2572511"/>
            <a:ext cx="606679" cy="2251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67985" y="2588514"/>
            <a:ext cx="248697" cy="20916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85542" y="2572511"/>
            <a:ext cx="608203" cy="2251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42538" y="2577083"/>
            <a:ext cx="520700" cy="216535"/>
          </a:xfrm>
          <a:custGeom>
            <a:avLst/>
            <a:gdLst/>
            <a:ahLst/>
            <a:cxnLst/>
            <a:rect l="l" t="t" r="r" b="b"/>
            <a:pathLst>
              <a:path w="520700" h="216535">
                <a:moveTo>
                  <a:pt x="175513" y="55499"/>
                </a:moveTo>
                <a:lnTo>
                  <a:pt x="132133" y="67339"/>
                </a:lnTo>
                <a:lnTo>
                  <a:pt x="96202" y="101996"/>
                </a:lnTo>
                <a:lnTo>
                  <a:pt x="75197" y="153414"/>
                </a:lnTo>
                <a:lnTo>
                  <a:pt x="73392" y="169878"/>
                </a:lnTo>
                <a:lnTo>
                  <a:pt x="74384" y="182699"/>
                </a:lnTo>
                <a:lnTo>
                  <a:pt x="106326" y="214689"/>
                </a:lnTo>
                <a:lnTo>
                  <a:pt x="120903" y="216026"/>
                </a:lnTo>
                <a:lnTo>
                  <a:pt x="136001" y="214719"/>
                </a:lnTo>
                <a:lnTo>
                  <a:pt x="150431" y="210804"/>
                </a:lnTo>
                <a:lnTo>
                  <a:pt x="164195" y="204293"/>
                </a:lnTo>
                <a:lnTo>
                  <a:pt x="177291" y="195199"/>
                </a:lnTo>
                <a:lnTo>
                  <a:pt x="178482" y="194055"/>
                </a:lnTo>
                <a:lnTo>
                  <a:pt x="128397" y="194055"/>
                </a:lnTo>
                <a:lnTo>
                  <a:pt x="119278" y="193127"/>
                </a:lnTo>
                <a:lnTo>
                  <a:pt x="100615" y="161020"/>
                </a:lnTo>
                <a:lnTo>
                  <a:pt x="102544" y="149318"/>
                </a:lnTo>
                <a:lnTo>
                  <a:pt x="117935" y="110109"/>
                </a:lnTo>
                <a:lnTo>
                  <a:pt x="149018" y="81152"/>
                </a:lnTo>
                <a:lnTo>
                  <a:pt x="168021" y="77596"/>
                </a:lnTo>
                <a:lnTo>
                  <a:pt x="217918" y="77596"/>
                </a:lnTo>
                <a:lnTo>
                  <a:pt x="217550" y="76580"/>
                </a:lnTo>
                <a:lnTo>
                  <a:pt x="210696" y="67339"/>
                </a:lnTo>
                <a:lnTo>
                  <a:pt x="201390" y="60753"/>
                </a:lnTo>
                <a:lnTo>
                  <a:pt x="189654" y="56810"/>
                </a:lnTo>
                <a:lnTo>
                  <a:pt x="175513" y="55499"/>
                </a:lnTo>
                <a:close/>
              </a:path>
              <a:path w="520700" h="216535">
                <a:moveTo>
                  <a:pt x="365505" y="78612"/>
                </a:moveTo>
                <a:lnTo>
                  <a:pt x="314198" y="78612"/>
                </a:lnTo>
                <a:lnTo>
                  <a:pt x="318897" y="78993"/>
                </a:lnTo>
                <a:lnTo>
                  <a:pt x="323469" y="79628"/>
                </a:lnTo>
                <a:lnTo>
                  <a:pt x="338709" y="92328"/>
                </a:lnTo>
                <a:lnTo>
                  <a:pt x="339344" y="96012"/>
                </a:lnTo>
                <a:lnTo>
                  <a:pt x="338582" y="100837"/>
                </a:lnTo>
                <a:lnTo>
                  <a:pt x="336550" y="106806"/>
                </a:lnTo>
                <a:lnTo>
                  <a:pt x="334899" y="111760"/>
                </a:lnTo>
                <a:lnTo>
                  <a:pt x="296163" y="115062"/>
                </a:lnTo>
                <a:lnTo>
                  <a:pt x="255238" y="126734"/>
                </a:lnTo>
                <a:lnTo>
                  <a:pt x="226869" y="153114"/>
                </a:lnTo>
                <a:lnTo>
                  <a:pt x="216915" y="180975"/>
                </a:lnTo>
                <a:lnTo>
                  <a:pt x="217677" y="193293"/>
                </a:lnTo>
                <a:lnTo>
                  <a:pt x="233299" y="212470"/>
                </a:lnTo>
                <a:lnTo>
                  <a:pt x="238125" y="214883"/>
                </a:lnTo>
                <a:lnTo>
                  <a:pt x="243712" y="216026"/>
                </a:lnTo>
                <a:lnTo>
                  <a:pt x="257556" y="216026"/>
                </a:lnTo>
                <a:lnTo>
                  <a:pt x="263778" y="215391"/>
                </a:lnTo>
                <a:lnTo>
                  <a:pt x="273050" y="212851"/>
                </a:lnTo>
                <a:lnTo>
                  <a:pt x="278002" y="211074"/>
                </a:lnTo>
                <a:lnTo>
                  <a:pt x="283337" y="208661"/>
                </a:lnTo>
                <a:lnTo>
                  <a:pt x="287274" y="207010"/>
                </a:lnTo>
                <a:lnTo>
                  <a:pt x="291338" y="204850"/>
                </a:lnTo>
                <a:lnTo>
                  <a:pt x="295783" y="202056"/>
                </a:lnTo>
                <a:lnTo>
                  <a:pt x="303784" y="197230"/>
                </a:lnTo>
                <a:lnTo>
                  <a:pt x="306324" y="195579"/>
                </a:lnTo>
                <a:lnTo>
                  <a:pt x="331800" y="195579"/>
                </a:lnTo>
                <a:lnTo>
                  <a:pt x="332839" y="192531"/>
                </a:lnTo>
                <a:lnTo>
                  <a:pt x="257683" y="192531"/>
                </a:lnTo>
                <a:lnTo>
                  <a:pt x="251206" y="190245"/>
                </a:lnTo>
                <a:lnTo>
                  <a:pt x="247824" y="185697"/>
                </a:lnTo>
                <a:lnTo>
                  <a:pt x="244511" y="181403"/>
                </a:lnTo>
                <a:lnTo>
                  <a:pt x="244347" y="178036"/>
                </a:lnTo>
                <a:lnTo>
                  <a:pt x="244355" y="174370"/>
                </a:lnTo>
                <a:lnTo>
                  <a:pt x="247269" y="166115"/>
                </a:lnTo>
                <a:lnTo>
                  <a:pt x="249809" y="158368"/>
                </a:lnTo>
                <a:lnTo>
                  <a:pt x="286512" y="136651"/>
                </a:lnTo>
                <a:lnTo>
                  <a:pt x="327913" y="132206"/>
                </a:lnTo>
                <a:lnTo>
                  <a:pt x="353389" y="132206"/>
                </a:lnTo>
                <a:lnTo>
                  <a:pt x="361696" y="107823"/>
                </a:lnTo>
                <a:lnTo>
                  <a:pt x="364871" y="98298"/>
                </a:lnTo>
                <a:lnTo>
                  <a:pt x="366147" y="90868"/>
                </a:lnTo>
                <a:lnTo>
                  <a:pt x="366063" y="86619"/>
                </a:lnTo>
                <a:lnTo>
                  <a:pt x="365824" y="82758"/>
                </a:lnTo>
                <a:lnTo>
                  <a:pt x="365505" y="78612"/>
                </a:lnTo>
                <a:close/>
              </a:path>
              <a:path w="520700" h="216535">
                <a:moveTo>
                  <a:pt x="97662" y="0"/>
                </a:moveTo>
                <a:lnTo>
                  <a:pt x="72009" y="0"/>
                </a:lnTo>
                <a:lnTo>
                  <a:pt x="0" y="211836"/>
                </a:lnTo>
                <a:lnTo>
                  <a:pt x="25653" y="211836"/>
                </a:lnTo>
                <a:lnTo>
                  <a:pt x="97662" y="0"/>
                </a:lnTo>
                <a:close/>
              </a:path>
              <a:path w="520700" h="216535">
                <a:moveTo>
                  <a:pt x="331800" y="195579"/>
                </a:moveTo>
                <a:lnTo>
                  <a:pt x="306324" y="195579"/>
                </a:lnTo>
                <a:lnTo>
                  <a:pt x="300863" y="211836"/>
                </a:lnTo>
                <a:lnTo>
                  <a:pt x="326263" y="211836"/>
                </a:lnTo>
                <a:lnTo>
                  <a:pt x="331800" y="195579"/>
                </a:lnTo>
                <a:close/>
              </a:path>
              <a:path w="520700" h="216535">
                <a:moveTo>
                  <a:pt x="439420" y="59689"/>
                </a:moveTo>
                <a:lnTo>
                  <a:pt x="413892" y="59689"/>
                </a:lnTo>
                <a:lnTo>
                  <a:pt x="362203" y="211836"/>
                </a:lnTo>
                <a:lnTo>
                  <a:pt x="387731" y="211836"/>
                </a:lnTo>
                <a:lnTo>
                  <a:pt x="426338" y="98298"/>
                </a:lnTo>
                <a:lnTo>
                  <a:pt x="432577" y="94392"/>
                </a:lnTo>
                <a:lnTo>
                  <a:pt x="465709" y="79882"/>
                </a:lnTo>
                <a:lnTo>
                  <a:pt x="519989" y="79882"/>
                </a:lnTo>
                <a:lnTo>
                  <a:pt x="519900" y="78474"/>
                </a:lnTo>
                <a:lnTo>
                  <a:pt x="519267" y="76580"/>
                </a:lnTo>
                <a:lnTo>
                  <a:pt x="433704" y="76580"/>
                </a:lnTo>
                <a:lnTo>
                  <a:pt x="439420" y="59689"/>
                </a:lnTo>
                <a:close/>
              </a:path>
              <a:path w="520700" h="216535">
                <a:moveTo>
                  <a:pt x="519989" y="79882"/>
                </a:moveTo>
                <a:lnTo>
                  <a:pt x="478536" y="79882"/>
                </a:lnTo>
                <a:lnTo>
                  <a:pt x="483362" y="80771"/>
                </a:lnTo>
                <a:lnTo>
                  <a:pt x="489458" y="84581"/>
                </a:lnTo>
                <a:lnTo>
                  <a:pt x="491489" y="87375"/>
                </a:lnTo>
                <a:lnTo>
                  <a:pt x="492251" y="91186"/>
                </a:lnTo>
                <a:lnTo>
                  <a:pt x="492804" y="94392"/>
                </a:lnTo>
                <a:lnTo>
                  <a:pt x="492826" y="96012"/>
                </a:lnTo>
                <a:lnTo>
                  <a:pt x="492633" y="99694"/>
                </a:lnTo>
                <a:lnTo>
                  <a:pt x="491236" y="105663"/>
                </a:lnTo>
                <a:lnTo>
                  <a:pt x="489838" y="111760"/>
                </a:lnTo>
                <a:lnTo>
                  <a:pt x="487934" y="118237"/>
                </a:lnTo>
                <a:lnTo>
                  <a:pt x="485521" y="125221"/>
                </a:lnTo>
                <a:lnTo>
                  <a:pt x="456184" y="211836"/>
                </a:lnTo>
                <a:lnTo>
                  <a:pt x="481711" y="211836"/>
                </a:lnTo>
                <a:lnTo>
                  <a:pt x="515247" y="113125"/>
                </a:lnTo>
                <a:lnTo>
                  <a:pt x="518940" y="100064"/>
                </a:lnTo>
                <a:lnTo>
                  <a:pt x="519012" y="99694"/>
                </a:lnTo>
                <a:lnTo>
                  <a:pt x="520436" y="89026"/>
                </a:lnTo>
                <a:lnTo>
                  <a:pt x="520310" y="84962"/>
                </a:lnTo>
                <a:lnTo>
                  <a:pt x="519989" y="79882"/>
                </a:lnTo>
                <a:close/>
              </a:path>
              <a:path w="520700" h="216535">
                <a:moveTo>
                  <a:pt x="217918" y="77596"/>
                </a:moveTo>
                <a:lnTo>
                  <a:pt x="168021" y="77596"/>
                </a:lnTo>
                <a:lnTo>
                  <a:pt x="177065" y="78482"/>
                </a:lnTo>
                <a:lnTo>
                  <a:pt x="184372" y="81152"/>
                </a:lnTo>
                <a:lnTo>
                  <a:pt x="189916" y="85633"/>
                </a:lnTo>
                <a:lnTo>
                  <a:pt x="193675" y="91948"/>
                </a:lnTo>
                <a:lnTo>
                  <a:pt x="195540" y="99694"/>
                </a:lnTo>
                <a:lnTo>
                  <a:pt x="195595" y="110109"/>
                </a:lnTo>
                <a:lnTo>
                  <a:pt x="193585" y="122058"/>
                </a:lnTo>
                <a:lnTo>
                  <a:pt x="178212" y="161337"/>
                </a:lnTo>
                <a:lnTo>
                  <a:pt x="147177" y="190372"/>
                </a:lnTo>
                <a:lnTo>
                  <a:pt x="128397" y="194055"/>
                </a:lnTo>
                <a:lnTo>
                  <a:pt x="178482" y="194055"/>
                </a:lnTo>
                <a:lnTo>
                  <a:pt x="208688" y="153961"/>
                </a:lnTo>
                <a:lnTo>
                  <a:pt x="220979" y="117818"/>
                </a:lnTo>
                <a:lnTo>
                  <a:pt x="222873" y="101996"/>
                </a:lnTo>
                <a:lnTo>
                  <a:pt x="221741" y="88151"/>
                </a:lnTo>
                <a:lnTo>
                  <a:pt x="217918" y="77596"/>
                </a:lnTo>
                <a:close/>
              </a:path>
              <a:path w="520700" h="216535">
                <a:moveTo>
                  <a:pt x="353389" y="132206"/>
                </a:moveTo>
                <a:lnTo>
                  <a:pt x="327913" y="132206"/>
                </a:lnTo>
                <a:lnTo>
                  <a:pt x="313563" y="174370"/>
                </a:lnTo>
                <a:lnTo>
                  <a:pt x="307939" y="178036"/>
                </a:lnTo>
                <a:lnTo>
                  <a:pt x="275209" y="192531"/>
                </a:lnTo>
                <a:lnTo>
                  <a:pt x="332839" y="192531"/>
                </a:lnTo>
                <a:lnTo>
                  <a:pt x="353389" y="132206"/>
                </a:lnTo>
                <a:close/>
              </a:path>
              <a:path w="520700" h="216535">
                <a:moveTo>
                  <a:pt x="316991" y="56006"/>
                </a:moveTo>
                <a:lnTo>
                  <a:pt x="273431" y="61594"/>
                </a:lnTo>
                <a:lnTo>
                  <a:pt x="259334" y="89026"/>
                </a:lnTo>
                <a:lnTo>
                  <a:pt x="260858" y="89026"/>
                </a:lnTo>
                <a:lnTo>
                  <a:pt x="267668" y="86619"/>
                </a:lnTo>
                <a:lnTo>
                  <a:pt x="274383" y="84534"/>
                </a:lnTo>
                <a:lnTo>
                  <a:pt x="281003" y="82758"/>
                </a:lnTo>
                <a:lnTo>
                  <a:pt x="287527" y="81279"/>
                </a:lnTo>
                <a:lnTo>
                  <a:pt x="296037" y="79501"/>
                </a:lnTo>
                <a:lnTo>
                  <a:pt x="303275" y="78612"/>
                </a:lnTo>
                <a:lnTo>
                  <a:pt x="365505" y="78612"/>
                </a:lnTo>
                <a:lnTo>
                  <a:pt x="365378" y="76962"/>
                </a:lnTo>
                <a:lnTo>
                  <a:pt x="331247" y="56657"/>
                </a:lnTo>
                <a:lnTo>
                  <a:pt x="324465" y="56171"/>
                </a:lnTo>
                <a:lnTo>
                  <a:pt x="316991" y="56006"/>
                </a:lnTo>
                <a:close/>
              </a:path>
              <a:path w="520700" h="216535">
                <a:moveTo>
                  <a:pt x="487045" y="55499"/>
                </a:moveTo>
                <a:lnTo>
                  <a:pt x="448198" y="67627"/>
                </a:lnTo>
                <a:lnTo>
                  <a:pt x="433704" y="76580"/>
                </a:lnTo>
                <a:lnTo>
                  <a:pt x="519267" y="76580"/>
                </a:lnTo>
                <a:lnTo>
                  <a:pt x="487045" y="55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86759" y="2709291"/>
            <a:ext cx="83820" cy="60325"/>
          </a:xfrm>
          <a:custGeom>
            <a:avLst/>
            <a:gdLst/>
            <a:ahLst/>
            <a:cxnLst/>
            <a:rect l="l" t="t" r="r" b="b"/>
            <a:pathLst>
              <a:path w="83820" h="60325">
                <a:moveTo>
                  <a:pt x="83692" y="0"/>
                </a:moveTo>
                <a:lnTo>
                  <a:pt x="77469" y="508"/>
                </a:lnTo>
                <a:lnTo>
                  <a:pt x="69468" y="1270"/>
                </a:lnTo>
                <a:lnTo>
                  <a:pt x="59816" y="2159"/>
                </a:lnTo>
                <a:lnTo>
                  <a:pt x="50291" y="3175"/>
                </a:lnTo>
                <a:lnTo>
                  <a:pt x="42290" y="4445"/>
                </a:lnTo>
                <a:lnTo>
                  <a:pt x="35940" y="6223"/>
                </a:lnTo>
                <a:lnTo>
                  <a:pt x="28448" y="8255"/>
                </a:lnTo>
                <a:lnTo>
                  <a:pt x="3048" y="33909"/>
                </a:lnTo>
                <a:lnTo>
                  <a:pt x="0" y="42545"/>
                </a:lnTo>
                <a:lnTo>
                  <a:pt x="253" y="49149"/>
                </a:lnTo>
                <a:lnTo>
                  <a:pt x="3682" y="53594"/>
                </a:lnTo>
                <a:lnTo>
                  <a:pt x="6985" y="58038"/>
                </a:lnTo>
                <a:lnTo>
                  <a:pt x="13462" y="60325"/>
                </a:lnTo>
                <a:lnTo>
                  <a:pt x="22860" y="60325"/>
                </a:lnTo>
                <a:lnTo>
                  <a:pt x="30987" y="60325"/>
                </a:lnTo>
                <a:lnTo>
                  <a:pt x="69341" y="42163"/>
                </a:lnTo>
                <a:lnTo>
                  <a:pt x="8369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43153" y="2654680"/>
            <a:ext cx="95250" cy="116839"/>
          </a:xfrm>
          <a:custGeom>
            <a:avLst/>
            <a:gdLst/>
            <a:ahLst/>
            <a:cxnLst/>
            <a:rect l="l" t="t" r="r" b="b"/>
            <a:pathLst>
              <a:path w="95250" h="116839">
                <a:moveTo>
                  <a:pt x="67405" y="0"/>
                </a:moveTo>
                <a:lnTo>
                  <a:pt x="31591" y="14351"/>
                </a:lnTo>
                <a:lnTo>
                  <a:pt x="5810" y="58293"/>
                </a:lnTo>
                <a:lnTo>
                  <a:pt x="0" y="83423"/>
                </a:lnTo>
                <a:lnTo>
                  <a:pt x="23" y="93386"/>
                </a:lnTo>
                <a:lnTo>
                  <a:pt x="27781" y="116459"/>
                </a:lnTo>
                <a:lnTo>
                  <a:pt x="37427" y="115534"/>
                </a:lnTo>
                <a:lnTo>
                  <a:pt x="70814" y="93708"/>
                </a:lnTo>
                <a:lnTo>
                  <a:pt x="88995" y="58293"/>
                </a:lnTo>
                <a:lnTo>
                  <a:pt x="95013" y="22467"/>
                </a:lnTo>
                <a:lnTo>
                  <a:pt x="93059" y="14351"/>
                </a:lnTo>
                <a:lnTo>
                  <a:pt x="89300" y="8036"/>
                </a:lnTo>
                <a:lnTo>
                  <a:pt x="83756" y="3555"/>
                </a:lnTo>
                <a:lnTo>
                  <a:pt x="76450" y="885"/>
                </a:lnTo>
                <a:lnTo>
                  <a:pt x="6740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59453" y="2633091"/>
            <a:ext cx="149860" cy="160020"/>
          </a:xfrm>
          <a:custGeom>
            <a:avLst/>
            <a:gdLst/>
            <a:ahLst/>
            <a:cxnLst/>
            <a:rect l="l" t="t" r="r" b="b"/>
            <a:pathLst>
              <a:path w="149860" h="160019">
                <a:moveTo>
                  <a:pt x="100075" y="0"/>
                </a:moveTo>
                <a:lnTo>
                  <a:pt x="137795" y="7112"/>
                </a:lnTo>
                <a:lnTo>
                  <a:pt x="141986" y="11303"/>
                </a:lnTo>
                <a:lnTo>
                  <a:pt x="146176" y="15494"/>
                </a:lnTo>
                <a:lnTo>
                  <a:pt x="148462" y="20955"/>
                </a:lnTo>
                <a:lnTo>
                  <a:pt x="148971" y="27559"/>
                </a:lnTo>
                <a:lnTo>
                  <a:pt x="149351" y="34162"/>
                </a:lnTo>
                <a:lnTo>
                  <a:pt x="147955" y="42291"/>
                </a:lnTo>
                <a:lnTo>
                  <a:pt x="144780" y="51816"/>
                </a:lnTo>
                <a:lnTo>
                  <a:pt x="109347" y="155829"/>
                </a:lnTo>
                <a:lnTo>
                  <a:pt x="83947" y="155829"/>
                </a:lnTo>
                <a:lnTo>
                  <a:pt x="89408" y="139573"/>
                </a:lnTo>
                <a:lnTo>
                  <a:pt x="86868" y="141224"/>
                </a:lnTo>
                <a:lnTo>
                  <a:pt x="83312" y="143383"/>
                </a:lnTo>
                <a:lnTo>
                  <a:pt x="78867" y="146050"/>
                </a:lnTo>
                <a:lnTo>
                  <a:pt x="74422" y="148844"/>
                </a:lnTo>
                <a:lnTo>
                  <a:pt x="70358" y="151003"/>
                </a:lnTo>
                <a:lnTo>
                  <a:pt x="66421" y="152654"/>
                </a:lnTo>
                <a:lnTo>
                  <a:pt x="61087" y="155067"/>
                </a:lnTo>
                <a:lnTo>
                  <a:pt x="56134" y="156845"/>
                </a:lnTo>
                <a:lnTo>
                  <a:pt x="51435" y="158114"/>
                </a:lnTo>
                <a:lnTo>
                  <a:pt x="46862" y="159385"/>
                </a:lnTo>
                <a:lnTo>
                  <a:pt x="40640" y="160020"/>
                </a:lnTo>
                <a:lnTo>
                  <a:pt x="33020" y="160020"/>
                </a:lnTo>
                <a:lnTo>
                  <a:pt x="26797" y="160020"/>
                </a:lnTo>
                <a:lnTo>
                  <a:pt x="21209" y="158876"/>
                </a:lnTo>
                <a:lnTo>
                  <a:pt x="16383" y="156463"/>
                </a:lnTo>
                <a:lnTo>
                  <a:pt x="11557" y="154178"/>
                </a:lnTo>
                <a:lnTo>
                  <a:pt x="381" y="131063"/>
                </a:lnTo>
                <a:lnTo>
                  <a:pt x="0" y="124968"/>
                </a:lnTo>
                <a:lnTo>
                  <a:pt x="19176" y="84836"/>
                </a:lnTo>
                <a:lnTo>
                  <a:pt x="53851" y="64466"/>
                </a:lnTo>
                <a:lnTo>
                  <a:pt x="97996" y="57118"/>
                </a:lnTo>
                <a:lnTo>
                  <a:pt x="117983" y="55753"/>
                </a:lnTo>
                <a:lnTo>
                  <a:pt x="119634" y="50800"/>
                </a:lnTo>
                <a:lnTo>
                  <a:pt x="121666" y="44831"/>
                </a:lnTo>
                <a:lnTo>
                  <a:pt x="122428" y="40005"/>
                </a:lnTo>
                <a:lnTo>
                  <a:pt x="121793" y="36322"/>
                </a:lnTo>
                <a:lnTo>
                  <a:pt x="121285" y="32638"/>
                </a:lnTo>
                <a:lnTo>
                  <a:pt x="97282" y="22606"/>
                </a:lnTo>
                <a:lnTo>
                  <a:pt x="92329" y="22606"/>
                </a:lnTo>
                <a:lnTo>
                  <a:pt x="86360" y="22606"/>
                </a:lnTo>
                <a:lnTo>
                  <a:pt x="43942" y="33020"/>
                </a:lnTo>
                <a:lnTo>
                  <a:pt x="42418" y="33020"/>
                </a:lnTo>
                <a:lnTo>
                  <a:pt x="73151" y="2539"/>
                </a:lnTo>
                <a:lnTo>
                  <a:pt x="93547" y="164"/>
                </a:lnTo>
                <a:lnTo>
                  <a:pt x="10007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04741" y="2632582"/>
            <a:ext cx="158750" cy="156845"/>
          </a:xfrm>
          <a:custGeom>
            <a:avLst/>
            <a:gdLst/>
            <a:ahLst/>
            <a:cxnLst/>
            <a:rect l="l" t="t" r="r" b="b"/>
            <a:pathLst>
              <a:path w="158750" h="156844">
                <a:moveTo>
                  <a:pt x="124841" y="0"/>
                </a:moveTo>
                <a:lnTo>
                  <a:pt x="157696" y="22975"/>
                </a:lnTo>
                <a:lnTo>
                  <a:pt x="158321" y="32861"/>
                </a:lnTo>
                <a:lnTo>
                  <a:pt x="156779" y="44414"/>
                </a:lnTo>
                <a:lnTo>
                  <a:pt x="153035" y="57657"/>
                </a:lnTo>
                <a:lnTo>
                  <a:pt x="119507" y="156337"/>
                </a:lnTo>
                <a:lnTo>
                  <a:pt x="93980" y="156337"/>
                </a:lnTo>
                <a:lnTo>
                  <a:pt x="123317" y="69722"/>
                </a:lnTo>
                <a:lnTo>
                  <a:pt x="125730" y="62737"/>
                </a:lnTo>
                <a:lnTo>
                  <a:pt x="127635" y="56261"/>
                </a:lnTo>
                <a:lnTo>
                  <a:pt x="129032" y="50164"/>
                </a:lnTo>
                <a:lnTo>
                  <a:pt x="130429" y="44195"/>
                </a:lnTo>
                <a:lnTo>
                  <a:pt x="130683" y="39369"/>
                </a:lnTo>
                <a:lnTo>
                  <a:pt x="130048" y="35687"/>
                </a:lnTo>
                <a:lnTo>
                  <a:pt x="129286" y="31876"/>
                </a:lnTo>
                <a:lnTo>
                  <a:pt x="127254" y="29082"/>
                </a:lnTo>
                <a:lnTo>
                  <a:pt x="124206" y="27177"/>
                </a:lnTo>
                <a:lnTo>
                  <a:pt x="121158" y="25272"/>
                </a:lnTo>
                <a:lnTo>
                  <a:pt x="116332" y="24383"/>
                </a:lnTo>
                <a:lnTo>
                  <a:pt x="109855" y="24383"/>
                </a:lnTo>
                <a:lnTo>
                  <a:pt x="103505" y="24383"/>
                </a:lnTo>
                <a:lnTo>
                  <a:pt x="64135" y="42799"/>
                </a:lnTo>
                <a:lnTo>
                  <a:pt x="25527" y="156337"/>
                </a:lnTo>
                <a:lnTo>
                  <a:pt x="0" y="156337"/>
                </a:lnTo>
                <a:lnTo>
                  <a:pt x="51688" y="4190"/>
                </a:lnTo>
                <a:lnTo>
                  <a:pt x="77216" y="4190"/>
                </a:lnTo>
                <a:lnTo>
                  <a:pt x="71500" y="21081"/>
                </a:lnTo>
                <a:lnTo>
                  <a:pt x="78884" y="16319"/>
                </a:lnTo>
                <a:lnTo>
                  <a:pt x="118621" y="335"/>
                </a:lnTo>
                <a:lnTo>
                  <a:pt x="124841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15864" y="2632582"/>
            <a:ext cx="149860" cy="160655"/>
          </a:xfrm>
          <a:custGeom>
            <a:avLst/>
            <a:gdLst/>
            <a:ahLst/>
            <a:cxnLst/>
            <a:rect l="l" t="t" r="r" b="b"/>
            <a:pathLst>
              <a:path w="149860" h="160655">
                <a:moveTo>
                  <a:pt x="102187" y="0"/>
                </a:moveTo>
                <a:lnTo>
                  <a:pt x="144224" y="21081"/>
                </a:lnTo>
                <a:lnTo>
                  <a:pt x="149558" y="46402"/>
                </a:lnTo>
                <a:lnTo>
                  <a:pt x="147653" y="62319"/>
                </a:lnTo>
                <a:lnTo>
                  <a:pt x="135362" y="98462"/>
                </a:lnTo>
                <a:lnTo>
                  <a:pt x="103965" y="139700"/>
                </a:lnTo>
                <a:lnTo>
                  <a:pt x="62674" y="159220"/>
                </a:lnTo>
                <a:lnTo>
                  <a:pt x="47577" y="160527"/>
                </a:lnTo>
                <a:lnTo>
                  <a:pt x="33000" y="159190"/>
                </a:lnTo>
                <a:lnTo>
                  <a:pt x="1057" y="127200"/>
                </a:lnTo>
                <a:lnTo>
                  <a:pt x="0" y="113522"/>
                </a:lnTo>
                <a:lnTo>
                  <a:pt x="1871" y="97915"/>
                </a:lnTo>
                <a:lnTo>
                  <a:pt x="22875" y="46497"/>
                </a:lnTo>
                <a:lnTo>
                  <a:pt x="58806" y="11840"/>
                </a:lnTo>
                <a:lnTo>
                  <a:pt x="102187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42538" y="2577083"/>
            <a:ext cx="97790" cy="212090"/>
          </a:xfrm>
          <a:custGeom>
            <a:avLst/>
            <a:gdLst/>
            <a:ahLst/>
            <a:cxnLst/>
            <a:rect l="l" t="t" r="r" b="b"/>
            <a:pathLst>
              <a:path w="97789" h="212089">
                <a:moveTo>
                  <a:pt x="72009" y="0"/>
                </a:moveTo>
                <a:lnTo>
                  <a:pt x="97662" y="0"/>
                </a:lnTo>
                <a:lnTo>
                  <a:pt x="25653" y="211836"/>
                </a:lnTo>
                <a:lnTo>
                  <a:pt x="0" y="211836"/>
                </a:lnTo>
                <a:lnTo>
                  <a:pt x="72009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24984" y="2588514"/>
            <a:ext cx="683767" cy="2611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08346" y="2572511"/>
            <a:ext cx="430403" cy="22517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33389" y="2580258"/>
            <a:ext cx="773684" cy="27089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99554" y="2628010"/>
            <a:ext cx="581406" cy="2231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81568" y="2572511"/>
            <a:ext cx="694435" cy="27711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4257" y="2939923"/>
            <a:ext cx="1504569" cy="22656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8422" y="3742563"/>
            <a:ext cx="154482" cy="16027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1209" y="3678935"/>
            <a:ext cx="2914297" cy="2786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00932" y="3687953"/>
            <a:ext cx="645033" cy="26962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55439" y="3691254"/>
            <a:ext cx="649605" cy="208279"/>
          </a:xfrm>
          <a:custGeom>
            <a:avLst/>
            <a:gdLst/>
            <a:ahLst/>
            <a:cxnLst/>
            <a:rect l="l" t="t" r="r" b="b"/>
            <a:pathLst>
              <a:path w="649604" h="208279">
                <a:moveTo>
                  <a:pt x="171323" y="51943"/>
                </a:moveTo>
                <a:lnTo>
                  <a:pt x="145669" y="51943"/>
                </a:lnTo>
                <a:lnTo>
                  <a:pt x="112140" y="150749"/>
                </a:lnTo>
                <a:lnTo>
                  <a:pt x="106807" y="184023"/>
                </a:lnTo>
                <a:lnTo>
                  <a:pt x="108203" y="189992"/>
                </a:lnTo>
                <a:lnTo>
                  <a:pt x="111070" y="194818"/>
                </a:lnTo>
                <a:lnTo>
                  <a:pt x="113664" y="199390"/>
                </a:lnTo>
                <a:lnTo>
                  <a:pt x="117601" y="202819"/>
                </a:lnTo>
                <a:lnTo>
                  <a:pt x="122809" y="205105"/>
                </a:lnTo>
                <a:lnTo>
                  <a:pt x="127888" y="207264"/>
                </a:lnTo>
                <a:lnTo>
                  <a:pt x="133731" y="208280"/>
                </a:lnTo>
                <a:lnTo>
                  <a:pt x="140335" y="208280"/>
                </a:lnTo>
                <a:lnTo>
                  <a:pt x="179101" y="196310"/>
                </a:lnTo>
                <a:lnTo>
                  <a:pt x="193675" y="187198"/>
                </a:lnTo>
                <a:lnTo>
                  <a:pt x="219352" y="187198"/>
                </a:lnTo>
                <a:lnTo>
                  <a:pt x="220474" y="183896"/>
                </a:lnTo>
                <a:lnTo>
                  <a:pt x="148589" y="183896"/>
                </a:lnTo>
                <a:lnTo>
                  <a:pt x="143763" y="183007"/>
                </a:lnTo>
                <a:lnTo>
                  <a:pt x="140843" y="181229"/>
                </a:lnTo>
                <a:lnTo>
                  <a:pt x="137795" y="179451"/>
                </a:lnTo>
                <a:lnTo>
                  <a:pt x="136016" y="176530"/>
                </a:lnTo>
                <a:lnTo>
                  <a:pt x="134616" y="169292"/>
                </a:lnTo>
                <a:lnTo>
                  <a:pt x="134694" y="164925"/>
                </a:lnTo>
                <a:lnTo>
                  <a:pt x="134747" y="163957"/>
                </a:lnTo>
                <a:lnTo>
                  <a:pt x="135889" y="158623"/>
                </a:lnTo>
                <a:lnTo>
                  <a:pt x="137160" y="153416"/>
                </a:lnTo>
                <a:lnTo>
                  <a:pt x="139064" y="146685"/>
                </a:lnTo>
                <a:lnTo>
                  <a:pt x="141859" y="138557"/>
                </a:lnTo>
                <a:lnTo>
                  <a:pt x="171323" y="51943"/>
                </a:lnTo>
                <a:close/>
              </a:path>
              <a:path w="649604" h="208279">
                <a:moveTo>
                  <a:pt x="555625" y="70866"/>
                </a:moveTo>
                <a:lnTo>
                  <a:pt x="504316" y="70866"/>
                </a:lnTo>
                <a:lnTo>
                  <a:pt x="509015" y="71247"/>
                </a:lnTo>
                <a:lnTo>
                  <a:pt x="513588" y="71882"/>
                </a:lnTo>
                <a:lnTo>
                  <a:pt x="528827" y="84582"/>
                </a:lnTo>
                <a:lnTo>
                  <a:pt x="529463" y="88265"/>
                </a:lnTo>
                <a:lnTo>
                  <a:pt x="528701" y="93091"/>
                </a:lnTo>
                <a:lnTo>
                  <a:pt x="526669" y="99060"/>
                </a:lnTo>
                <a:lnTo>
                  <a:pt x="525018" y="104013"/>
                </a:lnTo>
                <a:lnTo>
                  <a:pt x="486283" y="107315"/>
                </a:lnTo>
                <a:lnTo>
                  <a:pt x="445357" y="118987"/>
                </a:lnTo>
                <a:lnTo>
                  <a:pt x="416988" y="145367"/>
                </a:lnTo>
                <a:lnTo>
                  <a:pt x="407061" y="173656"/>
                </a:lnTo>
                <a:lnTo>
                  <a:pt x="407797" y="185547"/>
                </a:lnTo>
                <a:lnTo>
                  <a:pt x="423418" y="204724"/>
                </a:lnTo>
                <a:lnTo>
                  <a:pt x="428244" y="207137"/>
                </a:lnTo>
                <a:lnTo>
                  <a:pt x="433832" y="208280"/>
                </a:lnTo>
                <a:lnTo>
                  <a:pt x="447675" y="208280"/>
                </a:lnTo>
                <a:lnTo>
                  <a:pt x="453898" y="207645"/>
                </a:lnTo>
                <a:lnTo>
                  <a:pt x="463169" y="205105"/>
                </a:lnTo>
                <a:lnTo>
                  <a:pt x="468122" y="203327"/>
                </a:lnTo>
                <a:lnTo>
                  <a:pt x="473456" y="200914"/>
                </a:lnTo>
                <a:lnTo>
                  <a:pt x="477393" y="199263"/>
                </a:lnTo>
                <a:lnTo>
                  <a:pt x="481457" y="197104"/>
                </a:lnTo>
                <a:lnTo>
                  <a:pt x="485901" y="194310"/>
                </a:lnTo>
                <a:lnTo>
                  <a:pt x="493902" y="189484"/>
                </a:lnTo>
                <a:lnTo>
                  <a:pt x="496443" y="187833"/>
                </a:lnTo>
                <a:lnTo>
                  <a:pt x="521919" y="187833"/>
                </a:lnTo>
                <a:lnTo>
                  <a:pt x="522958" y="184785"/>
                </a:lnTo>
                <a:lnTo>
                  <a:pt x="447801" y="184785"/>
                </a:lnTo>
                <a:lnTo>
                  <a:pt x="441325" y="182499"/>
                </a:lnTo>
                <a:lnTo>
                  <a:pt x="438023" y="178054"/>
                </a:lnTo>
                <a:lnTo>
                  <a:pt x="434630" y="173656"/>
                </a:lnTo>
                <a:lnTo>
                  <a:pt x="434559" y="172704"/>
                </a:lnTo>
                <a:lnTo>
                  <a:pt x="434466" y="170289"/>
                </a:lnTo>
                <a:lnTo>
                  <a:pt x="434474" y="166624"/>
                </a:lnTo>
                <a:lnTo>
                  <a:pt x="437474" y="158105"/>
                </a:lnTo>
                <a:lnTo>
                  <a:pt x="439927" y="150622"/>
                </a:lnTo>
                <a:lnTo>
                  <a:pt x="476631" y="128905"/>
                </a:lnTo>
                <a:lnTo>
                  <a:pt x="518033" y="124460"/>
                </a:lnTo>
                <a:lnTo>
                  <a:pt x="543508" y="124460"/>
                </a:lnTo>
                <a:lnTo>
                  <a:pt x="551814" y="100076"/>
                </a:lnTo>
                <a:lnTo>
                  <a:pt x="554989" y="90551"/>
                </a:lnTo>
                <a:lnTo>
                  <a:pt x="556266" y="83121"/>
                </a:lnTo>
                <a:lnTo>
                  <a:pt x="556182" y="78872"/>
                </a:lnTo>
                <a:lnTo>
                  <a:pt x="555943" y="75011"/>
                </a:lnTo>
                <a:lnTo>
                  <a:pt x="555625" y="70866"/>
                </a:lnTo>
                <a:close/>
              </a:path>
              <a:path w="649604" h="208279">
                <a:moveTo>
                  <a:pt x="95123" y="25273"/>
                </a:moveTo>
                <a:lnTo>
                  <a:pt x="68199" y="25273"/>
                </a:lnTo>
                <a:lnTo>
                  <a:pt x="7365" y="204089"/>
                </a:lnTo>
                <a:lnTo>
                  <a:pt x="34289" y="204089"/>
                </a:lnTo>
                <a:lnTo>
                  <a:pt x="95123" y="25273"/>
                </a:lnTo>
                <a:close/>
              </a:path>
              <a:path w="649604" h="208279">
                <a:moveTo>
                  <a:pt x="219352" y="187198"/>
                </a:moveTo>
                <a:lnTo>
                  <a:pt x="193675" y="187198"/>
                </a:lnTo>
                <a:lnTo>
                  <a:pt x="187960" y="204089"/>
                </a:lnTo>
                <a:lnTo>
                  <a:pt x="213613" y="204089"/>
                </a:lnTo>
                <a:lnTo>
                  <a:pt x="219352" y="187198"/>
                </a:lnTo>
                <a:close/>
              </a:path>
              <a:path w="649604" h="208279">
                <a:moveTo>
                  <a:pt x="327787" y="51943"/>
                </a:moveTo>
                <a:lnTo>
                  <a:pt x="302260" y="51943"/>
                </a:lnTo>
                <a:lnTo>
                  <a:pt x="250571" y="204089"/>
                </a:lnTo>
                <a:lnTo>
                  <a:pt x="276098" y="204089"/>
                </a:lnTo>
                <a:lnTo>
                  <a:pt x="314706" y="90551"/>
                </a:lnTo>
                <a:lnTo>
                  <a:pt x="320944" y="86645"/>
                </a:lnTo>
                <a:lnTo>
                  <a:pt x="354075" y="72136"/>
                </a:lnTo>
                <a:lnTo>
                  <a:pt x="408356" y="72136"/>
                </a:lnTo>
                <a:lnTo>
                  <a:pt x="408267" y="70727"/>
                </a:lnTo>
                <a:lnTo>
                  <a:pt x="407634" y="68834"/>
                </a:lnTo>
                <a:lnTo>
                  <a:pt x="322072" y="68834"/>
                </a:lnTo>
                <a:lnTo>
                  <a:pt x="327787" y="51943"/>
                </a:lnTo>
                <a:close/>
              </a:path>
              <a:path w="649604" h="208279">
                <a:moveTo>
                  <a:pt x="408356" y="72136"/>
                </a:moveTo>
                <a:lnTo>
                  <a:pt x="366902" y="72136"/>
                </a:lnTo>
                <a:lnTo>
                  <a:pt x="371728" y="73025"/>
                </a:lnTo>
                <a:lnTo>
                  <a:pt x="377825" y="76835"/>
                </a:lnTo>
                <a:lnTo>
                  <a:pt x="379857" y="79629"/>
                </a:lnTo>
                <a:lnTo>
                  <a:pt x="380619" y="83439"/>
                </a:lnTo>
                <a:lnTo>
                  <a:pt x="381171" y="86645"/>
                </a:lnTo>
                <a:lnTo>
                  <a:pt x="381193" y="88265"/>
                </a:lnTo>
                <a:lnTo>
                  <a:pt x="381073" y="90551"/>
                </a:lnTo>
                <a:lnTo>
                  <a:pt x="380948" y="92166"/>
                </a:lnTo>
                <a:lnTo>
                  <a:pt x="379602" y="97917"/>
                </a:lnTo>
                <a:lnTo>
                  <a:pt x="378206" y="104013"/>
                </a:lnTo>
                <a:lnTo>
                  <a:pt x="376300" y="110490"/>
                </a:lnTo>
                <a:lnTo>
                  <a:pt x="373888" y="117475"/>
                </a:lnTo>
                <a:lnTo>
                  <a:pt x="344550" y="204089"/>
                </a:lnTo>
                <a:lnTo>
                  <a:pt x="370077" y="204089"/>
                </a:lnTo>
                <a:lnTo>
                  <a:pt x="403614" y="105378"/>
                </a:lnTo>
                <a:lnTo>
                  <a:pt x="407350" y="92166"/>
                </a:lnTo>
                <a:lnTo>
                  <a:pt x="408803" y="81280"/>
                </a:lnTo>
                <a:lnTo>
                  <a:pt x="408677" y="77216"/>
                </a:lnTo>
                <a:lnTo>
                  <a:pt x="408356" y="72136"/>
                </a:lnTo>
                <a:close/>
              </a:path>
              <a:path w="649604" h="208279">
                <a:moveTo>
                  <a:pt x="521919" y="187833"/>
                </a:moveTo>
                <a:lnTo>
                  <a:pt x="496443" y="187833"/>
                </a:lnTo>
                <a:lnTo>
                  <a:pt x="490982" y="204089"/>
                </a:lnTo>
                <a:lnTo>
                  <a:pt x="516382" y="204089"/>
                </a:lnTo>
                <a:lnTo>
                  <a:pt x="521919" y="187833"/>
                </a:lnTo>
                <a:close/>
              </a:path>
              <a:path w="649604" h="208279">
                <a:moveTo>
                  <a:pt x="630174" y="51943"/>
                </a:moveTo>
                <a:lnTo>
                  <a:pt x="604520" y="51943"/>
                </a:lnTo>
                <a:lnTo>
                  <a:pt x="552831" y="204089"/>
                </a:lnTo>
                <a:lnTo>
                  <a:pt x="578485" y="204089"/>
                </a:lnTo>
                <a:lnTo>
                  <a:pt x="630174" y="51943"/>
                </a:lnTo>
                <a:close/>
              </a:path>
              <a:path w="649604" h="208279">
                <a:moveTo>
                  <a:pt x="543508" y="124460"/>
                </a:moveTo>
                <a:lnTo>
                  <a:pt x="518033" y="124460"/>
                </a:lnTo>
                <a:lnTo>
                  <a:pt x="503682" y="166624"/>
                </a:lnTo>
                <a:lnTo>
                  <a:pt x="498058" y="170289"/>
                </a:lnTo>
                <a:lnTo>
                  <a:pt x="465327" y="184785"/>
                </a:lnTo>
                <a:lnTo>
                  <a:pt x="522958" y="184785"/>
                </a:lnTo>
                <a:lnTo>
                  <a:pt x="543508" y="124460"/>
                </a:lnTo>
                <a:close/>
              </a:path>
              <a:path w="649604" h="208279">
                <a:moveTo>
                  <a:pt x="265302" y="51943"/>
                </a:moveTo>
                <a:lnTo>
                  <a:pt x="239649" y="51943"/>
                </a:lnTo>
                <a:lnTo>
                  <a:pt x="201040" y="165608"/>
                </a:lnTo>
                <a:lnTo>
                  <a:pt x="195256" y="169292"/>
                </a:lnTo>
                <a:lnTo>
                  <a:pt x="161544" y="183896"/>
                </a:lnTo>
                <a:lnTo>
                  <a:pt x="220474" y="183896"/>
                </a:lnTo>
                <a:lnTo>
                  <a:pt x="265302" y="51943"/>
                </a:lnTo>
                <a:close/>
              </a:path>
              <a:path w="649604" h="208279">
                <a:moveTo>
                  <a:pt x="507111" y="48260"/>
                </a:moveTo>
                <a:lnTo>
                  <a:pt x="463550" y="53848"/>
                </a:lnTo>
                <a:lnTo>
                  <a:pt x="449452" y="81280"/>
                </a:lnTo>
                <a:lnTo>
                  <a:pt x="450976" y="81280"/>
                </a:lnTo>
                <a:lnTo>
                  <a:pt x="457787" y="78872"/>
                </a:lnTo>
                <a:lnTo>
                  <a:pt x="464502" y="76787"/>
                </a:lnTo>
                <a:lnTo>
                  <a:pt x="471122" y="75011"/>
                </a:lnTo>
                <a:lnTo>
                  <a:pt x="477647" y="73533"/>
                </a:lnTo>
                <a:lnTo>
                  <a:pt x="486156" y="71755"/>
                </a:lnTo>
                <a:lnTo>
                  <a:pt x="493395" y="70866"/>
                </a:lnTo>
                <a:lnTo>
                  <a:pt x="555625" y="70866"/>
                </a:lnTo>
                <a:lnTo>
                  <a:pt x="555498" y="69215"/>
                </a:lnTo>
                <a:lnTo>
                  <a:pt x="521366" y="48910"/>
                </a:lnTo>
                <a:lnTo>
                  <a:pt x="514584" y="48424"/>
                </a:lnTo>
                <a:lnTo>
                  <a:pt x="507111" y="48260"/>
                </a:lnTo>
                <a:close/>
              </a:path>
              <a:path w="649604" h="208279">
                <a:moveTo>
                  <a:pt x="375412" y="47752"/>
                </a:moveTo>
                <a:lnTo>
                  <a:pt x="336565" y="59880"/>
                </a:lnTo>
                <a:lnTo>
                  <a:pt x="322072" y="68834"/>
                </a:lnTo>
                <a:lnTo>
                  <a:pt x="407634" y="68834"/>
                </a:lnTo>
                <a:lnTo>
                  <a:pt x="375412" y="47752"/>
                </a:lnTo>
                <a:close/>
              </a:path>
              <a:path w="649604" h="208279">
                <a:moveTo>
                  <a:pt x="649605" y="0"/>
                </a:moveTo>
                <a:lnTo>
                  <a:pt x="620395" y="0"/>
                </a:lnTo>
                <a:lnTo>
                  <a:pt x="611377" y="26543"/>
                </a:lnTo>
                <a:lnTo>
                  <a:pt x="640588" y="26543"/>
                </a:lnTo>
                <a:lnTo>
                  <a:pt x="649605" y="0"/>
                </a:lnTo>
                <a:close/>
              </a:path>
              <a:path w="649604" h="208279">
                <a:moveTo>
                  <a:pt x="171323" y="1270"/>
                </a:moveTo>
                <a:lnTo>
                  <a:pt x="8255" y="1270"/>
                </a:lnTo>
                <a:lnTo>
                  <a:pt x="0" y="25273"/>
                </a:lnTo>
                <a:lnTo>
                  <a:pt x="163195" y="25273"/>
                </a:lnTo>
                <a:lnTo>
                  <a:pt x="171323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89778" y="3815715"/>
            <a:ext cx="83820" cy="60325"/>
          </a:xfrm>
          <a:custGeom>
            <a:avLst/>
            <a:gdLst/>
            <a:ahLst/>
            <a:cxnLst/>
            <a:rect l="l" t="t" r="r" b="b"/>
            <a:pathLst>
              <a:path w="83820" h="60325">
                <a:moveTo>
                  <a:pt x="83693" y="0"/>
                </a:moveTo>
                <a:lnTo>
                  <a:pt x="77470" y="508"/>
                </a:lnTo>
                <a:lnTo>
                  <a:pt x="69469" y="1270"/>
                </a:lnTo>
                <a:lnTo>
                  <a:pt x="59817" y="2159"/>
                </a:lnTo>
                <a:lnTo>
                  <a:pt x="50292" y="3175"/>
                </a:lnTo>
                <a:lnTo>
                  <a:pt x="42291" y="4445"/>
                </a:lnTo>
                <a:lnTo>
                  <a:pt x="35941" y="6223"/>
                </a:lnTo>
                <a:lnTo>
                  <a:pt x="28448" y="8255"/>
                </a:lnTo>
                <a:lnTo>
                  <a:pt x="3048" y="33909"/>
                </a:lnTo>
                <a:lnTo>
                  <a:pt x="0" y="42545"/>
                </a:lnTo>
                <a:lnTo>
                  <a:pt x="254" y="49149"/>
                </a:lnTo>
                <a:lnTo>
                  <a:pt x="3683" y="53593"/>
                </a:lnTo>
                <a:lnTo>
                  <a:pt x="6985" y="58039"/>
                </a:lnTo>
                <a:lnTo>
                  <a:pt x="13462" y="60325"/>
                </a:lnTo>
                <a:lnTo>
                  <a:pt x="22860" y="60325"/>
                </a:lnTo>
                <a:lnTo>
                  <a:pt x="30987" y="60325"/>
                </a:lnTo>
                <a:lnTo>
                  <a:pt x="69342" y="42164"/>
                </a:lnTo>
                <a:lnTo>
                  <a:pt x="83693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08270" y="3743197"/>
            <a:ext cx="77470" cy="152400"/>
          </a:xfrm>
          <a:custGeom>
            <a:avLst/>
            <a:gdLst/>
            <a:ahLst/>
            <a:cxnLst/>
            <a:rect l="l" t="t" r="r" b="b"/>
            <a:pathLst>
              <a:path w="77470" h="152400">
                <a:moveTo>
                  <a:pt x="51688" y="0"/>
                </a:moveTo>
                <a:lnTo>
                  <a:pt x="77342" y="0"/>
                </a:lnTo>
                <a:lnTo>
                  <a:pt x="25653" y="152145"/>
                </a:lnTo>
                <a:lnTo>
                  <a:pt x="0" y="152145"/>
                </a:lnTo>
                <a:lnTo>
                  <a:pt x="5168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62246" y="3743197"/>
            <a:ext cx="158750" cy="156845"/>
          </a:xfrm>
          <a:custGeom>
            <a:avLst/>
            <a:gdLst/>
            <a:ahLst/>
            <a:cxnLst/>
            <a:rect l="l" t="t" r="r" b="b"/>
            <a:pathLst>
              <a:path w="158750" h="156845">
                <a:moveTo>
                  <a:pt x="38862" y="0"/>
                </a:moveTo>
                <a:lnTo>
                  <a:pt x="64515" y="0"/>
                </a:lnTo>
                <a:lnTo>
                  <a:pt x="35051" y="86613"/>
                </a:lnTo>
                <a:lnTo>
                  <a:pt x="32257" y="94741"/>
                </a:lnTo>
                <a:lnTo>
                  <a:pt x="30352" y="101472"/>
                </a:lnTo>
                <a:lnTo>
                  <a:pt x="29082" y="106679"/>
                </a:lnTo>
                <a:lnTo>
                  <a:pt x="27939" y="112013"/>
                </a:lnTo>
                <a:lnTo>
                  <a:pt x="27686" y="116712"/>
                </a:lnTo>
                <a:lnTo>
                  <a:pt x="28448" y="120650"/>
                </a:lnTo>
                <a:lnTo>
                  <a:pt x="29209" y="124587"/>
                </a:lnTo>
                <a:lnTo>
                  <a:pt x="30987" y="127507"/>
                </a:lnTo>
                <a:lnTo>
                  <a:pt x="34036" y="129285"/>
                </a:lnTo>
                <a:lnTo>
                  <a:pt x="36956" y="131063"/>
                </a:lnTo>
                <a:lnTo>
                  <a:pt x="41782" y="131952"/>
                </a:lnTo>
                <a:lnTo>
                  <a:pt x="48513" y="131952"/>
                </a:lnTo>
                <a:lnTo>
                  <a:pt x="54737" y="131952"/>
                </a:lnTo>
                <a:lnTo>
                  <a:pt x="94233" y="113664"/>
                </a:lnTo>
                <a:lnTo>
                  <a:pt x="132841" y="0"/>
                </a:lnTo>
                <a:lnTo>
                  <a:pt x="158495" y="0"/>
                </a:lnTo>
                <a:lnTo>
                  <a:pt x="106806" y="152145"/>
                </a:lnTo>
                <a:lnTo>
                  <a:pt x="81152" y="152145"/>
                </a:lnTo>
                <a:lnTo>
                  <a:pt x="86867" y="135254"/>
                </a:lnTo>
                <a:lnTo>
                  <a:pt x="79414" y="140108"/>
                </a:lnTo>
                <a:lnTo>
                  <a:pt x="40052" y="156003"/>
                </a:lnTo>
                <a:lnTo>
                  <a:pt x="33527" y="156337"/>
                </a:lnTo>
                <a:lnTo>
                  <a:pt x="26924" y="156337"/>
                </a:lnTo>
                <a:lnTo>
                  <a:pt x="4190" y="142747"/>
                </a:lnTo>
                <a:lnTo>
                  <a:pt x="1396" y="138049"/>
                </a:lnTo>
                <a:lnTo>
                  <a:pt x="0" y="132079"/>
                </a:lnTo>
                <a:lnTo>
                  <a:pt x="126" y="124968"/>
                </a:lnTo>
                <a:lnTo>
                  <a:pt x="458" y="119254"/>
                </a:lnTo>
                <a:lnTo>
                  <a:pt x="1444" y="112982"/>
                </a:lnTo>
                <a:lnTo>
                  <a:pt x="3073" y="106162"/>
                </a:lnTo>
                <a:lnTo>
                  <a:pt x="5333" y="98806"/>
                </a:lnTo>
                <a:lnTo>
                  <a:pt x="388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62473" y="3739515"/>
            <a:ext cx="149860" cy="160020"/>
          </a:xfrm>
          <a:custGeom>
            <a:avLst/>
            <a:gdLst/>
            <a:ahLst/>
            <a:cxnLst/>
            <a:rect l="l" t="t" r="r" b="b"/>
            <a:pathLst>
              <a:path w="149860" h="160020">
                <a:moveTo>
                  <a:pt x="100075" y="0"/>
                </a:moveTo>
                <a:lnTo>
                  <a:pt x="137795" y="7112"/>
                </a:lnTo>
                <a:lnTo>
                  <a:pt x="141986" y="11303"/>
                </a:lnTo>
                <a:lnTo>
                  <a:pt x="146176" y="15493"/>
                </a:lnTo>
                <a:lnTo>
                  <a:pt x="148462" y="20955"/>
                </a:lnTo>
                <a:lnTo>
                  <a:pt x="148971" y="27559"/>
                </a:lnTo>
                <a:lnTo>
                  <a:pt x="149351" y="34162"/>
                </a:lnTo>
                <a:lnTo>
                  <a:pt x="147954" y="42291"/>
                </a:lnTo>
                <a:lnTo>
                  <a:pt x="144779" y="51816"/>
                </a:lnTo>
                <a:lnTo>
                  <a:pt x="109347" y="155829"/>
                </a:lnTo>
                <a:lnTo>
                  <a:pt x="83947" y="155829"/>
                </a:lnTo>
                <a:lnTo>
                  <a:pt x="89408" y="139573"/>
                </a:lnTo>
                <a:lnTo>
                  <a:pt x="86867" y="141224"/>
                </a:lnTo>
                <a:lnTo>
                  <a:pt x="83312" y="143383"/>
                </a:lnTo>
                <a:lnTo>
                  <a:pt x="78866" y="146050"/>
                </a:lnTo>
                <a:lnTo>
                  <a:pt x="74422" y="148844"/>
                </a:lnTo>
                <a:lnTo>
                  <a:pt x="70358" y="151003"/>
                </a:lnTo>
                <a:lnTo>
                  <a:pt x="66421" y="152654"/>
                </a:lnTo>
                <a:lnTo>
                  <a:pt x="61087" y="155067"/>
                </a:lnTo>
                <a:lnTo>
                  <a:pt x="56134" y="156845"/>
                </a:lnTo>
                <a:lnTo>
                  <a:pt x="51435" y="158115"/>
                </a:lnTo>
                <a:lnTo>
                  <a:pt x="46862" y="159385"/>
                </a:lnTo>
                <a:lnTo>
                  <a:pt x="40639" y="160020"/>
                </a:lnTo>
                <a:lnTo>
                  <a:pt x="33020" y="160020"/>
                </a:lnTo>
                <a:lnTo>
                  <a:pt x="26797" y="160020"/>
                </a:lnTo>
                <a:lnTo>
                  <a:pt x="21209" y="158877"/>
                </a:lnTo>
                <a:lnTo>
                  <a:pt x="16383" y="156464"/>
                </a:lnTo>
                <a:lnTo>
                  <a:pt x="11556" y="154178"/>
                </a:lnTo>
                <a:lnTo>
                  <a:pt x="380" y="131064"/>
                </a:lnTo>
                <a:lnTo>
                  <a:pt x="0" y="124968"/>
                </a:lnTo>
                <a:lnTo>
                  <a:pt x="19176" y="84836"/>
                </a:lnTo>
                <a:lnTo>
                  <a:pt x="53851" y="64466"/>
                </a:lnTo>
                <a:lnTo>
                  <a:pt x="97996" y="57118"/>
                </a:lnTo>
                <a:lnTo>
                  <a:pt x="117983" y="55753"/>
                </a:lnTo>
                <a:lnTo>
                  <a:pt x="119634" y="50800"/>
                </a:lnTo>
                <a:lnTo>
                  <a:pt x="121665" y="44831"/>
                </a:lnTo>
                <a:lnTo>
                  <a:pt x="122427" y="40005"/>
                </a:lnTo>
                <a:lnTo>
                  <a:pt x="121792" y="36322"/>
                </a:lnTo>
                <a:lnTo>
                  <a:pt x="121285" y="32639"/>
                </a:lnTo>
                <a:lnTo>
                  <a:pt x="119634" y="29845"/>
                </a:lnTo>
                <a:lnTo>
                  <a:pt x="117093" y="27812"/>
                </a:lnTo>
                <a:lnTo>
                  <a:pt x="114553" y="25781"/>
                </a:lnTo>
                <a:lnTo>
                  <a:pt x="110998" y="24384"/>
                </a:lnTo>
                <a:lnTo>
                  <a:pt x="106552" y="23622"/>
                </a:lnTo>
                <a:lnTo>
                  <a:pt x="101980" y="22987"/>
                </a:lnTo>
                <a:lnTo>
                  <a:pt x="97281" y="22606"/>
                </a:lnTo>
                <a:lnTo>
                  <a:pt x="92328" y="22606"/>
                </a:lnTo>
                <a:lnTo>
                  <a:pt x="86360" y="22606"/>
                </a:lnTo>
                <a:lnTo>
                  <a:pt x="43941" y="33020"/>
                </a:lnTo>
                <a:lnTo>
                  <a:pt x="42417" y="33020"/>
                </a:lnTo>
                <a:lnTo>
                  <a:pt x="73151" y="2540"/>
                </a:lnTo>
                <a:lnTo>
                  <a:pt x="93547" y="164"/>
                </a:lnTo>
                <a:lnTo>
                  <a:pt x="10007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06009" y="3739007"/>
            <a:ext cx="158750" cy="156845"/>
          </a:xfrm>
          <a:custGeom>
            <a:avLst/>
            <a:gdLst/>
            <a:ahLst/>
            <a:cxnLst/>
            <a:rect l="l" t="t" r="r" b="b"/>
            <a:pathLst>
              <a:path w="158750" h="156845">
                <a:moveTo>
                  <a:pt x="124840" y="0"/>
                </a:moveTo>
                <a:lnTo>
                  <a:pt x="157696" y="22975"/>
                </a:lnTo>
                <a:lnTo>
                  <a:pt x="158321" y="32861"/>
                </a:lnTo>
                <a:lnTo>
                  <a:pt x="156779" y="44414"/>
                </a:lnTo>
                <a:lnTo>
                  <a:pt x="153035" y="57658"/>
                </a:lnTo>
                <a:lnTo>
                  <a:pt x="119506" y="156337"/>
                </a:lnTo>
                <a:lnTo>
                  <a:pt x="93979" y="156337"/>
                </a:lnTo>
                <a:lnTo>
                  <a:pt x="123316" y="69723"/>
                </a:lnTo>
                <a:lnTo>
                  <a:pt x="125729" y="62738"/>
                </a:lnTo>
                <a:lnTo>
                  <a:pt x="127635" y="56261"/>
                </a:lnTo>
                <a:lnTo>
                  <a:pt x="129031" y="50165"/>
                </a:lnTo>
                <a:lnTo>
                  <a:pt x="130428" y="44196"/>
                </a:lnTo>
                <a:lnTo>
                  <a:pt x="130682" y="39370"/>
                </a:lnTo>
                <a:lnTo>
                  <a:pt x="130048" y="35687"/>
                </a:lnTo>
                <a:lnTo>
                  <a:pt x="129286" y="31877"/>
                </a:lnTo>
                <a:lnTo>
                  <a:pt x="127253" y="29083"/>
                </a:lnTo>
                <a:lnTo>
                  <a:pt x="124205" y="27178"/>
                </a:lnTo>
                <a:lnTo>
                  <a:pt x="121157" y="25273"/>
                </a:lnTo>
                <a:lnTo>
                  <a:pt x="116331" y="24384"/>
                </a:lnTo>
                <a:lnTo>
                  <a:pt x="109854" y="24384"/>
                </a:lnTo>
                <a:lnTo>
                  <a:pt x="103504" y="24384"/>
                </a:lnTo>
                <a:lnTo>
                  <a:pt x="64135" y="42799"/>
                </a:lnTo>
                <a:lnTo>
                  <a:pt x="25526" y="156337"/>
                </a:lnTo>
                <a:lnTo>
                  <a:pt x="0" y="156337"/>
                </a:lnTo>
                <a:lnTo>
                  <a:pt x="51688" y="4191"/>
                </a:lnTo>
                <a:lnTo>
                  <a:pt x="77215" y="4191"/>
                </a:lnTo>
                <a:lnTo>
                  <a:pt x="71500" y="21082"/>
                </a:lnTo>
                <a:lnTo>
                  <a:pt x="78884" y="16319"/>
                </a:lnTo>
                <a:lnTo>
                  <a:pt x="118621" y="335"/>
                </a:lnTo>
                <a:lnTo>
                  <a:pt x="12484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55439" y="3692525"/>
            <a:ext cx="171450" cy="203200"/>
          </a:xfrm>
          <a:custGeom>
            <a:avLst/>
            <a:gdLst/>
            <a:ahLst/>
            <a:cxnLst/>
            <a:rect l="l" t="t" r="r" b="b"/>
            <a:pathLst>
              <a:path w="171450" h="203200">
                <a:moveTo>
                  <a:pt x="8255" y="0"/>
                </a:moveTo>
                <a:lnTo>
                  <a:pt x="171323" y="0"/>
                </a:lnTo>
                <a:lnTo>
                  <a:pt x="163195" y="24002"/>
                </a:lnTo>
                <a:lnTo>
                  <a:pt x="95123" y="24002"/>
                </a:lnTo>
                <a:lnTo>
                  <a:pt x="34289" y="202819"/>
                </a:lnTo>
                <a:lnTo>
                  <a:pt x="7365" y="202819"/>
                </a:lnTo>
                <a:lnTo>
                  <a:pt x="68199" y="24002"/>
                </a:lnTo>
                <a:lnTo>
                  <a:pt x="0" y="24002"/>
                </a:lnTo>
                <a:lnTo>
                  <a:pt x="825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66816" y="3691254"/>
            <a:ext cx="38735" cy="26670"/>
          </a:xfrm>
          <a:custGeom>
            <a:avLst/>
            <a:gdLst/>
            <a:ahLst/>
            <a:cxnLst/>
            <a:rect l="l" t="t" r="r" b="b"/>
            <a:pathLst>
              <a:path w="38735" h="26670">
                <a:moveTo>
                  <a:pt x="9017" y="0"/>
                </a:moveTo>
                <a:lnTo>
                  <a:pt x="38227" y="0"/>
                </a:lnTo>
                <a:lnTo>
                  <a:pt x="29210" y="26543"/>
                </a:lnTo>
                <a:lnTo>
                  <a:pt x="0" y="26543"/>
                </a:lnTo>
                <a:lnTo>
                  <a:pt x="9017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66025" y="4118609"/>
            <a:ext cx="131152" cy="1501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63217" y="4047744"/>
            <a:ext cx="1172083" cy="22517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41092" y="4047744"/>
            <a:ext cx="1089025" cy="27863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45305" y="4047744"/>
            <a:ext cx="661289" cy="22517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04639" y="4103242"/>
            <a:ext cx="584581" cy="22313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93233" y="4047744"/>
            <a:ext cx="895096" cy="27863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05041" y="4047744"/>
            <a:ext cx="1715135" cy="27863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30920" y="4052315"/>
            <a:ext cx="411480" cy="215900"/>
          </a:xfrm>
          <a:custGeom>
            <a:avLst/>
            <a:gdLst/>
            <a:ahLst/>
            <a:cxnLst/>
            <a:rect l="l" t="t" r="r" b="b"/>
            <a:pathLst>
              <a:path w="411479" h="215900">
                <a:moveTo>
                  <a:pt x="207899" y="55498"/>
                </a:moveTo>
                <a:lnTo>
                  <a:pt x="198500" y="55498"/>
                </a:lnTo>
                <a:lnTo>
                  <a:pt x="183413" y="56895"/>
                </a:lnTo>
                <a:lnTo>
                  <a:pt x="147574" y="77469"/>
                </a:lnTo>
                <a:lnTo>
                  <a:pt x="129232" y="119028"/>
                </a:lnTo>
                <a:lnTo>
                  <a:pt x="128015" y="136651"/>
                </a:lnTo>
                <a:lnTo>
                  <a:pt x="129276" y="154439"/>
                </a:lnTo>
                <a:lnTo>
                  <a:pt x="148081" y="194944"/>
                </a:lnTo>
                <a:lnTo>
                  <a:pt x="187426" y="214108"/>
                </a:lnTo>
                <a:lnTo>
                  <a:pt x="204597" y="215391"/>
                </a:lnTo>
                <a:lnTo>
                  <a:pt x="210693" y="215391"/>
                </a:lnTo>
                <a:lnTo>
                  <a:pt x="215900" y="215010"/>
                </a:lnTo>
                <a:lnTo>
                  <a:pt x="219963" y="214248"/>
                </a:lnTo>
                <a:lnTo>
                  <a:pt x="223900" y="213613"/>
                </a:lnTo>
                <a:lnTo>
                  <a:pt x="253619" y="203707"/>
                </a:lnTo>
                <a:lnTo>
                  <a:pt x="256539" y="202564"/>
                </a:lnTo>
                <a:lnTo>
                  <a:pt x="256539" y="193039"/>
                </a:lnTo>
                <a:lnTo>
                  <a:pt x="204343" y="193039"/>
                </a:lnTo>
                <a:lnTo>
                  <a:pt x="193174" y="192160"/>
                </a:lnTo>
                <a:lnTo>
                  <a:pt x="157384" y="161845"/>
                </a:lnTo>
                <a:lnTo>
                  <a:pt x="154050" y="138429"/>
                </a:lnTo>
                <a:lnTo>
                  <a:pt x="259460" y="138429"/>
                </a:lnTo>
                <a:lnTo>
                  <a:pt x="259460" y="124586"/>
                </a:lnTo>
                <a:lnTo>
                  <a:pt x="259289" y="118871"/>
                </a:lnTo>
                <a:lnTo>
                  <a:pt x="154050" y="118871"/>
                </a:lnTo>
                <a:lnTo>
                  <a:pt x="154558" y="112394"/>
                </a:lnTo>
                <a:lnTo>
                  <a:pt x="179577" y="79628"/>
                </a:lnTo>
                <a:lnTo>
                  <a:pt x="190119" y="76580"/>
                </a:lnTo>
                <a:lnTo>
                  <a:pt x="246487" y="76580"/>
                </a:lnTo>
                <a:lnTo>
                  <a:pt x="237108" y="66547"/>
                </a:lnTo>
                <a:lnTo>
                  <a:pt x="230758" y="62356"/>
                </a:lnTo>
                <a:lnTo>
                  <a:pt x="223520" y="59562"/>
                </a:lnTo>
                <a:lnTo>
                  <a:pt x="216280" y="56895"/>
                </a:lnTo>
                <a:lnTo>
                  <a:pt x="207899" y="55498"/>
                </a:lnTo>
                <a:close/>
              </a:path>
              <a:path w="411479" h="215900">
                <a:moveTo>
                  <a:pt x="256539" y="174624"/>
                </a:moveTo>
                <a:lnTo>
                  <a:pt x="255143" y="174624"/>
                </a:lnTo>
                <a:lnTo>
                  <a:pt x="252983" y="176402"/>
                </a:lnTo>
                <a:lnTo>
                  <a:pt x="250444" y="178180"/>
                </a:lnTo>
                <a:lnTo>
                  <a:pt x="247142" y="180212"/>
                </a:lnTo>
                <a:lnTo>
                  <a:pt x="243967" y="182117"/>
                </a:lnTo>
                <a:lnTo>
                  <a:pt x="240156" y="184149"/>
                </a:lnTo>
                <a:lnTo>
                  <a:pt x="235457" y="186181"/>
                </a:lnTo>
                <a:lnTo>
                  <a:pt x="231139" y="188213"/>
                </a:lnTo>
                <a:lnTo>
                  <a:pt x="226313" y="189864"/>
                </a:lnTo>
                <a:lnTo>
                  <a:pt x="215392" y="192404"/>
                </a:lnTo>
                <a:lnTo>
                  <a:pt x="209930" y="193039"/>
                </a:lnTo>
                <a:lnTo>
                  <a:pt x="256539" y="193039"/>
                </a:lnTo>
                <a:lnTo>
                  <a:pt x="256539" y="174624"/>
                </a:lnTo>
                <a:close/>
              </a:path>
              <a:path w="411479" h="215900">
                <a:moveTo>
                  <a:pt x="246487" y="76580"/>
                </a:moveTo>
                <a:lnTo>
                  <a:pt x="203834" y="76580"/>
                </a:lnTo>
                <a:lnTo>
                  <a:pt x="209676" y="77596"/>
                </a:lnTo>
                <a:lnTo>
                  <a:pt x="214375" y="79628"/>
                </a:lnTo>
                <a:lnTo>
                  <a:pt x="218948" y="81660"/>
                </a:lnTo>
                <a:lnTo>
                  <a:pt x="222884" y="84454"/>
                </a:lnTo>
                <a:lnTo>
                  <a:pt x="225805" y="88264"/>
                </a:lnTo>
                <a:lnTo>
                  <a:pt x="228600" y="91820"/>
                </a:lnTo>
                <a:lnTo>
                  <a:pt x="230631" y="96011"/>
                </a:lnTo>
                <a:lnTo>
                  <a:pt x="232028" y="100964"/>
                </a:lnTo>
                <a:lnTo>
                  <a:pt x="233552" y="105917"/>
                </a:lnTo>
                <a:lnTo>
                  <a:pt x="234314" y="111886"/>
                </a:lnTo>
                <a:lnTo>
                  <a:pt x="234569" y="118871"/>
                </a:lnTo>
                <a:lnTo>
                  <a:pt x="259289" y="118871"/>
                </a:lnTo>
                <a:lnTo>
                  <a:pt x="248030" y="78231"/>
                </a:lnTo>
                <a:lnTo>
                  <a:pt x="246487" y="76580"/>
                </a:lnTo>
                <a:close/>
              </a:path>
              <a:path w="411479" h="215900">
                <a:moveTo>
                  <a:pt x="79375" y="56133"/>
                </a:moveTo>
                <a:lnTo>
                  <a:pt x="70993" y="56133"/>
                </a:lnTo>
                <a:lnTo>
                  <a:pt x="63416" y="56487"/>
                </a:lnTo>
                <a:lnTo>
                  <a:pt x="24572" y="72167"/>
                </a:lnTo>
                <a:lnTo>
                  <a:pt x="3053" y="109013"/>
                </a:lnTo>
                <a:lnTo>
                  <a:pt x="0" y="136016"/>
                </a:lnTo>
                <a:lnTo>
                  <a:pt x="331" y="145780"/>
                </a:lnTo>
                <a:lnTo>
                  <a:pt x="11414" y="184673"/>
                </a:lnTo>
                <a:lnTo>
                  <a:pt x="42290" y="210438"/>
                </a:lnTo>
                <a:lnTo>
                  <a:pt x="70993" y="215264"/>
                </a:lnTo>
                <a:lnTo>
                  <a:pt x="76453" y="215264"/>
                </a:lnTo>
                <a:lnTo>
                  <a:pt x="80899" y="214883"/>
                </a:lnTo>
                <a:lnTo>
                  <a:pt x="84327" y="214248"/>
                </a:lnTo>
                <a:lnTo>
                  <a:pt x="91694" y="212597"/>
                </a:lnTo>
                <a:lnTo>
                  <a:pt x="96011" y="211327"/>
                </a:lnTo>
                <a:lnTo>
                  <a:pt x="99186" y="210438"/>
                </a:lnTo>
                <a:lnTo>
                  <a:pt x="102615" y="209168"/>
                </a:lnTo>
                <a:lnTo>
                  <a:pt x="113410" y="204469"/>
                </a:lnTo>
                <a:lnTo>
                  <a:pt x="115950" y="203199"/>
                </a:lnTo>
                <a:lnTo>
                  <a:pt x="115950" y="193039"/>
                </a:lnTo>
                <a:lnTo>
                  <a:pt x="70611" y="193039"/>
                </a:lnTo>
                <a:lnTo>
                  <a:pt x="60801" y="192109"/>
                </a:lnTo>
                <a:lnTo>
                  <a:pt x="29479" y="159988"/>
                </a:lnTo>
                <a:lnTo>
                  <a:pt x="26543" y="136016"/>
                </a:lnTo>
                <a:lnTo>
                  <a:pt x="27303" y="123011"/>
                </a:lnTo>
                <a:lnTo>
                  <a:pt x="45162" y="86877"/>
                </a:lnTo>
                <a:lnTo>
                  <a:pt x="70611" y="78358"/>
                </a:lnTo>
                <a:lnTo>
                  <a:pt x="115950" y="78358"/>
                </a:lnTo>
                <a:lnTo>
                  <a:pt x="115950" y="67944"/>
                </a:lnTo>
                <a:lnTo>
                  <a:pt x="109854" y="64769"/>
                </a:lnTo>
                <a:lnTo>
                  <a:pt x="102870" y="62102"/>
                </a:lnTo>
                <a:lnTo>
                  <a:pt x="95123" y="59689"/>
                </a:lnTo>
                <a:lnTo>
                  <a:pt x="87375" y="57403"/>
                </a:lnTo>
                <a:lnTo>
                  <a:pt x="79375" y="56133"/>
                </a:lnTo>
                <a:close/>
              </a:path>
              <a:path w="411479" h="215900">
                <a:moveTo>
                  <a:pt x="115950" y="174497"/>
                </a:moveTo>
                <a:lnTo>
                  <a:pt x="114426" y="174497"/>
                </a:lnTo>
                <a:lnTo>
                  <a:pt x="108584" y="179958"/>
                </a:lnTo>
                <a:lnTo>
                  <a:pt x="101980" y="184403"/>
                </a:lnTo>
                <a:lnTo>
                  <a:pt x="86868" y="191261"/>
                </a:lnTo>
                <a:lnTo>
                  <a:pt x="78867" y="193039"/>
                </a:lnTo>
                <a:lnTo>
                  <a:pt x="115950" y="193039"/>
                </a:lnTo>
                <a:lnTo>
                  <a:pt x="115950" y="174497"/>
                </a:lnTo>
                <a:close/>
              </a:path>
              <a:path w="411479" h="215900">
                <a:moveTo>
                  <a:pt x="115950" y="78358"/>
                </a:moveTo>
                <a:lnTo>
                  <a:pt x="75056" y="78358"/>
                </a:lnTo>
                <a:lnTo>
                  <a:pt x="79628" y="79120"/>
                </a:lnTo>
                <a:lnTo>
                  <a:pt x="84454" y="80390"/>
                </a:lnTo>
                <a:lnTo>
                  <a:pt x="89280" y="81787"/>
                </a:lnTo>
                <a:lnTo>
                  <a:pt x="93472" y="83311"/>
                </a:lnTo>
                <a:lnTo>
                  <a:pt x="97027" y="85216"/>
                </a:lnTo>
                <a:lnTo>
                  <a:pt x="101092" y="87248"/>
                </a:lnTo>
                <a:lnTo>
                  <a:pt x="104521" y="89280"/>
                </a:lnTo>
                <a:lnTo>
                  <a:pt x="107442" y="91312"/>
                </a:lnTo>
                <a:lnTo>
                  <a:pt x="112649" y="95122"/>
                </a:lnTo>
                <a:lnTo>
                  <a:pt x="114426" y="96646"/>
                </a:lnTo>
                <a:lnTo>
                  <a:pt x="115950" y="96646"/>
                </a:lnTo>
                <a:lnTo>
                  <a:pt x="115950" y="78358"/>
                </a:lnTo>
                <a:close/>
              </a:path>
              <a:path w="411479" h="215900">
                <a:moveTo>
                  <a:pt x="310387" y="0"/>
                </a:moveTo>
                <a:lnTo>
                  <a:pt x="284860" y="0"/>
                </a:lnTo>
                <a:lnTo>
                  <a:pt x="284860" y="211835"/>
                </a:lnTo>
                <a:lnTo>
                  <a:pt x="310387" y="211835"/>
                </a:lnTo>
                <a:lnTo>
                  <a:pt x="310387" y="148208"/>
                </a:lnTo>
                <a:lnTo>
                  <a:pt x="320548" y="138429"/>
                </a:lnTo>
                <a:lnTo>
                  <a:pt x="352099" y="138429"/>
                </a:lnTo>
                <a:lnTo>
                  <a:pt x="340488" y="123951"/>
                </a:lnTo>
                <a:lnTo>
                  <a:pt x="310387" y="123951"/>
                </a:lnTo>
                <a:lnTo>
                  <a:pt x="310387" y="0"/>
                </a:lnTo>
                <a:close/>
              </a:path>
              <a:path w="411479" h="215900">
                <a:moveTo>
                  <a:pt x="352099" y="138429"/>
                </a:moveTo>
                <a:lnTo>
                  <a:pt x="320548" y="138429"/>
                </a:lnTo>
                <a:lnTo>
                  <a:pt x="377317" y="211835"/>
                </a:lnTo>
                <a:lnTo>
                  <a:pt x="410972" y="211835"/>
                </a:lnTo>
                <a:lnTo>
                  <a:pt x="352099" y="138429"/>
                </a:lnTo>
                <a:close/>
              </a:path>
              <a:path w="411479" h="215900">
                <a:moveTo>
                  <a:pt x="402462" y="59689"/>
                </a:moveTo>
                <a:lnTo>
                  <a:pt x="370585" y="59689"/>
                </a:lnTo>
                <a:lnTo>
                  <a:pt x="310387" y="123951"/>
                </a:lnTo>
                <a:lnTo>
                  <a:pt x="340488" y="123951"/>
                </a:lnTo>
                <a:lnTo>
                  <a:pt x="339978" y="123316"/>
                </a:lnTo>
                <a:lnTo>
                  <a:pt x="402462" y="59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26348" y="4047744"/>
            <a:ext cx="420116" cy="2245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66025" y="4563617"/>
            <a:ext cx="131152" cy="1501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63217" y="4501769"/>
            <a:ext cx="1347343" cy="26809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39110" y="4508753"/>
            <a:ext cx="523875" cy="20916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03217" y="4492752"/>
            <a:ext cx="1181735" cy="27711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17946" y="4497323"/>
            <a:ext cx="493395" cy="216535"/>
          </a:xfrm>
          <a:custGeom>
            <a:avLst/>
            <a:gdLst/>
            <a:ahLst/>
            <a:cxnLst/>
            <a:rect l="l" t="t" r="r" b="b"/>
            <a:pathLst>
              <a:path w="493395" h="216535">
                <a:moveTo>
                  <a:pt x="68072" y="55499"/>
                </a:moveTo>
                <a:lnTo>
                  <a:pt x="28870" y="67339"/>
                </a:lnTo>
                <a:lnTo>
                  <a:pt x="4683" y="101996"/>
                </a:lnTo>
                <a:lnTo>
                  <a:pt x="0" y="135889"/>
                </a:lnTo>
                <a:lnTo>
                  <a:pt x="1141" y="153414"/>
                </a:lnTo>
                <a:lnTo>
                  <a:pt x="18161" y="194437"/>
                </a:lnTo>
                <a:lnTo>
                  <a:pt x="53093" y="214689"/>
                </a:lnTo>
                <a:lnTo>
                  <a:pt x="68072" y="216026"/>
                </a:lnTo>
                <a:lnTo>
                  <a:pt x="82718" y="214719"/>
                </a:lnTo>
                <a:lnTo>
                  <a:pt x="95805" y="210804"/>
                </a:lnTo>
                <a:lnTo>
                  <a:pt x="107344" y="204293"/>
                </a:lnTo>
                <a:lnTo>
                  <a:pt x="117348" y="195199"/>
                </a:lnTo>
                <a:lnTo>
                  <a:pt x="118152" y="194056"/>
                </a:lnTo>
                <a:lnTo>
                  <a:pt x="68072" y="194056"/>
                </a:lnTo>
                <a:lnTo>
                  <a:pt x="58642" y="193127"/>
                </a:lnTo>
                <a:lnTo>
                  <a:pt x="29146" y="161020"/>
                </a:lnTo>
                <a:lnTo>
                  <a:pt x="26415" y="135889"/>
                </a:lnTo>
                <a:lnTo>
                  <a:pt x="27102" y="122058"/>
                </a:lnTo>
                <a:lnTo>
                  <a:pt x="43211" y="85633"/>
                </a:lnTo>
                <a:lnTo>
                  <a:pt x="68072" y="77596"/>
                </a:lnTo>
                <a:lnTo>
                  <a:pt x="118063" y="77596"/>
                </a:lnTo>
                <a:lnTo>
                  <a:pt x="117348" y="76581"/>
                </a:lnTo>
                <a:lnTo>
                  <a:pt x="107344" y="67339"/>
                </a:lnTo>
                <a:lnTo>
                  <a:pt x="95805" y="60753"/>
                </a:lnTo>
                <a:lnTo>
                  <a:pt x="82718" y="56810"/>
                </a:lnTo>
                <a:lnTo>
                  <a:pt x="68072" y="55499"/>
                </a:lnTo>
                <a:close/>
              </a:path>
              <a:path w="493395" h="216535">
                <a:moveTo>
                  <a:pt x="118063" y="77596"/>
                </a:moveTo>
                <a:lnTo>
                  <a:pt x="68072" y="77596"/>
                </a:lnTo>
                <a:lnTo>
                  <a:pt x="77481" y="78482"/>
                </a:lnTo>
                <a:lnTo>
                  <a:pt x="85725" y="81153"/>
                </a:lnTo>
                <a:lnTo>
                  <a:pt x="108807" y="122058"/>
                </a:lnTo>
                <a:lnTo>
                  <a:pt x="109474" y="135889"/>
                </a:lnTo>
                <a:lnTo>
                  <a:pt x="108805" y="149536"/>
                </a:lnTo>
                <a:lnTo>
                  <a:pt x="92700" y="185804"/>
                </a:lnTo>
                <a:lnTo>
                  <a:pt x="68072" y="194056"/>
                </a:lnTo>
                <a:lnTo>
                  <a:pt x="118152" y="194056"/>
                </a:lnTo>
                <a:lnTo>
                  <a:pt x="125495" y="183628"/>
                </a:lnTo>
                <a:lnTo>
                  <a:pt x="131286" y="169878"/>
                </a:lnTo>
                <a:lnTo>
                  <a:pt x="134743" y="153961"/>
                </a:lnTo>
                <a:lnTo>
                  <a:pt x="135889" y="135889"/>
                </a:lnTo>
                <a:lnTo>
                  <a:pt x="134743" y="117818"/>
                </a:lnTo>
                <a:lnTo>
                  <a:pt x="131286" y="101901"/>
                </a:lnTo>
                <a:lnTo>
                  <a:pt x="125495" y="88151"/>
                </a:lnTo>
                <a:lnTo>
                  <a:pt x="118063" y="77596"/>
                </a:lnTo>
                <a:close/>
              </a:path>
              <a:path w="493395" h="216535">
                <a:moveTo>
                  <a:pt x="296544" y="55499"/>
                </a:moveTo>
                <a:lnTo>
                  <a:pt x="287147" y="55499"/>
                </a:lnTo>
                <a:lnTo>
                  <a:pt x="272059" y="56895"/>
                </a:lnTo>
                <a:lnTo>
                  <a:pt x="236219" y="77469"/>
                </a:lnTo>
                <a:lnTo>
                  <a:pt x="217878" y="119028"/>
                </a:lnTo>
                <a:lnTo>
                  <a:pt x="216662" y="136651"/>
                </a:lnTo>
                <a:lnTo>
                  <a:pt x="217922" y="154439"/>
                </a:lnTo>
                <a:lnTo>
                  <a:pt x="236727" y="194944"/>
                </a:lnTo>
                <a:lnTo>
                  <a:pt x="276072" y="214108"/>
                </a:lnTo>
                <a:lnTo>
                  <a:pt x="293242" y="215392"/>
                </a:lnTo>
                <a:lnTo>
                  <a:pt x="299338" y="215392"/>
                </a:lnTo>
                <a:lnTo>
                  <a:pt x="304545" y="215011"/>
                </a:lnTo>
                <a:lnTo>
                  <a:pt x="308610" y="214249"/>
                </a:lnTo>
                <a:lnTo>
                  <a:pt x="312547" y="213613"/>
                </a:lnTo>
                <a:lnTo>
                  <a:pt x="342264" y="203707"/>
                </a:lnTo>
                <a:lnTo>
                  <a:pt x="345186" y="202564"/>
                </a:lnTo>
                <a:lnTo>
                  <a:pt x="345186" y="193039"/>
                </a:lnTo>
                <a:lnTo>
                  <a:pt x="292988" y="193039"/>
                </a:lnTo>
                <a:lnTo>
                  <a:pt x="281820" y="192160"/>
                </a:lnTo>
                <a:lnTo>
                  <a:pt x="246030" y="161845"/>
                </a:lnTo>
                <a:lnTo>
                  <a:pt x="242697" y="138430"/>
                </a:lnTo>
                <a:lnTo>
                  <a:pt x="348106" y="138430"/>
                </a:lnTo>
                <a:lnTo>
                  <a:pt x="348106" y="124587"/>
                </a:lnTo>
                <a:lnTo>
                  <a:pt x="347935" y="118871"/>
                </a:lnTo>
                <a:lnTo>
                  <a:pt x="242697" y="118871"/>
                </a:lnTo>
                <a:lnTo>
                  <a:pt x="243204" y="112394"/>
                </a:lnTo>
                <a:lnTo>
                  <a:pt x="268224" y="79628"/>
                </a:lnTo>
                <a:lnTo>
                  <a:pt x="278764" y="76581"/>
                </a:lnTo>
                <a:lnTo>
                  <a:pt x="335133" y="76581"/>
                </a:lnTo>
                <a:lnTo>
                  <a:pt x="325754" y="66548"/>
                </a:lnTo>
                <a:lnTo>
                  <a:pt x="319404" y="62356"/>
                </a:lnTo>
                <a:lnTo>
                  <a:pt x="312165" y="59562"/>
                </a:lnTo>
                <a:lnTo>
                  <a:pt x="304926" y="56895"/>
                </a:lnTo>
                <a:lnTo>
                  <a:pt x="296544" y="55499"/>
                </a:lnTo>
                <a:close/>
              </a:path>
              <a:path w="493395" h="216535">
                <a:moveTo>
                  <a:pt x="345186" y="174625"/>
                </a:moveTo>
                <a:lnTo>
                  <a:pt x="343788" y="174625"/>
                </a:lnTo>
                <a:lnTo>
                  <a:pt x="341629" y="176402"/>
                </a:lnTo>
                <a:lnTo>
                  <a:pt x="339089" y="178181"/>
                </a:lnTo>
                <a:lnTo>
                  <a:pt x="335788" y="180212"/>
                </a:lnTo>
                <a:lnTo>
                  <a:pt x="332613" y="182118"/>
                </a:lnTo>
                <a:lnTo>
                  <a:pt x="328802" y="184150"/>
                </a:lnTo>
                <a:lnTo>
                  <a:pt x="324103" y="186181"/>
                </a:lnTo>
                <a:lnTo>
                  <a:pt x="319786" y="188213"/>
                </a:lnTo>
                <a:lnTo>
                  <a:pt x="314960" y="189864"/>
                </a:lnTo>
                <a:lnTo>
                  <a:pt x="304038" y="192405"/>
                </a:lnTo>
                <a:lnTo>
                  <a:pt x="298576" y="193039"/>
                </a:lnTo>
                <a:lnTo>
                  <a:pt x="345186" y="193039"/>
                </a:lnTo>
                <a:lnTo>
                  <a:pt x="345186" y="174625"/>
                </a:lnTo>
                <a:close/>
              </a:path>
              <a:path w="493395" h="216535">
                <a:moveTo>
                  <a:pt x="335133" y="76581"/>
                </a:moveTo>
                <a:lnTo>
                  <a:pt x="292480" y="76581"/>
                </a:lnTo>
                <a:lnTo>
                  <a:pt x="298323" y="77596"/>
                </a:lnTo>
                <a:lnTo>
                  <a:pt x="303022" y="79628"/>
                </a:lnTo>
                <a:lnTo>
                  <a:pt x="307593" y="81661"/>
                </a:lnTo>
                <a:lnTo>
                  <a:pt x="311530" y="84455"/>
                </a:lnTo>
                <a:lnTo>
                  <a:pt x="314451" y="88264"/>
                </a:lnTo>
                <a:lnTo>
                  <a:pt x="317245" y="91820"/>
                </a:lnTo>
                <a:lnTo>
                  <a:pt x="319277" y="96012"/>
                </a:lnTo>
                <a:lnTo>
                  <a:pt x="320675" y="100964"/>
                </a:lnTo>
                <a:lnTo>
                  <a:pt x="322199" y="105918"/>
                </a:lnTo>
                <a:lnTo>
                  <a:pt x="322961" y="111887"/>
                </a:lnTo>
                <a:lnTo>
                  <a:pt x="323214" y="118871"/>
                </a:lnTo>
                <a:lnTo>
                  <a:pt x="347935" y="118871"/>
                </a:lnTo>
                <a:lnTo>
                  <a:pt x="336676" y="78231"/>
                </a:lnTo>
                <a:lnTo>
                  <a:pt x="335133" y="76581"/>
                </a:lnTo>
                <a:close/>
              </a:path>
              <a:path w="493395" h="216535">
                <a:moveTo>
                  <a:pt x="399033" y="0"/>
                </a:moveTo>
                <a:lnTo>
                  <a:pt x="373506" y="0"/>
                </a:lnTo>
                <a:lnTo>
                  <a:pt x="373506" y="211836"/>
                </a:lnTo>
                <a:lnTo>
                  <a:pt x="399033" y="211836"/>
                </a:lnTo>
                <a:lnTo>
                  <a:pt x="399033" y="98298"/>
                </a:lnTo>
                <a:lnTo>
                  <a:pt x="405511" y="92837"/>
                </a:lnTo>
                <a:lnTo>
                  <a:pt x="412177" y="88360"/>
                </a:lnTo>
                <a:lnTo>
                  <a:pt x="425703" y="81533"/>
                </a:lnTo>
                <a:lnTo>
                  <a:pt x="432180" y="79882"/>
                </a:lnTo>
                <a:lnTo>
                  <a:pt x="486501" y="79882"/>
                </a:lnTo>
                <a:lnTo>
                  <a:pt x="485941" y="78474"/>
                </a:lnTo>
                <a:lnTo>
                  <a:pt x="484678" y="76581"/>
                </a:lnTo>
                <a:lnTo>
                  <a:pt x="399033" y="76581"/>
                </a:lnTo>
                <a:lnTo>
                  <a:pt x="399033" y="0"/>
                </a:lnTo>
                <a:close/>
              </a:path>
              <a:path w="493395" h="216535">
                <a:moveTo>
                  <a:pt x="486501" y="79882"/>
                </a:moveTo>
                <a:lnTo>
                  <a:pt x="445007" y="79882"/>
                </a:lnTo>
                <a:lnTo>
                  <a:pt x="450088" y="80771"/>
                </a:lnTo>
                <a:lnTo>
                  <a:pt x="453770" y="82676"/>
                </a:lnTo>
                <a:lnTo>
                  <a:pt x="467487" y="118237"/>
                </a:lnTo>
                <a:lnTo>
                  <a:pt x="467487" y="211836"/>
                </a:lnTo>
                <a:lnTo>
                  <a:pt x="493013" y="211836"/>
                </a:lnTo>
                <a:lnTo>
                  <a:pt x="492931" y="111759"/>
                </a:lnTo>
                <a:lnTo>
                  <a:pt x="492228" y="99913"/>
                </a:lnTo>
                <a:lnTo>
                  <a:pt x="489870" y="88360"/>
                </a:lnTo>
                <a:lnTo>
                  <a:pt x="486501" y="79882"/>
                </a:lnTo>
                <a:close/>
              </a:path>
              <a:path w="493395" h="216535">
                <a:moveTo>
                  <a:pt x="445262" y="55499"/>
                </a:moveTo>
                <a:lnTo>
                  <a:pt x="437006" y="55499"/>
                </a:lnTo>
                <a:lnTo>
                  <a:pt x="429132" y="57276"/>
                </a:lnTo>
                <a:lnTo>
                  <a:pt x="399033" y="76581"/>
                </a:lnTo>
                <a:lnTo>
                  <a:pt x="484678" y="76581"/>
                </a:lnTo>
                <a:lnTo>
                  <a:pt x="445262" y="55499"/>
                </a:lnTo>
                <a:close/>
              </a:path>
              <a:path w="493395" h="216535">
                <a:moveTo>
                  <a:pt x="187832" y="0"/>
                </a:moveTo>
                <a:lnTo>
                  <a:pt x="162178" y="0"/>
                </a:lnTo>
                <a:lnTo>
                  <a:pt x="162178" y="211836"/>
                </a:lnTo>
                <a:lnTo>
                  <a:pt x="187832" y="211836"/>
                </a:lnTo>
                <a:lnTo>
                  <a:pt x="187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44363" y="4574921"/>
            <a:ext cx="83185" cy="116839"/>
          </a:xfrm>
          <a:custGeom>
            <a:avLst/>
            <a:gdLst/>
            <a:ahLst/>
            <a:cxnLst/>
            <a:rect l="l" t="t" r="r" b="b"/>
            <a:pathLst>
              <a:path w="83185" h="116839">
                <a:moveTo>
                  <a:pt x="41656" y="0"/>
                </a:moveTo>
                <a:lnTo>
                  <a:pt x="6107" y="22467"/>
                </a:lnTo>
                <a:lnTo>
                  <a:pt x="0" y="58292"/>
                </a:lnTo>
                <a:lnTo>
                  <a:pt x="686" y="71721"/>
                </a:lnTo>
                <a:lnTo>
                  <a:pt x="16795" y="108100"/>
                </a:lnTo>
                <a:lnTo>
                  <a:pt x="41656" y="116458"/>
                </a:lnTo>
                <a:lnTo>
                  <a:pt x="50992" y="115534"/>
                </a:lnTo>
                <a:lnTo>
                  <a:pt x="80375" y="83740"/>
                </a:lnTo>
                <a:lnTo>
                  <a:pt x="83058" y="58292"/>
                </a:lnTo>
                <a:lnTo>
                  <a:pt x="82391" y="44461"/>
                </a:lnTo>
                <a:lnTo>
                  <a:pt x="66409" y="8036"/>
                </a:lnTo>
                <a:lnTo>
                  <a:pt x="4165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60644" y="4573904"/>
            <a:ext cx="80645" cy="42545"/>
          </a:xfrm>
          <a:custGeom>
            <a:avLst/>
            <a:gdLst/>
            <a:ahLst/>
            <a:cxnLst/>
            <a:rect l="l" t="t" r="r" b="b"/>
            <a:pathLst>
              <a:path w="80645" h="42545">
                <a:moveTo>
                  <a:pt x="42925" y="0"/>
                </a:moveTo>
                <a:lnTo>
                  <a:pt x="36067" y="0"/>
                </a:lnTo>
                <a:lnTo>
                  <a:pt x="30352" y="1016"/>
                </a:lnTo>
                <a:lnTo>
                  <a:pt x="1777" y="30099"/>
                </a:lnTo>
                <a:lnTo>
                  <a:pt x="0" y="42291"/>
                </a:lnTo>
                <a:lnTo>
                  <a:pt x="80517" y="42291"/>
                </a:lnTo>
                <a:lnTo>
                  <a:pt x="80263" y="35306"/>
                </a:lnTo>
                <a:lnTo>
                  <a:pt x="79501" y="29337"/>
                </a:lnTo>
                <a:lnTo>
                  <a:pt x="77977" y="24384"/>
                </a:lnTo>
                <a:lnTo>
                  <a:pt x="76580" y="19431"/>
                </a:lnTo>
                <a:lnTo>
                  <a:pt x="74548" y="15240"/>
                </a:lnTo>
                <a:lnTo>
                  <a:pt x="71754" y="11684"/>
                </a:lnTo>
                <a:lnTo>
                  <a:pt x="68833" y="7874"/>
                </a:lnTo>
                <a:lnTo>
                  <a:pt x="64896" y="5080"/>
                </a:lnTo>
                <a:lnTo>
                  <a:pt x="60325" y="3048"/>
                </a:lnTo>
                <a:lnTo>
                  <a:pt x="55625" y="1016"/>
                </a:lnTo>
                <a:lnTo>
                  <a:pt x="49783" y="0"/>
                </a:lnTo>
                <a:lnTo>
                  <a:pt x="4292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34609" y="4552822"/>
            <a:ext cx="131445" cy="160020"/>
          </a:xfrm>
          <a:custGeom>
            <a:avLst/>
            <a:gdLst/>
            <a:ahLst/>
            <a:cxnLst/>
            <a:rect l="l" t="t" r="r" b="b"/>
            <a:pathLst>
              <a:path w="131445" h="160020">
                <a:moveTo>
                  <a:pt x="70485" y="0"/>
                </a:moveTo>
                <a:lnTo>
                  <a:pt x="79882" y="0"/>
                </a:lnTo>
                <a:lnTo>
                  <a:pt x="88264" y="1396"/>
                </a:lnTo>
                <a:lnTo>
                  <a:pt x="120014" y="22732"/>
                </a:lnTo>
                <a:lnTo>
                  <a:pt x="131181" y="60301"/>
                </a:lnTo>
                <a:lnTo>
                  <a:pt x="131444" y="69087"/>
                </a:lnTo>
                <a:lnTo>
                  <a:pt x="131444" y="82931"/>
                </a:lnTo>
                <a:lnTo>
                  <a:pt x="26035" y="82931"/>
                </a:lnTo>
                <a:lnTo>
                  <a:pt x="26868" y="95406"/>
                </a:lnTo>
                <a:lnTo>
                  <a:pt x="46680" y="129665"/>
                </a:lnTo>
                <a:lnTo>
                  <a:pt x="76326" y="137540"/>
                </a:lnTo>
                <a:lnTo>
                  <a:pt x="81914" y="137540"/>
                </a:lnTo>
                <a:lnTo>
                  <a:pt x="87375" y="136906"/>
                </a:lnTo>
                <a:lnTo>
                  <a:pt x="92837" y="135635"/>
                </a:lnTo>
                <a:lnTo>
                  <a:pt x="98298" y="134365"/>
                </a:lnTo>
                <a:lnTo>
                  <a:pt x="103124" y="132714"/>
                </a:lnTo>
                <a:lnTo>
                  <a:pt x="107441" y="130682"/>
                </a:lnTo>
                <a:lnTo>
                  <a:pt x="112140" y="128650"/>
                </a:lnTo>
                <a:lnTo>
                  <a:pt x="127126" y="119125"/>
                </a:lnTo>
                <a:lnTo>
                  <a:pt x="128524" y="119125"/>
                </a:lnTo>
                <a:lnTo>
                  <a:pt x="128524" y="147065"/>
                </a:lnTo>
                <a:lnTo>
                  <a:pt x="125602" y="148208"/>
                </a:lnTo>
                <a:lnTo>
                  <a:pt x="121919" y="149732"/>
                </a:lnTo>
                <a:lnTo>
                  <a:pt x="117475" y="151510"/>
                </a:lnTo>
                <a:lnTo>
                  <a:pt x="113029" y="153288"/>
                </a:lnTo>
                <a:lnTo>
                  <a:pt x="108965" y="154685"/>
                </a:lnTo>
                <a:lnTo>
                  <a:pt x="105410" y="155701"/>
                </a:lnTo>
                <a:lnTo>
                  <a:pt x="100456" y="156971"/>
                </a:lnTo>
                <a:lnTo>
                  <a:pt x="95885" y="158114"/>
                </a:lnTo>
                <a:lnTo>
                  <a:pt x="91948" y="158750"/>
                </a:lnTo>
                <a:lnTo>
                  <a:pt x="87883" y="159512"/>
                </a:lnTo>
                <a:lnTo>
                  <a:pt x="82676" y="159893"/>
                </a:lnTo>
                <a:lnTo>
                  <a:pt x="76580" y="159893"/>
                </a:lnTo>
                <a:lnTo>
                  <a:pt x="31164" y="148373"/>
                </a:lnTo>
                <a:lnTo>
                  <a:pt x="5032" y="114585"/>
                </a:lnTo>
                <a:lnTo>
                  <a:pt x="0" y="81152"/>
                </a:lnTo>
                <a:lnTo>
                  <a:pt x="1216" y="63529"/>
                </a:lnTo>
                <a:lnTo>
                  <a:pt x="19557" y="21970"/>
                </a:lnTo>
                <a:lnTo>
                  <a:pt x="55455" y="1379"/>
                </a:lnTo>
                <a:lnTo>
                  <a:pt x="7048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17946" y="4552822"/>
            <a:ext cx="135890" cy="160655"/>
          </a:xfrm>
          <a:custGeom>
            <a:avLst/>
            <a:gdLst/>
            <a:ahLst/>
            <a:cxnLst/>
            <a:rect l="l" t="t" r="r" b="b"/>
            <a:pathLst>
              <a:path w="135889" h="160654">
                <a:moveTo>
                  <a:pt x="68072" y="0"/>
                </a:moveTo>
                <a:lnTo>
                  <a:pt x="107344" y="11840"/>
                </a:lnTo>
                <a:lnTo>
                  <a:pt x="131286" y="46402"/>
                </a:lnTo>
                <a:lnTo>
                  <a:pt x="135889" y="80390"/>
                </a:lnTo>
                <a:lnTo>
                  <a:pt x="134743" y="98462"/>
                </a:lnTo>
                <a:lnTo>
                  <a:pt x="117348" y="139700"/>
                </a:lnTo>
                <a:lnTo>
                  <a:pt x="82718" y="159220"/>
                </a:lnTo>
                <a:lnTo>
                  <a:pt x="68072" y="160527"/>
                </a:lnTo>
                <a:lnTo>
                  <a:pt x="53093" y="159190"/>
                </a:lnTo>
                <a:lnTo>
                  <a:pt x="18161" y="138937"/>
                </a:lnTo>
                <a:lnTo>
                  <a:pt x="1141" y="97915"/>
                </a:lnTo>
                <a:lnTo>
                  <a:pt x="0" y="80390"/>
                </a:lnTo>
                <a:lnTo>
                  <a:pt x="1168" y="62390"/>
                </a:lnTo>
                <a:lnTo>
                  <a:pt x="18795" y="21081"/>
                </a:lnTo>
                <a:lnTo>
                  <a:pt x="53496" y="1311"/>
                </a:lnTo>
                <a:lnTo>
                  <a:pt x="6807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91453" y="4497323"/>
            <a:ext cx="120014" cy="212090"/>
          </a:xfrm>
          <a:custGeom>
            <a:avLst/>
            <a:gdLst/>
            <a:ahLst/>
            <a:cxnLst/>
            <a:rect l="l" t="t" r="r" b="b"/>
            <a:pathLst>
              <a:path w="120014" h="212089">
                <a:moveTo>
                  <a:pt x="0" y="0"/>
                </a:moveTo>
                <a:lnTo>
                  <a:pt x="25526" y="0"/>
                </a:lnTo>
                <a:lnTo>
                  <a:pt x="25526" y="76581"/>
                </a:lnTo>
                <a:lnTo>
                  <a:pt x="31238" y="71818"/>
                </a:lnTo>
                <a:lnTo>
                  <a:pt x="63500" y="55499"/>
                </a:lnTo>
                <a:lnTo>
                  <a:pt x="71755" y="55499"/>
                </a:lnTo>
                <a:lnTo>
                  <a:pt x="106934" y="70231"/>
                </a:lnTo>
                <a:lnTo>
                  <a:pt x="119507" y="113156"/>
                </a:lnTo>
                <a:lnTo>
                  <a:pt x="119507" y="211836"/>
                </a:lnTo>
                <a:lnTo>
                  <a:pt x="93980" y="211836"/>
                </a:lnTo>
                <a:lnTo>
                  <a:pt x="93980" y="125221"/>
                </a:lnTo>
                <a:lnTo>
                  <a:pt x="93980" y="118237"/>
                </a:lnTo>
                <a:lnTo>
                  <a:pt x="80263" y="82676"/>
                </a:lnTo>
                <a:lnTo>
                  <a:pt x="76581" y="80771"/>
                </a:lnTo>
                <a:lnTo>
                  <a:pt x="71500" y="79882"/>
                </a:lnTo>
                <a:lnTo>
                  <a:pt x="65024" y="79882"/>
                </a:lnTo>
                <a:lnTo>
                  <a:pt x="58674" y="79882"/>
                </a:lnTo>
                <a:lnTo>
                  <a:pt x="25526" y="98298"/>
                </a:lnTo>
                <a:lnTo>
                  <a:pt x="25526" y="211836"/>
                </a:lnTo>
                <a:lnTo>
                  <a:pt x="0" y="2118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80126" y="4497323"/>
            <a:ext cx="26034" cy="212090"/>
          </a:xfrm>
          <a:custGeom>
            <a:avLst/>
            <a:gdLst/>
            <a:ahLst/>
            <a:cxnLst/>
            <a:rect l="l" t="t" r="r" b="b"/>
            <a:pathLst>
              <a:path w="26035" h="212089">
                <a:moveTo>
                  <a:pt x="0" y="0"/>
                </a:moveTo>
                <a:lnTo>
                  <a:pt x="25653" y="0"/>
                </a:lnTo>
                <a:lnTo>
                  <a:pt x="25653" y="211836"/>
                </a:lnTo>
                <a:lnTo>
                  <a:pt x="0" y="2118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54750" y="4492752"/>
            <a:ext cx="1407287" cy="27711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90713" y="4492752"/>
            <a:ext cx="682498" cy="22517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61186" y="4861559"/>
            <a:ext cx="1228979" cy="27863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656" y="536448"/>
            <a:ext cx="8386318" cy="4245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507" y="620013"/>
            <a:ext cx="125031" cy="168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3925" y="741476"/>
            <a:ext cx="33020" cy="39370"/>
          </a:xfrm>
          <a:custGeom>
            <a:avLst/>
            <a:gdLst/>
            <a:ahLst/>
            <a:cxnLst/>
            <a:rect l="l" t="t" r="r" b="b"/>
            <a:pathLst>
              <a:path w="33020" h="39370">
                <a:moveTo>
                  <a:pt x="0" y="38811"/>
                </a:moveTo>
                <a:lnTo>
                  <a:pt x="32546" y="38811"/>
                </a:lnTo>
                <a:lnTo>
                  <a:pt x="32546" y="0"/>
                </a:lnTo>
                <a:lnTo>
                  <a:pt x="0" y="0"/>
                </a:lnTo>
                <a:lnTo>
                  <a:pt x="0" y="38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925" y="741476"/>
            <a:ext cx="33020" cy="39370"/>
          </a:xfrm>
          <a:custGeom>
            <a:avLst/>
            <a:gdLst/>
            <a:ahLst/>
            <a:cxnLst/>
            <a:rect l="l" t="t" r="r" b="b"/>
            <a:pathLst>
              <a:path w="33020" h="39370">
                <a:moveTo>
                  <a:pt x="0" y="38811"/>
                </a:moveTo>
                <a:lnTo>
                  <a:pt x="32546" y="38811"/>
                </a:lnTo>
                <a:lnTo>
                  <a:pt x="32546" y="0"/>
                </a:lnTo>
                <a:lnTo>
                  <a:pt x="0" y="0"/>
                </a:lnTo>
                <a:lnTo>
                  <a:pt x="0" y="38811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2528" y="563880"/>
            <a:ext cx="1125613" cy="225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6830" y="563880"/>
            <a:ext cx="2560320" cy="560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97450" y="568451"/>
            <a:ext cx="582295" cy="216535"/>
          </a:xfrm>
          <a:custGeom>
            <a:avLst/>
            <a:gdLst/>
            <a:ahLst/>
            <a:cxnLst/>
            <a:rect l="l" t="t" r="r" b="b"/>
            <a:pathLst>
              <a:path w="582295" h="216534">
                <a:moveTo>
                  <a:pt x="258222" y="78612"/>
                </a:moveTo>
                <a:lnTo>
                  <a:pt x="207010" y="78612"/>
                </a:lnTo>
                <a:lnTo>
                  <a:pt x="211836" y="78994"/>
                </a:lnTo>
                <a:lnTo>
                  <a:pt x="216535" y="79628"/>
                </a:lnTo>
                <a:lnTo>
                  <a:pt x="221234" y="80390"/>
                </a:lnTo>
                <a:lnTo>
                  <a:pt x="225298" y="81787"/>
                </a:lnTo>
                <a:lnTo>
                  <a:pt x="228473" y="83820"/>
                </a:lnTo>
                <a:lnTo>
                  <a:pt x="231775" y="85851"/>
                </a:lnTo>
                <a:lnTo>
                  <a:pt x="234314" y="88646"/>
                </a:lnTo>
                <a:lnTo>
                  <a:pt x="236092" y="92328"/>
                </a:lnTo>
                <a:lnTo>
                  <a:pt x="237998" y="96012"/>
                </a:lnTo>
                <a:lnTo>
                  <a:pt x="238887" y="100837"/>
                </a:lnTo>
                <a:lnTo>
                  <a:pt x="238887" y="111760"/>
                </a:lnTo>
                <a:lnTo>
                  <a:pt x="228959" y="112383"/>
                </a:lnTo>
                <a:lnTo>
                  <a:pt x="219376" y="113125"/>
                </a:lnTo>
                <a:lnTo>
                  <a:pt x="177738" y="120473"/>
                </a:lnTo>
                <a:lnTo>
                  <a:pt x="147060" y="146675"/>
                </a:lnTo>
                <a:lnTo>
                  <a:pt x="143255" y="167767"/>
                </a:lnTo>
                <a:lnTo>
                  <a:pt x="143305" y="174751"/>
                </a:lnTo>
                <a:lnTo>
                  <a:pt x="144525" y="180975"/>
                </a:lnTo>
                <a:lnTo>
                  <a:pt x="146988" y="187198"/>
                </a:lnTo>
                <a:lnTo>
                  <a:pt x="149351" y="193294"/>
                </a:lnTo>
                <a:lnTo>
                  <a:pt x="171576" y="212471"/>
                </a:lnTo>
                <a:lnTo>
                  <a:pt x="177291" y="214884"/>
                </a:lnTo>
                <a:lnTo>
                  <a:pt x="183134" y="216026"/>
                </a:lnTo>
                <a:lnTo>
                  <a:pt x="197103" y="216026"/>
                </a:lnTo>
                <a:lnTo>
                  <a:pt x="202946" y="215392"/>
                </a:lnTo>
                <a:lnTo>
                  <a:pt x="211454" y="212851"/>
                </a:lnTo>
                <a:lnTo>
                  <a:pt x="215773" y="211074"/>
                </a:lnTo>
                <a:lnTo>
                  <a:pt x="220345" y="208661"/>
                </a:lnTo>
                <a:lnTo>
                  <a:pt x="223647" y="207010"/>
                </a:lnTo>
                <a:lnTo>
                  <a:pt x="226949" y="204850"/>
                </a:lnTo>
                <a:lnTo>
                  <a:pt x="233934" y="199389"/>
                </a:lnTo>
                <a:lnTo>
                  <a:pt x="238887" y="195580"/>
                </a:lnTo>
                <a:lnTo>
                  <a:pt x="264287" y="195580"/>
                </a:lnTo>
                <a:lnTo>
                  <a:pt x="264287" y="192532"/>
                </a:lnTo>
                <a:lnTo>
                  <a:pt x="189102" y="192532"/>
                </a:lnTo>
                <a:lnTo>
                  <a:pt x="181990" y="190246"/>
                </a:lnTo>
                <a:lnTo>
                  <a:pt x="177037" y="185800"/>
                </a:lnTo>
                <a:lnTo>
                  <a:pt x="172212" y="181356"/>
                </a:lnTo>
                <a:lnTo>
                  <a:pt x="169672" y="174751"/>
                </a:lnTo>
                <a:lnTo>
                  <a:pt x="169672" y="158369"/>
                </a:lnTo>
                <a:lnTo>
                  <a:pt x="171958" y="152400"/>
                </a:lnTo>
                <a:lnTo>
                  <a:pt x="180848" y="143763"/>
                </a:lnTo>
                <a:lnTo>
                  <a:pt x="186436" y="140462"/>
                </a:lnTo>
                <a:lnTo>
                  <a:pt x="193294" y="138430"/>
                </a:lnTo>
                <a:lnTo>
                  <a:pt x="199009" y="136651"/>
                </a:lnTo>
                <a:lnTo>
                  <a:pt x="206501" y="135382"/>
                </a:lnTo>
                <a:lnTo>
                  <a:pt x="215773" y="134365"/>
                </a:lnTo>
                <a:lnTo>
                  <a:pt x="232790" y="132714"/>
                </a:lnTo>
                <a:lnTo>
                  <a:pt x="238887" y="132207"/>
                </a:lnTo>
                <a:lnTo>
                  <a:pt x="264287" y="132207"/>
                </a:lnTo>
                <a:lnTo>
                  <a:pt x="264287" y="98298"/>
                </a:lnTo>
                <a:lnTo>
                  <a:pt x="263016" y="90170"/>
                </a:lnTo>
                <a:lnTo>
                  <a:pt x="260223" y="83565"/>
                </a:lnTo>
                <a:lnTo>
                  <a:pt x="258222" y="78612"/>
                </a:lnTo>
                <a:close/>
              </a:path>
              <a:path w="582295" h="216534">
                <a:moveTo>
                  <a:pt x="264287" y="195580"/>
                </a:moveTo>
                <a:lnTo>
                  <a:pt x="238887" y="195580"/>
                </a:lnTo>
                <a:lnTo>
                  <a:pt x="238887" y="211836"/>
                </a:lnTo>
                <a:lnTo>
                  <a:pt x="264287" y="211836"/>
                </a:lnTo>
                <a:lnTo>
                  <a:pt x="264287" y="195580"/>
                </a:lnTo>
                <a:close/>
              </a:path>
              <a:path w="582295" h="216534">
                <a:moveTo>
                  <a:pt x="264287" y="132207"/>
                </a:moveTo>
                <a:lnTo>
                  <a:pt x="238887" y="132207"/>
                </a:lnTo>
                <a:lnTo>
                  <a:pt x="238887" y="174371"/>
                </a:lnTo>
                <a:lnTo>
                  <a:pt x="233172" y="179450"/>
                </a:lnTo>
                <a:lnTo>
                  <a:pt x="227075" y="183769"/>
                </a:lnTo>
                <a:lnTo>
                  <a:pt x="220472" y="187198"/>
                </a:lnTo>
                <a:lnTo>
                  <a:pt x="213995" y="190753"/>
                </a:lnTo>
                <a:lnTo>
                  <a:pt x="206628" y="192532"/>
                </a:lnTo>
                <a:lnTo>
                  <a:pt x="264287" y="192532"/>
                </a:lnTo>
                <a:lnTo>
                  <a:pt x="264287" y="132207"/>
                </a:lnTo>
                <a:close/>
              </a:path>
              <a:path w="582295" h="216534">
                <a:moveTo>
                  <a:pt x="202057" y="56007"/>
                </a:moveTo>
                <a:lnTo>
                  <a:pt x="160400" y="61595"/>
                </a:lnTo>
                <a:lnTo>
                  <a:pt x="155701" y="62992"/>
                </a:lnTo>
                <a:lnTo>
                  <a:pt x="155701" y="89026"/>
                </a:lnTo>
                <a:lnTo>
                  <a:pt x="157225" y="89026"/>
                </a:lnTo>
                <a:lnTo>
                  <a:pt x="165100" y="85598"/>
                </a:lnTo>
                <a:lnTo>
                  <a:pt x="173100" y="83058"/>
                </a:lnTo>
                <a:lnTo>
                  <a:pt x="189102" y="79501"/>
                </a:lnTo>
                <a:lnTo>
                  <a:pt x="196087" y="78612"/>
                </a:lnTo>
                <a:lnTo>
                  <a:pt x="258222" y="78612"/>
                </a:lnTo>
                <a:lnTo>
                  <a:pt x="257555" y="76962"/>
                </a:lnTo>
                <a:lnTo>
                  <a:pt x="222827" y="57453"/>
                </a:lnTo>
                <a:lnTo>
                  <a:pt x="209631" y="56171"/>
                </a:lnTo>
                <a:lnTo>
                  <a:pt x="202057" y="56007"/>
                </a:lnTo>
                <a:close/>
              </a:path>
              <a:path w="582295" h="216534">
                <a:moveTo>
                  <a:pt x="97657" y="204724"/>
                </a:moveTo>
                <a:lnTo>
                  <a:pt x="25526" y="204724"/>
                </a:lnTo>
                <a:lnTo>
                  <a:pt x="31241" y="208152"/>
                </a:lnTo>
                <a:lnTo>
                  <a:pt x="37084" y="210947"/>
                </a:lnTo>
                <a:lnTo>
                  <a:pt x="48767" y="215011"/>
                </a:lnTo>
                <a:lnTo>
                  <a:pt x="55879" y="216026"/>
                </a:lnTo>
                <a:lnTo>
                  <a:pt x="64135" y="216026"/>
                </a:lnTo>
                <a:lnTo>
                  <a:pt x="77184" y="214618"/>
                </a:lnTo>
                <a:lnTo>
                  <a:pt x="89090" y="210375"/>
                </a:lnTo>
                <a:lnTo>
                  <a:pt x="97657" y="204724"/>
                </a:lnTo>
                <a:close/>
              </a:path>
              <a:path w="582295" h="216534">
                <a:moveTo>
                  <a:pt x="25526" y="0"/>
                </a:moveTo>
                <a:lnTo>
                  <a:pt x="0" y="0"/>
                </a:lnTo>
                <a:lnTo>
                  <a:pt x="0" y="211836"/>
                </a:lnTo>
                <a:lnTo>
                  <a:pt x="24002" y="211836"/>
                </a:lnTo>
                <a:lnTo>
                  <a:pt x="25526" y="204724"/>
                </a:lnTo>
                <a:lnTo>
                  <a:pt x="97657" y="204724"/>
                </a:lnTo>
                <a:lnTo>
                  <a:pt x="99853" y="203275"/>
                </a:lnTo>
                <a:lnTo>
                  <a:pt x="109474" y="193294"/>
                </a:lnTo>
                <a:lnTo>
                  <a:pt x="109638" y="193039"/>
                </a:lnTo>
                <a:lnTo>
                  <a:pt x="53212" y="193039"/>
                </a:lnTo>
                <a:lnTo>
                  <a:pt x="47751" y="192405"/>
                </a:lnTo>
                <a:lnTo>
                  <a:pt x="42799" y="191008"/>
                </a:lnTo>
                <a:lnTo>
                  <a:pt x="37719" y="189737"/>
                </a:lnTo>
                <a:lnTo>
                  <a:pt x="32003" y="187451"/>
                </a:lnTo>
                <a:lnTo>
                  <a:pt x="25526" y="184276"/>
                </a:lnTo>
                <a:lnTo>
                  <a:pt x="25526" y="97155"/>
                </a:lnTo>
                <a:lnTo>
                  <a:pt x="31369" y="92201"/>
                </a:lnTo>
                <a:lnTo>
                  <a:pt x="37846" y="88011"/>
                </a:lnTo>
                <a:lnTo>
                  <a:pt x="44958" y="84836"/>
                </a:lnTo>
                <a:lnTo>
                  <a:pt x="52070" y="81534"/>
                </a:lnTo>
                <a:lnTo>
                  <a:pt x="59182" y="79883"/>
                </a:lnTo>
                <a:lnTo>
                  <a:pt x="114956" y="79883"/>
                </a:lnTo>
                <a:lnTo>
                  <a:pt x="112775" y="76073"/>
                </a:lnTo>
                <a:lnTo>
                  <a:pt x="112432" y="75692"/>
                </a:lnTo>
                <a:lnTo>
                  <a:pt x="25526" y="75692"/>
                </a:lnTo>
                <a:lnTo>
                  <a:pt x="25526" y="0"/>
                </a:lnTo>
                <a:close/>
              </a:path>
              <a:path w="582295" h="216534">
                <a:moveTo>
                  <a:pt x="114956" y="79883"/>
                </a:moveTo>
                <a:lnTo>
                  <a:pt x="66166" y="79883"/>
                </a:lnTo>
                <a:lnTo>
                  <a:pt x="74709" y="80764"/>
                </a:lnTo>
                <a:lnTo>
                  <a:pt x="82026" y="83407"/>
                </a:lnTo>
                <a:lnTo>
                  <a:pt x="100695" y="122465"/>
                </a:lnTo>
                <a:lnTo>
                  <a:pt x="101219" y="135255"/>
                </a:lnTo>
                <a:lnTo>
                  <a:pt x="100508" y="149282"/>
                </a:lnTo>
                <a:lnTo>
                  <a:pt x="83899" y="185271"/>
                </a:lnTo>
                <a:lnTo>
                  <a:pt x="59182" y="193039"/>
                </a:lnTo>
                <a:lnTo>
                  <a:pt x="109638" y="193039"/>
                </a:lnTo>
                <a:lnTo>
                  <a:pt x="117401" y="181032"/>
                </a:lnTo>
                <a:lnTo>
                  <a:pt x="123078" y="166925"/>
                </a:lnTo>
                <a:lnTo>
                  <a:pt x="126493" y="150985"/>
                </a:lnTo>
                <a:lnTo>
                  <a:pt x="127635" y="133223"/>
                </a:lnTo>
                <a:lnTo>
                  <a:pt x="126706" y="116006"/>
                </a:lnTo>
                <a:lnTo>
                  <a:pt x="123920" y="100742"/>
                </a:lnTo>
                <a:lnTo>
                  <a:pt x="119276" y="87431"/>
                </a:lnTo>
                <a:lnTo>
                  <a:pt x="114956" y="79883"/>
                </a:lnTo>
                <a:close/>
              </a:path>
              <a:path w="582295" h="216534">
                <a:moveTo>
                  <a:pt x="72136" y="55499"/>
                </a:moveTo>
                <a:lnTo>
                  <a:pt x="35639" y="67690"/>
                </a:lnTo>
                <a:lnTo>
                  <a:pt x="25526" y="75692"/>
                </a:lnTo>
                <a:lnTo>
                  <a:pt x="112432" y="75692"/>
                </a:lnTo>
                <a:lnTo>
                  <a:pt x="104657" y="67071"/>
                </a:lnTo>
                <a:lnTo>
                  <a:pt x="95170" y="60642"/>
                </a:lnTo>
                <a:lnTo>
                  <a:pt x="84326" y="56784"/>
                </a:lnTo>
                <a:lnTo>
                  <a:pt x="72136" y="55499"/>
                </a:lnTo>
                <a:close/>
              </a:path>
              <a:path w="582295" h="216534">
                <a:moveTo>
                  <a:pt x="325754" y="59689"/>
                </a:moveTo>
                <a:lnTo>
                  <a:pt x="300227" y="59689"/>
                </a:lnTo>
                <a:lnTo>
                  <a:pt x="300227" y="211836"/>
                </a:lnTo>
                <a:lnTo>
                  <a:pt x="325754" y="211836"/>
                </a:lnTo>
                <a:lnTo>
                  <a:pt x="325754" y="98298"/>
                </a:lnTo>
                <a:lnTo>
                  <a:pt x="332232" y="92837"/>
                </a:lnTo>
                <a:lnTo>
                  <a:pt x="338898" y="88360"/>
                </a:lnTo>
                <a:lnTo>
                  <a:pt x="352425" y="81534"/>
                </a:lnTo>
                <a:lnTo>
                  <a:pt x="358901" y="79883"/>
                </a:lnTo>
                <a:lnTo>
                  <a:pt x="413222" y="79883"/>
                </a:lnTo>
                <a:lnTo>
                  <a:pt x="412662" y="78474"/>
                </a:lnTo>
                <a:lnTo>
                  <a:pt x="411399" y="76581"/>
                </a:lnTo>
                <a:lnTo>
                  <a:pt x="325754" y="76581"/>
                </a:lnTo>
                <a:lnTo>
                  <a:pt x="325754" y="59689"/>
                </a:lnTo>
                <a:close/>
              </a:path>
              <a:path w="582295" h="216534">
                <a:moveTo>
                  <a:pt x="413222" y="79883"/>
                </a:moveTo>
                <a:lnTo>
                  <a:pt x="371728" y="79883"/>
                </a:lnTo>
                <a:lnTo>
                  <a:pt x="376809" y="80772"/>
                </a:lnTo>
                <a:lnTo>
                  <a:pt x="380491" y="82676"/>
                </a:lnTo>
                <a:lnTo>
                  <a:pt x="394208" y="118237"/>
                </a:lnTo>
                <a:lnTo>
                  <a:pt x="394208" y="211836"/>
                </a:lnTo>
                <a:lnTo>
                  <a:pt x="419735" y="211836"/>
                </a:lnTo>
                <a:lnTo>
                  <a:pt x="419652" y="111760"/>
                </a:lnTo>
                <a:lnTo>
                  <a:pt x="418949" y="99913"/>
                </a:lnTo>
                <a:lnTo>
                  <a:pt x="416591" y="88360"/>
                </a:lnTo>
                <a:lnTo>
                  <a:pt x="413222" y="79883"/>
                </a:lnTo>
                <a:close/>
              </a:path>
              <a:path w="582295" h="216534">
                <a:moveTo>
                  <a:pt x="371983" y="55499"/>
                </a:moveTo>
                <a:lnTo>
                  <a:pt x="363727" y="55499"/>
                </a:lnTo>
                <a:lnTo>
                  <a:pt x="355853" y="57276"/>
                </a:lnTo>
                <a:lnTo>
                  <a:pt x="325754" y="76581"/>
                </a:lnTo>
                <a:lnTo>
                  <a:pt x="411399" y="76581"/>
                </a:lnTo>
                <a:lnTo>
                  <a:pt x="371983" y="55499"/>
                </a:lnTo>
                <a:close/>
              </a:path>
              <a:path w="582295" h="216534">
                <a:moveTo>
                  <a:pt x="481202" y="0"/>
                </a:moveTo>
                <a:lnTo>
                  <a:pt x="455675" y="0"/>
                </a:lnTo>
                <a:lnTo>
                  <a:pt x="455675" y="211836"/>
                </a:lnTo>
                <a:lnTo>
                  <a:pt x="481202" y="211836"/>
                </a:lnTo>
                <a:lnTo>
                  <a:pt x="481202" y="148209"/>
                </a:lnTo>
                <a:lnTo>
                  <a:pt x="491363" y="138430"/>
                </a:lnTo>
                <a:lnTo>
                  <a:pt x="522914" y="138430"/>
                </a:lnTo>
                <a:lnTo>
                  <a:pt x="511303" y="123951"/>
                </a:lnTo>
                <a:lnTo>
                  <a:pt x="481202" y="123951"/>
                </a:lnTo>
                <a:lnTo>
                  <a:pt x="481202" y="0"/>
                </a:lnTo>
                <a:close/>
              </a:path>
              <a:path w="582295" h="216534">
                <a:moveTo>
                  <a:pt x="522914" y="138430"/>
                </a:moveTo>
                <a:lnTo>
                  <a:pt x="491363" y="138430"/>
                </a:lnTo>
                <a:lnTo>
                  <a:pt x="548132" y="211836"/>
                </a:lnTo>
                <a:lnTo>
                  <a:pt x="581787" y="211836"/>
                </a:lnTo>
                <a:lnTo>
                  <a:pt x="522914" y="138430"/>
                </a:lnTo>
                <a:close/>
              </a:path>
              <a:path w="582295" h="216534">
                <a:moveTo>
                  <a:pt x="573277" y="59689"/>
                </a:moveTo>
                <a:lnTo>
                  <a:pt x="541401" y="59689"/>
                </a:lnTo>
                <a:lnTo>
                  <a:pt x="481202" y="123951"/>
                </a:lnTo>
                <a:lnTo>
                  <a:pt x="511303" y="123951"/>
                </a:lnTo>
                <a:lnTo>
                  <a:pt x="510794" y="123317"/>
                </a:lnTo>
                <a:lnTo>
                  <a:pt x="573277" y="59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67121" y="700658"/>
            <a:ext cx="69215" cy="60325"/>
          </a:xfrm>
          <a:custGeom>
            <a:avLst/>
            <a:gdLst/>
            <a:ahLst/>
            <a:cxnLst/>
            <a:rect l="l" t="t" r="r" b="b"/>
            <a:pathLst>
              <a:path w="69214" h="60325">
                <a:moveTo>
                  <a:pt x="69214" y="0"/>
                </a:moveTo>
                <a:lnTo>
                  <a:pt x="63118" y="507"/>
                </a:lnTo>
                <a:lnTo>
                  <a:pt x="55372" y="1269"/>
                </a:lnTo>
                <a:lnTo>
                  <a:pt x="46100" y="2158"/>
                </a:lnTo>
                <a:lnTo>
                  <a:pt x="36829" y="3175"/>
                </a:lnTo>
                <a:lnTo>
                  <a:pt x="29337" y="4444"/>
                </a:lnTo>
                <a:lnTo>
                  <a:pt x="23622" y="6223"/>
                </a:lnTo>
                <a:lnTo>
                  <a:pt x="16763" y="8254"/>
                </a:lnTo>
                <a:lnTo>
                  <a:pt x="11175" y="11556"/>
                </a:lnTo>
                <a:lnTo>
                  <a:pt x="6730" y="15875"/>
                </a:lnTo>
                <a:lnTo>
                  <a:pt x="2286" y="20192"/>
                </a:lnTo>
                <a:lnTo>
                  <a:pt x="0" y="26162"/>
                </a:lnTo>
                <a:lnTo>
                  <a:pt x="0" y="33908"/>
                </a:lnTo>
                <a:lnTo>
                  <a:pt x="0" y="42544"/>
                </a:lnTo>
                <a:lnTo>
                  <a:pt x="2539" y="49149"/>
                </a:lnTo>
                <a:lnTo>
                  <a:pt x="7365" y="53593"/>
                </a:lnTo>
                <a:lnTo>
                  <a:pt x="12318" y="58038"/>
                </a:lnTo>
                <a:lnTo>
                  <a:pt x="19430" y="60325"/>
                </a:lnTo>
                <a:lnTo>
                  <a:pt x="28955" y="60325"/>
                </a:lnTo>
                <a:lnTo>
                  <a:pt x="36956" y="60325"/>
                </a:lnTo>
                <a:lnTo>
                  <a:pt x="44323" y="58546"/>
                </a:lnTo>
                <a:lnTo>
                  <a:pt x="50800" y="54990"/>
                </a:lnTo>
                <a:lnTo>
                  <a:pt x="57403" y="51562"/>
                </a:lnTo>
                <a:lnTo>
                  <a:pt x="63500" y="47243"/>
                </a:lnTo>
                <a:lnTo>
                  <a:pt x="69214" y="42163"/>
                </a:lnTo>
                <a:lnTo>
                  <a:pt x="69214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2977" y="648334"/>
            <a:ext cx="76200" cy="113664"/>
          </a:xfrm>
          <a:custGeom>
            <a:avLst/>
            <a:gdLst/>
            <a:ahLst/>
            <a:cxnLst/>
            <a:rect l="l" t="t" r="r" b="b"/>
            <a:pathLst>
              <a:path w="76200" h="113665">
                <a:moveTo>
                  <a:pt x="40639" y="0"/>
                </a:moveTo>
                <a:lnTo>
                  <a:pt x="33655" y="0"/>
                </a:lnTo>
                <a:lnTo>
                  <a:pt x="26543" y="1650"/>
                </a:lnTo>
                <a:lnTo>
                  <a:pt x="19431" y="4952"/>
                </a:lnTo>
                <a:lnTo>
                  <a:pt x="12319" y="8127"/>
                </a:lnTo>
                <a:lnTo>
                  <a:pt x="5842" y="12318"/>
                </a:lnTo>
                <a:lnTo>
                  <a:pt x="0" y="17272"/>
                </a:lnTo>
                <a:lnTo>
                  <a:pt x="0" y="104393"/>
                </a:lnTo>
                <a:lnTo>
                  <a:pt x="6476" y="107568"/>
                </a:lnTo>
                <a:lnTo>
                  <a:pt x="12192" y="109854"/>
                </a:lnTo>
                <a:lnTo>
                  <a:pt x="17272" y="111125"/>
                </a:lnTo>
                <a:lnTo>
                  <a:pt x="22225" y="112522"/>
                </a:lnTo>
                <a:lnTo>
                  <a:pt x="27686" y="113156"/>
                </a:lnTo>
                <a:lnTo>
                  <a:pt x="33655" y="113156"/>
                </a:lnTo>
                <a:lnTo>
                  <a:pt x="69369" y="91358"/>
                </a:lnTo>
                <a:lnTo>
                  <a:pt x="75692" y="55372"/>
                </a:lnTo>
                <a:lnTo>
                  <a:pt x="75168" y="42582"/>
                </a:lnTo>
                <a:lnTo>
                  <a:pt x="56499" y="3524"/>
                </a:lnTo>
                <a:lnTo>
                  <a:pt x="49182" y="881"/>
                </a:lnTo>
                <a:lnTo>
                  <a:pt x="40639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40705" y="624458"/>
            <a:ext cx="121285" cy="160020"/>
          </a:xfrm>
          <a:custGeom>
            <a:avLst/>
            <a:gdLst/>
            <a:ahLst/>
            <a:cxnLst/>
            <a:rect l="l" t="t" r="r" b="b"/>
            <a:pathLst>
              <a:path w="121285" h="160020">
                <a:moveTo>
                  <a:pt x="58801" y="0"/>
                </a:moveTo>
                <a:lnTo>
                  <a:pt x="98933" y="7112"/>
                </a:lnTo>
                <a:lnTo>
                  <a:pt x="116967" y="27558"/>
                </a:lnTo>
                <a:lnTo>
                  <a:pt x="119761" y="34162"/>
                </a:lnTo>
                <a:lnTo>
                  <a:pt x="121031" y="42290"/>
                </a:lnTo>
                <a:lnTo>
                  <a:pt x="121031" y="51815"/>
                </a:lnTo>
                <a:lnTo>
                  <a:pt x="121031" y="155828"/>
                </a:lnTo>
                <a:lnTo>
                  <a:pt x="95631" y="155828"/>
                </a:lnTo>
                <a:lnTo>
                  <a:pt x="95631" y="139573"/>
                </a:lnTo>
                <a:lnTo>
                  <a:pt x="93472" y="141224"/>
                </a:lnTo>
                <a:lnTo>
                  <a:pt x="90678" y="143382"/>
                </a:lnTo>
                <a:lnTo>
                  <a:pt x="87249" y="146050"/>
                </a:lnTo>
                <a:lnTo>
                  <a:pt x="83693" y="148843"/>
                </a:lnTo>
                <a:lnTo>
                  <a:pt x="80391" y="151002"/>
                </a:lnTo>
                <a:lnTo>
                  <a:pt x="77089" y="152653"/>
                </a:lnTo>
                <a:lnTo>
                  <a:pt x="72517" y="155066"/>
                </a:lnTo>
                <a:lnTo>
                  <a:pt x="68199" y="156844"/>
                </a:lnTo>
                <a:lnTo>
                  <a:pt x="64008" y="158114"/>
                </a:lnTo>
                <a:lnTo>
                  <a:pt x="59690" y="159385"/>
                </a:lnTo>
                <a:lnTo>
                  <a:pt x="53848" y="160019"/>
                </a:lnTo>
                <a:lnTo>
                  <a:pt x="46228" y="160019"/>
                </a:lnTo>
                <a:lnTo>
                  <a:pt x="39878" y="160019"/>
                </a:lnTo>
                <a:lnTo>
                  <a:pt x="34036" y="158876"/>
                </a:lnTo>
                <a:lnTo>
                  <a:pt x="28321" y="156463"/>
                </a:lnTo>
                <a:lnTo>
                  <a:pt x="22733" y="154177"/>
                </a:lnTo>
                <a:lnTo>
                  <a:pt x="3683" y="131063"/>
                </a:lnTo>
                <a:lnTo>
                  <a:pt x="1270" y="124967"/>
                </a:lnTo>
                <a:lnTo>
                  <a:pt x="0" y="118490"/>
                </a:lnTo>
                <a:lnTo>
                  <a:pt x="0" y="111760"/>
                </a:lnTo>
                <a:lnTo>
                  <a:pt x="15319" y="74866"/>
                </a:lnTo>
                <a:lnTo>
                  <a:pt x="58039" y="59054"/>
                </a:lnTo>
                <a:lnTo>
                  <a:pt x="95631" y="55752"/>
                </a:lnTo>
                <a:lnTo>
                  <a:pt x="95631" y="50800"/>
                </a:lnTo>
                <a:lnTo>
                  <a:pt x="95631" y="44830"/>
                </a:lnTo>
                <a:lnTo>
                  <a:pt x="94742" y="40004"/>
                </a:lnTo>
                <a:lnTo>
                  <a:pt x="92837" y="36321"/>
                </a:lnTo>
                <a:lnTo>
                  <a:pt x="91059" y="32638"/>
                </a:lnTo>
                <a:lnTo>
                  <a:pt x="88519" y="29844"/>
                </a:lnTo>
                <a:lnTo>
                  <a:pt x="85217" y="27812"/>
                </a:lnTo>
                <a:lnTo>
                  <a:pt x="82042" y="25780"/>
                </a:lnTo>
                <a:lnTo>
                  <a:pt x="77978" y="24383"/>
                </a:lnTo>
                <a:lnTo>
                  <a:pt x="73279" y="23621"/>
                </a:lnTo>
                <a:lnTo>
                  <a:pt x="68580" y="22987"/>
                </a:lnTo>
                <a:lnTo>
                  <a:pt x="63754" y="22605"/>
                </a:lnTo>
                <a:lnTo>
                  <a:pt x="58674" y="22605"/>
                </a:lnTo>
                <a:lnTo>
                  <a:pt x="52832" y="22605"/>
                </a:lnTo>
                <a:lnTo>
                  <a:pt x="45847" y="23494"/>
                </a:lnTo>
                <a:lnTo>
                  <a:pt x="37846" y="25273"/>
                </a:lnTo>
                <a:lnTo>
                  <a:pt x="29845" y="27050"/>
                </a:lnTo>
                <a:lnTo>
                  <a:pt x="21844" y="29590"/>
                </a:lnTo>
                <a:lnTo>
                  <a:pt x="13970" y="33019"/>
                </a:lnTo>
                <a:lnTo>
                  <a:pt x="12446" y="33019"/>
                </a:lnTo>
                <a:lnTo>
                  <a:pt x="12446" y="6985"/>
                </a:lnTo>
                <a:lnTo>
                  <a:pt x="17145" y="5587"/>
                </a:lnTo>
                <a:lnTo>
                  <a:pt x="52322" y="164"/>
                </a:lnTo>
                <a:lnTo>
                  <a:pt x="5880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3105" y="619379"/>
            <a:ext cx="128651" cy="1654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48553" y="563880"/>
            <a:ext cx="135255" cy="220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7450" y="568451"/>
            <a:ext cx="127635" cy="216535"/>
          </a:xfrm>
          <a:custGeom>
            <a:avLst/>
            <a:gdLst/>
            <a:ahLst/>
            <a:cxnLst/>
            <a:rect l="l" t="t" r="r" b="b"/>
            <a:pathLst>
              <a:path w="127635" h="216534">
                <a:moveTo>
                  <a:pt x="0" y="0"/>
                </a:moveTo>
                <a:lnTo>
                  <a:pt x="25526" y="0"/>
                </a:lnTo>
                <a:lnTo>
                  <a:pt x="25526" y="75692"/>
                </a:lnTo>
                <a:lnTo>
                  <a:pt x="30481" y="71500"/>
                </a:lnTo>
                <a:lnTo>
                  <a:pt x="72136" y="55499"/>
                </a:lnTo>
                <a:lnTo>
                  <a:pt x="84326" y="56784"/>
                </a:lnTo>
                <a:lnTo>
                  <a:pt x="119276" y="87431"/>
                </a:lnTo>
                <a:lnTo>
                  <a:pt x="127635" y="133223"/>
                </a:lnTo>
                <a:lnTo>
                  <a:pt x="126493" y="150985"/>
                </a:lnTo>
                <a:lnTo>
                  <a:pt x="109474" y="193294"/>
                </a:lnTo>
                <a:lnTo>
                  <a:pt x="77184" y="214618"/>
                </a:lnTo>
                <a:lnTo>
                  <a:pt x="64135" y="216026"/>
                </a:lnTo>
                <a:lnTo>
                  <a:pt x="55879" y="216026"/>
                </a:lnTo>
                <a:lnTo>
                  <a:pt x="48767" y="215011"/>
                </a:lnTo>
                <a:lnTo>
                  <a:pt x="42925" y="212978"/>
                </a:lnTo>
                <a:lnTo>
                  <a:pt x="37084" y="210947"/>
                </a:lnTo>
                <a:lnTo>
                  <a:pt x="31241" y="208152"/>
                </a:lnTo>
                <a:lnTo>
                  <a:pt x="25526" y="204724"/>
                </a:lnTo>
                <a:lnTo>
                  <a:pt x="24002" y="211836"/>
                </a:lnTo>
                <a:lnTo>
                  <a:pt x="0" y="2118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8113" y="970025"/>
            <a:ext cx="131152" cy="1501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5305" y="563880"/>
            <a:ext cx="1028446" cy="6139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88305" y="915161"/>
            <a:ext cx="1355471" cy="261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44869" y="906907"/>
            <a:ext cx="602869" cy="2174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70673" y="903732"/>
            <a:ext cx="258445" cy="215900"/>
          </a:xfrm>
          <a:custGeom>
            <a:avLst/>
            <a:gdLst/>
            <a:ahLst/>
            <a:cxnLst/>
            <a:rect l="l" t="t" r="r" b="b"/>
            <a:pathLst>
              <a:path w="258445" h="215900">
                <a:moveTo>
                  <a:pt x="206501" y="55498"/>
                </a:moveTo>
                <a:lnTo>
                  <a:pt x="197103" y="55498"/>
                </a:lnTo>
                <a:lnTo>
                  <a:pt x="182016" y="56895"/>
                </a:lnTo>
                <a:lnTo>
                  <a:pt x="146176" y="77469"/>
                </a:lnTo>
                <a:lnTo>
                  <a:pt x="127835" y="119028"/>
                </a:lnTo>
                <a:lnTo>
                  <a:pt x="126619" y="136651"/>
                </a:lnTo>
                <a:lnTo>
                  <a:pt x="127879" y="154439"/>
                </a:lnTo>
                <a:lnTo>
                  <a:pt x="146684" y="194944"/>
                </a:lnTo>
                <a:lnTo>
                  <a:pt x="186029" y="214108"/>
                </a:lnTo>
                <a:lnTo>
                  <a:pt x="203200" y="215391"/>
                </a:lnTo>
                <a:lnTo>
                  <a:pt x="209296" y="215391"/>
                </a:lnTo>
                <a:lnTo>
                  <a:pt x="214502" y="215010"/>
                </a:lnTo>
                <a:lnTo>
                  <a:pt x="218567" y="214248"/>
                </a:lnTo>
                <a:lnTo>
                  <a:pt x="222503" y="213613"/>
                </a:lnTo>
                <a:lnTo>
                  <a:pt x="252222" y="203707"/>
                </a:lnTo>
                <a:lnTo>
                  <a:pt x="255143" y="202564"/>
                </a:lnTo>
                <a:lnTo>
                  <a:pt x="255143" y="193039"/>
                </a:lnTo>
                <a:lnTo>
                  <a:pt x="202946" y="193039"/>
                </a:lnTo>
                <a:lnTo>
                  <a:pt x="191777" y="192160"/>
                </a:lnTo>
                <a:lnTo>
                  <a:pt x="155987" y="161845"/>
                </a:lnTo>
                <a:lnTo>
                  <a:pt x="152653" y="138429"/>
                </a:lnTo>
                <a:lnTo>
                  <a:pt x="258064" y="138429"/>
                </a:lnTo>
                <a:lnTo>
                  <a:pt x="258064" y="124587"/>
                </a:lnTo>
                <a:lnTo>
                  <a:pt x="257892" y="118871"/>
                </a:lnTo>
                <a:lnTo>
                  <a:pt x="152653" y="118871"/>
                </a:lnTo>
                <a:lnTo>
                  <a:pt x="153161" y="112394"/>
                </a:lnTo>
                <a:lnTo>
                  <a:pt x="178180" y="79628"/>
                </a:lnTo>
                <a:lnTo>
                  <a:pt x="188722" y="76580"/>
                </a:lnTo>
                <a:lnTo>
                  <a:pt x="245090" y="76580"/>
                </a:lnTo>
                <a:lnTo>
                  <a:pt x="235711" y="66547"/>
                </a:lnTo>
                <a:lnTo>
                  <a:pt x="229361" y="62356"/>
                </a:lnTo>
                <a:lnTo>
                  <a:pt x="222123" y="59562"/>
                </a:lnTo>
                <a:lnTo>
                  <a:pt x="214883" y="56895"/>
                </a:lnTo>
                <a:lnTo>
                  <a:pt x="206501" y="55498"/>
                </a:lnTo>
                <a:close/>
              </a:path>
              <a:path w="258445" h="215900">
                <a:moveTo>
                  <a:pt x="255143" y="174625"/>
                </a:moveTo>
                <a:lnTo>
                  <a:pt x="253746" y="174625"/>
                </a:lnTo>
                <a:lnTo>
                  <a:pt x="251586" y="176402"/>
                </a:lnTo>
                <a:lnTo>
                  <a:pt x="249047" y="178180"/>
                </a:lnTo>
                <a:lnTo>
                  <a:pt x="245745" y="180212"/>
                </a:lnTo>
                <a:lnTo>
                  <a:pt x="242570" y="182117"/>
                </a:lnTo>
                <a:lnTo>
                  <a:pt x="238759" y="184150"/>
                </a:lnTo>
                <a:lnTo>
                  <a:pt x="234060" y="186181"/>
                </a:lnTo>
                <a:lnTo>
                  <a:pt x="229743" y="188213"/>
                </a:lnTo>
                <a:lnTo>
                  <a:pt x="224917" y="189864"/>
                </a:lnTo>
                <a:lnTo>
                  <a:pt x="213995" y="192404"/>
                </a:lnTo>
                <a:lnTo>
                  <a:pt x="208533" y="193039"/>
                </a:lnTo>
                <a:lnTo>
                  <a:pt x="255143" y="193039"/>
                </a:lnTo>
                <a:lnTo>
                  <a:pt x="255143" y="174625"/>
                </a:lnTo>
                <a:close/>
              </a:path>
              <a:path w="258445" h="215900">
                <a:moveTo>
                  <a:pt x="245090" y="76580"/>
                </a:moveTo>
                <a:lnTo>
                  <a:pt x="202437" y="76580"/>
                </a:lnTo>
                <a:lnTo>
                  <a:pt x="208279" y="77596"/>
                </a:lnTo>
                <a:lnTo>
                  <a:pt x="212978" y="79628"/>
                </a:lnTo>
                <a:lnTo>
                  <a:pt x="217550" y="81660"/>
                </a:lnTo>
                <a:lnTo>
                  <a:pt x="221487" y="84454"/>
                </a:lnTo>
                <a:lnTo>
                  <a:pt x="224408" y="88264"/>
                </a:lnTo>
                <a:lnTo>
                  <a:pt x="227202" y="91820"/>
                </a:lnTo>
                <a:lnTo>
                  <a:pt x="229234" y="96012"/>
                </a:lnTo>
                <a:lnTo>
                  <a:pt x="230631" y="100964"/>
                </a:lnTo>
                <a:lnTo>
                  <a:pt x="232155" y="105917"/>
                </a:lnTo>
                <a:lnTo>
                  <a:pt x="232918" y="111887"/>
                </a:lnTo>
                <a:lnTo>
                  <a:pt x="233172" y="118871"/>
                </a:lnTo>
                <a:lnTo>
                  <a:pt x="257892" y="118871"/>
                </a:lnTo>
                <a:lnTo>
                  <a:pt x="246633" y="78231"/>
                </a:lnTo>
                <a:lnTo>
                  <a:pt x="245090" y="76580"/>
                </a:lnTo>
                <a:close/>
              </a:path>
              <a:path w="258445" h="215900">
                <a:moveTo>
                  <a:pt x="25526" y="0"/>
                </a:moveTo>
                <a:lnTo>
                  <a:pt x="0" y="0"/>
                </a:lnTo>
                <a:lnTo>
                  <a:pt x="0" y="211835"/>
                </a:lnTo>
                <a:lnTo>
                  <a:pt x="25526" y="211835"/>
                </a:lnTo>
                <a:lnTo>
                  <a:pt x="25526" y="148208"/>
                </a:lnTo>
                <a:lnTo>
                  <a:pt x="35686" y="138429"/>
                </a:lnTo>
                <a:lnTo>
                  <a:pt x="67238" y="138429"/>
                </a:lnTo>
                <a:lnTo>
                  <a:pt x="55627" y="123951"/>
                </a:lnTo>
                <a:lnTo>
                  <a:pt x="25526" y="123951"/>
                </a:lnTo>
                <a:lnTo>
                  <a:pt x="25526" y="0"/>
                </a:lnTo>
                <a:close/>
              </a:path>
              <a:path w="258445" h="215900">
                <a:moveTo>
                  <a:pt x="67238" y="138429"/>
                </a:moveTo>
                <a:lnTo>
                  <a:pt x="35686" y="138429"/>
                </a:lnTo>
                <a:lnTo>
                  <a:pt x="92455" y="211835"/>
                </a:lnTo>
                <a:lnTo>
                  <a:pt x="126110" y="211835"/>
                </a:lnTo>
                <a:lnTo>
                  <a:pt x="67238" y="138429"/>
                </a:lnTo>
                <a:close/>
              </a:path>
              <a:path w="258445" h="215900">
                <a:moveTo>
                  <a:pt x="117601" y="59689"/>
                </a:moveTo>
                <a:lnTo>
                  <a:pt x="85725" y="59689"/>
                </a:lnTo>
                <a:lnTo>
                  <a:pt x="25526" y="123951"/>
                </a:lnTo>
                <a:lnTo>
                  <a:pt x="55627" y="123951"/>
                </a:lnTo>
                <a:lnTo>
                  <a:pt x="55118" y="123316"/>
                </a:lnTo>
                <a:lnTo>
                  <a:pt x="117601" y="59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66102" y="899160"/>
            <a:ext cx="267208" cy="2245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39481" y="899160"/>
            <a:ext cx="1119251" cy="2771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4797" y="1234439"/>
            <a:ext cx="1028446" cy="2786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113" y="1716785"/>
            <a:ext cx="131152" cy="1501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57170" y="1661922"/>
            <a:ext cx="523875" cy="2091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82109" y="1645920"/>
            <a:ext cx="728472" cy="2251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89177" y="1654936"/>
            <a:ext cx="1472184" cy="55143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93892" y="1645920"/>
            <a:ext cx="839216" cy="2786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4809" y="1645920"/>
            <a:ext cx="661289" cy="2251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74914" y="1701419"/>
            <a:ext cx="581406" cy="2231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59658" y="1645920"/>
            <a:ext cx="1819910" cy="5604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8113" y="2463545"/>
            <a:ext cx="131152" cy="1501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06830" y="2392679"/>
            <a:ext cx="1172083" cy="2251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86608" y="2392679"/>
            <a:ext cx="729996" cy="2251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60417" y="2392679"/>
            <a:ext cx="661289" cy="2251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13401" y="2392679"/>
            <a:ext cx="448437" cy="2251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80202" y="2392679"/>
            <a:ext cx="1031494" cy="2786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15201" y="2392679"/>
            <a:ext cx="609600" cy="2251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13573" y="2395854"/>
            <a:ext cx="534670" cy="217804"/>
          </a:xfrm>
          <a:custGeom>
            <a:avLst/>
            <a:gdLst/>
            <a:ahLst/>
            <a:cxnLst/>
            <a:rect l="l" t="t" r="r" b="b"/>
            <a:pathLst>
              <a:path w="534670" h="217805">
                <a:moveTo>
                  <a:pt x="114966" y="80010"/>
                </a:moveTo>
                <a:lnTo>
                  <a:pt x="63753" y="80010"/>
                </a:lnTo>
                <a:lnTo>
                  <a:pt x="68579" y="80391"/>
                </a:lnTo>
                <a:lnTo>
                  <a:pt x="73278" y="81025"/>
                </a:lnTo>
                <a:lnTo>
                  <a:pt x="77977" y="81787"/>
                </a:lnTo>
                <a:lnTo>
                  <a:pt x="82042" y="83185"/>
                </a:lnTo>
                <a:lnTo>
                  <a:pt x="85217" y="85217"/>
                </a:lnTo>
                <a:lnTo>
                  <a:pt x="88519" y="87249"/>
                </a:lnTo>
                <a:lnTo>
                  <a:pt x="91058" y="90043"/>
                </a:lnTo>
                <a:lnTo>
                  <a:pt x="92836" y="93725"/>
                </a:lnTo>
                <a:lnTo>
                  <a:pt x="94742" y="97409"/>
                </a:lnTo>
                <a:lnTo>
                  <a:pt x="95630" y="102235"/>
                </a:lnTo>
                <a:lnTo>
                  <a:pt x="95630" y="113157"/>
                </a:lnTo>
                <a:lnTo>
                  <a:pt x="85703" y="113780"/>
                </a:lnTo>
                <a:lnTo>
                  <a:pt x="76120" y="114522"/>
                </a:lnTo>
                <a:lnTo>
                  <a:pt x="34482" y="121870"/>
                </a:lnTo>
                <a:lnTo>
                  <a:pt x="3804" y="148072"/>
                </a:lnTo>
                <a:lnTo>
                  <a:pt x="0" y="169164"/>
                </a:lnTo>
                <a:lnTo>
                  <a:pt x="49" y="176149"/>
                </a:lnTo>
                <a:lnTo>
                  <a:pt x="1270" y="182372"/>
                </a:lnTo>
                <a:lnTo>
                  <a:pt x="3732" y="188595"/>
                </a:lnTo>
                <a:lnTo>
                  <a:pt x="6096" y="194691"/>
                </a:lnTo>
                <a:lnTo>
                  <a:pt x="28321" y="213868"/>
                </a:lnTo>
                <a:lnTo>
                  <a:pt x="34035" y="216281"/>
                </a:lnTo>
                <a:lnTo>
                  <a:pt x="39877" y="217424"/>
                </a:lnTo>
                <a:lnTo>
                  <a:pt x="53848" y="217424"/>
                </a:lnTo>
                <a:lnTo>
                  <a:pt x="59690" y="216789"/>
                </a:lnTo>
                <a:lnTo>
                  <a:pt x="68199" y="214249"/>
                </a:lnTo>
                <a:lnTo>
                  <a:pt x="72517" y="212471"/>
                </a:lnTo>
                <a:lnTo>
                  <a:pt x="77089" y="210058"/>
                </a:lnTo>
                <a:lnTo>
                  <a:pt x="80391" y="208407"/>
                </a:lnTo>
                <a:lnTo>
                  <a:pt x="83693" y="206248"/>
                </a:lnTo>
                <a:lnTo>
                  <a:pt x="90677" y="200787"/>
                </a:lnTo>
                <a:lnTo>
                  <a:pt x="95630" y="196977"/>
                </a:lnTo>
                <a:lnTo>
                  <a:pt x="121030" y="196977"/>
                </a:lnTo>
                <a:lnTo>
                  <a:pt x="121030" y="193929"/>
                </a:lnTo>
                <a:lnTo>
                  <a:pt x="45847" y="193929"/>
                </a:lnTo>
                <a:lnTo>
                  <a:pt x="38734" y="191643"/>
                </a:lnTo>
                <a:lnTo>
                  <a:pt x="33781" y="187198"/>
                </a:lnTo>
                <a:lnTo>
                  <a:pt x="28955" y="182753"/>
                </a:lnTo>
                <a:lnTo>
                  <a:pt x="26416" y="176149"/>
                </a:lnTo>
                <a:lnTo>
                  <a:pt x="26416" y="159766"/>
                </a:lnTo>
                <a:lnTo>
                  <a:pt x="28701" y="153797"/>
                </a:lnTo>
                <a:lnTo>
                  <a:pt x="37592" y="145161"/>
                </a:lnTo>
                <a:lnTo>
                  <a:pt x="43179" y="141859"/>
                </a:lnTo>
                <a:lnTo>
                  <a:pt x="50037" y="139827"/>
                </a:lnTo>
                <a:lnTo>
                  <a:pt x="55752" y="138049"/>
                </a:lnTo>
                <a:lnTo>
                  <a:pt x="63246" y="136779"/>
                </a:lnTo>
                <a:lnTo>
                  <a:pt x="72517" y="135762"/>
                </a:lnTo>
                <a:lnTo>
                  <a:pt x="89534" y="134112"/>
                </a:lnTo>
                <a:lnTo>
                  <a:pt x="95630" y="133604"/>
                </a:lnTo>
                <a:lnTo>
                  <a:pt x="121030" y="133604"/>
                </a:lnTo>
                <a:lnTo>
                  <a:pt x="121030" y="99695"/>
                </a:lnTo>
                <a:lnTo>
                  <a:pt x="119760" y="91567"/>
                </a:lnTo>
                <a:lnTo>
                  <a:pt x="116967" y="84962"/>
                </a:lnTo>
                <a:lnTo>
                  <a:pt x="114966" y="80010"/>
                </a:lnTo>
                <a:close/>
              </a:path>
              <a:path w="534670" h="217805">
                <a:moveTo>
                  <a:pt x="121030" y="196977"/>
                </a:moveTo>
                <a:lnTo>
                  <a:pt x="95630" y="196977"/>
                </a:lnTo>
                <a:lnTo>
                  <a:pt x="95630" y="213233"/>
                </a:lnTo>
                <a:lnTo>
                  <a:pt x="121030" y="213233"/>
                </a:lnTo>
                <a:lnTo>
                  <a:pt x="121030" y="196977"/>
                </a:lnTo>
                <a:close/>
              </a:path>
              <a:path w="534670" h="217805">
                <a:moveTo>
                  <a:pt x="121030" y="133604"/>
                </a:moveTo>
                <a:lnTo>
                  <a:pt x="95630" y="133604"/>
                </a:lnTo>
                <a:lnTo>
                  <a:pt x="95630" y="175768"/>
                </a:lnTo>
                <a:lnTo>
                  <a:pt x="89916" y="180848"/>
                </a:lnTo>
                <a:lnTo>
                  <a:pt x="83820" y="185166"/>
                </a:lnTo>
                <a:lnTo>
                  <a:pt x="77216" y="188595"/>
                </a:lnTo>
                <a:lnTo>
                  <a:pt x="70739" y="192150"/>
                </a:lnTo>
                <a:lnTo>
                  <a:pt x="63373" y="193929"/>
                </a:lnTo>
                <a:lnTo>
                  <a:pt x="121030" y="193929"/>
                </a:lnTo>
                <a:lnTo>
                  <a:pt x="121030" y="133604"/>
                </a:lnTo>
                <a:close/>
              </a:path>
              <a:path w="534670" h="217805">
                <a:moveTo>
                  <a:pt x="58800" y="57404"/>
                </a:moveTo>
                <a:lnTo>
                  <a:pt x="17145" y="62992"/>
                </a:lnTo>
                <a:lnTo>
                  <a:pt x="12446" y="64389"/>
                </a:lnTo>
                <a:lnTo>
                  <a:pt x="12446" y="90424"/>
                </a:lnTo>
                <a:lnTo>
                  <a:pt x="13970" y="90424"/>
                </a:lnTo>
                <a:lnTo>
                  <a:pt x="21844" y="86995"/>
                </a:lnTo>
                <a:lnTo>
                  <a:pt x="29845" y="84455"/>
                </a:lnTo>
                <a:lnTo>
                  <a:pt x="45847" y="80899"/>
                </a:lnTo>
                <a:lnTo>
                  <a:pt x="52831" y="80010"/>
                </a:lnTo>
                <a:lnTo>
                  <a:pt x="114966" y="80010"/>
                </a:lnTo>
                <a:lnTo>
                  <a:pt x="114300" y="78359"/>
                </a:lnTo>
                <a:lnTo>
                  <a:pt x="79571" y="58850"/>
                </a:lnTo>
                <a:lnTo>
                  <a:pt x="66375" y="57568"/>
                </a:lnTo>
                <a:lnTo>
                  <a:pt x="58800" y="57404"/>
                </a:lnTo>
                <a:close/>
              </a:path>
              <a:path w="534670" h="217805">
                <a:moveTo>
                  <a:pt x="416305" y="61087"/>
                </a:moveTo>
                <a:lnTo>
                  <a:pt x="390651" y="61087"/>
                </a:lnTo>
                <a:lnTo>
                  <a:pt x="390651" y="213233"/>
                </a:lnTo>
                <a:lnTo>
                  <a:pt x="416305" y="213233"/>
                </a:lnTo>
                <a:lnTo>
                  <a:pt x="416305" y="61087"/>
                </a:lnTo>
                <a:close/>
              </a:path>
              <a:path w="534670" h="217805">
                <a:moveTo>
                  <a:pt x="324357" y="82423"/>
                </a:moveTo>
                <a:lnTo>
                  <a:pt x="298830" y="82423"/>
                </a:lnTo>
                <a:lnTo>
                  <a:pt x="298937" y="168402"/>
                </a:lnTo>
                <a:lnTo>
                  <a:pt x="316918" y="209530"/>
                </a:lnTo>
                <a:lnTo>
                  <a:pt x="343153" y="216281"/>
                </a:lnTo>
                <a:lnTo>
                  <a:pt x="347345" y="216281"/>
                </a:lnTo>
                <a:lnTo>
                  <a:pt x="351917" y="215900"/>
                </a:lnTo>
                <a:lnTo>
                  <a:pt x="356870" y="215011"/>
                </a:lnTo>
                <a:lnTo>
                  <a:pt x="361823" y="214249"/>
                </a:lnTo>
                <a:lnTo>
                  <a:pt x="366649" y="213233"/>
                </a:lnTo>
                <a:lnTo>
                  <a:pt x="371475" y="211836"/>
                </a:lnTo>
                <a:lnTo>
                  <a:pt x="371475" y="193802"/>
                </a:lnTo>
                <a:lnTo>
                  <a:pt x="343534" y="193802"/>
                </a:lnTo>
                <a:lnTo>
                  <a:pt x="338835" y="192912"/>
                </a:lnTo>
                <a:lnTo>
                  <a:pt x="324484" y="168402"/>
                </a:lnTo>
                <a:lnTo>
                  <a:pt x="324357" y="82423"/>
                </a:lnTo>
                <a:close/>
              </a:path>
              <a:path w="534670" h="217805">
                <a:moveTo>
                  <a:pt x="182499" y="1397"/>
                </a:moveTo>
                <a:lnTo>
                  <a:pt x="156972" y="1397"/>
                </a:lnTo>
                <a:lnTo>
                  <a:pt x="156972" y="213233"/>
                </a:lnTo>
                <a:lnTo>
                  <a:pt x="182499" y="213233"/>
                </a:lnTo>
                <a:lnTo>
                  <a:pt x="182499" y="149606"/>
                </a:lnTo>
                <a:lnTo>
                  <a:pt x="192658" y="139827"/>
                </a:lnTo>
                <a:lnTo>
                  <a:pt x="224210" y="139827"/>
                </a:lnTo>
                <a:lnTo>
                  <a:pt x="212599" y="125349"/>
                </a:lnTo>
                <a:lnTo>
                  <a:pt x="182499" y="125349"/>
                </a:lnTo>
                <a:lnTo>
                  <a:pt x="182499" y="1397"/>
                </a:lnTo>
                <a:close/>
              </a:path>
              <a:path w="534670" h="217805">
                <a:moveTo>
                  <a:pt x="224210" y="139827"/>
                </a:moveTo>
                <a:lnTo>
                  <a:pt x="192658" y="139827"/>
                </a:lnTo>
                <a:lnTo>
                  <a:pt x="249427" y="213233"/>
                </a:lnTo>
                <a:lnTo>
                  <a:pt x="283082" y="213233"/>
                </a:lnTo>
                <a:lnTo>
                  <a:pt x="224210" y="139827"/>
                </a:lnTo>
                <a:close/>
              </a:path>
              <a:path w="534670" h="217805">
                <a:moveTo>
                  <a:pt x="371475" y="188849"/>
                </a:moveTo>
                <a:lnTo>
                  <a:pt x="369950" y="188849"/>
                </a:lnTo>
                <a:lnTo>
                  <a:pt x="368300" y="189611"/>
                </a:lnTo>
                <a:lnTo>
                  <a:pt x="365505" y="190754"/>
                </a:lnTo>
                <a:lnTo>
                  <a:pt x="361569" y="191897"/>
                </a:lnTo>
                <a:lnTo>
                  <a:pt x="357631" y="193167"/>
                </a:lnTo>
                <a:lnTo>
                  <a:pt x="353568" y="193802"/>
                </a:lnTo>
                <a:lnTo>
                  <a:pt x="371475" y="193802"/>
                </a:lnTo>
                <a:lnTo>
                  <a:pt x="371475" y="188849"/>
                </a:lnTo>
                <a:close/>
              </a:path>
              <a:path w="534670" h="217805">
                <a:moveTo>
                  <a:pt x="274574" y="61087"/>
                </a:moveTo>
                <a:lnTo>
                  <a:pt x="242697" y="61087"/>
                </a:lnTo>
                <a:lnTo>
                  <a:pt x="182499" y="125349"/>
                </a:lnTo>
                <a:lnTo>
                  <a:pt x="212599" y="125349"/>
                </a:lnTo>
                <a:lnTo>
                  <a:pt x="212090" y="124714"/>
                </a:lnTo>
                <a:lnTo>
                  <a:pt x="274574" y="61087"/>
                </a:lnTo>
                <a:close/>
              </a:path>
              <a:path w="534670" h="217805">
                <a:moveTo>
                  <a:pt x="371475" y="61087"/>
                </a:moveTo>
                <a:lnTo>
                  <a:pt x="281558" y="61087"/>
                </a:lnTo>
                <a:lnTo>
                  <a:pt x="281558" y="82423"/>
                </a:lnTo>
                <a:lnTo>
                  <a:pt x="371475" y="82423"/>
                </a:lnTo>
                <a:lnTo>
                  <a:pt x="371475" y="61087"/>
                </a:lnTo>
                <a:close/>
              </a:path>
              <a:path w="534670" h="217805">
                <a:moveTo>
                  <a:pt x="324357" y="17399"/>
                </a:moveTo>
                <a:lnTo>
                  <a:pt x="298830" y="17399"/>
                </a:lnTo>
                <a:lnTo>
                  <a:pt x="298830" y="61087"/>
                </a:lnTo>
                <a:lnTo>
                  <a:pt x="324357" y="61087"/>
                </a:lnTo>
                <a:lnTo>
                  <a:pt x="324357" y="17399"/>
                </a:lnTo>
                <a:close/>
              </a:path>
              <a:path w="534670" h="217805">
                <a:moveTo>
                  <a:pt x="418083" y="9144"/>
                </a:moveTo>
                <a:lnTo>
                  <a:pt x="388874" y="9144"/>
                </a:lnTo>
                <a:lnTo>
                  <a:pt x="388874" y="35687"/>
                </a:lnTo>
                <a:lnTo>
                  <a:pt x="418083" y="35687"/>
                </a:lnTo>
                <a:lnTo>
                  <a:pt x="418083" y="9144"/>
                </a:lnTo>
                <a:close/>
              </a:path>
              <a:path w="534670" h="217805">
                <a:moveTo>
                  <a:pt x="482473" y="82423"/>
                </a:moveTo>
                <a:lnTo>
                  <a:pt x="456819" y="82423"/>
                </a:lnTo>
                <a:lnTo>
                  <a:pt x="456819" y="213233"/>
                </a:lnTo>
                <a:lnTo>
                  <a:pt x="482473" y="213233"/>
                </a:lnTo>
                <a:lnTo>
                  <a:pt x="482473" y="82423"/>
                </a:lnTo>
                <a:close/>
              </a:path>
              <a:path w="534670" h="217805">
                <a:moveTo>
                  <a:pt x="524001" y="61087"/>
                </a:moveTo>
                <a:lnTo>
                  <a:pt x="439547" y="61087"/>
                </a:lnTo>
                <a:lnTo>
                  <a:pt x="439547" y="82423"/>
                </a:lnTo>
                <a:lnTo>
                  <a:pt x="524001" y="82423"/>
                </a:lnTo>
                <a:lnTo>
                  <a:pt x="524001" y="61087"/>
                </a:lnTo>
                <a:close/>
              </a:path>
              <a:path w="534670" h="217805">
                <a:moveTo>
                  <a:pt x="512699" y="0"/>
                </a:moveTo>
                <a:lnTo>
                  <a:pt x="507873" y="0"/>
                </a:lnTo>
                <a:lnTo>
                  <a:pt x="496298" y="883"/>
                </a:lnTo>
                <a:lnTo>
                  <a:pt x="464266" y="22201"/>
                </a:lnTo>
                <a:lnTo>
                  <a:pt x="456819" y="61087"/>
                </a:lnTo>
                <a:lnTo>
                  <a:pt x="481583" y="61087"/>
                </a:lnTo>
                <a:lnTo>
                  <a:pt x="481583" y="56007"/>
                </a:lnTo>
                <a:lnTo>
                  <a:pt x="482014" y="47146"/>
                </a:lnTo>
                <a:lnTo>
                  <a:pt x="500760" y="22352"/>
                </a:lnTo>
                <a:lnTo>
                  <a:pt x="534161" y="22352"/>
                </a:lnTo>
                <a:lnTo>
                  <a:pt x="534161" y="2412"/>
                </a:lnTo>
                <a:lnTo>
                  <a:pt x="530478" y="1778"/>
                </a:lnTo>
                <a:lnTo>
                  <a:pt x="517271" y="254"/>
                </a:lnTo>
                <a:lnTo>
                  <a:pt x="512699" y="0"/>
                </a:lnTo>
                <a:close/>
              </a:path>
              <a:path w="534670" h="217805">
                <a:moveTo>
                  <a:pt x="534161" y="22352"/>
                </a:moveTo>
                <a:lnTo>
                  <a:pt x="514984" y="22352"/>
                </a:lnTo>
                <a:lnTo>
                  <a:pt x="518795" y="22733"/>
                </a:lnTo>
                <a:lnTo>
                  <a:pt x="527303" y="24257"/>
                </a:lnTo>
                <a:lnTo>
                  <a:pt x="530605" y="25019"/>
                </a:lnTo>
                <a:lnTo>
                  <a:pt x="532892" y="25908"/>
                </a:lnTo>
                <a:lnTo>
                  <a:pt x="534161" y="25908"/>
                </a:lnTo>
                <a:lnTo>
                  <a:pt x="534161" y="22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89172" y="2392679"/>
            <a:ext cx="1137285" cy="5604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39990" y="2529458"/>
            <a:ext cx="69215" cy="60325"/>
          </a:xfrm>
          <a:custGeom>
            <a:avLst/>
            <a:gdLst/>
            <a:ahLst/>
            <a:cxnLst/>
            <a:rect l="l" t="t" r="r" b="b"/>
            <a:pathLst>
              <a:path w="69215" h="60325">
                <a:moveTo>
                  <a:pt x="69214" y="0"/>
                </a:moveTo>
                <a:lnTo>
                  <a:pt x="63118" y="507"/>
                </a:lnTo>
                <a:lnTo>
                  <a:pt x="55371" y="1269"/>
                </a:lnTo>
                <a:lnTo>
                  <a:pt x="46100" y="2158"/>
                </a:lnTo>
                <a:lnTo>
                  <a:pt x="36829" y="3175"/>
                </a:lnTo>
                <a:lnTo>
                  <a:pt x="29336" y="4444"/>
                </a:lnTo>
                <a:lnTo>
                  <a:pt x="23621" y="6223"/>
                </a:lnTo>
                <a:lnTo>
                  <a:pt x="16763" y="8254"/>
                </a:lnTo>
                <a:lnTo>
                  <a:pt x="11175" y="11556"/>
                </a:lnTo>
                <a:lnTo>
                  <a:pt x="6730" y="15875"/>
                </a:lnTo>
                <a:lnTo>
                  <a:pt x="2285" y="20192"/>
                </a:lnTo>
                <a:lnTo>
                  <a:pt x="0" y="26162"/>
                </a:lnTo>
                <a:lnTo>
                  <a:pt x="0" y="33908"/>
                </a:lnTo>
                <a:lnTo>
                  <a:pt x="0" y="42544"/>
                </a:lnTo>
                <a:lnTo>
                  <a:pt x="2539" y="49149"/>
                </a:lnTo>
                <a:lnTo>
                  <a:pt x="7365" y="53593"/>
                </a:lnTo>
                <a:lnTo>
                  <a:pt x="12318" y="58038"/>
                </a:lnTo>
                <a:lnTo>
                  <a:pt x="19430" y="60325"/>
                </a:lnTo>
                <a:lnTo>
                  <a:pt x="28955" y="60325"/>
                </a:lnTo>
                <a:lnTo>
                  <a:pt x="36956" y="60325"/>
                </a:lnTo>
                <a:lnTo>
                  <a:pt x="44323" y="58546"/>
                </a:lnTo>
                <a:lnTo>
                  <a:pt x="50800" y="54990"/>
                </a:lnTo>
                <a:lnTo>
                  <a:pt x="57403" y="51562"/>
                </a:lnTo>
                <a:lnTo>
                  <a:pt x="63500" y="47243"/>
                </a:lnTo>
                <a:lnTo>
                  <a:pt x="69214" y="42163"/>
                </a:lnTo>
                <a:lnTo>
                  <a:pt x="69214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04226" y="2456942"/>
            <a:ext cx="26034" cy="152400"/>
          </a:xfrm>
          <a:custGeom>
            <a:avLst/>
            <a:gdLst/>
            <a:ahLst/>
            <a:cxnLst/>
            <a:rect l="l" t="t" r="r" b="b"/>
            <a:pathLst>
              <a:path w="26034" h="152400">
                <a:moveTo>
                  <a:pt x="0" y="0"/>
                </a:moveTo>
                <a:lnTo>
                  <a:pt x="25653" y="0"/>
                </a:lnTo>
                <a:lnTo>
                  <a:pt x="25653" y="152146"/>
                </a:lnTo>
                <a:lnTo>
                  <a:pt x="0" y="15214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13573" y="2453258"/>
            <a:ext cx="121285" cy="160020"/>
          </a:xfrm>
          <a:custGeom>
            <a:avLst/>
            <a:gdLst/>
            <a:ahLst/>
            <a:cxnLst/>
            <a:rect l="l" t="t" r="r" b="b"/>
            <a:pathLst>
              <a:path w="121284" h="160019">
                <a:moveTo>
                  <a:pt x="58800" y="0"/>
                </a:moveTo>
                <a:lnTo>
                  <a:pt x="98932" y="7112"/>
                </a:lnTo>
                <a:lnTo>
                  <a:pt x="116967" y="27558"/>
                </a:lnTo>
                <a:lnTo>
                  <a:pt x="119760" y="34162"/>
                </a:lnTo>
                <a:lnTo>
                  <a:pt x="121030" y="42290"/>
                </a:lnTo>
                <a:lnTo>
                  <a:pt x="121030" y="51815"/>
                </a:lnTo>
                <a:lnTo>
                  <a:pt x="121030" y="155828"/>
                </a:lnTo>
                <a:lnTo>
                  <a:pt x="95630" y="155828"/>
                </a:lnTo>
                <a:lnTo>
                  <a:pt x="95630" y="139573"/>
                </a:lnTo>
                <a:lnTo>
                  <a:pt x="93472" y="141224"/>
                </a:lnTo>
                <a:lnTo>
                  <a:pt x="90677" y="143382"/>
                </a:lnTo>
                <a:lnTo>
                  <a:pt x="87249" y="146050"/>
                </a:lnTo>
                <a:lnTo>
                  <a:pt x="83693" y="148843"/>
                </a:lnTo>
                <a:lnTo>
                  <a:pt x="80391" y="151002"/>
                </a:lnTo>
                <a:lnTo>
                  <a:pt x="77089" y="152653"/>
                </a:lnTo>
                <a:lnTo>
                  <a:pt x="72517" y="155066"/>
                </a:lnTo>
                <a:lnTo>
                  <a:pt x="68199" y="156844"/>
                </a:lnTo>
                <a:lnTo>
                  <a:pt x="64007" y="158114"/>
                </a:lnTo>
                <a:lnTo>
                  <a:pt x="59690" y="159385"/>
                </a:lnTo>
                <a:lnTo>
                  <a:pt x="53848" y="160019"/>
                </a:lnTo>
                <a:lnTo>
                  <a:pt x="46227" y="160019"/>
                </a:lnTo>
                <a:lnTo>
                  <a:pt x="39877" y="160019"/>
                </a:lnTo>
                <a:lnTo>
                  <a:pt x="34035" y="158876"/>
                </a:lnTo>
                <a:lnTo>
                  <a:pt x="28321" y="156463"/>
                </a:lnTo>
                <a:lnTo>
                  <a:pt x="22732" y="154177"/>
                </a:lnTo>
                <a:lnTo>
                  <a:pt x="3682" y="131063"/>
                </a:lnTo>
                <a:lnTo>
                  <a:pt x="1270" y="124967"/>
                </a:lnTo>
                <a:lnTo>
                  <a:pt x="0" y="118490"/>
                </a:lnTo>
                <a:lnTo>
                  <a:pt x="0" y="111760"/>
                </a:lnTo>
                <a:lnTo>
                  <a:pt x="15319" y="74866"/>
                </a:lnTo>
                <a:lnTo>
                  <a:pt x="58039" y="59054"/>
                </a:lnTo>
                <a:lnTo>
                  <a:pt x="95630" y="55752"/>
                </a:lnTo>
                <a:lnTo>
                  <a:pt x="95630" y="50800"/>
                </a:lnTo>
                <a:lnTo>
                  <a:pt x="95630" y="44830"/>
                </a:lnTo>
                <a:lnTo>
                  <a:pt x="94742" y="40004"/>
                </a:lnTo>
                <a:lnTo>
                  <a:pt x="92836" y="36321"/>
                </a:lnTo>
                <a:lnTo>
                  <a:pt x="91058" y="32638"/>
                </a:lnTo>
                <a:lnTo>
                  <a:pt x="88519" y="29844"/>
                </a:lnTo>
                <a:lnTo>
                  <a:pt x="85217" y="27812"/>
                </a:lnTo>
                <a:lnTo>
                  <a:pt x="82042" y="25780"/>
                </a:lnTo>
                <a:lnTo>
                  <a:pt x="77977" y="24383"/>
                </a:lnTo>
                <a:lnTo>
                  <a:pt x="73278" y="23621"/>
                </a:lnTo>
                <a:lnTo>
                  <a:pt x="68579" y="22987"/>
                </a:lnTo>
                <a:lnTo>
                  <a:pt x="63753" y="22605"/>
                </a:lnTo>
                <a:lnTo>
                  <a:pt x="58674" y="22605"/>
                </a:lnTo>
                <a:lnTo>
                  <a:pt x="52831" y="22605"/>
                </a:lnTo>
                <a:lnTo>
                  <a:pt x="45847" y="23494"/>
                </a:lnTo>
                <a:lnTo>
                  <a:pt x="37846" y="25273"/>
                </a:lnTo>
                <a:lnTo>
                  <a:pt x="29845" y="27050"/>
                </a:lnTo>
                <a:lnTo>
                  <a:pt x="21844" y="29590"/>
                </a:lnTo>
                <a:lnTo>
                  <a:pt x="13970" y="33019"/>
                </a:lnTo>
                <a:lnTo>
                  <a:pt x="12446" y="33019"/>
                </a:lnTo>
                <a:lnTo>
                  <a:pt x="12446" y="6985"/>
                </a:lnTo>
                <a:lnTo>
                  <a:pt x="17145" y="5587"/>
                </a:lnTo>
                <a:lnTo>
                  <a:pt x="52322" y="164"/>
                </a:lnTo>
                <a:lnTo>
                  <a:pt x="5880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95132" y="2413254"/>
            <a:ext cx="90170" cy="199390"/>
          </a:xfrm>
          <a:custGeom>
            <a:avLst/>
            <a:gdLst/>
            <a:ahLst/>
            <a:cxnLst/>
            <a:rect l="l" t="t" r="r" b="b"/>
            <a:pathLst>
              <a:path w="90170" h="199389">
                <a:moveTo>
                  <a:pt x="17272" y="0"/>
                </a:moveTo>
                <a:lnTo>
                  <a:pt x="42799" y="0"/>
                </a:lnTo>
                <a:lnTo>
                  <a:pt x="42799" y="43687"/>
                </a:lnTo>
                <a:lnTo>
                  <a:pt x="89916" y="43687"/>
                </a:lnTo>
                <a:lnTo>
                  <a:pt x="89916" y="65024"/>
                </a:lnTo>
                <a:lnTo>
                  <a:pt x="42799" y="65024"/>
                </a:lnTo>
                <a:lnTo>
                  <a:pt x="42799" y="137287"/>
                </a:lnTo>
                <a:lnTo>
                  <a:pt x="42799" y="145034"/>
                </a:lnTo>
                <a:lnTo>
                  <a:pt x="42925" y="151003"/>
                </a:lnTo>
                <a:lnTo>
                  <a:pt x="43180" y="155067"/>
                </a:lnTo>
                <a:lnTo>
                  <a:pt x="43561" y="159258"/>
                </a:lnTo>
                <a:lnTo>
                  <a:pt x="44576" y="163195"/>
                </a:lnTo>
                <a:lnTo>
                  <a:pt x="46355" y="166878"/>
                </a:lnTo>
                <a:lnTo>
                  <a:pt x="47878" y="170053"/>
                </a:lnTo>
                <a:lnTo>
                  <a:pt x="50419" y="172338"/>
                </a:lnTo>
                <a:lnTo>
                  <a:pt x="53848" y="173990"/>
                </a:lnTo>
                <a:lnTo>
                  <a:pt x="57276" y="175513"/>
                </a:lnTo>
                <a:lnTo>
                  <a:pt x="61975" y="176403"/>
                </a:lnTo>
                <a:lnTo>
                  <a:pt x="67945" y="176403"/>
                </a:lnTo>
                <a:lnTo>
                  <a:pt x="72009" y="176403"/>
                </a:lnTo>
                <a:lnTo>
                  <a:pt x="76073" y="175768"/>
                </a:lnTo>
                <a:lnTo>
                  <a:pt x="80010" y="174498"/>
                </a:lnTo>
                <a:lnTo>
                  <a:pt x="83947" y="173355"/>
                </a:lnTo>
                <a:lnTo>
                  <a:pt x="86741" y="172212"/>
                </a:lnTo>
                <a:lnTo>
                  <a:pt x="88392" y="171450"/>
                </a:lnTo>
                <a:lnTo>
                  <a:pt x="89916" y="171450"/>
                </a:lnTo>
                <a:lnTo>
                  <a:pt x="89916" y="194437"/>
                </a:lnTo>
                <a:lnTo>
                  <a:pt x="85090" y="195834"/>
                </a:lnTo>
                <a:lnTo>
                  <a:pt x="80264" y="196850"/>
                </a:lnTo>
                <a:lnTo>
                  <a:pt x="75311" y="197612"/>
                </a:lnTo>
                <a:lnTo>
                  <a:pt x="70358" y="198500"/>
                </a:lnTo>
                <a:lnTo>
                  <a:pt x="65786" y="198882"/>
                </a:lnTo>
                <a:lnTo>
                  <a:pt x="61595" y="198882"/>
                </a:lnTo>
                <a:lnTo>
                  <a:pt x="23808" y="180086"/>
                </a:lnTo>
                <a:lnTo>
                  <a:pt x="17272" y="149225"/>
                </a:lnTo>
                <a:lnTo>
                  <a:pt x="17272" y="65024"/>
                </a:lnTo>
                <a:lnTo>
                  <a:pt x="0" y="65024"/>
                </a:lnTo>
                <a:lnTo>
                  <a:pt x="0" y="43687"/>
                </a:lnTo>
                <a:lnTo>
                  <a:pt x="17272" y="43687"/>
                </a:lnTo>
                <a:lnTo>
                  <a:pt x="1727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02447" y="2404998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69">
                <a:moveTo>
                  <a:pt x="0" y="0"/>
                </a:moveTo>
                <a:lnTo>
                  <a:pt x="29209" y="0"/>
                </a:lnTo>
                <a:lnTo>
                  <a:pt x="29209" y="26542"/>
                </a:lnTo>
                <a:lnTo>
                  <a:pt x="0" y="265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70545" y="2397251"/>
            <a:ext cx="126364" cy="212090"/>
          </a:xfrm>
          <a:custGeom>
            <a:avLst/>
            <a:gdLst/>
            <a:ahLst/>
            <a:cxnLst/>
            <a:rect l="l" t="t" r="r" b="b"/>
            <a:pathLst>
              <a:path w="126365" h="212089">
                <a:moveTo>
                  <a:pt x="0" y="0"/>
                </a:moveTo>
                <a:lnTo>
                  <a:pt x="25526" y="0"/>
                </a:lnTo>
                <a:lnTo>
                  <a:pt x="25526" y="123951"/>
                </a:lnTo>
                <a:lnTo>
                  <a:pt x="85725" y="59689"/>
                </a:lnTo>
                <a:lnTo>
                  <a:pt x="117601" y="59689"/>
                </a:lnTo>
                <a:lnTo>
                  <a:pt x="55118" y="123317"/>
                </a:lnTo>
                <a:lnTo>
                  <a:pt x="126110" y="211836"/>
                </a:lnTo>
                <a:lnTo>
                  <a:pt x="92455" y="211836"/>
                </a:lnTo>
                <a:lnTo>
                  <a:pt x="35686" y="138430"/>
                </a:lnTo>
                <a:lnTo>
                  <a:pt x="25526" y="148209"/>
                </a:lnTo>
                <a:lnTo>
                  <a:pt x="25526" y="211836"/>
                </a:lnTo>
                <a:lnTo>
                  <a:pt x="0" y="2118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53120" y="2395854"/>
            <a:ext cx="94615" cy="213360"/>
          </a:xfrm>
          <a:custGeom>
            <a:avLst/>
            <a:gdLst/>
            <a:ahLst/>
            <a:cxnLst/>
            <a:rect l="l" t="t" r="r" b="b"/>
            <a:pathLst>
              <a:path w="94615" h="213360">
                <a:moveTo>
                  <a:pt x="68325" y="0"/>
                </a:moveTo>
                <a:lnTo>
                  <a:pt x="73151" y="0"/>
                </a:lnTo>
                <a:lnTo>
                  <a:pt x="77724" y="254"/>
                </a:lnTo>
                <a:lnTo>
                  <a:pt x="82296" y="762"/>
                </a:lnTo>
                <a:lnTo>
                  <a:pt x="86740" y="1270"/>
                </a:lnTo>
                <a:lnTo>
                  <a:pt x="90931" y="1778"/>
                </a:lnTo>
                <a:lnTo>
                  <a:pt x="94614" y="2412"/>
                </a:lnTo>
                <a:lnTo>
                  <a:pt x="94614" y="25908"/>
                </a:lnTo>
                <a:lnTo>
                  <a:pt x="93345" y="25908"/>
                </a:lnTo>
                <a:lnTo>
                  <a:pt x="91058" y="25019"/>
                </a:lnTo>
                <a:lnTo>
                  <a:pt x="87756" y="24257"/>
                </a:lnTo>
                <a:lnTo>
                  <a:pt x="83438" y="23495"/>
                </a:lnTo>
                <a:lnTo>
                  <a:pt x="79248" y="22733"/>
                </a:lnTo>
                <a:lnTo>
                  <a:pt x="75437" y="22352"/>
                </a:lnTo>
                <a:lnTo>
                  <a:pt x="72008" y="22352"/>
                </a:lnTo>
                <a:lnTo>
                  <a:pt x="61213" y="22352"/>
                </a:lnTo>
                <a:lnTo>
                  <a:pt x="53594" y="24765"/>
                </a:lnTo>
                <a:lnTo>
                  <a:pt x="42036" y="56007"/>
                </a:lnTo>
                <a:lnTo>
                  <a:pt x="42036" y="61087"/>
                </a:lnTo>
                <a:lnTo>
                  <a:pt x="84454" y="61087"/>
                </a:lnTo>
                <a:lnTo>
                  <a:pt x="84454" y="82423"/>
                </a:lnTo>
                <a:lnTo>
                  <a:pt x="42925" y="82423"/>
                </a:lnTo>
                <a:lnTo>
                  <a:pt x="42925" y="213233"/>
                </a:lnTo>
                <a:lnTo>
                  <a:pt x="17272" y="213233"/>
                </a:lnTo>
                <a:lnTo>
                  <a:pt x="17272" y="82423"/>
                </a:lnTo>
                <a:lnTo>
                  <a:pt x="0" y="82423"/>
                </a:lnTo>
                <a:lnTo>
                  <a:pt x="0" y="61087"/>
                </a:lnTo>
                <a:lnTo>
                  <a:pt x="17272" y="61087"/>
                </a:lnTo>
                <a:lnTo>
                  <a:pt x="17272" y="56134"/>
                </a:lnTo>
                <a:lnTo>
                  <a:pt x="18103" y="43156"/>
                </a:lnTo>
                <a:lnTo>
                  <a:pt x="37840" y="7983"/>
                </a:lnTo>
                <a:lnTo>
                  <a:pt x="56751" y="883"/>
                </a:lnTo>
                <a:lnTo>
                  <a:pt x="6832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32318" y="2408682"/>
            <a:ext cx="523875" cy="2091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87017" y="2783458"/>
            <a:ext cx="579882" cy="2231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81454" y="2735707"/>
            <a:ext cx="1201547" cy="21742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45329" y="2732532"/>
            <a:ext cx="446405" cy="216535"/>
          </a:xfrm>
          <a:custGeom>
            <a:avLst/>
            <a:gdLst/>
            <a:ahLst/>
            <a:cxnLst/>
            <a:rect l="l" t="t" r="r" b="b"/>
            <a:pathLst>
              <a:path w="446404" h="216535">
                <a:moveTo>
                  <a:pt x="323246" y="78612"/>
                </a:moveTo>
                <a:lnTo>
                  <a:pt x="272034" y="78612"/>
                </a:lnTo>
                <a:lnTo>
                  <a:pt x="276860" y="78993"/>
                </a:lnTo>
                <a:lnTo>
                  <a:pt x="281559" y="79628"/>
                </a:lnTo>
                <a:lnTo>
                  <a:pt x="286258" y="80390"/>
                </a:lnTo>
                <a:lnTo>
                  <a:pt x="290322" y="81787"/>
                </a:lnTo>
                <a:lnTo>
                  <a:pt x="293497" y="83819"/>
                </a:lnTo>
                <a:lnTo>
                  <a:pt x="296799" y="85851"/>
                </a:lnTo>
                <a:lnTo>
                  <a:pt x="299339" y="88645"/>
                </a:lnTo>
                <a:lnTo>
                  <a:pt x="301117" y="92328"/>
                </a:lnTo>
                <a:lnTo>
                  <a:pt x="303022" y="96012"/>
                </a:lnTo>
                <a:lnTo>
                  <a:pt x="303911" y="100837"/>
                </a:lnTo>
                <a:lnTo>
                  <a:pt x="303911" y="111759"/>
                </a:lnTo>
                <a:lnTo>
                  <a:pt x="293983" y="112383"/>
                </a:lnTo>
                <a:lnTo>
                  <a:pt x="284400" y="113125"/>
                </a:lnTo>
                <a:lnTo>
                  <a:pt x="242762" y="120473"/>
                </a:lnTo>
                <a:lnTo>
                  <a:pt x="212084" y="146675"/>
                </a:lnTo>
                <a:lnTo>
                  <a:pt x="208280" y="167766"/>
                </a:lnTo>
                <a:lnTo>
                  <a:pt x="208329" y="174751"/>
                </a:lnTo>
                <a:lnTo>
                  <a:pt x="209550" y="180975"/>
                </a:lnTo>
                <a:lnTo>
                  <a:pt x="212012" y="187197"/>
                </a:lnTo>
                <a:lnTo>
                  <a:pt x="214375" y="193293"/>
                </a:lnTo>
                <a:lnTo>
                  <a:pt x="236600" y="212470"/>
                </a:lnTo>
                <a:lnTo>
                  <a:pt x="242316" y="214883"/>
                </a:lnTo>
                <a:lnTo>
                  <a:pt x="248158" y="216026"/>
                </a:lnTo>
                <a:lnTo>
                  <a:pt x="262128" y="216026"/>
                </a:lnTo>
                <a:lnTo>
                  <a:pt x="267970" y="215391"/>
                </a:lnTo>
                <a:lnTo>
                  <a:pt x="276479" y="212851"/>
                </a:lnTo>
                <a:lnTo>
                  <a:pt x="280797" y="211073"/>
                </a:lnTo>
                <a:lnTo>
                  <a:pt x="285369" y="208660"/>
                </a:lnTo>
                <a:lnTo>
                  <a:pt x="288671" y="207009"/>
                </a:lnTo>
                <a:lnTo>
                  <a:pt x="291973" y="204850"/>
                </a:lnTo>
                <a:lnTo>
                  <a:pt x="298958" y="199389"/>
                </a:lnTo>
                <a:lnTo>
                  <a:pt x="303911" y="195579"/>
                </a:lnTo>
                <a:lnTo>
                  <a:pt x="329311" y="195579"/>
                </a:lnTo>
                <a:lnTo>
                  <a:pt x="329311" y="192531"/>
                </a:lnTo>
                <a:lnTo>
                  <a:pt x="254127" y="192531"/>
                </a:lnTo>
                <a:lnTo>
                  <a:pt x="247015" y="190245"/>
                </a:lnTo>
                <a:lnTo>
                  <a:pt x="242062" y="185800"/>
                </a:lnTo>
                <a:lnTo>
                  <a:pt x="237236" y="181355"/>
                </a:lnTo>
                <a:lnTo>
                  <a:pt x="234696" y="174751"/>
                </a:lnTo>
                <a:lnTo>
                  <a:pt x="234696" y="158368"/>
                </a:lnTo>
                <a:lnTo>
                  <a:pt x="236982" y="152400"/>
                </a:lnTo>
                <a:lnTo>
                  <a:pt x="245872" y="143763"/>
                </a:lnTo>
                <a:lnTo>
                  <a:pt x="251460" y="140462"/>
                </a:lnTo>
                <a:lnTo>
                  <a:pt x="258318" y="138429"/>
                </a:lnTo>
                <a:lnTo>
                  <a:pt x="264033" y="136651"/>
                </a:lnTo>
                <a:lnTo>
                  <a:pt x="271525" y="135381"/>
                </a:lnTo>
                <a:lnTo>
                  <a:pt x="280797" y="134365"/>
                </a:lnTo>
                <a:lnTo>
                  <a:pt x="297815" y="132714"/>
                </a:lnTo>
                <a:lnTo>
                  <a:pt x="303911" y="132206"/>
                </a:lnTo>
                <a:lnTo>
                  <a:pt x="329311" y="132206"/>
                </a:lnTo>
                <a:lnTo>
                  <a:pt x="329311" y="98297"/>
                </a:lnTo>
                <a:lnTo>
                  <a:pt x="328041" y="90169"/>
                </a:lnTo>
                <a:lnTo>
                  <a:pt x="325247" y="83565"/>
                </a:lnTo>
                <a:lnTo>
                  <a:pt x="323246" y="78612"/>
                </a:lnTo>
                <a:close/>
              </a:path>
              <a:path w="446404" h="216535">
                <a:moveTo>
                  <a:pt x="329311" y="195579"/>
                </a:moveTo>
                <a:lnTo>
                  <a:pt x="303911" y="195579"/>
                </a:lnTo>
                <a:lnTo>
                  <a:pt x="303911" y="211835"/>
                </a:lnTo>
                <a:lnTo>
                  <a:pt x="329311" y="211835"/>
                </a:lnTo>
                <a:lnTo>
                  <a:pt x="329311" y="195579"/>
                </a:lnTo>
                <a:close/>
              </a:path>
              <a:path w="446404" h="216535">
                <a:moveTo>
                  <a:pt x="329311" y="132206"/>
                </a:moveTo>
                <a:lnTo>
                  <a:pt x="303911" y="132206"/>
                </a:lnTo>
                <a:lnTo>
                  <a:pt x="303911" y="174370"/>
                </a:lnTo>
                <a:lnTo>
                  <a:pt x="298196" y="179450"/>
                </a:lnTo>
                <a:lnTo>
                  <a:pt x="292100" y="183768"/>
                </a:lnTo>
                <a:lnTo>
                  <a:pt x="285496" y="187197"/>
                </a:lnTo>
                <a:lnTo>
                  <a:pt x="279019" y="190753"/>
                </a:lnTo>
                <a:lnTo>
                  <a:pt x="271653" y="192531"/>
                </a:lnTo>
                <a:lnTo>
                  <a:pt x="329311" y="192531"/>
                </a:lnTo>
                <a:lnTo>
                  <a:pt x="329311" y="132206"/>
                </a:lnTo>
                <a:close/>
              </a:path>
              <a:path w="446404" h="216535">
                <a:moveTo>
                  <a:pt x="267081" y="56006"/>
                </a:moveTo>
                <a:lnTo>
                  <a:pt x="225425" y="61594"/>
                </a:lnTo>
                <a:lnTo>
                  <a:pt x="220725" y="62991"/>
                </a:lnTo>
                <a:lnTo>
                  <a:pt x="220725" y="89026"/>
                </a:lnTo>
                <a:lnTo>
                  <a:pt x="222250" y="89026"/>
                </a:lnTo>
                <a:lnTo>
                  <a:pt x="230124" y="85597"/>
                </a:lnTo>
                <a:lnTo>
                  <a:pt x="238125" y="83057"/>
                </a:lnTo>
                <a:lnTo>
                  <a:pt x="254127" y="79501"/>
                </a:lnTo>
                <a:lnTo>
                  <a:pt x="261112" y="78612"/>
                </a:lnTo>
                <a:lnTo>
                  <a:pt x="323246" y="78612"/>
                </a:lnTo>
                <a:lnTo>
                  <a:pt x="322580" y="76962"/>
                </a:lnTo>
                <a:lnTo>
                  <a:pt x="287851" y="57453"/>
                </a:lnTo>
                <a:lnTo>
                  <a:pt x="274655" y="56171"/>
                </a:lnTo>
                <a:lnTo>
                  <a:pt x="267081" y="56006"/>
                </a:lnTo>
                <a:close/>
              </a:path>
              <a:path w="446404" h="216535">
                <a:moveTo>
                  <a:pt x="390779" y="59689"/>
                </a:moveTo>
                <a:lnTo>
                  <a:pt x="365252" y="59689"/>
                </a:lnTo>
                <a:lnTo>
                  <a:pt x="365252" y="211835"/>
                </a:lnTo>
                <a:lnTo>
                  <a:pt x="390779" y="211835"/>
                </a:lnTo>
                <a:lnTo>
                  <a:pt x="390779" y="103885"/>
                </a:lnTo>
                <a:lnTo>
                  <a:pt x="396875" y="97916"/>
                </a:lnTo>
                <a:lnTo>
                  <a:pt x="403352" y="93471"/>
                </a:lnTo>
                <a:lnTo>
                  <a:pt x="410210" y="90550"/>
                </a:lnTo>
                <a:lnTo>
                  <a:pt x="416941" y="87502"/>
                </a:lnTo>
                <a:lnTo>
                  <a:pt x="423799" y="85978"/>
                </a:lnTo>
                <a:lnTo>
                  <a:pt x="445897" y="85978"/>
                </a:lnTo>
                <a:lnTo>
                  <a:pt x="445897" y="82295"/>
                </a:lnTo>
                <a:lnTo>
                  <a:pt x="390779" y="82295"/>
                </a:lnTo>
                <a:lnTo>
                  <a:pt x="390779" y="59689"/>
                </a:lnTo>
                <a:close/>
              </a:path>
              <a:path w="446404" h="216535">
                <a:moveTo>
                  <a:pt x="445897" y="85978"/>
                </a:moveTo>
                <a:lnTo>
                  <a:pt x="433705" y="85978"/>
                </a:lnTo>
                <a:lnTo>
                  <a:pt x="440563" y="86359"/>
                </a:lnTo>
                <a:lnTo>
                  <a:pt x="442595" y="86740"/>
                </a:lnTo>
                <a:lnTo>
                  <a:pt x="444500" y="87248"/>
                </a:lnTo>
                <a:lnTo>
                  <a:pt x="445897" y="87248"/>
                </a:lnTo>
                <a:lnTo>
                  <a:pt x="445897" y="85978"/>
                </a:lnTo>
                <a:close/>
              </a:path>
              <a:path w="446404" h="216535">
                <a:moveTo>
                  <a:pt x="438150" y="59689"/>
                </a:moveTo>
                <a:lnTo>
                  <a:pt x="429006" y="59689"/>
                </a:lnTo>
                <a:lnTo>
                  <a:pt x="422275" y="61467"/>
                </a:lnTo>
                <a:lnTo>
                  <a:pt x="390779" y="82295"/>
                </a:lnTo>
                <a:lnTo>
                  <a:pt x="445897" y="82295"/>
                </a:lnTo>
                <a:lnTo>
                  <a:pt x="445897" y="60578"/>
                </a:lnTo>
                <a:lnTo>
                  <a:pt x="442722" y="60070"/>
                </a:lnTo>
                <a:lnTo>
                  <a:pt x="440055" y="59816"/>
                </a:lnTo>
                <a:lnTo>
                  <a:pt x="438150" y="59689"/>
                </a:lnTo>
                <a:close/>
              </a:path>
              <a:path w="446404" h="216535">
                <a:moveTo>
                  <a:pt x="88011" y="59689"/>
                </a:moveTo>
                <a:lnTo>
                  <a:pt x="62357" y="59689"/>
                </a:lnTo>
                <a:lnTo>
                  <a:pt x="62442" y="161162"/>
                </a:lnTo>
                <a:lnTo>
                  <a:pt x="76200" y="202437"/>
                </a:lnTo>
                <a:lnTo>
                  <a:pt x="80518" y="207137"/>
                </a:lnTo>
                <a:lnTo>
                  <a:pt x="85598" y="210565"/>
                </a:lnTo>
                <a:lnTo>
                  <a:pt x="91440" y="212851"/>
                </a:lnTo>
                <a:lnTo>
                  <a:pt x="97282" y="215010"/>
                </a:lnTo>
                <a:lnTo>
                  <a:pt x="103505" y="216026"/>
                </a:lnTo>
                <a:lnTo>
                  <a:pt x="118872" y="216026"/>
                </a:lnTo>
                <a:lnTo>
                  <a:pt x="156337" y="194944"/>
                </a:lnTo>
                <a:lnTo>
                  <a:pt x="181991" y="194944"/>
                </a:lnTo>
                <a:lnTo>
                  <a:pt x="181991" y="191642"/>
                </a:lnTo>
                <a:lnTo>
                  <a:pt x="110109" y="191642"/>
                </a:lnTo>
                <a:lnTo>
                  <a:pt x="105029" y="190753"/>
                </a:lnTo>
                <a:lnTo>
                  <a:pt x="88836" y="165852"/>
                </a:lnTo>
                <a:lnTo>
                  <a:pt x="88265" y="161162"/>
                </a:lnTo>
                <a:lnTo>
                  <a:pt x="88011" y="154431"/>
                </a:lnTo>
                <a:lnTo>
                  <a:pt x="88011" y="59689"/>
                </a:lnTo>
                <a:close/>
              </a:path>
              <a:path w="446404" h="216535">
                <a:moveTo>
                  <a:pt x="181991" y="194944"/>
                </a:moveTo>
                <a:lnTo>
                  <a:pt x="156337" y="194944"/>
                </a:lnTo>
                <a:lnTo>
                  <a:pt x="156337" y="211835"/>
                </a:lnTo>
                <a:lnTo>
                  <a:pt x="181991" y="211835"/>
                </a:lnTo>
                <a:lnTo>
                  <a:pt x="181991" y="194944"/>
                </a:lnTo>
                <a:close/>
              </a:path>
              <a:path w="446404" h="216535">
                <a:moveTo>
                  <a:pt x="181991" y="59689"/>
                </a:moveTo>
                <a:lnTo>
                  <a:pt x="156337" y="59689"/>
                </a:lnTo>
                <a:lnTo>
                  <a:pt x="156337" y="173354"/>
                </a:lnTo>
                <a:lnTo>
                  <a:pt x="150495" y="178434"/>
                </a:lnTo>
                <a:lnTo>
                  <a:pt x="144018" y="182879"/>
                </a:lnTo>
                <a:lnTo>
                  <a:pt x="136906" y="186308"/>
                </a:lnTo>
                <a:lnTo>
                  <a:pt x="129794" y="189864"/>
                </a:lnTo>
                <a:lnTo>
                  <a:pt x="123062" y="191642"/>
                </a:lnTo>
                <a:lnTo>
                  <a:pt x="181991" y="191642"/>
                </a:lnTo>
                <a:lnTo>
                  <a:pt x="181991" y="59689"/>
                </a:lnTo>
                <a:close/>
              </a:path>
              <a:path w="446404" h="216535">
                <a:moveTo>
                  <a:pt x="25654" y="0"/>
                </a:moveTo>
                <a:lnTo>
                  <a:pt x="0" y="0"/>
                </a:lnTo>
                <a:lnTo>
                  <a:pt x="0" y="211835"/>
                </a:lnTo>
                <a:lnTo>
                  <a:pt x="25654" y="211835"/>
                </a:lnTo>
                <a:lnTo>
                  <a:pt x="25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80026" y="2864739"/>
            <a:ext cx="69215" cy="60325"/>
          </a:xfrm>
          <a:custGeom>
            <a:avLst/>
            <a:gdLst/>
            <a:ahLst/>
            <a:cxnLst/>
            <a:rect l="l" t="t" r="r" b="b"/>
            <a:pathLst>
              <a:path w="69214" h="60325">
                <a:moveTo>
                  <a:pt x="69214" y="0"/>
                </a:moveTo>
                <a:lnTo>
                  <a:pt x="63119" y="508"/>
                </a:lnTo>
                <a:lnTo>
                  <a:pt x="55372" y="1270"/>
                </a:lnTo>
                <a:lnTo>
                  <a:pt x="46100" y="2159"/>
                </a:lnTo>
                <a:lnTo>
                  <a:pt x="36829" y="3175"/>
                </a:lnTo>
                <a:lnTo>
                  <a:pt x="29337" y="4445"/>
                </a:lnTo>
                <a:lnTo>
                  <a:pt x="23622" y="6223"/>
                </a:lnTo>
                <a:lnTo>
                  <a:pt x="16763" y="8255"/>
                </a:lnTo>
                <a:lnTo>
                  <a:pt x="11175" y="11557"/>
                </a:lnTo>
                <a:lnTo>
                  <a:pt x="6731" y="15875"/>
                </a:lnTo>
                <a:lnTo>
                  <a:pt x="2286" y="20193"/>
                </a:lnTo>
                <a:lnTo>
                  <a:pt x="0" y="26162"/>
                </a:lnTo>
                <a:lnTo>
                  <a:pt x="0" y="33909"/>
                </a:lnTo>
                <a:lnTo>
                  <a:pt x="0" y="42545"/>
                </a:lnTo>
                <a:lnTo>
                  <a:pt x="2539" y="49149"/>
                </a:lnTo>
                <a:lnTo>
                  <a:pt x="7365" y="53594"/>
                </a:lnTo>
                <a:lnTo>
                  <a:pt x="12319" y="58038"/>
                </a:lnTo>
                <a:lnTo>
                  <a:pt x="19431" y="60325"/>
                </a:lnTo>
                <a:lnTo>
                  <a:pt x="28956" y="60325"/>
                </a:lnTo>
                <a:lnTo>
                  <a:pt x="36957" y="60325"/>
                </a:lnTo>
                <a:lnTo>
                  <a:pt x="44323" y="58547"/>
                </a:lnTo>
                <a:lnTo>
                  <a:pt x="50800" y="54990"/>
                </a:lnTo>
                <a:lnTo>
                  <a:pt x="57403" y="51562"/>
                </a:lnTo>
                <a:lnTo>
                  <a:pt x="63500" y="47244"/>
                </a:lnTo>
                <a:lnTo>
                  <a:pt x="69214" y="42163"/>
                </a:lnTo>
                <a:lnTo>
                  <a:pt x="69214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06009" y="2787650"/>
            <a:ext cx="89788" cy="16128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07686" y="2792222"/>
            <a:ext cx="120014" cy="156845"/>
          </a:xfrm>
          <a:custGeom>
            <a:avLst/>
            <a:gdLst/>
            <a:ahLst/>
            <a:cxnLst/>
            <a:rect l="l" t="t" r="r" b="b"/>
            <a:pathLst>
              <a:path w="120014" h="156844">
                <a:moveTo>
                  <a:pt x="0" y="0"/>
                </a:moveTo>
                <a:lnTo>
                  <a:pt x="25653" y="0"/>
                </a:lnTo>
                <a:lnTo>
                  <a:pt x="25653" y="86613"/>
                </a:lnTo>
                <a:lnTo>
                  <a:pt x="25653" y="94741"/>
                </a:lnTo>
                <a:lnTo>
                  <a:pt x="25908" y="101473"/>
                </a:lnTo>
                <a:lnTo>
                  <a:pt x="26542" y="106679"/>
                </a:lnTo>
                <a:lnTo>
                  <a:pt x="27050" y="112013"/>
                </a:lnTo>
                <a:lnTo>
                  <a:pt x="47751" y="131952"/>
                </a:lnTo>
                <a:lnTo>
                  <a:pt x="54483" y="131952"/>
                </a:lnTo>
                <a:lnTo>
                  <a:pt x="60705" y="131952"/>
                </a:lnTo>
                <a:lnTo>
                  <a:pt x="67437" y="130175"/>
                </a:lnTo>
                <a:lnTo>
                  <a:pt x="74549" y="126618"/>
                </a:lnTo>
                <a:lnTo>
                  <a:pt x="81661" y="123189"/>
                </a:lnTo>
                <a:lnTo>
                  <a:pt x="88137" y="118744"/>
                </a:lnTo>
                <a:lnTo>
                  <a:pt x="93979" y="113664"/>
                </a:lnTo>
                <a:lnTo>
                  <a:pt x="93979" y="0"/>
                </a:lnTo>
                <a:lnTo>
                  <a:pt x="119634" y="0"/>
                </a:lnTo>
                <a:lnTo>
                  <a:pt x="119634" y="152145"/>
                </a:lnTo>
                <a:lnTo>
                  <a:pt x="93979" y="152145"/>
                </a:lnTo>
                <a:lnTo>
                  <a:pt x="93979" y="135254"/>
                </a:lnTo>
                <a:lnTo>
                  <a:pt x="88145" y="140108"/>
                </a:lnTo>
                <a:lnTo>
                  <a:pt x="56514" y="156337"/>
                </a:lnTo>
                <a:lnTo>
                  <a:pt x="47878" y="156337"/>
                </a:lnTo>
                <a:lnTo>
                  <a:pt x="41148" y="156337"/>
                </a:lnTo>
                <a:lnTo>
                  <a:pt x="13842" y="142748"/>
                </a:lnTo>
                <a:lnTo>
                  <a:pt x="9398" y="138049"/>
                </a:lnTo>
                <a:lnTo>
                  <a:pt x="0" y="9880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53609" y="2788539"/>
            <a:ext cx="121285" cy="160020"/>
          </a:xfrm>
          <a:custGeom>
            <a:avLst/>
            <a:gdLst/>
            <a:ahLst/>
            <a:cxnLst/>
            <a:rect l="l" t="t" r="r" b="b"/>
            <a:pathLst>
              <a:path w="121285" h="160019">
                <a:moveTo>
                  <a:pt x="58800" y="0"/>
                </a:moveTo>
                <a:lnTo>
                  <a:pt x="98932" y="7112"/>
                </a:lnTo>
                <a:lnTo>
                  <a:pt x="116966" y="27559"/>
                </a:lnTo>
                <a:lnTo>
                  <a:pt x="119761" y="34162"/>
                </a:lnTo>
                <a:lnTo>
                  <a:pt x="121030" y="42290"/>
                </a:lnTo>
                <a:lnTo>
                  <a:pt x="121030" y="51815"/>
                </a:lnTo>
                <a:lnTo>
                  <a:pt x="121030" y="155828"/>
                </a:lnTo>
                <a:lnTo>
                  <a:pt x="95630" y="155828"/>
                </a:lnTo>
                <a:lnTo>
                  <a:pt x="95630" y="139573"/>
                </a:lnTo>
                <a:lnTo>
                  <a:pt x="93472" y="141224"/>
                </a:lnTo>
                <a:lnTo>
                  <a:pt x="90677" y="143383"/>
                </a:lnTo>
                <a:lnTo>
                  <a:pt x="87249" y="146050"/>
                </a:lnTo>
                <a:lnTo>
                  <a:pt x="83692" y="148844"/>
                </a:lnTo>
                <a:lnTo>
                  <a:pt x="80390" y="151002"/>
                </a:lnTo>
                <a:lnTo>
                  <a:pt x="77088" y="152653"/>
                </a:lnTo>
                <a:lnTo>
                  <a:pt x="72516" y="155066"/>
                </a:lnTo>
                <a:lnTo>
                  <a:pt x="68199" y="156845"/>
                </a:lnTo>
                <a:lnTo>
                  <a:pt x="64007" y="158114"/>
                </a:lnTo>
                <a:lnTo>
                  <a:pt x="59689" y="159385"/>
                </a:lnTo>
                <a:lnTo>
                  <a:pt x="53848" y="160020"/>
                </a:lnTo>
                <a:lnTo>
                  <a:pt x="46227" y="160020"/>
                </a:lnTo>
                <a:lnTo>
                  <a:pt x="39877" y="160020"/>
                </a:lnTo>
                <a:lnTo>
                  <a:pt x="34036" y="158876"/>
                </a:lnTo>
                <a:lnTo>
                  <a:pt x="28320" y="156463"/>
                </a:lnTo>
                <a:lnTo>
                  <a:pt x="22732" y="154177"/>
                </a:lnTo>
                <a:lnTo>
                  <a:pt x="3682" y="131063"/>
                </a:lnTo>
                <a:lnTo>
                  <a:pt x="1269" y="124968"/>
                </a:lnTo>
                <a:lnTo>
                  <a:pt x="0" y="118490"/>
                </a:lnTo>
                <a:lnTo>
                  <a:pt x="0" y="111760"/>
                </a:lnTo>
                <a:lnTo>
                  <a:pt x="15319" y="74866"/>
                </a:lnTo>
                <a:lnTo>
                  <a:pt x="58038" y="59055"/>
                </a:lnTo>
                <a:lnTo>
                  <a:pt x="95630" y="55752"/>
                </a:lnTo>
                <a:lnTo>
                  <a:pt x="95630" y="50800"/>
                </a:lnTo>
                <a:lnTo>
                  <a:pt x="95630" y="44831"/>
                </a:lnTo>
                <a:lnTo>
                  <a:pt x="94741" y="40005"/>
                </a:lnTo>
                <a:lnTo>
                  <a:pt x="92837" y="36322"/>
                </a:lnTo>
                <a:lnTo>
                  <a:pt x="91059" y="32638"/>
                </a:lnTo>
                <a:lnTo>
                  <a:pt x="88518" y="29845"/>
                </a:lnTo>
                <a:lnTo>
                  <a:pt x="85216" y="27812"/>
                </a:lnTo>
                <a:lnTo>
                  <a:pt x="82041" y="25781"/>
                </a:lnTo>
                <a:lnTo>
                  <a:pt x="77977" y="24384"/>
                </a:lnTo>
                <a:lnTo>
                  <a:pt x="73278" y="23622"/>
                </a:lnTo>
                <a:lnTo>
                  <a:pt x="68579" y="22987"/>
                </a:lnTo>
                <a:lnTo>
                  <a:pt x="63753" y="22606"/>
                </a:lnTo>
                <a:lnTo>
                  <a:pt x="58674" y="22606"/>
                </a:lnTo>
                <a:lnTo>
                  <a:pt x="52831" y="22606"/>
                </a:lnTo>
                <a:lnTo>
                  <a:pt x="13969" y="33020"/>
                </a:lnTo>
                <a:lnTo>
                  <a:pt x="12445" y="33020"/>
                </a:lnTo>
                <a:lnTo>
                  <a:pt x="12445" y="6985"/>
                </a:lnTo>
                <a:lnTo>
                  <a:pt x="17144" y="5587"/>
                </a:lnTo>
                <a:lnTo>
                  <a:pt x="52322" y="164"/>
                </a:lnTo>
                <a:lnTo>
                  <a:pt x="5880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45329" y="2732532"/>
            <a:ext cx="26034" cy="212090"/>
          </a:xfrm>
          <a:custGeom>
            <a:avLst/>
            <a:gdLst/>
            <a:ahLst/>
            <a:cxnLst/>
            <a:rect l="l" t="t" r="r" b="b"/>
            <a:pathLst>
              <a:path w="26035" h="212089">
                <a:moveTo>
                  <a:pt x="0" y="0"/>
                </a:moveTo>
                <a:lnTo>
                  <a:pt x="25654" y="0"/>
                </a:lnTo>
                <a:lnTo>
                  <a:pt x="25654" y="211835"/>
                </a:lnTo>
                <a:lnTo>
                  <a:pt x="0" y="21183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91938" y="2735707"/>
            <a:ext cx="739648" cy="2708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3507" y="3474720"/>
            <a:ext cx="136740" cy="22517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9833" y="3652316"/>
            <a:ext cx="33020" cy="39370"/>
          </a:xfrm>
          <a:custGeom>
            <a:avLst/>
            <a:gdLst/>
            <a:ahLst/>
            <a:cxnLst/>
            <a:rect l="l" t="t" r="r" b="b"/>
            <a:pathLst>
              <a:path w="33020" h="39370">
                <a:moveTo>
                  <a:pt x="0" y="38811"/>
                </a:moveTo>
                <a:lnTo>
                  <a:pt x="32546" y="38811"/>
                </a:lnTo>
                <a:lnTo>
                  <a:pt x="32546" y="0"/>
                </a:lnTo>
                <a:lnTo>
                  <a:pt x="0" y="0"/>
                </a:lnTo>
                <a:lnTo>
                  <a:pt x="0" y="38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9833" y="3652316"/>
            <a:ext cx="33020" cy="39370"/>
          </a:xfrm>
          <a:custGeom>
            <a:avLst/>
            <a:gdLst/>
            <a:ahLst/>
            <a:cxnLst/>
            <a:rect l="l" t="t" r="r" b="b"/>
            <a:pathLst>
              <a:path w="33020" h="39370">
                <a:moveTo>
                  <a:pt x="0" y="38811"/>
                </a:moveTo>
                <a:lnTo>
                  <a:pt x="32546" y="38811"/>
                </a:lnTo>
                <a:lnTo>
                  <a:pt x="32546" y="0"/>
                </a:lnTo>
                <a:lnTo>
                  <a:pt x="0" y="0"/>
                </a:lnTo>
                <a:lnTo>
                  <a:pt x="0" y="38811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2528" y="3473322"/>
            <a:ext cx="1000010" cy="22656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76298" y="3479291"/>
            <a:ext cx="256540" cy="215900"/>
          </a:xfrm>
          <a:custGeom>
            <a:avLst/>
            <a:gdLst/>
            <a:ahLst/>
            <a:cxnLst/>
            <a:rect l="l" t="t" r="r" b="b"/>
            <a:pathLst>
              <a:path w="256539" h="215900">
                <a:moveTo>
                  <a:pt x="204977" y="55499"/>
                </a:moveTo>
                <a:lnTo>
                  <a:pt x="195579" y="55499"/>
                </a:lnTo>
                <a:lnTo>
                  <a:pt x="180492" y="56896"/>
                </a:lnTo>
                <a:lnTo>
                  <a:pt x="144652" y="77470"/>
                </a:lnTo>
                <a:lnTo>
                  <a:pt x="126311" y="119028"/>
                </a:lnTo>
                <a:lnTo>
                  <a:pt x="125094" y="136652"/>
                </a:lnTo>
                <a:lnTo>
                  <a:pt x="126355" y="154439"/>
                </a:lnTo>
                <a:lnTo>
                  <a:pt x="145160" y="194945"/>
                </a:lnTo>
                <a:lnTo>
                  <a:pt x="184505" y="214108"/>
                </a:lnTo>
                <a:lnTo>
                  <a:pt x="201675" y="215392"/>
                </a:lnTo>
                <a:lnTo>
                  <a:pt x="207771" y="215392"/>
                </a:lnTo>
                <a:lnTo>
                  <a:pt x="212978" y="215011"/>
                </a:lnTo>
                <a:lnTo>
                  <a:pt x="217043" y="214249"/>
                </a:lnTo>
                <a:lnTo>
                  <a:pt x="220979" y="213614"/>
                </a:lnTo>
                <a:lnTo>
                  <a:pt x="250697" y="203708"/>
                </a:lnTo>
                <a:lnTo>
                  <a:pt x="253619" y="202565"/>
                </a:lnTo>
                <a:lnTo>
                  <a:pt x="253619" y="193040"/>
                </a:lnTo>
                <a:lnTo>
                  <a:pt x="201421" y="193040"/>
                </a:lnTo>
                <a:lnTo>
                  <a:pt x="190253" y="192160"/>
                </a:lnTo>
                <a:lnTo>
                  <a:pt x="154463" y="161845"/>
                </a:lnTo>
                <a:lnTo>
                  <a:pt x="151129" y="138430"/>
                </a:lnTo>
                <a:lnTo>
                  <a:pt x="256539" y="138430"/>
                </a:lnTo>
                <a:lnTo>
                  <a:pt x="256501" y="123317"/>
                </a:lnTo>
                <a:lnTo>
                  <a:pt x="256368" y="118872"/>
                </a:lnTo>
                <a:lnTo>
                  <a:pt x="151129" y="118872"/>
                </a:lnTo>
                <a:lnTo>
                  <a:pt x="151637" y="112395"/>
                </a:lnTo>
                <a:lnTo>
                  <a:pt x="176656" y="79629"/>
                </a:lnTo>
                <a:lnTo>
                  <a:pt x="187197" y="76581"/>
                </a:lnTo>
                <a:lnTo>
                  <a:pt x="243566" y="76581"/>
                </a:lnTo>
                <a:lnTo>
                  <a:pt x="234187" y="66548"/>
                </a:lnTo>
                <a:lnTo>
                  <a:pt x="227837" y="62357"/>
                </a:lnTo>
                <a:lnTo>
                  <a:pt x="220599" y="59562"/>
                </a:lnTo>
                <a:lnTo>
                  <a:pt x="213359" y="56896"/>
                </a:lnTo>
                <a:lnTo>
                  <a:pt x="204977" y="55499"/>
                </a:lnTo>
                <a:close/>
              </a:path>
              <a:path w="256539" h="215900">
                <a:moveTo>
                  <a:pt x="25526" y="0"/>
                </a:moveTo>
                <a:lnTo>
                  <a:pt x="0" y="0"/>
                </a:lnTo>
                <a:lnTo>
                  <a:pt x="0" y="211836"/>
                </a:lnTo>
                <a:lnTo>
                  <a:pt x="25526" y="211836"/>
                </a:lnTo>
                <a:lnTo>
                  <a:pt x="25526" y="148209"/>
                </a:lnTo>
                <a:lnTo>
                  <a:pt x="35687" y="138430"/>
                </a:lnTo>
                <a:lnTo>
                  <a:pt x="67238" y="138430"/>
                </a:lnTo>
                <a:lnTo>
                  <a:pt x="55627" y="123952"/>
                </a:lnTo>
                <a:lnTo>
                  <a:pt x="25526" y="123952"/>
                </a:lnTo>
                <a:lnTo>
                  <a:pt x="25526" y="0"/>
                </a:lnTo>
                <a:close/>
              </a:path>
              <a:path w="256539" h="215900">
                <a:moveTo>
                  <a:pt x="67238" y="138430"/>
                </a:moveTo>
                <a:lnTo>
                  <a:pt x="35687" y="138430"/>
                </a:lnTo>
                <a:lnTo>
                  <a:pt x="92456" y="211836"/>
                </a:lnTo>
                <a:lnTo>
                  <a:pt x="126110" y="211836"/>
                </a:lnTo>
                <a:lnTo>
                  <a:pt x="67238" y="138430"/>
                </a:lnTo>
                <a:close/>
              </a:path>
              <a:path w="256539" h="215900">
                <a:moveTo>
                  <a:pt x="253619" y="174625"/>
                </a:moveTo>
                <a:lnTo>
                  <a:pt x="252221" y="174625"/>
                </a:lnTo>
                <a:lnTo>
                  <a:pt x="250062" y="176403"/>
                </a:lnTo>
                <a:lnTo>
                  <a:pt x="247522" y="178181"/>
                </a:lnTo>
                <a:lnTo>
                  <a:pt x="244220" y="180213"/>
                </a:lnTo>
                <a:lnTo>
                  <a:pt x="241045" y="182118"/>
                </a:lnTo>
                <a:lnTo>
                  <a:pt x="237235" y="184150"/>
                </a:lnTo>
                <a:lnTo>
                  <a:pt x="232537" y="186182"/>
                </a:lnTo>
                <a:lnTo>
                  <a:pt x="228219" y="188214"/>
                </a:lnTo>
                <a:lnTo>
                  <a:pt x="223393" y="189865"/>
                </a:lnTo>
                <a:lnTo>
                  <a:pt x="212470" y="192405"/>
                </a:lnTo>
                <a:lnTo>
                  <a:pt x="207009" y="193040"/>
                </a:lnTo>
                <a:lnTo>
                  <a:pt x="253619" y="193040"/>
                </a:lnTo>
                <a:lnTo>
                  <a:pt x="253619" y="174625"/>
                </a:lnTo>
                <a:close/>
              </a:path>
              <a:path w="256539" h="215900">
                <a:moveTo>
                  <a:pt x="117601" y="59690"/>
                </a:moveTo>
                <a:lnTo>
                  <a:pt x="85725" y="59690"/>
                </a:lnTo>
                <a:lnTo>
                  <a:pt x="25526" y="123952"/>
                </a:lnTo>
                <a:lnTo>
                  <a:pt x="55627" y="123952"/>
                </a:lnTo>
                <a:lnTo>
                  <a:pt x="55118" y="123317"/>
                </a:lnTo>
                <a:lnTo>
                  <a:pt x="117601" y="59690"/>
                </a:lnTo>
                <a:close/>
              </a:path>
              <a:path w="256539" h="215900">
                <a:moveTo>
                  <a:pt x="243566" y="76581"/>
                </a:moveTo>
                <a:lnTo>
                  <a:pt x="200913" y="76581"/>
                </a:lnTo>
                <a:lnTo>
                  <a:pt x="206756" y="77597"/>
                </a:lnTo>
                <a:lnTo>
                  <a:pt x="211454" y="79629"/>
                </a:lnTo>
                <a:lnTo>
                  <a:pt x="216026" y="81661"/>
                </a:lnTo>
                <a:lnTo>
                  <a:pt x="219963" y="84455"/>
                </a:lnTo>
                <a:lnTo>
                  <a:pt x="222884" y="88265"/>
                </a:lnTo>
                <a:lnTo>
                  <a:pt x="225678" y="91821"/>
                </a:lnTo>
                <a:lnTo>
                  <a:pt x="227710" y="96012"/>
                </a:lnTo>
                <a:lnTo>
                  <a:pt x="229107" y="100965"/>
                </a:lnTo>
                <a:lnTo>
                  <a:pt x="230631" y="105918"/>
                </a:lnTo>
                <a:lnTo>
                  <a:pt x="231394" y="111887"/>
                </a:lnTo>
                <a:lnTo>
                  <a:pt x="231647" y="118872"/>
                </a:lnTo>
                <a:lnTo>
                  <a:pt x="256368" y="118872"/>
                </a:lnTo>
                <a:lnTo>
                  <a:pt x="245109" y="78232"/>
                </a:lnTo>
                <a:lnTo>
                  <a:pt x="243566" y="765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71726" y="3474720"/>
            <a:ext cx="265684" cy="22453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50185" y="3479291"/>
            <a:ext cx="446405" cy="216535"/>
          </a:xfrm>
          <a:custGeom>
            <a:avLst/>
            <a:gdLst/>
            <a:ahLst/>
            <a:cxnLst/>
            <a:rect l="l" t="t" r="r" b="b"/>
            <a:pathLst>
              <a:path w="446405" h="216535">
                <a:moveTo>
                  <a:pt x="323246" y="78612"/>
                </a:moveTo>
                <a:lnTo>
                  <a:pt x="272033" y="78612"/>
                </a:lnTo>
                <a:lnTo>
                  <a:pt x="276859" y="78994"/>
                </a:lnTo>
                <a:lnTo>
                  <a:pt x="281558" y="79629"/>
                </a:lnTo>
                <a:lnTo>
                  <a:pt x="286257" y="80391"/>
                </a:lnTo>
                <a:lnTo>
                  <a:pt x="290321" y="81787"/>
                </a:lnTo>
                <a:lnTo>
                  <a:pt x="293496" y="83820"/>
                </a:lnTo>
                <a:lnTo>
                  <a:pt x="296799" y="85852"/>
                </a:lnTo>
                <a:lnTo>
                  <a:pt x="299338" y="88646"/>
                </a:lnTo>
                <a:lnTo>
                  <a:pt x="301116" y="92329"/>
                </a:lnTo>
                <a:lnTo>
                  <a:pt x="303021" y="96012"/>
                </a:lnTo>
                <a:lnTo>
                  <a:pt x="303911" y="100837"/>
                </a:lnTo>
                <a:lnTo>
                  <a:pt x="303911" y="111760"/>
                </a:lnTo>
                <a:lnTo>
                  <a:pt x="293983" y="112383"/>
                </a:lnTo>
                <a:lnTo>
                  <a:pt x="284400" y="113125"/>
                </a:lnTo>
                <a:lnTo>
                  <a:pt x="242762" y="120473"/>
                </a:lnTo>
                <a:lnTo>
                  <a:pt x="212084" y="146675"/>
                </a:lnTo>
                <a:lnTo>
                  <a:pt x="208280" y="167767"/>
                </a:lnTo>
                <a:lnTo>
                  <a:pt x="208329" y="174752"/>
                </a:lnTo>
                <a:lnTo>
                  <a:pt x="209550" y="180975"/>
                </a:lnTo>
                <a:lnTo>
                  <a:pt x="212012" y="187198"/>
                </a:lnTo>
                <a:lnTo>
                  <a:pt x="214375" y="193294"/>
                </a:lnTo>
                <a:lnTo>
                  <a:pt x="236600" y="212471"/>
                </a:lnTo>
                <a:lnTo>
                  <a:pt x="242315" y="214884"/>
                </a:lnTo>
                <a:lnTo>
                  <a:pt x="248157" y="216027"/>
                </a:lnTo>
                <a:lnTo>
                  <a:pt x="262127" y="216027"/>
                </a:lnTo>
                <a:lnTo>
                  <a:pt x="267969" y="215392"/>
                </a:lnTo>
                <a:lnTo>
                  <a:pt x="276478" y="212852"/>
                </a:lnTo>
                <a:lnTo>
                  <a:pt x="280796" y="211074"/>
                </a:lnTo>
                <a:lnTo>
                  <a:pt x="285369" y="208661"/>
                </a:lnTo>
                <a:lnTo>
                  <a:pt x="288670" y="207010"/>
                </a:lnTo>
                <a:lnTo>
                  <a:pt x="291972" y="204851"/>
                </a:lnTo>
                <a:lnTo>
                  <a:pt x="298957" y="199390"/>
                </a:lnTo>
                <a:lnTo>
                  <a:pt x="303911" y="195580"/>
                </a:lnTo>
                <a:lnTo>
                  <a:pt x="329311" y="195580"/>
                </a:lnTo>
                <a:lnTo>
                  <a:pt x="329311" y="192532"/>
                </a:lnTo>
                <a:lnTo>
                  <a:pt x="254126" y="192532"/>
                </a:lnTo>
                <a:lnTo>
                  <a:pt x="247014" y="190246"/>
                </a:lnTo>
                <a:lnTo>
                  <a:pt x="242062" y="185801"/>
                </a:lnTo>
                <a:lnTo>
                  <a:pt x="237236" y="181356"/>
                </a:lnTo>
                <a:lnTo>
                  <a:pt x="234695" y="174752"/>
                </a:lnTo>
                <a:lnTo>
                  <a:pt x="234695" y="158369"/>
                </a:lnTo>
                <a:lnTo>
                  <a:pt x="236981" y="152400"/>
                </a:lnTo>
                <a:lnTo>
                  <a:pt x="245871" y="143764"/>
                </a:lnTo>
                <a:lnTo>
                  <a:pt x="251459" y="140462"/>
                </a:lnTo>
                <a:lnTo>
                  <a:pt x="258318" y="138430"/>
                </a:lnTo>
                <a:lnTo>
                  <a:pt x="264032" y="136652"/>
                </a:lnTo>
                <a:lnTo>
                  <a:pt x="271525" y="135382"/>
                </a:lnTo>
                <a:lnTo>
                  <a:pt x="280796" y="134366"/>
                </a:lnTo>
                <a:lnTo>
                  <a:pt x="297814" y="132715"/>
                </a:lnTo>
                <a:lnTo>
                  <a:pt x="303911" y="132207"/>
                </a:lnTo>
                <a:lnTo>
                  <a:pt x="329311" y="132207"/>
                </a:lnTo>
                <a:lnTo>
                  <a:pt x="329311" y="98298"/>
                </a:lnTo>
                <a:lnTo>
                  <a:pt x="328040" y="90170"/>
                </a:lnTo>
                <a:lnTo>
                  <a:pt x="325246" y="83566"/>
                </a:lnTo>
                <a:lnTo>
                  <a:pt x="323246" y="78612"/>
                </a:lnTo>
                <a:close/>
              </a:path>
              <a:path w="446405" h="216535">
                <a:moveTo>
                  <a:pt x="329311" y="195580"/>
                </a:moveTo>
                <a:lnTo>
                  <a:pt x="303911" y="195580"/>
                </a:lnTo>
                <a:lnTo>
                  <a:pt x="303911" y="211836"/>
                </a:lnTo>
                <a:lnTo>
                  <a:pt x="329311" y="211836"/>
                </a:lnTo>
                <a:lnTo>
                  <a:pt x="329311" y="195580"/>
                </a:lnTo>
                <a:close/>
              </a:path>
              <a:path w="446405" h="216535">
                <a:moveTo>
                  <a:pt x="329311" y="132207"/>
                </a:moveTo>
                <a:lnTo>
                  <a:pt x="303911" y="132207"/>
                </a:lnTo>
                <a:lnTo>
                  <a:pt x="303911" y="174371"/>
                </a:lnTo>
                <a:lnTo>
                  <a:pt x="298195" y="179451"/>
                </a:lnTo>
                <a:lnTo>
                  <a:pt x="292100" y="183769"/>
                </a:lnTo>
                <a:lnTo>
                  <a:pt x="285495" y="187198"/>
                </a:lnTo>
                <a:lnTo>
                  <a:pt x="279019" y="190754"/>
                </a:lnTo>
                <a:lnTo>
                  <a:pt x="271652" y="192532"/>
                </a:lnTo>
                <a:lnTo>
                  <a:pt x="329311" y="192532"/>
                </a:lnTo>
                <a:lnTo>
                  <a:pt x="329311" y="132207"/>
                </a:lnTo>
                <a:close/>
              </a:path>
              <a:path w="446405" h="216535">
                <a:moveTo>
                  <a:pt x="267081" y="56007"/>
                </a:moveTo>
                <a:lnTo>
                  <a:pt x="225425" y="61595"/>
                </a:lnTo>
                <a:lnTo>
                  <a:pt x="220725" y="62992"/>
                </a:lnTo>
                <a:lnTo>
                  <a:pt x="220725" y="89027"/>
                </a:lnTo>
                <a:lnTo>
                  <a:pt x="222250" y="89027"/>
                </a:lnTo>
                <a:lnTo>
                  <a:pt x="230124" y="85598"/>
                </a:lnTo>
                <a:lnTo>
                  <a:pt x="238125" y="83058"/>
                </a:lnTo>
                <a:lnTo>
                  <a:pt x="254126" y="79502"/>
                </a:lnTo>
                <a:lnTo>
                  <a:pt x="261112" y="78612"/>
                </a:lnTo>
                <a:lnTo>
                  <a:pt x="323246" y="78612"/>
                </a:lnTo>
                <a:lnTo>
                  <a:pt x="322580" y="76962"/>
                </a:lnTo>
                <a:lnTo>
                  <a:pt x="287851" y="57453"/>
                </a:lnTo>
                <a:lnTo>
                  <a:pt x="274655" y="56171"/>
                </a:lnTo>
                <a:lnTo>
                  <a:pt x="267081" y="56007"/>
                </a:lnTo>
                <a:close/>
              </a:path>
              <a:path w="446405" h="216535">
                <a:moveTo>
                  <a:pt x="390778" y="59690"/>
                </a:moveTo>
                <a:lnTo>
                  <a:pt x="365251" y="59690"/>
                </a:lnTo>
                <a:lnTo>
                  <a:pt x="365251" y="211836"/>
                </a:lnTo>
                <a:lnTo>
                  <a:pt x="390778" y="211836"/>
                </a:lnTo>
                <a:lnTo>
                  <a:pt x="390778" y="103886"/>
                </a:lnTo>
                <a:lnTo>
                  <a:pt x="396875" y="97917"/>
                </a:lnTo>
                <a:lnTo>
                  <a:pt x="403351" y="93472"/>
                </a:lnTo>
                <a:lnTo>
                  <a:pt x="410209" y="90550"/>
                </a:lnTo>
                <a:lnTo>
                  <a:pt x="416940" y="87503"/>
                </a:lnTo>
                <a:lnTo>
                  <a:pt x="423799" y="85979"/>
                </a:lnTo>
                <a:lnTo>
                  <a:pt x="445896" y="85979"/>
                </a:lnTo>
                <a:lnTo>
                  <a:pt x="445896" y="82296"/>
                </a:lnTo>
                <a:lnTo>
                  <a:pt x="390778" y="82296"/>
                </a:lnTo>
                <a:lnTo>
                  <a:pt x="390778" y="59690"/>
                </a:lnTo>
                <a:close/>
              </a:path>
              <a:path w="446405" h="216535">
                <a:moveTo>
                  <a:pt x="445896" y="85979"/>
                </a:moveTo>
                <a:lnTo>
                  <a:pt x="433705" y="85979"/>
                </a:lnTo>
                <a:lnTo>
                  <a:pt x="440563" y="86360"/>
                </a:lnTo>
                <a:lnTo>
                  <a:pt x="442594" y="86741"/>
                </a:lnTo>
                <a:lnTo>
                  <a:pt x="444500" y="87249"/>
                </a:lnTo>
                <a:lnTo>
                  <a:pt x="445896" y="87249"/>
                </a:lnTo>
                <a:lnTo>
                  <a:pt x="445896" y="85979"/>
                </a:lnTo>
                <a:close/>
              </a:path>
              <a:path w="446405" h="216535">
                <a:moveTo>
                  <a:pt x="438150" y="59690"/>
                </a:moveTo>
                <a:lnTo>
                  <a:pt x="429006" y="59690"/>
                </a:lnTo>
                <a:lnTo>
                  <a:pt x="422275" y="61468"/>
                </a:lnTo>
                <a:lnTo>
                  <a:pt x="390778" y="82296"/>
                </a:lnTo>
                <a:lnTo>
                  <a:pt x="445896" y="82296"/>
                </a:lnTo>
                <a:lnTo>
                  <a:pt x="445896" y="60579"/>
                </a:lnTo>
                <a:lnTo>
                  <a:pt x="442721" y="60071"/>
                </a:lnTo>
                <a:lnTo>
                  <a:pt x="440055" y="59817"/>
                </a:lnTo>
                <a:lnTo>
                  <a:pt x="438150" y="59690"/>
                </a:lnTo>
                <a:close/>
              </a:path>
              <a:path w="446405" h="216535">
                <a:moveTo>
                  <a:pt x="88011" y="59690"/>
                </a:moveTo>
                <a:lnTo>
                  <a:pt x="62356" y="59690"/>
                </a:lnTo>
                <a:lnTo>
                  <a:pt x="62442" y="161163"/>
                </a:lnTo>
                <a:lnTo>
                  <a:pt x="76200" y="202438"/>
                </a:lnTo>
                <a:lnTo>
                  <a:pt x="80518" y="207137"/>
                </a:lnTo>
                <a:lnTo>
                  <a:pt x="85597" y="210566"/>
                </a:lnTo>
                <a:lnTo>
                  <a:pt x="91439" y="212852"/>
                </a:lnTo>
                <a:lnTo>
                  <a:pt x="97281" y="215011"/>
                </a:lnTo>
                <a:lnTo>
                  <a:pt x="103505" y="216027"/>
                </a:lnTo>
                <a:lnTo>
                  <a:pt x="118871" y="216027"/>
                </a:lnTo>
                <a:lnTo>
                  <a:pt x="156337" y="194945"/>
                </a:lnTo>
                <a:lnTo>
                  <a:pt x="181990" y="194945"/>
                </a:lnTo>
                <a:lnTo>
                  <a:pt x="181990" y="191643"/>
                </a:lnTo>
                <a:lnTo>
                  <a:pt x="110108" y="191643"/>
                </a:lnTo>
                <a:lnTo>
                  <a:pt x="105028" y="190754"/>
                </a:lnTo>
                <a:lnTo>
                  <a:pt x="88836" y="165852"/>
                </a:lnTo>
                <a:lnTo>
                  <a:pt x="88264" y="161163"/>
                </a:lnTo>
                <a:lnTo>
                  <a:pt x="88011" y="154432"/>
                </a:lnTo>
                <a:lnTo>
                  <a:pt x="88011" y="59690"/>
                </a:lnTo>
                <a:close/>
              </a:path>
              <a:path w="446405" h="216535">
                <a:moveTo>
                  <a:pt x="181990" y="194945"/>
                </a:moveTo>
                <a:lnTo>
                  <a:pt x="156337" y="194945"/>
                </a:lnTo>
                <a:lnTo>
                  <a:pt x="156337" y="211836"/>
                </a:lnTo>
                <a:lnTo>
                  <a:pt x="181990" y="211836"/>
                </a:lnTo>
                <a:lnTo>
                  <a:pt x="181990" y="194945"/>
                </a:lnTo>
                <a:close/>
              </a:path>
              <a:path w="446405" h="216535">
                <a:moveTo>
                  <a:pt x="181990" y="59690"/>
                </a:moveTo>
                <a:lnTo>
                  <a:pt x="156337" y="59690"/>
                </a:lnTo>
                <a:lnTo>
                  <a:pt x="156337" y="173355"/>
                </a:lnTo>
                <a:lnTo>
                  <a:pt x="150494" y="178435"/>
                </a:lnTo>
                <a:lnTo>
                  <a:pt x="144018" y="182880"/>
                </a:lnTo>
                <a:lnTo>
                  <a:pt x="136906" y="186309"/>
                </a:lnTo>
                <a:lnTo>
                  <a:pt x="129793" y="189865"/>
                </a:lnTo>
                <a:lnTo>
                  <a:pt x="123062" y="191643"/>
                </a:lnTo>
                <a:lnTo>
                  <a:pt x="181990" y="191643"/>
                </a:lnTo>
                <a:lnTo>
                  <a:pt x="181990" y="59690"/>
                </a:lnTo>
                <a:close/>
              </a:path>
              <a:path w="446405" h="216535">
                <a:moveTo>
                  <a:pt x="25653" y="0"/>
                </a:moveTo>
                <a:lnTo>
                  <a:pt x="0" y="0"/>
                </a:lnTo>
                <a:lnTo>
                  <a:pt x="0" y="211836"/>
                </a:lnTo>
                <a:lnTo>
                  <a:pt x="25653" y="211836"/>
                </a:lnTo>
                <a:lnTo>
                  <a:pt x="25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84882" y="3611498"/>
            <a:ext cx="69215" cy="60325"/>
          </a:xfrm>
          <a:custGeom>
            <a:avLst/>
            <a:gdLst/>
            <a:ahLst/>
            <a:cxnLst/>
            <a:rect l="l" t="t" r="r" b="b"/>
            <a:pathLst>
              <a:path w="69214" h="60325">
                <a:moveTo>
                  <a:pt x="69215" y="0"/>
                </a:moveTo>
                <a:lnTo>
                  <a:pt x="63118" y="507"/>
                </a:lnTo>
                <a:lnTo>
                  <a:pt x="55372" y="1269"/>
                </a:lnTo>
                <a:lnTo>
                  <a:pt x="46100" y="2158"/>
                </a:lnTo>
                <a:lnTo>
                  <a:pt x="36830" y="3175"/>
                </a:lnTo>
                <a:lnTo>
                  <a:pt x="29337" y="4444"/>
                </a:lnTo>
                <a:lnTo>
                  <a:pt x="23622" y="6223"/>
                </a:lnTo>
                <a:lnTo>
                  <a:pt x="16763" y="8255"/>
                </a:lnTo>
                <a:lnTo>
                  <a:pt x="11175" y="11556"/>
                </a:lnTo>
                <a:lnTo>
                  <a:pt x="6731" y="15875"/>
                </a:lnTo>
                <a:lnTo>
                  <a:pt x="2286" y="20193"/>
                </a:lnTo>
                <a:lnTo>
                  <a:pt x="0" y="26162"/>
                </a:lnTo>
                <a:lnTo>
                  <a:pt x="0" y="33908"/>
                </a:lnTo>
                <a:lnTo>
                  <a:pt x="0" y="42544"/>
                </a:lnTo>
                <a:lnTo>
                  <a:pt x="2540" y="49149"/>
                </a:lnTo>
                <a:lnTo>
                  <a:pt x="7366" y="53593"/>
                </a:lnTo>
                <a:lnTo>
                  <a:pt x="12318" y="58038"/>
                </a:lnTo>
                <a:lnTo>
                  <a:pt x="19431" y="60325"/>
                </a:lnTo>
                <a:lnTo>
                  <a:pt x="28956" y="60325"/>
                </a:lnTo>
                <a:lnTo>
                  <a:pt x="36956" y="60325"/>
                </a:lnTo>
                <a:lnTo>
                  <a:pt x="44323" y="58546"/>
                </a:lnTo>
                <a:lnTo>
                  <a:pt x="50800" y="54990"/>
                </a:lnTo>
                <a:lnTo>
                  <a:pt x="57404" y="51562"/>
                </a:lnTo>
                <a:lnTo>
                  <a:pt x="63500" y="47243"/>
                </a:lnTo>
                <a:lnTo>
                  <a:pt x="69215" y="42163"/>
                </a:lnTo>
                <a:lnTo>
                  <a:pt x="6921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10866" y="3534409"/>
            <a:ext cx="89789" cy="16128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12542" y="3538982"/>
            <a:ext cx="120014" cy="156845"/>
          </a:xfrm>
          <a:custGeom>
            <a:avLst/>
            <a:gdLst/>
            <a:ahLst/>
            <a:cxnLst/>
            <a:rect l="l" t="t" r="r" b="b"/>
            <a:pathLst>
              <a:path w="120014" h="156845">
                <a:moveTo>
                  <a:pt x="0" y="0"/>
                </a:moveTo>
                <a:lnTo>
                  <a:pt x="25654" y="0"/>
                </a:lnTo>
                <a:lnTo>
                  <a:pt x="25654" y="86613"/>
                </a:lnTo>
                <a:lnTo>
                  <a:pt x="25654" y="94741"/>
                </a:lnTo>
                <a:lnTo>
                  <a:pt x="25907" y="101472"/>
                </a:lnTo>
                <a:lnTo>
                  <a:pt x="26543" y="106679"/>
                </a:lnTo>
                <a:lnTo>
                  <a:pt x="27050" y="112013"/>
                </a:lnTo>
                <a:lnTo>
                  <a:pt x="47751" y="131952"/>
                </a:lnTo>
                <a:lnTo>
                  <a:pt x="54482" y="131952"/>
                </a:lnTo>
                <a:lnTo>
                  <a:pt x="60706" y="131952"/>
                </a:lnTo>
                <a:lnTo>
                  <a:pt x="67437" y="130174"/>
                </a:lnTo>
                <a:lnTo>
                  <a:pt x="74549" y="126618"/>
                </a:lnTo>
                <a:lnTo>
                  <a:pt x="81661" y="123189"/>
                </a:lnTo>
                <a:lnTo>
                  <a:pt x="88137" y="118744"/>
                </a:lnTo>
                <a:lnTo>
                  <a:pt x="93980" y="113664"/>
                </a:lnTo>
                <a:lnTo>
                  <a:pt x="93980" y="0"/>
                </a:lnTo>
                <a:lnTo>
                  <a:pt x="119633" y="0"/>
                </a:lnTo>
                <a:lnTo>
                  <a:pt x="119633" y="152145"/>
                </a:lnTo>
                <a:lnTo>
                  <a:pt x="93980" y="152145"/>
                </a:lnTo>
                <a:lnTo>
                  <a:pt x="93980" y="135254"/>
                </a:lnTo>
                <a:lnTo>
                  <a:pt x="88145" y="140108"/>
                </a:lnTo>
                <a:lnTo>
                  <a:pt x="56514" y="156336"/>
                </a:lnTo>
                <a:lnTo>
                  <a:pt x="47879" y="156336"/>
                </a:lnTo>
                <a:lnTo>
                  <a:pt x="41148" y="156336"/>
                </a:lnTo>
                <a:lnTo>
                  <a:pt x="13843" y="142747"/>
                </a:lnTo>
                <a:lnTo>
                  <a:pt x="9398" y="138048"/>
                </a:lnTo>
                <a:lnTo>
                  <a:pt x="0" y="9880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58466" y="3535298"/>
            <a:ext cx="121285" cy="160020"/>
          </a:xfrm>
          <a:custGeom>
            <a:avLst/>
            <a:gdLst/>
            <a:ahLst/>
            <a:cxnLst/>
            <a:rect l="l" t="t" r="r" b="b"/>
            <a:pathLst>
              <a:path w="121285" h="160020">
                <a:moveTo>
                  <a:pt x="58800" y="0"/>
                </a:moveTo>
                <a:lnTo>
                  <a:pt x="98932" y="7112"/>
                </a:lnTo>
                <a:lnTo>
                  <a:pt x="116966" y="27559"/>
                </a:lnTo>
                <a:lnTo>
                  <a:pt x="119760" y="34162"/>
                </a:lnTo>
                <a:lnTo>
                  <a:pt x="121031" y="42290"/>
                </a:lnTo>
                <a:lnTo>
                  <a:pt x="121031" y="51815"/>
                </a:lnTo>
                <a:lnTo>
                  <a:pt x="121031" y="155828"/>
                </a:lnTo>
                <a:lnTo>
                  <a:pt x="95631" y="155828"/>
                </a:lnTo>
                <a:lnTo>
                  <a:pt x="95631" y="139573"/>
                </a:lnTo>
                <a:lnTo>
                  <a:pt x="93471" y="141224"/>
                </a:lnTo>
                <a:lnTo>
                  <a:pt x="90677" y="143382"/>
                </a:lnTo>
                <a:lnTo>
                  <a:pt x="87248" y="146050"/>
                </a:lnTo>
                <a:lnTo>
                  <a:pt x="83692" y="148844"/>
                </a:lnTo>
                <a:lnTo>
                  <a:pt x="80390" y="151002"/>
                </a:lnTo>
                <a:lnTo>
                  <a:pt x="77088" y="152653"/>
                </a:lnTo>
                <a:lnTo>
                  <a:pt x="72516" y="155067"/>
                </a:lnTo>
                <a:lnTo>
                  <a:pt x="68198" y="156844"/>
                </a:lnTo>
                <a:lnTo>
                  <a:pt x="64007" y="158114"/>
                </a:lnTo>
                <a:lnTo>
                  <a:pt x="59689" y="159384"/>
                </a:lnTo>
                <a:lnTo>
                  <a:pt x="53847" y="160019"/>
                </a:lnTo>
                <a:lnTo>
                  <a:pt x="46227" y="160019"/>
                </a:lnTo>
                <a:lnTo>
                  <a:pt x="39877" y="160019"/>
                </a:lnTo>
                <a:lnTo>
                  <a:pt x="34035" y="158876"/>
                </a:lnTo>
                <a:lnTo>
                  <a:pt x="28320" y="156463"/>
                </a:lnTo>
                <a:lnTo>
                  <a:pt x="22732" y="154177"/>
                </a:lnTo>
                <a:lnTo>
                  <a:pt x="3682" y="131063"/>
                </a:lnTo>
                <a:lnTo>
                  <a:pt x="1269" y="124968"/>
                </a:lnTo>
                <a:lnTo>
                  <a:pt x="0" y="118490"/>
                </a:lnTo>
                <a:lnTo>
                  <a:pt x="0" y="111759"/>
                </a:lnTo>
                <a:lnTo>
                  <a:pt x="15319" y="74866"/>
                </a:lnTo>
                <a:lnTo>
                  <a:pt x="58038" y="59054"/>
                </a:lnTo>
                <a:lnTo>
                  <a:pt x="95631" y="55752"/>
                </a:lnTo>
                <a:lnTo>
                  <a:pt x="95631" y="50800"/>
                </a:lnTo>
                <a:lnTo>
                  <a:pt x="95631" y="44830"/>
                </a:lnTo>
                <a:lnTo>
                  <a:pt x="94741" y="40004"/>
                </a:lnTo>
                <a:lnTo>
                  <a:pt x="92836" y="36322"/>
                </a:lnTo>
                <a:lnTo>
                  <a:pt x="91058" y="32638"/>
                </a:lnTo>
                <a:lnTo>
                  <a:pt x="88518" y="29845"/>
                </a:lnTo>
                <a:lnTo>
                  <a:pt x="85216" y="27812"/>
                </a:lnTo>
                <a:lnTo>
                  <a:pt x="82041" y="25780"/>
                </a:lnTo>
                <a:lnTo>
                  <a:pt x="77977" y="24384"/>
                </a:lnTo>
                <a:lnTo>
                  <a:pt x="73278" y="23622"/>
                </a:lnTo>
                <a:lnTo>
                  <a:pt x="68579" y="22987"/>
                </a:lnTo>
                <a:lnTo>
                  <a:pt x="63753" y="22605"/>
                </a:lnTo>
                <a:lnTo>
                  <a:pt x="58673" y="22605"/>
                </a:lnTo>
                <a:lnTo>
                  <a:pt x="52831" y="22605"/>
                </a:lnTo>
                <a:lnTo>
                  <a:pt x="45846" y="23495"/>
                </a:lnTo>
                <a:lnTo>
                  <a:pt x="37845" y="25273"/>
                </a:lnTo>
                <a:lnTo>
                  <a:pt x="29844" y="27050"/>
                </a:lnTo>
                <a:lnTo>
                  <a:pt x="21843" y="29590"/>
                </a:lnTo>
                <a:lnTo>
                  <a:pt x="13969" y="33020"/>
                </a:lnTo>
                <a:lnTo>
                  <a:pt x="12445" y="33020"/>
                </a:lnTo>
                <a:lnTo>
                  <a:pt x="12445" y="6985"/>
                </a:lnTo>
                <a:lnTo>
                  <a:pt x="17144" y="5587"/>
                </a:lnTo>
                <a:lnTo>
                  <a:pt x="52322" y="164"/>
                </a:lnTo>
                <a:lnTo>
                  <a:pt x="5880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50185" y="3479291"/>
            <a:ext cx="26034" cy="212090"/>
          </a:xfrm>
          <a:custGeom>
            <a:avLst/>
            <a:gdLst/>
            <a:ahLst/>
            <a:cxnLst/>
            <a:rect l="l" t="t" r="r" b="b"/>
            <a:pathLst>
              <a:path w="26035" h="212089">
                <a:moveTo>
                  <a:pt x="0" y="0"/>
                </a:moveTo>
                <a:lnTo>
                  <a:pt x="25653" y="0"/>
                </a:lnTo>
                <a:lnTo>
                  <a:pt x="25653" y="211836"/>
                </a:lnTo>
                <a:lnTo>
                  <a:pt x="0" y="2118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08113" y="3880865"/>
            <a:ext cx="131152" cy="1501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06830" y="3810000"/>
            <a:ext cx="1693291" cy="2786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80789" y="3810000"/>
            <a:ext cx="608076" cy="22517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71288" y="3817746"/>
            <a:ext cx="744474" cy="21742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29934" y="3810000"/>
            <a:ext cx="702817" cy="22517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8113" y="4216146"/>
            <a:ext cx="131152" cy="1501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06830" y="4153027"/>
            <a:ext cx="1361059" cy="21742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84220" y="4145279"/>
            <a:ext cx="1053465" cy="2251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89936" y="3482466"/>
            <a:ext cx="3326511" cy="127673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39765" y="4145279"/>
            <a:ext cx="728472" cy="2251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99173" y="4161282"/>
            <a:ext cx="593471" cy="20916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21931" y="4200778"/>
            <a:ext cx="584581" cy="22313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27161" y="4153027"/>
            <a:ext cx="627634" cy="27089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94257" y="4480559"/>
            <a:ext cx="895096" cy="27863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408" y="542544"/>
            <a:ext cx="8637778" cy="3645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5414" y="681990"/>
            <a:ext cx="160464" cy="131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4227" y="570102"/>
            <a:ext cx="1229004" cy="245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9597" y="570102"/>
            <a:ext cx="1858899" cy="303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2321" y="570102"/>
            <a:ext cx="926719" cy="2452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3880" y="578484"/>
            <a:ext cx="881253" cy="2952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48196" y="578484"/>
            <a:ext cx="1384173" cy="2952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406" y="1086358"/>
            <a:ext cx="142608" cy="1633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3663" y="1009014"/>
            <a:ext cx="1324737" cy="2452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5273" y="1017397"/>
            <a:ext cx="1211199" cy="2952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00296" y="1009014"/>
            <a:ext cx="1520571" cy="2452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36057" y="1069721"/>
            <a:ext cx="841121" cy="1845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87795" y="1009014"/>
            <a:ext cx="665480" cy="2452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36079" y="1009014"/>
            <a:ext cx="1026287" cy="3036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6406" y="1525269"/>
            <a:ext cx="142608" cy="1633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6147" y="1456308"/>
            <a:ext cx="1486281" cy="2368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56357" y="1456308"/>
            <a:ext cx="1209675" cy="2952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48530" y="1447927"/>
            <a:ext cx="977265" cy="30365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09691" y="1465452"/>
            <a:ext cx="556133" cy="22771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8572" y="1456308"/>
            <a:ext cx="1074039" cy="2952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8760" y="1508633"/>
            <a:ext cx="631952" cy="2429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68767" y="1447927"/>
            <a:ext cx="662431" cy="24523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40269" y="1813686"/>
            <a:ext cx="628205" cy="30365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3586" y="2689986"/>
            <a:ext cx="143355" cy="2421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8947" y="2691510"/>
            <a:ext cx="838962" cy="2452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65604" y="2691510"/>
            <a:ext cx="1228979" cy="24523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5550" y="3207766"/>
            <a:ext cx="142608" cy="1633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84601" y="3130423"/>
            <a:ext cx="950213" cy="30200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64177" y="3191129"/>
            <a:ext cx="716661" cy="1845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39917" y="3134995"/>
            <a:ext cx="750570" cy="236220"/>
          </a:xfrm>
          <a:custGeom>
            <a:avLst/>
            <a:gdLst/>
            <a:ahLst/>
            <a:cxnLst/>
            <a:rect l="l" t="t" r="r" b="b"/>
            <a:pathLst>
              <a:path w="750570" h="236220">
                <a:moveTo>
                  <a:pt x="468376" y="65277"/>
                </a:moveTo>
                <a:lnTo>
                  <a:pt x="440436" y="65277"/>
                </a:lnTo>
                <a:lnTo>
                  <a:pt x="440519" y="176021"/>
                </a:lnTo>
                <a:lnTo>
                  <a:pt x="450723" y="216153"/>
                </a:lnTo>
                <a:lnTo>
                  <a:pt x="485394" y="236092"/>
                </a:lnTo>
                <a:lnTo>
                  <a:pt x="492633" y="236092"/>
                </a:lnTo>
                <a:lnTo>
                  <a:pt x="530526" y="223011"/>
                </a:lnTo>
                <a:lnTo>
                  <a:pt x="543179" y="213105"/>
                </a:lnTo>
                <a:lnTo>
                  <a:pt x="571119" y="213105"/>
                </a:lnTo>
                <a:lnTo>
                  <a:pt x="571119" y="209550"/>
                </a:lnTo>
                <a:lnTo>
                  <a:pt x="492633" y="209550"/>
                </a:lnTo>
                <a:lnTo>
                  <a:pt x="487045" y="208533"/>
                </a:lnTo>
                <a:lnTo>
                  <a:pt x="468376" y="168782"/>
                </a:lnTo>
                <a:lnTo>
                  <a:pt x="468376" y="65277"/>
                </a:lnTo>
                <a:close/>
              </a:path>
              <a:path w="750570" h="236220">
                <a:moveTo>
                  <a:pt x="571119" y="213105"/>
                </a:moveTo>
                <a:lnTo>
                  <a:pt x="543179" y="213105"/>
                </a:lnTo>
                <a:lnTo>
                  <a:pt x="543179" y="231520"/>
                </a:lnTo>
                <a:lnTo>
                  <a:pt x="571119" y="231520"/>
                </a:lnTo>
                <a:lnTo>
                  <a:pt x="571119" y="213105"/>
                </a:lnTo>
                <a:close/>
              </a:path>
              <a:path w="750570" h="236220">
                <a:moveTo>
                  <a:pt x="571119" y="65277"/>
                </a:moveTo>
                <a:lnTo>
                  <a:pt x="543179" y="65277"/>
                </a:lnTo>
                <a:lnTo>
                  <a:pt x="543179" y="189356"/>
                </a:lnTo>
                <a:lnTo>
                  <a:pt x="538202" y="193456"/>
                </a:lnTo>
                <a:lnTo>
                  <a:pt x="506857" y="209550"/>
                </a:lnTo>
                <a:lnTo>
                  <a:pt x="571119" y="209550"/>
                </a:lnTo>
                <a:lnTo>
                  <a:pt x="571119" y="65277"/>
                </a:lnTo>
                <a:close/>
              </a:path>
              <a:path w="750570" h="236220">
                <a:moveTo>
                  <a:pt x="27940" y="65277"/>
                </a:moveTo>
                <a:lnTo>
                  <a:pt x="0" y="65277"/>
                </a:lnTo>
                <a:lnTo>
                  <a:pt x="83" y="176021"/>
                </a:lnTo>
                <a:lnTo>
                  <a:pt x="10287" y="216153"/>
                </a:lnTo>
                <a:lnTo>
                  <a:pt x="44958" y="236092"/>
                </a:lnTo>
                <a:lnTo>
                  <a:pt x="52197" y="236092"/>
                </a:lnTo>
                <a:lnTo>
                  <a:pt x="90090" y="223011"/>
                </a:lnTo>
                <a:lnTo>
                  <a:pt x="102743" y="213105"/>
                </a:lnTo>
                <a:lnTo>
                  <a:pt x="130683" y="213105"/>
                </a:lnTo>
                <a:lnTo>
                  <a:pt x="130683" y="209550"/>
                </a:lnTo>
                <a:lnTo>
                  <a:pt x="52197" y="209550"/>
                </a:lnTo>
                <a:lnTo>
                  <a:pt x="46609" y="208533"/>
                </a:lnTo>
                <a:lnTo>
                  <a:pt x="27940" y="168782"/>
                </a:lnTo>
                <a:lnTo>
                  <a:pt x="27940" y="65277"/>
                </a:lnTo>
                <a:close/>
              </a:path>
              <a:path w="750570" h="236220">
                <a:moveTo>
                  <a:pt x="130683" y="213105"/>
                </a:moveTo>
                <a:lnTo>
                  <a:pt x="102743" y="213105"/>
                </a:lnTo>
                <a:lnTo>
                  <a:pt x="102743" y="231520"/>
                </a:lnTo>
                <a:lnTo>
                  <a:pt x="130683" y="231520"/>
                </a:lnTo>
                <a:lnTo>
                  <a:pt x="130683" y="213105"/>
                </a:lnTo>
                <a:close/>
              </a:path>
              <a:path w="750570" h="236220">
                <a:moveTo>
                  <a:pt x="130683" y="65277"/>
                </a:moveTo>
                <a:lnTo>
                  <a:pt x="102743" y="65277"/>
                </a:lnTo>
                <a:lnTo>
                  <a:pt x="102743" y="189356"/>
                </a:lnTo>
                <a:lnTo>
                  <a:pt x="97766" y="193456"/>
                </a:lnTo>
                <a:lnTo>
                  <a:pt x="66421" y="209550"/>
                </a:lnTo>
                <a:lnTo>
                  <a:pt x="130683" y="209550"/>
                </a:lnTo>
                <a:lnTo>
                  <a:pt x="130683" y="65277"/>
                </a:lnTo>
                <a:close/>
              </a:path>
              <a:path w="750570" h="236220">
                <a:moveTo>
                  <a:pt x="198374" y="65277"/>
                </a:moveTo>
                <a:lnTo>
                  <a:pt x="170307" y="65277"/>
                </a:lnTo>
                <a:lnTo>
                  <a:pt x="170307" y="231520"/>
                </a:lnTo>
                <a:lnTo>
                  <a:pt x="198374" y="231520"/>
                </a:lnTo>
                <a:lnTo>
                  <a:pt x="198374" y="107441"/>
                </a:lnTo>
                <a:lnTo>
                  <a:pt x="203658" y="103177"/>
                </a:lnTo>
                <a:lnTo>
                  <a:pt x="234569" y="87249"/>
                </a:lnTo>
                <a:lnTo>
                  <a:pt x="293796" y="87249"/>
                </a:lnTo>
                <a:lnTo>
                  <a:pt x="293221" y="85816"/>
                </a:lnTo>
                <a:lnTo>
                  <a:pt x="291785" y="83692"/>
                </a:lnTo>
                <a:lnTo>
                  <a:pt x="198374" y="83692"/>
                </a:lnTo>
                <a:lnTo>
                  <a:pt x="198374" y="65277"/>
                </a:lnTo>
                <a:close/>
              </a:path>
              <a:path w="750570" h="236220">
                <a:moveTo>
                  <a:pt x="293796" y="87249"/>
                </a:moveTo>
                <a:lnTo>
                  <a:pt x="248539" y="87249"/>
                </a:lnTo>
                <a:lnTo>
                  <a:pt x="254127" y="88264"/>
                </a:lnTo>
                <a:lnTo>
                  <a:pt x="262255" y="92328"/>
                </a:lnTo>
                <a:lnTo>
                  <a:pt x="273050" y="129285"/>
                </a:lnTo>
                <a:lnTo>
                  <a:pt x="273050" y="231520"/>
                </a:lnTo>
                <a:lnTo>
                  <a:pt x="300990" y="231520"/>
                </a:lnTo>
                <a:lnTo>
                  <a:pt x="300899" y="122046"/>
                </a:lnTo>
                <a:lnTo>
                  <a:pt x="300130" y="109160"/>
                </a:lnTo>
                <a:lnTo>
                  <a:pt x="297545" y="96583"/>
                </a:lnTo>
                <a:lnTo>
                  <a:pt x="293796" y="87249"/>
                </a:lnTo>
                <a:close/>
              </a:path>
              <a:path w="750570" h="236220">
                <a:moveTo>
                  <a:pt x="248793" y="60705"/>
                </a:moveTo>
                <a:lnTo>
                  <a:pt x="210740" y="73898"/>
                </a:lnTo>
                <a:lnTo>
                  <a:pt x="198374" y="83692"/>
                </a:lnTo>
                <a:lnTo>
                  <a:pt x="291785" y="83692"/>
                </a:lnTo>
                <a:lnTo>
                  <a:pt x="260411" y="61708"/>
                </a:lnTo>
                <a:lnTo>
                  <a:pt x="248793" y="60705"/>
                </a:lnTo>
                <a:close/>
              </a:path>
              <a:path w="750570" h="236220">
                <a:moveTo>
                  <a:pt x="369316" y="88518"/>
                </a:moveTo>
                <a:lnTo>
                  <a:pt x="341249" y="88518"/>
                </a:lnTo>
                <a:lnTo>
                  <a:pt x="341366" y="182499"/>
                </a:lnTo>
                <a:lnTo>
                  <a:pt x="354076" y="221741"/>
                </a:lnTo>
                <a:lnTo>
                  <a:pt x="389763" y="234822"/>
                </a:lnTo>
                <a:lnTo>
                  <a:pt x="394335" y="234822"/>
                </a:lnTo>
                <a:lnTo>
                  <a:pt x="420751" y="229996"/>
                </a:lnTo>
                <a:lnTo>
                  <a:pt x="420751" y="210184"/>
                </a:lnTo>
                <a:lnTo>
                  <a:pt x="390271" y="210184"/>
                </a:lnTo>
                <a:lnTo>
                  <a:pt x="385064" y="209422"/>
                </a:lnTo>
                <a:lnTo>
                  <a:pt x="381381" y="207644"/>
                </a:lnTo>
                <a:lnTo>
                  <a:pt x="377571" y="205866"/>
                </a:lnTo>
                <a:lnTo>
                  <a:pt x="374777" y="203326"/>
                </a:lnTo>
                <a:lnTo>
                  <a:pt x="373126" y="199770"/>
                </a:lnTo>
                <a:lnTo>
                  <a:pt x="371221" y="195833"/>
                </a:lnTo>
                <a:lnTo>
                  <a:pt x="370078" y="191642"/>
                </a:lnTo>
                <a:lnTo>
                  <a:pt x="369697" y="187070"/>
                </a:lnTo>
                <a:lnTo>
                  <a:pt x="369443" y="182499"/>
                </a:lnTo>
                <a:lnTo>
                  <a:pt x="369316" y="88518"/>
                </a:lnTo>
                <a:close/>
              </a:path>
              <a:path w="750570" h="236220">
                <a:moveTo>
                  <a:pt x="420751" y="204850"/>
                </a:moveTo>
                <a:lnTo>
                  <a:pt x="419100" y="204850"/>
                </a:lnTo>
                <a:lnTo>
                  <a:pt x="417195" y="205739"/>
                </a:lnTo>
                <a:lnTo>
                  <a:pt x="414147" y="206882"/>
                </a:lnTo>
                <a:lnTo>
                  <a:pt x="409956" y="208279"/>
                </a:lnTo>
                <a:lnTo>
                  <a:pt x="405638" y="209550"/>
                </a:lnTo>
                <a:lnTo>
                  <a:pt x="401193" y="210184"/>
                </a:lnTo>
                <a:lnTo>
                  <a:pt x="420751" y="210184"/>
                </a:lnTo>
                <a:lnTo>
                  <a:pt x="420751" y="204850"/>
                </a:lnTo>
                <a:close/>
              </a:path>
              <a:path w="750570" h="236220">
                <a:moveTo>
                  <a:pt x="420751" y="65277"/>
                </a:moveTo>
                <a:lnTo>
                  <a:pt x="322453" y="65277"/>
                </a:lnTo>
                <a:lnTo>
                  <a:pt x="322453" y="88518"/>
                </a:lnTo>
                <a:lnTo>
                  <a:pt x="420751" y="88518"/>
                </a:lnTo>
                <a:lnTo>
                  <a:pt x="420751" y="65277"/>
                </a:lnTo>
                <a:close/>
              </a:path>
              <a:path w="750570" h="236220">
                <a:moveTo>
                  <a:pt x="369316" y="17525"/>
                </a:moveTo>
                <a:lnTo>
                  <a:pt x="341249" y="17525"/>
                </a:lnTo>
                <a:lnTo>
                  <a:pt x="341249" y="65277"/>
                </a:lnTo>
                <a:lnTo>
                  <a:pt x="369316" y="65277"/>
                </a:lnTo>
                <a:lnTo>
                  <a:pt x="369316" y="17525"/>
                </a:lnTo>
                <a:close/>
              </a:path>
              <a:path w="750570" h="236220">
                <a:moveTo>
                  <a:pt x="640334" y="0"/>
                </a:moveTo>
                <a:lnTo>
                  <a:pt x="612267" y="0"/>
                </a:lnTo>
                <a:lnTo>
                  <a:pt x="612267" y="231520"/>
                </a:lnTo>
                <a:lnTo>
                  <a:pt x="640334" y="231520"/>
                </a:lnTo>
                <a:lnTo>
                  <a:pt x="640334" y="162051"/>
                </a:lnTo>
                <a:lnTo>
                  <a:pt x="651256" y="151256"/>
                </a:lnTo>
                <a:lnTo>
                  <a:pt x="685830" y="151256"/>
                </a:lnTo>
                <a:lnTo>
                  <a:pt x="673203" y="135508"/>
                </a:lnTo>
                <a:lnTo>
                  <a:pt x="640334" y="135508"/>
                </a:lnTo>
                <a:lnTo>
                  <a:pt x="640334" y="0"/>
                </a:lnTo>
                <a:close/>
              </a:path>
              <a:path w="750570" h="236220">
                <a:moveTo>
                  <a:pt x="685830" y="151256"/>
                </a:moveTo>
                <a:lnTo>
                  <a:pt x="651256" y="151256"/>
                </a:lnTo>
                <a:lnTo>
                  <a:pt x="713359" y="231520"/>
                </a:lnTo>
                <a:lnTo>
                  <a:pt x="750189" y="231520"/>
                </a:lnTo>
                <a:lnTo>
                  <a:pt x="685830" y="151256"/>
                </a:lnTo>
                <a:close/>
              </a:path>
              <a:path w="750570" h="236220">
                <a:moveTo>
                  <a:pt x="740918" y="65277"/>
                </a:moveTo>
                <a:lnTo>
                  <a:pt x="706120" y="65277"/>
                </a:lnTo>
                <a:lnTo>
                  <a:pt x="640334" y="135508"/>
                </a:lnTo>
                <a:lnTo>
                  <a:pt x="673203" y="135508"/>
                </a:lnTo>
                <a:lnTo>
                  <a:pt x="672592" y="134746"/>
                </a:lnTo>
                <a:lnTo>
                  <a:pt x="740918" y="65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80353" y="3200273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10" h="170814">
                <a:moveTo>
                  <a:pt x="0" y="0"/>
                </a:moveTo>
                <a:lnTo>
                  <a:pt x="27940" y="0"/>
                </a:lnTo>
                <a:lnTo>
                  <a:pt x="27940" y="94614"/>
                </a:lnTo>
                <a:lnTo>
                  <a:pt x="27940" y="103504"/>
                </a:lnTo>
                <a:lnTo>
                  <a:pt x="42672" y="141224"/>
                </a:lnTo>
                <a:lnTo>
                  <a:pt x="52197" y="144272"/>
                </a:lnTo>
                <a:lnTo>
                  <a:pt x="59562" y="144272"/>
                </a:lnTo>
                <a:lnTo>
                  <a:pt x="66421" y="144272"/>
                </a:lnTo>
                <a:lnTo>
                  <a:pt x="102743" y="124078"/>
                </a:lnTo>
                <a:lnTo>
                  <a:pt x="102743" y="0"/>
                </a:lnTo>
                <a:lnTo>
                  <a:pt x="130683" y="0"/>
                </a:lnTo>
                <a:lnTo>
                  <a:pt x="130683" y="166242"/>
                </a:lnTo>
                <a:lnTo>
                  <a:pt x="102743" y="166242"/>
                </a:lnTo>
                <a:lnTo>
                  <a:pt x="102743" y="147827"/>
                </a:lnTo>
                <a:lnTo>
                  <a:pt x="96339" y="153114"/>
                </a:lnTo>
                <a:lnTo>
                  <a:pt x="59174" y="170455"/>
                </a:lnTo>
                <a:lnTo>
                  <a:pt x="52197" y="170814"/>
                </a:lnTo>
                <a:lnTo>
                  <a:pt x="44958" y="170814"/>
                </a:lnTo>
                <a:lnTo>
                  <a:pt x="10287" y="150875"/>
                </a:lnTo>
                <a:lnTo>
                  <a:pt x="0" y="10795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35346" y="3195701"/>
            <a:ext cx="139827" cy="17995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73911" y="3130423"/>
            <a:ext cx="1874088" cy="66941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10225" y="3195701"/>
            <a:ext cx="130810" cy="170815"/>
          </a:xfrm>
          <a:custGeom>
            <a:avLst/>
            <a:gdLst/>
            <a:ahLst/>
            <a:cxnLst/>
            <a:rect l="l" t="t" r="r" b="b"/>
            <a:pathLst>
              <a:path w="130810" h="170814">
                <a:moveTo>
                  <a:pt x="78486" y="0"/>
                </a:moveTo>
                <a:lnTo>
                  <a:pt x="116839" y="16128"/>
                </a:lnTo>
                <a:lnTo>
                  <a:pt x="130683" y="62864"/>
                </a:lnTo>
                <a:lnTo>
                  <a:pt x="130683" y="170814"/>
                </a:lnTo>
                <a:lnTo>
                  <a:pt x="102742" y="170814"/>
                </a:lnTo>
                <a:lnTo>
                  <a:pt x="102742" y="76200"/>
                </a:lnTo>
                <a:lnTo>
                  <a:pt x="102742" y="68579"/>
                </a:lnTo>
                <a:lnTo>
                  <a:pt x="102362" y="61340"/>
                </a:lnTo>
                <a:lnTo>
                  <a:pt x="101600" y="54863"/>
                </a:lnTo>
                <a:lnTo>
                  <a:pt x="100837" y="48260"/>
                </a:lnTo>
                <a:lnTo>
                  <a:pt x="78232" y="26543"/>
                </a:lnTo>
                <a:lnTo>
                  <a:pt x="71247" y="26543"/>
                </a:lnTo>
                <a:lnTo>
                  <a:pt x="64262" y="26543"/>
                </a:lnTo>
                <a:lnTo>
                  <a:pt x="28066" y="46736"/>
                </a:lnTo>
                <a:lnTo>
                  <a:pt x="28066" y="170814"/>
                </a:lnTo>
                <a:lnTo>
                  <a:pt x="0" y="170814"/>
                </a:lnTo>
                <a:lnTo>
                  <a:pt x="0" y="4572"/>
                </a:lnTo>
                <a:lnTo>
                  <a:pt x="28066" y="4572"/>
                </a:lnTo>
                <a:lnTo>
                  <a:pt x="28066" y="22987"/>
                </a:lnTo>
                <a:lnTo>
                  <a:pt x="34256" y="17774"/>
                </a:lnTo>
                <a:lnTo>
                  <a:pt x="71796" y="361"/>
                </a:lnTo>
                <a:lnTo>
                  <a:pt x="78486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62371" y="3152520"/>
            <a:ext cx="98425" cy="217804"/>
          </a:xfrm>
          <a:custGeom>
            <a:avLst/>
            <a:gdLst/>
            <a:ahLst/>
            <a:cxnLst/>
            <a:rect l="l" t="t" r="r" b="b"/>
            <a:pathLst>
              <a:path w="98425" h="217804">
                <a:moveTo>
                  <a:pt x="18795" y="0"/>
                </a:moveTo>
                <a:lnTo>
                  <a:pt x="46862" y="0"/>
                </a:lnTo>
                <a:lnTo>
                  <a:pt x="46862" y="47751"/>
                </a:lnTo>
                <a:lnTo>
                  <a:pt x="98298" y="47751"/>
                </a:lnTo>
                <a:lnTo>
                  <a:pt x="98298" y="70992"/>
                </a:lnTo>
                <a:lnTo>
                  <a:pt x="46862" y="70992"/>
                </a:lnTo>
                <a:lnTo>
                  <a:pt x="46862" y="149987"/>
                </a:lnTo>
                <a:lnTo>
                  <a:pt x="46862" y="158368"/>
                </a:lnTo>
                <a:lnTo>
                  <a:pt x="46989" y="164973"/>
                </a:lnTo>
                <a:lnTo>
                  <a:pt x="47243" y="169544"/>
                </a:lnTo>
                <a:lnTo>
                  <a:pt x="47625" y="174116"/>
                </a:lnTo>
                <a:lnTo>
                  <a:pt x="48767" y="178307"/>
                </a:lnTo>
                <a:lnTo>
                  <a:pt x="50673" y="182244"/>
                </a:lnTo>
                <a:lnTo>
                  <a:pt x="52324" y="185800"/>
                </a:lnTo>
                <a:lnTo>
                  <a:pt x="55117" y="188340"/>
                </a:lnTo>
                <a:lnTo>
                  <a:pt x="58927" y="190118"/>
                </a:lnTo>
                <a:lnTo>
                  <a:pt x="62611" y="191896"/>
                </a:lnTo>
                <a:lnTo>
                  <a:pt x="67817" y="192658"/>
                </a:lnTo>
                <a:lnTo>
                  <a:pt x="74167" y="192658"/>
                </a:lnTo>
                <a:lnTo>
                  <a:pt x="78739" y="192658"/>
                </a:lnTo>
                <a:lnTo>
                  <a:pt x="96646" y="187325"/>
                </a:lnTo>
                <a:lnTo>
                  <a:pt x="98298" y="187325"/>
                </a:lnTo>
                <a:lnTo>
                  <a:pt x="98298" y="212470"/>
                </a:lnTo>
                <a:lnTo>
                  <a:pt x="93090" y="213994"/>
                </a:lnTo>
                <a:lnTo>
                  <a:pt x="87756" y="215137"/>
                </a:lnTo>
                <a:lnTo>
                  <a:pt x="82295" y="216026"/>
                </a:lnTo>
                <a:lnTo>
                  <a:pt x="76962" y="216788"/>
                </a:lnTo>
                <a:lnTo>
                  <a:pt x="71881" y="217296"/>
                </a:lnTo>
                <a:lnTo>
                  <a:pt x="67309" y="217296"/>
                </a:lnTo>
                <a:lnTo>
                  <a:pt x="26029" y="196786"/>
                </a:lnTo>
                <a:lnTo>
                  <a:pt x="18795" y="163067"/>
                </a:lnTo>
                <a:lnTo>
                  <a:pt x="18795" y="70992"/>
                </a:lnTo>
                <a:lnTo>
                  <a:pt x="0" y="70992"/>
                </a:lnTo>
                <a:lnTo>
                  <a:pt x="0" y="47751"/>
                </a:lnTo>
                <a:lnTo>
                  <a:pt x="18795" y="47751"/>
                </a:lnTo>
                <a:lnTo>
                  <a:pt x="18795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47613" y="3130423"/>
            <a:ext cx="147066" cy="2406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08546" y="3130423"/>
            <a:ext cx="1176908" cy="24523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69360" y="3496183"/>
            <a:ext cx="950213" cy="30200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05376" y="3496183"/>
            <a:ext cx="908176" cy="24523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84846" y="3191129"/>
            <a:ext cx="1534541" cy="5502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94909" y="3556889"/>
            <a:ext cx="633476" cy="24295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55460" y="3509136"/>
            <a:ext cx="721995" cy="284480"/>
          </a:xfrm>
          <a:custGeom>
            <a:avLst/>
            <a:gdLst/>
            <a:ahLst/>
            <a:cxnLst/>
            <a:rect l="l" t="t" r="r" b="b"/>
            <a:pathLst>
              <a:path w="721995" h="284479">
                <a:moveTo>
                  <a:pt x="721740" y="180720"/>
                </a:moveTo>
                <a:lnTo>
                  <a:pt x="684530" y="180720"/>
                </a:lnTo>
                <a:lnTo>
                  <a:pt x="658367" y="278256"/>
                </a:lnTo>
                <a:lnTo>
                  <a:pt x="680085" y="278256"/>
                </a:lnTo>
                <a:lnTo>
                  <a:pt x="721740" y="180720"/>
                </a:lnTo>
                <a:close/>
              </a:path>
              <a:path w="721995" h="284479">
                <a:moveTo>
                  <a:pt x="532511" y="56896"/>
                </a:moveTo>
                <a:lnTo>
                  <a:pt x="504443" y="56896"/>
                </a:lnTo>
                <a:lnTo>
                  <a:pt x="504443" y="284480"/>
                </a:lnTo>
                <a:lnTo>
                  <a:pt x="532511" y="284480"/>
                </a:lnTo>
                <a:lnTo>
                  <a:pt x="532511" y="214756"/>
                </a:lnTo>
                <a:lnTo>
                  <a:pt x="610115" y="214756"/>
                </a:lnTo>
                <a:lnTo>
                  <a:pt x="613505" y="212564"/>
                </a:lnTo>
                <a:lnTo>
                  <a:pt x="624078" y="201802"/>
                </a:lnTo>
                <a:lnTo>
                  <a:pt x="624407" y="201294"/>
                </a:lnTo>
                <a:lnTo>
                  <a:pt x="562483" y="201294"/>
                </a:lnTo>
                <a:lnTo>
                  <a:pt x="556513" y="200660"/>
                </a:lnTo>
                <a:lnTo>
                  <a:pt x="551307" y="199262"/>
                </a:lnTo>
                <a:lnTo>
                  <a:pt x="546099" y="197993"/>
                </a:lnTo>
                <a:lnTo>
                  <a:pt x="539749" y="195580"/>
                </a:lnTo>
                <a:lnTo>
                  <a:pt x="532511" y="192024"/>
                </a:lnTo>
                <a:lnTo>
                  <a:pt x="532511" y="97789"/>
                </a:lnTo>
                <a:lnTo>
                  <a:pt x="539114" y="92328"/>
                </a:lnTo>
                <a:lnTo>
                  <a:pt x="546099" y="87757"/>
                </a:lnTo>
                <a:lnTo>
                  <a:pt x="560959" y="80645"/>
                </a:lnTo>
                <a:lnTo>
                  <a:pt x="568579" y="78866"/>
                </a:lnTo>
                <a:lnTo>
                  <a:pt x="630130" y="78866"/>
                </a:lnTo>
                <a:lnTo>
                  <a:pt x="627888" y="74929"/>
                </a:lnTo>
                <a:lnTo>
                  <a:pt x="627324" y="74295"/>
                </a:lnTo>
                <a:lnTo>
                  <a:pt x="532511" y="74295"/>
                </a:lnTo>
                <a:lnTo>
                  <a:pt x="532511" y="56896"/>
                </a:lnTo>
                <a:close/>
              </a:path>
              <a:path w="721995" h="284479">
                <a:moveTo>
                  <a:pt x="610115" y="214756"/>
                </a:moveTo>
                <a:lnTo>
                  <a:pt x="532511" y="214756"/>
                </a:lnTo>
                <a:lnTo>
                  <a:pt x="539114" y="218820"/>
                </a:lnTo>
                <a:lnTo>
                  <a:pt x="545591" y="221742"/>
                </a:lnTo>
                <a:lnTo>
                  <a:pt x="551941" y="223646"/>
                </a:lnTo>
                <a:lnTo>
                  <a:pt x="558291" y="225425"/>
                </a:lnTo>
                <a:lnTo>
                  <a:pt x="565658" y="226440"/>
                </a:lnTo>
                <a:lnTo>
                  <a:pt x="573786" y="226440"/>
                </a:lnTo>
                <a:lnTo>
                  <a:pt x="588359" y="224895"/>
                </a:lnTo>
                <a:lnTo>
                  <a:pt x="601599" y="220265"/>
                </a:lnTo>
                <a:lnTo>
                  <a:pt x="610115" y="214756"/>
                </a:lnTo>
                <a:close/>
              </a:path>
              <a:path w="721995" h="284479">
                <a:moveTo>
                  <a:pt x="630130" y="78866"/>
                </a:moveTo>
                <a:lnTo>
                  <a:pt x="576580" y="78866"/>
                </a:lnTo>
                <a:lnTo>
                  <a:pt x="586059" y="79863"/>
                </a:lnTo>
                <a:lnTo>
                  <a:pt x="594121" y="82835"/>
                </a:lnTo>
                <a:lnTo>
                  <a:pt x="614491" y="125350"/>
                </a:lnTo>
                <a:lnTo>
                  <a:pt x="615061" y="138811"/>
                </a:lnTo>
                <a:lnTo>
                  <a:pt x="614300" y="153163"/>
                </a:lnTo>
                <a:lnTo>
                  <a:pt x="596378" y="192293"/>
                </a:lnTo>
                <a:lnTo>
                  <a:pt x="569213" y="201294"/>
                </a:lnTo>
                <a:lnTo>
                  <a:pt x="624407" y="201294"/>
                </a:lnTo>
                <a:lnTo>
                  <a:pt x="632745" y="188446"/>
                </a:lnTo>
                <a:lnTo>
                  <a:pt x="638937" y="172958"/>
                </a:lnTo>
                <a:lnTo>
                  <a:pt x="642651" y="155350"/>
                </a:lnTo>
                <a:lnTo>
                  <a:pt x="643889" y="135636"/>
                </a:lnTo>
                <a:lnTo>
                  <a:pt x="642889" y="117560"/>
                </a:lnTo>
                <a:lnTo>
                  <a:pt x="639889" y="101425"/>
                </a:lnTo>
                <a:lnTo>
                  <a:pt x="634888" y="87219"/>
                </a:lnTo>
                <a:lnTo>
                  <a:pt x="630130" y="78866"/>
                </a:lnTo>
                <a:close/>
              </a:path>
              <a:path w="721995" h="284479">
                <a:moveTo>
                  <a:pt x="583311" y="52324"/>
                </a:moveTo>
                <a:lnTo>
                  <a:pt x="543448" y="65706"/>
                </a:lnTo>
                <a:lnTo>
                  <a:pt x="532511" y="74295"/>
                </a:lnTo>
                <a:lnTo>
                  <a:pt x="627324" y="74295"/>
                </a:lnTo>
                <a:lnTo>
                  <a:pt x="619101" y="65022"/>
                </a:lnTo>
                <a:lnTo>
                  <a:pt x="608742" y="57959"/>
                </a:lnTo>
                <a:lnTo>
                  <a:pt x="596812" y="53730"/>
                </a:lnTo>
                <a:lnTo>
                  <a:pt x="583311" y="52324"/>
                </a:lnTo>
                <a:close/>
              </a:path>
              <a:path w="721995" h="284479">
                <a:moveTo>
                  <a:pt x="464438" y="56896"/>
                </a:moveTo>
                <a:lnTo>
                  <a:pt x="436498" y="56896"/>
                </a:lnTo>
                <a:lnTo>
                  <a:pt x="436498" y="223138"/>
                </a:lnTo>
                <a:lnTo>
                  <a:pt x="464438" y="223138"/>
                </a:lnTo>
                <a:lnTo>
                  <a:pt x="464438" y="56896"/>
                </a:lnTo>
                <a:close/>
              </a:path>
              <a:path w="721995" h="284479">
                <a:moveTo>
                  <a:pt x="354203" y="56896"/>
                </a:moveTo>
                <a:lnTo>
                  <a:pt x="326136" y="56896"/>
                </a:lnTo>
                <a:lnTo>
                  <a:pt x="326136" y="223138"/>
                </a:lnTo>
                <a:lnTo>
                  <a:pt x="354203" y="223138"/>
                </a:lnTo>
                <a:lnTo>
                  <a:pt x="354203" y="105156"/>
                </a:lnTo>
                <a:lnTo>
                  <a:pt x="359229" y="100605"/>
                </a:lnTo>
                <a:lnTo>
                  <a:pt x="390270" y="85598"/>
                </a:lnTo>
                <a:lnTo>
                  <a:pt x="414273" y="85598"/>
                </a:lnTo>
                <a:lnTo>
                  <a:pt x="414273" y="81661"/>
                </a:lnTo>
                <a:lnTo>
                  <a:pt x="354203" y="81661"/>
                </a:lnTo>
                <a:lnTo>
                  <a:pt x="354203" y="56896"/>
                </a:lnTo>
                <a:close/>
              </a:path>
              <a:path w="721995" h="284479">
                <a:moveTo>
                  <a:pt x="414273" y="85598"/>
                </a:moveTo>
                <a:lnTo>
                  <a:pt x="401065" y="85598"/>
                </a:lnTo>
                <a:lnTo>
                  <a:pt x="408559" y="85978"/>
                </a:lnTo>
                <a:lnTo>
                  <a:pt x="410717" y="86360"/>
                </a:lnTo>
                <a:lnTo>
                  <a:pt x="412749" y="86995"/>
                </a:lnTo>
                <a:lnTo>
                  <a:pt x="414273" y="86995"/>
                </a:lnTo>
                <a:lnTo>
                  <a:pt x="414273" y="85598"/>
                </a:lnTo>
                <a:close/>
              </a:path>
              <a:path w="721995" h="284479">
                <a:moveTo>
                  <a:pt x="405891" y="56896"/>
                </a:moveTo>
                <a:lnTo>
                  <a:pt x="395859" y="56896"/>
                </a:lnTo>
                <a:lnTo>
                  <a:pt x="388492" y="58800"/>
                </a:lnTo>
                <a:lnTo>
                  <a:pt x="354203" y="81661"/>
                </a:lnTo>
                <a:lnTo>
                  <a:pt x="414273" y="81661"/>
                </a:lnTo>
                <a:lnTo>
                  <a:pt x="414273" y="57785"/>
                </a:lnTo>
                <a:lnTo>
                  <a:pt x="410844" y="57276"/>
                </a:lnTo>
                <a:lnTo>
                  <a:pt x="408050" y="57023"/>
                </a:lnTo>
                <a:lnTo>
                  <a:pt x="405891" y="56896"/>
                </a:lnTo>
                <a:close/>
              </a:path>
              <a:path w="721995" h="284479">
                <a:moveTo>
                  <a:pt x="284607" y="56896"/>
                </a:moveTo>
                <a:lnTo>
                  <a:pt x="256666" y="56896"/>
                </a:lnTo>
                <a:lnTo>
                  <a:pt x="256666" y="223138"/>
                </a:lnTo>
                <a:lnTo>
                  <a:pt x="284607" y="223138"/>
                </a:lnTo>
                <a:lnTo>
                  <a:pt x="284607" y="56896"/>
                </a:lnTo>
                <a:close/>
              </a:path>
              <a:path w="721995" h="284479">
                <a:moveTo>
                  <a:pt x="28066" y="56896"/>
                </a:moveTo>
                <a:lnTo>
                  <a:pt x="0" y="56896"/>
                </a:lnTo>
                <a:lnTo>
                  <a:pt x="0" y="223138"/>
                </a:lnTo>
                <a:lnTo>
                  <a:pt x="28066" y="223138"/>
                </a:lnTo>
                <a:lnTo>
                  <a:pt x="28066" y="99060"/>
                </a:lnTo>
                <a:lnTo>
                  <a:pt x="34289" y="93217"/>
                </a:lnTo>
                <a:lnTo>
                  <a:pt x="40766" y="88391"/>
                </a:lnTo>
                <a:lnTo>
                  <a:pt x="53975" y="80772"/>
                </a:lnTo>
                <a:lnTo>
                  <a:pt x="60325" y="78866"/>
                </a:lnTo>
                <a:lnTo>
                  <a:pt x="115974" y="78866"/>
                </a:lnTo>
                <a:lnTo>
                  <a:pt x="114338" y="75311"/>
                </a:lnTo>
                <a:lnTo>
                  <a:pt x="28066" y="75311"/>
                </a:lnTo>
                <a:lnTo>
                  <a:pt x="28066" y="56896"/>
                </a:lnTo>
                <a:close/>
              </a:path>
              <a:path w="721995" h="284479">
                <a:moveTo>
                  <a:pt x="115974" y="78866"/>
                </a:moveTo>
                <a:lnTo>
                  <a:pt x="72643" y="78866"/>
                </a:lnTo>
                <a:lnTo>
                  <a:pt x="77597" y="79883"/>
                </a:lnTo>
                <a:lnTo>
                  <a:pt x="84962" y="83692"/>
                </a:lnTo>
                <a:lnTo>
                  <a:pt x="93472" y="105790"/>
                </a:lnTo>
                <a:lnTo>
                  <a:pt x="94106" y="112268"/>
                </a:lnTo>
                <a:lnTo>
                  <a:pt x="94361" y="119380"/>
                </a:lnTo>
                <a:lnTo>
                  <a:pt x="94361" y="223138"/>
                </a:lnTo>
                <a:lnTo>
                  <a:pt x="122427" y="223138"/>
                </a:lnTo>
                <a:lnTo>
                  <a:pt x="122300" y="107823"/>
                </a:lnTo>
                <a:lnTo>
                  <a:pt x="121919" y="101092"/>
                </a:lnTo>
                <a:lnTo>
                  <a:pt x="121792" y="99440"/>
                </a:lnTo>
                <a:lnTo>
                  <a:pt x="127005" y="94773"/>
                </a:lnTo>
                <a:lnTo>
                  <a:pt x="132159" y="90677"/>
                </a:lnTo>
                <a:lnTo>
                  <a:pt x="137241" y="87153"/>
                </a:lnTo>
                <a:lnTo>
                  <a:pt x="142239" y="84200"/>
                </a:lnTo>
                <a:lnTo>
                  <a:pt x="148136" y="81025"/>
                </a:lnTo>
                <a:lnTo>
                  <a:pt x="116966" y="81025"/>
                </a:lnTo>
                <a:lnTo>
                  <a:pt x="115974" y="78866"/>
                </a:lnTo>
                <a:close/>
              </a:path>
              <a:path w="721995" h="284479">
                <a:moveTo>
                  <a:pt x="211054" y="78866"/>
                </a:moveTo>
                <a:lnTo>
                  <a:pt x="167005" y="78866"/>
                </a:lnTo>
                <a:lnTo>
                  <a:pt x="171958" y="79883"/>
                </a:lnTo>
                <a:lnTo>
                  <a:pt x="179323" y="83692"/>
                </a:lnTo>
                <a:lnTo>
                  <a:pt x="187833" y="105790"/>
                </a:lnTo>
                <a:lnTo>
                  <a:pt x="188467" y="112268"/>
                </a:lnTo>
                <a:lnTo>
                  <a:pt x="188721" y="119380"/>
                </a:lnTo>
                <a:lnTo>
                  <a:pt x="188721" y="223138"/>
                </a:lnTo>
                <a:lnTo>
                  <a:pt x="216788" y="223138"/>
                </a:lnTo>
                <a:lnTo>
                  <a:pt x="216697" y="110617"/>
                </a:lnTo>
                <a:lnTo>
                  <a:pt x="213106" y="85343"/>
                </a:lnTo>
                <a:lnTo>
                  <a:pt x="211054" y="78866"/>
                </a:lnTo>
                <a:close/>
              </a:path>
              <a:path w="721995" h="284479">
                <a:moveTo>
                  <a:pt x="175006" y="52324"/>
                </a:moveTo>
                <a:lnTo>
                  <a:pt x="167893" y="52324"/>
                </a:lnTo>
                <a:lnTo>
                  <a:pt x="160966" y="52776"/>
                </a:lnTo>
                <a:lnTo>
                  <a:pt x="123301" y="74386"/>
                </a:lnTo>
                <a:lnTo>
                  <a:pt x="116966" y="81025"/>
                </a:lnTo>
                <a:lnTo>
                  <a:pt x="148136" y="81025"/>
                </a:lnTo>
                <a:lnTo>
                  <a:pt x="148843" y="80645"/>
                </a:lnTo>
                <a:lnTo>
                  <a:pt x="155066" y="78866"/>
                </a:lnTo>
                <a:lnTo>
                  <a:pt x="211054" y="78866"/>
                </a:lnTo>
                <a:lnTo>
                  <a:pt x="210692" y="77724"/>
                </a:lnTo>
                <a:lnTo>
                  <a:pt x="207263" y="71500"/>
                </a:lnTo>
                <a:lnTo>
                  <a:pt x="202691" y="66421"/>
                </a:lnTo>
                <a:lnTo>
                  <a:pt x="198373" y="61467"/>
                </a:lnTo>
                <a:lnTo>
                  <a:pt x="193293" y="57912"/>
                </a:lnTo>
                <a:lnTo>
                  <a:pt x="181610" y="53339"/>
                </a:lnTo>
                <a:lnTo>
                  <a:pt x="175006" y="52324"/>
                </a:lnTo>
                <a:close/>
              </a:path>
              <a:path w="721995" h="284479">
                <a:moveTo>
                  <a:pt x="73533" y="52324"/>
                </a:moveTo>
                <a:lnTo>
                  <a:pt x="64897" y="52324"/>
                </a:lnTo>
                <a:lnTo>
                  <a:pt x="57023" y="54355"/>
                </a:lnTo>
                <a:lnTo>
                  <a:pt x="28066" y="75311"/>
                </a:lnTo>
                <a:lnTo>
                  <a:pt x="114338" y="75311"/>
                </a:lnTo>
                <a:lnTo>
                  <a:pt x="80728" y="52730"/>
                </a:lnTo>
                <a:lnTo>
                  <a:pt x="73533" y="52324"/>
                </a:lnTo>
                <a:close/>
              </a:path>
              <a:path w="721995" h="284479">
                <a:moveTo>
                  <a:pt x="466470" y="0"/>
                </a:moveTo>
                <a:lnTo>
                  <a:pt x="434593" y="0"/>
                </a:lnTo>
                <a:lnTo>
                  <a:pt x="434593" y="29083"/>
                </a:lnTo>
                <a:lnTo>
                  <a:pt x="466470" y="29083"/>
                </a:lnTo>
                <a:lnTo>
                  <a:pt x="466470" y="0"/>
                </a:lnTo>
                <a:close/>
              </a:path>
              <a:path w="721995" h="284479">
                <a:moveTo>
                  <a:pt x="286638" y="0"/>
                </a:moveTo>
                <a:lnTo>
                  <a:pt x="254762" y="0"/>
                </a:lnTo>
                <a:lnTo>
                  <a:pt x="254762" y="29083"/>
                </a:lnTo>
                <a:lnTo>
                  <a:pt x="286638" y="29083"/>
                </a:lnTo>
                <a:lnTo>
                  <a:pt x="286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13829" y="3689858"/>
            <a:ext cx="63500" cy="97790"/>
          </a:xfrm>
          <a:custGeom>
            <a:avLst/>
            <a:gdLst/>
            <a:ahLst/>
            <a:cxnLst/>
            <a:rect l="l" t="t" r="r" b="b"/>
            <a:pathLst>
              <a:path w="63500" h="97789">
                <a:moveTo>
                  <a:pt x="26162" y="0"/>
                </a:moveTo>
                <a:lnTo>
                  <a:pt x="63373" y="0"/>
                </a:lnTo>
                <a:lnTo>
                  <a:pt x="21717" y="97536"/>
                </a:lnTo>
                <a:lnTo>
                  <a:pt x="0" y="97536"/>
                </a:lnTo>
                <a:lnTo>
                  <a:pt x="261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87971" y="3588003"/>
            <a:ext cx="82550" cy="122555"/>
          </a:xfrm>
          <a:custGeom>
            <a:avLst/>
            <a:gdLst/>
            <a:ahLst/>
            <a:cxnLst/>
            <a:rect l="l" t="t" r="r" b="b"/>
            <a:pathLst>
              <a:path w="82550" h="122554">
                <a:moveTo>
                  <a:pt x="44069" y="0"/>
                </a:moveTo>
                <a:lnTo>
                  <a:pt x="36068" y="0"/>
                </a:lnTo>
                <a:lnTo>
                  <a:pt x="28448" y="1778"/>
                </a:lnTo>
                <a:lnTo>
                  <a:pt x="21081" y="5334"/>
                </a:lnTo>
                <a:lnTo>
                  <a:pt x="13588" y="8890"/>
                </a:lnTo>
                <a:lnTo>
                  <a:pt x="6603" y="13462"/>
                </a:lnTo>
                <a:lnTo>
                  <a:pt x="0" y="18923"/>
                </a:lnTo>
                <a:lnTo>
                  <a:pt x="0" y="113157"/>
                </a:lnTo>
                <a:lnTo>
                  <a:pt x="7238" y="116713"/>
                </a:lnTo>
                <a:lnTo>
                  <a:pt x="13588" y="119126"/>
                </a:lnTo>
                <a:lnTo>
                  <a:pt x="18796" y="120396"/>
                </a:lnTo>
                <a:lnTo>
                  <a:pt x="24002" y="121793"/>
                </a:lnTo>
                <a:lnTo>
                  <a:pt x="29972" y="122428"/>
                </a:lnTo>
                <a:lnTo>
                  <a:pt x="36702" y="122428"/>
                </a:lnTo>
                <a:lnTo>
                  <a:pt x="75745" y="97573"/>
                </a:lnTo>
                <a:lnTo>
                  <a:pt x="82550" y="59944"/>
                </a:lnTo>
                <a:lnTo>
                  <a:pt x="81980" y="46483"/>
                </a:lnTo>
                <a:lnTo>
                  <a:pt x="68268" y="8893"/>
                </a:lnTo>
                <a:lnTo>
                  <a:pt x="53548" y="996"/>
                </a:lnTo>
                <a:lnTo>
                  <a:pt x="44069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91959" y="3566033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40" h="166370">
                <a:moveTo>
                  <a:pt x="0" y="0"/>
                </a:moveTo>
                <a:lnTo>
                  <a:pt x="27940" y="0"/>
                </a:lnTo>
                <a:lnTo>
                  <a:pt x="27940" y="166242"/>
                </a:lnTo>
                <a:lnTo>
                  <a:pt x="0" y="1662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81596" y="3566033"/>
            <a:ext cx="88265" cy="166370"/>
          </a:xfrm>
          <a:custGeom>
            <a:avLst/>
            <a:gdLst/>
            <a:ahLst/>
            <a:cxnLst/>
            <a:rect l="l" t="t" r="r" b="b"/>
            <a:pathLst>
              <a:path w="88265" h="166370">
                <a:moveTo>
                  <a:pt x="0" y="0"/>
                </a:moveTo>
                <a:lnTo>
                  <a:pt x="28067" y="0"/>
                </a:lnTo>
                <a:lnTo>
                  <a:pt x="28067" y="24764"/>
                </a:lnTo>
                <a:lnTo>
                  <a:pt x="35448" y="18428"/>
                </a:lnTo>
                <a:lnTo>
                  <a:pt x="69723" y="0"/>
                </a:lnTo>
                <a:lnTo>
                  <a:pt x="76834" y="0"/>
                </a:lnTo>
                <a:lnTo>
                  <a:pt x="79755" y="0"/>
                </a:lnTo>
                <a:lnTo>
                  <a:pt x="81914" y="126"/>
                </a:lnTo>
                <a:lnTo>
                  <a:pt x="83311" y="253"/>
                </a:lnTo>
                <a:lnTo>
                  <a:pt x="84708" y="380"/>
                </a:lnTo>
                <a:lnTo>
                  <a:pt x="86359" y="634"/>
                </a:lnTo>
                <a:lnTo>
                  <a:pt x="88137" y="888"/>
                </a:lnTo>
                <a:lnTo>
                  <a:pt x="88137" y="30099"/>
                </a:lnTo>
                <a:lnTo>
                  <a:pt x="86613" y="30099"/>
                </a:lnTo>
                <a:lnTo>
                  <a:pt x="84581" y="29463"/>
                </a:lnTo>
                <a:lnTo>
                  <a:pt x="82423" y="29082"/>
                </a:lnTo>
                <a:lnTo>
                  <a:pt x="80009" y="28955"/>
                </a:lnTo>
                <a:lnTo>
                  <a:pt x="77724" y="28828"/>
                </a:lnTo>
                <a:lnTo>
                  <a:pt x="74929" y="28701"/>
                </a:lnTo>
                <a:lnTo>
                  <a:pt x="71627" y="28701"/>
                </a:lnTo>
                <a:lnTo>
                  <a:pt x="64134" y="28701"/>
                </a:lnTo>
                <a:lnTo>
                  <a:pt x="56642" y="30352"/>
                </a:lnTo>
                <a:lnTo>
                  <a:pt x="28067" y="48259"/>
                </a:lnTo>
                <a:lnTo>
                  <a:pt x="28067" y="166242"/>
                </a:lnTo>
                <a:lnTo>
                  <a:pt x="0" y="1662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12128" y="3566033"/>
            <a:ext cx="27940" cy="166370"/>
          </a:xfrm>
          <a:custGeom>
            <a:avLst/>
            <a:gdLst/>
            <a:ahLst/>
            <a:cxnLst/>
            <a:rect l="l" t="t" r="r" b="b"/>
            <a:pathLst>
              <a:path w="27940" h="166370">
                <a:moveTo>
                  <a:pt x="0" y="0"/>
                </a:moveTo>
                <a:lnTo>
                  <a:pt x="27940" y="0"/>
                </a:lnTo>
                <a:lnTo>
                  <a:pt x="27940" y="166242"/>
                </a:lnTo>
                <a:lnTo>
                  <a:pt x="0" y="1662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59905" y="3561460"/>
            <a:ext cx="139700" cy="232410"/>
          </a:xfrm>
          <a:custGeom>
            <a:avLst/>
            <a:gdLst/>
            <a:ahLst/>
            <a:cxnLst/>
            <a:rect l="l" t="t" r="r" b="b"/>
            <a:pathLst>
              <a:path w="139700" h="232410">
                <a:moveTo>
                  <a:pt x="78867" y="0"/>
                </a:moveTo>
                <a:lnTo>
                  <a:pt x="123444" y="22605"/>
                </a:lnTo>
                <a:lnTo>
                  <a:pt x="138445" y="65236"/>
                </a:lnTo>
                <a:lnTo>
                  <a:pt x="139446" y="83312"/>
                </a:lnTo>
                <a:lnTo>
                  <a:pt x="138207" y="103026"/>
                </a:lnTo>
                <a:lnTo>
                  <a:pt x="119634" y="149478"/>
                </a:lnTo>
                <a:lnTo>
                  <a:pt x="83915" y="172571"/>
                </a:lnTo>
                <a:lnTo>
                  <a:pt x="69342" y="174116"/>
                </a:lnTo>
                <a:lnTo>
                  <a:pt x="61214" y="174116"/>
                </a:lnTo>
                <a:lnTo>
                  <a:pt x="28067" y="162432"/>
                </a:lnTo>
                <a:lnTo>
                  <a:pt x="28067" y="232156"/>
                </a:lnTo>
                <a:lnTo>
                  <a:pt x="0" y="232156"/>
                </a:lnTo>
                <a:lnTo>
                  <a:pt x="0" y="4572"/>
                </a:lnTo>
                <a:lnTo>
                  <a:pt x="28067" y="4572"/>
                </a:lnTo>
                <a:lnTo>
                  <a:pt x="28067" y="21971"/>
                </a:lnTo>
                <a:lnTo>
                  <a:pt x="33375" y="17492"/>
                </a:lnTo>
                <a:lnTo>
                  <a:pt x="71558" y="382"/>
                </a:lnTo>
                <a:lnTo>
                  <a:pt x="78867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50889" y="3556889"/>
            <a:ext cx="225933" cy="17995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90055" y="3509136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4" h="29210">
                <a:moveTo>
                  <a:pt x="0" y="0"/>
                </a:moveTo>
                <a:lnTo>
                  <a:pt x="31876" y="0"/>
                </a:lnTo>
                <a:lnTo>
                  <a:pt x="31876" y="29083"/>
                </a:lnTo>
                <a:lnTo>
                  <a:pt x="0" y="290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10222" y="3509136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4" h="29210">
                <a:moveTo>
                  <a:pt x="0" y="0"/>
                </a:moveTo>
                <a:lnTo>
                  <a:pt x="31876" y="0"/>
                </a:lnTo>
                <a:lnTo>
                  <a:pt x="31876" y="29083"/>
                </a:lnTo>
                <a:lnTo>
                  <a:pt x="0" y="290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62151" y="3870325"/>
            <a:ext cx="1327048" cy="29527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02483" y="3861942"/>
            <a:ext cx="625348" cy="24523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43275" y="3861942"/>
            <a:ext cx="220345" cy="24523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93667" y="3866515"/>
            <a:ext cx="488315" cy="236220"/>
          </a:xfrm>
          <a:custGeom>
            <a:avLst/>
            <a:gdLst/>
            <a:ahLst/>
            <a:cxnLst/>
            <a:rect l="l" t="t" r="r" b="b"/>
            <a:pathLst>
              <a:path w="488314" h="236220">
                <a:moveTo>
                  <a:pt x="354243" y="85979"/>
                </a:moveTo>
                <a:lnTo>
                  <a:pt x="298196" y="85979"/>
                </a:lnTo>
                <a:lnTo>
                  <a:pt x="303530" y="86360"/>
                </a:lnTo>
                <a:lnTo>
                  <a:pt x="313817" y="87884"/>
                </a:lnTo>
                <a:lnTo>
                  <a:pt x="330073" y="100965"/>
                </a:lnTo>
                <a:lnTo>
                  <a:pt x="332105" y="104902"/>
                </a:lnTo>
                <a:lnTo>
                  <a:pt x="333121" y="110236"/>
                </a:lnTo>
                <a:lnTo>
                  <a:pt x="333121" y="122174"/>
                </a:lnTo>
                <a:lnTo>
                  <a:pt x="322262" y="122818"/>
                </a:lnTo>
                <a:lnTo>
                  <a:pt x="311785" y="123618"/>
                </a:lnTo>
                <a:lnTo>
                  <a:pt x="266237" y="131695"/>
                </a:lnTo>
                <a:lnTo>
                  <a:pt x="232671" y="160329"/>
                </a:lnTo>
                <a:lnTo>
                  <a:pt x="228600" y="183261"/>
                </a:lnTo>
                <a:lnTo>
                  <a:pt x="228649" y="191008"/>
                </a:lnTo>
                <a:lnTo>
                  <a:pt x="229997" y="197866"/>
                </a:lnTo>
                <a:lnTo>
                  <a:pt x="232714" y="204597"/>
                </a:lnTo>
                <a:lnTo>
                  <a:pt x="235331" y="211201"/>
                </a:lnTo>
                <a:lnTo>
                  <a:pt x="265684" y="234823"/>
                </a:lnTo>
                <a:lnTo>
                  <a:pt x="272161" y="236093"/>
                </a:lnTo>
                <a:lnTo>
                  <a:pt x="287401" y="236093"/>
                </a:lnTo>
                <a:lnTo>
                  <a:pt x="293878" y="235458"/>
                </a:lnTo>
                <a:lnTo>
                  <a:pt x="303022" y="232664"/>
                </a:lnTo>
                <a:lnTo>
                  <a:pt x="307848" y="230632"/>
                </a:lnTo>
                <a:lnTo>
                  <a:pt x="312801" y="228092"/>
                </a:lnTo>
                <a:lnTo>
                  <a:pt x="316357" y="226314"/>
                </a:lnTo>
                <a:lnTo>
                  <a:pt x="320040" y="223901"/>
                </a:lnTo>
                <a:lnTo>
                  <a:pt x="323977" y="220853"/>
                </a:lnTo>
                <a:lnTo>
                  <a:pt x="327787" y="217805"/>
                </a:lnTo>
                <a:lnTo>
                  <a:pt x="330835" y="215519"/>
                </a:lnTo>
                <a:lnTo>
                  <a:pt x="333121" y="213868"/>
                </a:lnTo>
                <a:lnTo>
                  <a:pt x="360934" y="213868"/>
                </a:lnTo>
                <a:lnTo>
                  <a:pt x="360934" y="210439"/>
                </a:lnTo>
                <a:lnTo>
                  <a:pt x="278638" y="210439"/>
                </a:lnTo>
                <a:lnTo>
                  <a:pt x="270891" y="207899"/>
                </a:lnTo>
                <a:lnTo>
                  <a:pt x="265557" y="203073"/>
                </a:lnTo>
                <a:lnTo>
                  <a:pt x="260096" y="198247"/>
                </a:lnTo>
                <a:lnTo>
                  <a:pt x="257429" y="191008"/>
                </a:lnTo>
                <a:lnTo>
                  <a:pt x="257429" y="173101"/>
                </a:lnTo>
                <a:lnTo>
                  <a:pt x="259842" y="166497"/>
                </a:lnTo>
                <a:lnTo>
                  <a:pt x="264795" y="161798"/>
                </a:lnTo>
                <a:lnTo>
                  <a:pt x="269621" y="157099"/>
                </a:lnTo>
                <a:lnTo>
                  <a:pt x="333121" y="144399"/>
                </a:lnTo>
                <a:lnTo>
                  <a:pt x="360934" y="144399"/>
                </a:lnTo>
                <a:lnTo>
                  <a:pt x="360934" y="117856"/>
                </a:lnTo>
                <a:lnTo>
                  <a:pt x="356489" y="91312"/>
                </a:lnTo>
                <a:lnTo>
                  <a:pt x="354243" y="85979"/>
                </a:lnTo>
                <a:close/>
              </a:path>
              <a:path w="488314" h="236220">
                <a:moveTo>
                  <a:pt x="360934" y="213868"/>
                </a:moveTo>
                <a:lnTo>
                  <a:pt x="333121" y="213868"/>
                </a:lnTo>
                <a:lnTo>
                  <a:pt x="333121" y="231521"/>
                </a:lnTo>
                <a:lnTo>
                  <a:pt x="360934" y="231521"/>
                </a:lnTo>
                <a:lnTo>
                  <a:pt x="360934" y="213868"/>
                </a:lnTo>
                <a:close/>
              </a:path>
              <a:path w="488314" h="236220">
                <a:moveTo>
                  <a:pt x="360934" y="144399"/>
                </a:moveTo>
                <a:lnTo>
                  <a:pt x="333121" y="144399"/>
                </a:lnTo>
                <a:lnTo>
                  <a:pt x="333121" y="190627"/>
                </a:lnTo>
                <a:lnTo>
                  <a:pt x="326771" y="196087"/>
                </a:lnTo>
                <a:lnTo>
                  <a:pt x="320167" y="200787"/>
                </a:lnTo>
                <a:lnTo>
                  <a:pt x="312928" y="204597"/>
                </a:lnTo>
                <a:lnTo>
                  <a:pt x="305816" y="208534"/>
                </a:lnTo>
                <a:lnTo>
                  <a:pt x="297815" y="210439"/>
                </a:lnTo>
                <a:lnTo>
                  <a:pt x="360934" y="210439"/>
                </a:lnTo>
                <a:lnTo>
                  <a:pt x="360934" y="144399"/>
                </a:lnTo>
                <a:close/>
              </a:path>
              <a:path w="488314" h="236220">
                <a:moveTo>
                  <a:pt x="292862" y="61214"/>
                </a:moveTo>
                <a:lnTo>
                  <a:pt x="247269" y="67310"/>
                </a:lnTo>
                <a:lnTo>
                  <a:pt x="242189" y="68834"/>
                </a:lnTo>
                <a:lnTo>
                  <a:pt x="242189" y="97282"/>
                </a:lnTo>
                <a:lnTo>
                  <a:pt x="243712" y="97282"/>
                </a:lnTo>
                <a:lnTo>
                  <a:pt x="250285" y="94686"/>
                </a:lnTo>
                <a:lnTo>
                  <a:pt x="256857" y="92424"/>
                </a:lnTo>
                <a:lnTo>
                  <a:pt x="263429" y="90495"/>
                </a:lnTo>
                <a:lnTo>
                  <a:pt x="270002" y="88900"/>
                </a:lnTo>
                <a:lnTo>
                  <a:pt x="278638" y="86995"/>
                </a:lnTo>
                <a:lnTo>
                  <a:pt x="286258" y="85979"/>
                </a:lnTo>
                <a:lnTo>
                  <a:pt x="354243" y="85979"/>
                </a:lnTo>
                <a:lnTo>
                  <a:pt x="353441" y="84074"/>
                </a:lnTo>
                <a:lnTo>
                  <a:pt x="315579" y="62714"/>
                </a:lnTo>
                <a:lnTo>
                  <a:pt x="301101" y="61380"/>
                </a:lnTo>
                <a:lnTo>
                  <a:pt x="292862" y="61214"/>
                </a:lnTo>
                <a:close/>
              </a:path>
              <a:path w="488314" h="236220">
                <a:moveTo>
                  <a:pt x="428244" y="65278"/>
                </a:moveTo>
                <a:lnTo>
                  <a:pt x="400177" y="65278"/>
                </a:lnTo>
                <a:lnTo>
                  <a:pt x="400177" y="231521"/>
                </a:lnTo>
                <a:lnTo>
                  <a:pt x="428244" y="231521"/>
                </a:lnTo>
                <a:lnTo>
                  <a:pt x="428244" y="113537"/>
                </a:lnTo>
                <a:lnTo>
                  <a:pt x="433270" y="108987"/>
                </a:lnTo>
                <a:lnTo>
                  <a:pt x="464312" y="93980"/>
                </a:lnTo>
                <a:lnTo>
                  <a:pt x="488315" y="93980"/>
                </a:lnTo>
                <a:lnTo>
                  <a:pt x="488315" y="90043"/>
                </a:lnTo>
                <a:lnTo>
                  <a:pt x="428244" y="90043"/>
                </a:lnTo>
                <a:lnTo>
                  <a:pt x="428244" y="65278"/>
                </a:lnTo>
                <a:close/>
              </a:path>
              <a:path w="488314" h="236220">
                <a:moveTo>
                  <a:pt x="488315" y="93980"/>
                </a:moveTo>
                <a:lnTo>
                  <a:pt x="475107" y="93980"/>
                </a:lnTo>
                <a:lnTo>
                  <a:pt x="482600" y="94361"/>
                </a:lnTo>
                <a:lnTo>
                  <a:pt x="484759" y="94742"/>
                </a:lnTo>
                <a:lnTo>
                  <a:pt x="486791" y="95377"/>
                </a:lnTo>
                <a:lnTo>
                  <a:pt x="488315" y="95377"/>
                </a:lnTo>
                <a:lnTo>
                  <a:pt x="488315" y="93980"/>
                </a:lnTo>
                <a:close/>
              </a:path>
              <a:path w="488314" h="236220">
                <a:moveTo>
                  <a:pt x="479933" y="65278"/>
                </a:moveTo>
                <a:lnTo>
                  <a:pt x="469900" y="65278"/>
                </a:lnTo>
                <a:lnTo>
                  <a:pt x="462534" y="67183"/>
                </a:lnTo>
                <a:lnTo>
                  <a:pt x="428244" y="90043"/>
                </a:lnTo>
                <a:lnTo>
                  <a:pt x="488315" y="90043"/>
                </a:lnTo>
                <a:lnTo>
                  <a:pt x="488315" y="66167"/>
                </a:lnTo>
                <a:lnTo>
                  <a:pt x="484886" y="65659"/>
                </a:lnTo>
                <a:lnTo>
                  <a:pt x="482092" y="65405"/>
                </a:lnTo>
                <a:lnTo>
                  <a:pt x="479933" y="65278"/>
                </a:lnTo>
                <a:close/>
              </a:path>
              <a:path w="488314" h="236220">
                <a:moveTo>
                  <a:pt x="96266" y="65278"/>
                </a:moveTo>
                <a:lnTo>
                  <a:pt x="68326" y="65278"/>
                </a:lnTo>
                <a:lnTo>
                  <a:pt x="68409" y="176022"/>
                </a:lnTo>
                <a:lnTo>
                  <a:pt x="78612" y="216154"/>
                </a:lnTo>
                <a:lnTo>
                  <a:pt x="113284" y="236093"/>
                </a:lnTo>
                <a:lnTo>
                  <a:pt x="120523" y="236093"/>
                </a:lnTo>
                <a:lnTo>
                  <a:pt x="158416" y="223012"/>
                </a:lnTo>
                <a:lnTo>
                  <a:pt x="171069" y="213106"/>
                </a:lnTo>
                <a:lnTo>
                  <a:pt x="199009" y="213106"/>
                </a:lnTo>
                <a:lnTo>
                  <a:pt x="199009" y="209550"/>
                </a:lnTo>
                <a:lnTo>
                  <a:pt x="120523" y="209550"/>
                </a:lnTo>
                <a:lnTo>
                  <a:pt x="114935" y="208534"/>
                </a:lnTo>
                <a:lnTo>
                  <a:pt x="96266" y="168783"/>
                </a:lnTo>
                <a:lnTo>
                  <a:pt x="96266" y="65278"/>
                </a:lnTo>
                <a:close/>
              </a:path>
              <a:path w="488314" h="236220">
                <a:moveTo>
                  <a:pt x="199009" y="213106"/>
                </a:moveTo>
                <a:lnTo>
                  <a:pt x="171069" y="213106"/>
                </a:lnTo>
                <a:lnTo>
                  <a:pt x="171069" y="231521"/>
                </a:lnTo>
                <a:lnTo>
                  <a:pt x="199009" y="231521"/>
                </a:lnTo>
                <a:lnTo>
                  <a:pt x="199009" y="213106"/>
                </a:lnTo>
                <a:close/>
              </a:path>
              <a:path w="488314" h="236220">
                <a:moveTo>
                  <a:pt x="199009" y="65278"/>
                </a:moveTo>
                <a:lnTo>
                  <a:pt x="171069" y="65278"/>
                </a:lnTo>
                <a:lnTo>
                  <a:pt x="171069" y="189357"/>
                </a:lnTo>
                <a:lnTo>
                  <a:pt x="166092" y="193456"/>
                </a:lnTo>
                <a:lnTo>
                  <a:pt x="134747" y="209550"/>
                </a:lnTo>
                <a:lnTo>
                  <a:pt x="199009" y="209550"/>
                </a:lnTo>
                <a:lnTo>
                  <a:pt x="199009" y="65278"/>
                </a:lnTo>
                <a:close/>
              </a:path>
              <a:path w="488314" h="236220">
                <a:moveTo>
                  <a:pt x="27940" y="0"/>
                </a:moveTo>
                <a:lnTo>
                  <a:pt x="0" y="0"/>
                </a:lnTo>
                <a:lnTo>
                  <a:pt x="0" y="231521"/>
                </a:lnTo>
                <a:lnTo>
                  <a:pt x="27940" y="231521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51096" y="4010914"/>
            <a:ext cx="76200" cy="66040"/>
          </a:xfrm>
          <a:custGeom>
            <a:avLst/>
            <a:gdLst/>
            <a:ahLst/>
            <a:cxnLst/>
            <a:rect l="l" t="t" r="r" b="b"/>
            <a:pathLst>
              <a:path w="76200" h="66039">
                <a:moveTo>
                  <a:pt x="75691" y="0"/>
                </a:moveTo>
                <a:lnTo>
                  <a:pt x="70332" y="521"/>
                </a:lnTo>
                <a:lnTo>
                  <a:pt x="64341" y="1127"/>
                </a:lnTo>
                <a:lnTo>
                  <a:pt x="57707" y="1803"/>
                </a:lnTo>
                <a:lnTo>
                  <a:pt x="50418" y="2540"/>
                </a:lnTo>
                <a:lnTo>
                  <a:pt x="12191" y="12700"/>
                </a:lnTo>
                <a:lnTo>
                  <a:pt x="7365" y="17399"/>
                </a:lnTo>
                <a:lnTo>
                  <a:pt x="2412" y="22098"/>
                </a:lnTo>
                <a:lnTo>
                  <a:pt x="0" y="28702"/>
                </a:lnTo>
                <a:lnTo>
                  <a:pt x="0" y="37084"/>
                </a:lnTo>
                <a:lnTo>
                  <a:pt x="0" y="46609"/>
                </a:lnTo>
                <a:lnTo>
                  <a:pt x="2666" y="53848"/>
                </a:lnTo>
                <a:lnTo>
                  <a:pt x="8127" y="58674"/>
                </a:lnTo>
                <a:lnTo>
                  <a:pt x="13462" y="63500"/>
                </a:lnTo>
                <a:lnTo>
                  <a:pt x="21208" y="66040"/>
                </a:lnTo>
                <a:lnTo>
                  <a:pt x="31623" y="66040"/>
                </a:lnTo>
                <a:lnTo>
                  <a:pt x="40386" y="66040"/>
                </a:lnTo>
                <a:lnTo>
                  <a:pt x="48387" y="64135"/>
                </a:lnTo>
                <a:lnTo>
                  <a:pt x="55499" y="60198"/>
                </a:lnTo>
                <a:lnTo>
                  <a:pt x="62737" y="56387"/>
                </a:lnTo>
                <a:lnTo>
                  <a:pt x="69341" y="51688"/>
                </a:lnTo>
                <a:lnTo>
                  <a:pt x="75691" y="46228"/>
                </a:lnTo>
                <a:lnTo>
                  <a:pt x="7569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89272" y="3927221"/>
            <a:ext cx="97282" cy="17538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57421" y="3927221"/>
            <a:ext cx="139826" cy="17995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22267" y="3927728"/>
            <a:ext cx="132715" cy="175260"/>
          </a:xfrm>
          <a:custGeom>
            <a:avLst/>
            <a:gdLst/>
            <a:ahLst/>
            <a:cxnLst/>
            <a:rect l="l" t="t" r="r" b="b"/>
            <a:pathLst>
              <a:path w="132714" h="175260">
                <a:moveTo>
                  <a:pt x="64262" y="0"/>
                </a:moveTo>
                <a:lnTo>
                  <a:pt x="108077" y="7747"/>
                </a:lnTo>
                <a:lnTo>
                  <a:pt x="114300" y="12446"/>
                </a:lnTo>
                <a:lnTo>
                  <a:pt x="120396" y="17018"/>
                </a:lnTo>
                <a:lnTo>
                  <a:pt x="132334" y="56642"/>
                </a:lnTo>
                <a:lnTo>
                  <a:pt x="132334" y="170307"/>
                </a:lnTo>
                <a:lnTo>
                  <a:pt x="104521" y="170307"/>
                </a:lnTo>
                <a:lnTo>
                  <a:pt x="104521" y="152654"/>
                </a:lnTo>
                <a:lnTo>
                  <a:pt x="102235" y="154305"/>
                </a:lnTo>
                <a:lnTo>
                  <a:pt x="99187" y="156591"/>
                </a:lnTo>
                <a:lnTo>
                  <a:pt x="95377" y="159639"/>
                </a:lnTo>
                <a:lnTo>
                  <a:pt x="91440" y="162687"/>
                </a:lnTo>
                <a:lnTo>
                  <a:pt x="87757" y="165100"/>
                </a:lnTo>
                <a:lnTo>
                  <a:pt x="84201" y="166878"/>
                </a:lnTo>
                <a:lnTo>
                  <a:pt x="79248" y="169418"/>
                </a:lnTo>
                <a:lnTo>
                  <a:pt x="74422" y="171450"/>
                </a:lnTo>
                <a:lnTo>
                  <a:pt x="69850" y="172847"/>
                </a:lnTo>
                <a:lnTo>
                  <a:pt x="65278" y="174244"/>
                </a:lnTo>
                <a:lnTo>
                  <a:pt x="58801" y="174879"/>
                </a:lnTo>
                <a:lnTo>
                  <a:pt x="50419" y="174879"/>
                </a:lnTo>
                <a:lnTo>
                  <a:pt x="43561" y="174879"/>
                </a:lnTo>
                <a:lnTo>
                  <a:pt x="37084" y="173609"/>
                </a:lnTo>
                <a:lnTo>
                  <a:pt x="30987" y="171069"/>
                </a:lnTo>
                <a:lnTo>
                  <a:pt x="24765" y="168529"/>
                </a:lnTo>
                <a:lnTo>
                  <a:pt x="4064" y="143256"/>
                </a:lnTo>
                <a:lnTo>
                  <a:pt x="1397" y="136652"/>
                </a:lnTo>
                <a:lnTo>
                  <a:pt x="0" y="129540"/>
                </a:lnTo>
                <a:lnTo>
                  <a:pt x="0" y="122047"/>
                </a:lnTo>
                <a:lnTo>
                  <a:pt x="16700" y="81819"/>
                </a:lnTo>
                <a:lnTo>
                  <a:pt x="54159" y="66012"/>
                </a:lnTo>
                <a:lnTo>
                  <a:pt x="93662" y="61604"/>
                </a:lnTo>
                <a:lnTo>
                  <a:pt x="104521" y="60960"/>
                </a:lnTo>
                <a:lnTo>
                  <a:pt x="104521" y="55499"/>
                </a:lnTo>
                <a:lnTo>
                  <a:pt x="104521" y="49022"/>
                </a:lnTo>
                <a:lnTo>
                  <a:pt x="103505" y="43688"/>
                </a:lnTo>
                <a:lnTo>
                  <a:pt x="101473" y="39751"/>
                </a:lnTo>
                <a:lnTo>
                  <a:pt x="99568" y="35687"/>
                </a:lnTo>
                <a:lnTo>
                  <a:pt x="80010" y="25908"/>
                </a:lnTo>
                <a:lnTo>
                  <a:pt x="74930" y="25146"/>
                </a:lnTo>
                <a:lnTo>
                  <a:pt x="69596" y="24765"/>
                </a:lnTo>
                <a:lnTo>
                  <a:pt x="64135" y="24765"/>
                </a:lnTo>
                <a:lnTo>
                  <a:pt x="57658" y="24765"/>
                </a:lnTo>
                <a:lnTo>
                  <a:pt x="15112" y="36068"/>
                </a:lnTo>
                <a:lnTo>
                  <a:pt x="13589" y="36068"/>
                </a:lnTo>
                <a:lnTo>
                  <a:pt x="13589" y="7620"/>
                </a:lnTo>
                <a:lnTo>
                  <a:pt x="18669" y="6096"/>
                </a:lnTo>
                <a:lnTo>
                  <a:pt x="57189" y="166"/>
                </a:lnTo>
                <a:lnTo>
                  <a:pt x="6426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93667" y="3866515"/>
            <a:ext cx="27940" cy="231775"/>
          </a:xfrm>
          <a:custGeom>
            <a:avLst/>
            <a:gdLst/>
            <a:ahLst/>
            <a:cxnLst/>
            <a:rect l="l" t="t" r="r" b="b"/>
            <a:pathLst>
              <a:path w="27939" h="231775">
                <a:moveTo>
                  <a:pt x="0" y="0"/>
                </a:moveTo>
                <a:lnTo>
                  <a:pt x="27940" y="0"/>
                </a:lnTo>
                <a:lnTo>
                  <a:pt x="27940" y="231521"/>
                </a:lnTo>
                <a:lnTo>
                  <a:pt x="0" y="2315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93489" y="3870325"/>
            <a:ext cx="809371" cy="29527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6620" y="527304"/>
            <a:ext cx="2670175" cy="58547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433705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RPS ke</a:t>
            </a:r>
            <a:r>
              <a:rPr sz="32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"/>
            <a:ext cx="2525395" cy="52324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345"/>
              </a:spcBef>
            </a:pP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CLASS KE 8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9596" y="1999488"/>
            <a:ext cx="6464935" cy="58547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4450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350"/>
              </a:spcBef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Money Laundring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3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PPATK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460" y="204177"/>
            <a:ext cx="5547105" cy="549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2383" y="231266"/>
            <a:ext cx="5498338" cy="499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420" y="978408"/>
            <a:ext cx="8537194" cy="4350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234" y="1074927"/>
            <a:ext cx="135153" cy="151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4814" y="1021333"/>
            <a:ext cx="523875" cy="20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2326" y="1005332"/>
            <a:ext cx="1265555" cy="2251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43196" y="1005332"/>
            <a:ext cx="1215898" cy="2771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46390" y="1005332"/>
            <a:ext cx="850646" cy="2251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1083" y="2748788"/>
            <a:ext cx="146304" cy="1539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9183" y="1005332"/>
            <a:ext cx="8047951" cy="43019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2138" y="3743071"/>
            <a:ext cx="975995" cy="2216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940" y="4425188"/>
            <a:ext cx="147447" cy="1568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5780" y="5943600"/>
            <a:ext cx="306184" cy="2923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18678" y="5973876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1F1F1"/>
                </a:solidFill>
                <a:latin typeface="Calisto MT"/>
                <a:cs typeface="Calisto MT"/>
              </a:rPr>
              <a:t>98</a:t>
            </a:r>
            <a:endParaRPr sz="1000">
              <a:latin typeface="Calisto MT"/>
              <a:cs typeface="Calisto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60829" y="5699556"/>
            <a:ext cx="4415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Konvensi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Vienna tahun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1988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1344" y="304749"/>
            <a:ext cx="4299077" cy="415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8522" y="332613"/>
            <a:ext cx="4249420" cy="365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043" y="960183"/>
            <a:ext cx="8491474" cy="5038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722" y="995933"/>
            <a:ext cx="108013" cy="2125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792" y="1165148"/>
            <a:ext cx="33020" cy="39370"/>
          </a:xfrm>
          <a:custGeom>
            <a:avLst/>
            <a:gdLst/>
            <a:ahLst/>
            <a:cxnLst/>
            <a:rect l="l" t="t" r="r" b="b"/>
            <a:pathLst>
              <a:path w="33020" h="39369">
                <a:moveTo>
                  <a:pt x="0" y="38811"/>
                </a:moveTo>
                <a:lnTo>
                  <a:pt x="32546" y="38811"/>
                </a:lnTo>
                <a:lnTo>
                  <a:pt x="32546" y="0"/>
                </a:lnTo>
                <a:lnTo>
                  <a:pt x="0" y="0"/>
                </a:lnTo>
                <a:lnTo>
                  <a:pt x="0" y="38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792" y="1165148"/>
            <a:ext cx="33020" cy="39370"/>
          </a:xfrm>
          <a:custGeom>
            <a:avLst/>
            <a:gdLst/>
            <a:ahLst/>
            <a:cxnLst/>
            <a:rect l="l" t="t" r="r" b="b"/>
            <a:pathLst>
              <a:path w="33020" h="39369">
                <a:moveTo>
                  <a:pt x="0" y="38811"/>
                </a:moveTo>
                <a:lnTo>
                  <a:pt x="32546" y="38811"/>
                </a:lnTo>
                <a:lnTo>
                  <a:pt x="32546" y="0"/>
                </a:lnTo>
                <a:lnTo>
                  <a:pt x="0" y="0"/>
                </a:lnTo>
                <a:lnTo>
                  <a:pt x="0" y="38811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8898" y="987552"/>
            <a:ext cx="736041" cy="2771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2508" y="996569"/>
            <a:ext cx="1496822" cy="2680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56505" y="987552"/>
            <a:ext cx="2239553" cy="2786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8304" y="1388363"/>
            <a:ext cx="1725930" cy="2771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23564" y="1429385"/>
            <a:ext cx="639699" cy="2429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2465" y="1388363"/>
            <a:ext cx="526034" cy="2251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6177" y="1388363"/>
            <a:ext cx="1178814" cy="2786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5436" y="1397380"/>
            <a:ext cx="1168514" cy="5759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8256" y="1392936"/>
            <a:ext cx="258445" cy="215900"/>
          </a:xfrm>
          <a:custGeom>
            <a:avLst/>
            <a:gdLst/>
            <a:ahLst/>
            <a:cxnLst/>
            <a:rect l="l" t="t" r="r" b="b"/>
            <a:pathLst>
              <a:path w="258445" h="215900">
                <a:moveTo>
                  <a:pt x="206501" y="55499"/>
                </a:moveTo>
                <a:lnTo>
                  <a:pt x="197103" y="55499"/>
                </a:lnTo>
                <a:lnTo>
                  <a:pt x="182069" y="56896"/>
                </a:lnTo>
                <a:lnTo>
                  <a:pt x="146176" y="77469"/>
                </a:lnTo>
                <a:lnTo>
                  <a:pt x="127960" y="119028"/>
                </a:lnTo>
                <a:lnTo>
                  <a:pt x="126746" y="136651"/>
                </a:lnTo>
                <a:lnTo>
                  <a:pt x="127988" y="154439"/>
                </a:lnTo>
                <a:lnTo>
                  <a:pt x="146812" y="194944"/>
                </a:lnTo>
                <a:lnTo>
                  <a:pt x="186084" y="214108"/>
                </a:lnTo>
                <a:lnTo>
                  <a:pt x="203200" y="215391"/>
                </a:lnTo>
                <a:lnTo>
                  <a:pt x="209423" y="215391"/>
                </a:lnTo>
                <a:lnTo>
                  <a:pt x="214502" y="215011"/>
                </a:lnTo>
                <a:lnTo>
                  <a:pt x="218567" y="214249"/>
                </a:lnTo>
                <a:lnTo>
                  <a:pt x="222631" y="213613"/>
                </a:lnTo>
                <a:lnTo>
                  <a:pt x="252222" y="203708"/>
                </a:lnTo>
                <a:lnTo>
                  <a:pt x="255270" y="202564"/>
                </a:lnTo>
                <a:lnTo>
                  <a:pt x="255270" y="193039"/>
                </a:lnTo>
                <a:lnTo>
                  <a:pt x="202946" y="193039"/>
                </a:lnTo>
                <a:lnTo>
                  <a:pt x="191851" y="192160"/>
                </a:lnTo>
                <a:lnTo>
                  <a:pt x="156114" y="161845"/>
                </a:lnTo>
                <a:lnTo>
                  <a:pt x="152781" y="138429"/>
                </a:lnTo>
                <a:lnTo>
                  <a:pt x="258191" y="138429"/>
                </a:lnTo>
                <a:lnTo>
                  <a:pt x="258191" y="124587"/>
                </a:lnTo>
                <a:lnTo>
                  <a:pt x="258006" y="118872"/>
                </a:lnTo>
                <a:lnTo>
                  <a:pt x="152781" y="118872"/>
                </a:lnTo>
                <a:lnTo>
                  <a:pt x="153289" y="112394"/>
                </a:lnTo>
                <a:lnTo>
                  <a:pt x="154559" y="106679"/>
                </a:lnTo>
                <a:lnTo>
                  <a:pt x="156591" y="101853"/>
                </a:lnTo>
                <a:lnTo>
                  <a:pt x="158496" y="97027"/>
                </a:lnTo>
                <a:lnTo>
                  <a:pt x="178308" y="79628"/>
                </a:lnTo>
                <a:lnTo>
                  <a:pt x="183007" y="77597"/>
                </a:lnTo>
                <a:lnTo>
                  <a:pt x="188849" y="76580"/>
                </a:lnTo>
                <a:lnTo>
                  <a:pt x="245126" y="76580"/>
                </a:lnTo>
                <a:lnTo>
                  <a:pt x="241300" y="72389"/>
                </a:lnTo>
                <a:lnTo>
                  <a:pt x="235839" y="66548"/>
                </a:lnTo>
                <a:lnTo>
                  <a:pt x="229489" y="62356"/>
                </a:lnTo>
                <a:lnTo>
                  <a:pt x="222123" y="59562"/>
                </a:lnTo>
                <a:lnTo>
                  <a:pt x="214884" y="56896"/>
                </a:lnTo>
                <a:lnTo>
                  <a:pt x="206501" y="55499"/>
                </a:lnTo>
                <a:close/>
              </a:path>
              <a:path w="258445" h="215900">
                <a:moveTo>
                  <a:pt x="255270" y="174625"/>
                </a:moveTo>
                <a:lnTo>
                  <a:pt x="253746" y="174625"/>
                </a:lnTo>
                <a:lnTo>
                  <a:pt x="251714" y="176402"/>
                </a:lnTo>
                <a:lnTo>
                  <a:pt x="249047" y="178180"/>
                </a:lnTo>
                <a:lnTo>
                  <a:pt x="245872" y="180212"/>
                </a:lnTo>
                <a:lnTo>
                  <a:pt x="242697" y="182117"/>
                </a:lnTo>
                <a:lnTo>
                  <a:pt x="238760" y="184150"/>
                </a:lnTo>
                <a:lnTo>
                  <a:pt x="234188" y="186181"/>
                </a:lnTo>
                <a:lnTo>
                  <a:pt x="229743" y="188213"/>
                </a:lnTo>
                <a:lnTo>
                  <a:pt x="224917" y="189864"/>
                </a:lnTo>
                <a:lnTo>
                  <a:pt x="214122" y="192404"/>
                </a:lnTo>
                <a:lnTo>
                  <a:pt x="208661" y="193039"/>
                </a:lnTo>
                <a:lnTo>
                  <a:pt x="255270" y="193039"/>
                </a:lnTo>
                <a:lnTo>
                  <a:pt x="255270" y="174625"/>
                </a:lnTo>
                <a:close/>
              </a:path>
              <a:path w="258445" h="215900">
                <a:moveTo>
                  <a:pt x="245126" y="76580"/>
                </a:moveTo>
                <a:lnTo>
                  <a:pt x="202565" y="76580"/>
                </a:lnTo>
                <a:lnTo>
                  <a:pt x="208279" y="77597"/>
                </a:lnTo>
                <a:lnTo>
                  <a:pt x="217677" y="81661"/>
                </a:lnTo>
                <a:lnTo>
                  <a:pt x="233172" y="118872"/>
                </a:lnTo>
                <a:lnTo>
                  <a:pt x="258006" y="118872"/>
                </a:lnTo>
                <a:lnTo>
                  <a:pt x="246634" y="78231"/>
                </a:lnTo>
                <a:lnTo>
                  <a:pt x="245126" y="76580"/>
                </a:lnTo>
                <a:close/>
              </a:path>
              <a:path w="258445" h="215900">
                <a:moveTo>
                  <a:pt x="25653" y="0"/>
                </a:moveTo>
                <a:lnTo>
                  <a:pt x="0" y="0"/>
                </a:lnTo>
                <a:lnTo>
                  <a:pt x="0" y="211836"/>
                </a:lnTo>
                <a:lnTo>
                  <a:pt x="25653" y="211836"/>
                </a:lnTo>
                <a:lnTo>
                  <a:pt x="25653" y="148209"/>
                </a:lnTo>
                <a:lnTo>
                  <a:pt x="35687" y="138429"/>
                </a:lnTo>
                <a:lnTo>
                  <a:pt x="67344" y="138429"/>
                </a:lnTo>
                <a:lnTo>
                  <a:pt x="55753" y="123951"/>
                </a:lnTo>
                <a:lnTo>
                  <a:pt x="25653" y="123951"/>
                </a:lnTo>
                <a:lnTo>
                  <a:pt x="25653" y="0"/>
                </a:lnTo>
                <a:close/>
              </a:path>
              <a:path w="258445" h="215900">
                <a:moveTo>
                  <a:pt x="67344" y="138429"/>
                </a:moveTo>
                <a:lnTo>
                  <a:pt x="35687" y="138429"/>
                </a:lnTo>
                <a:lnTo>
                  <a:pt x="92456" y="211836"/>
                </a:lnTo>
                <a:lnTo>
                  <a:pt x="126111" y="211836"/>
                </a:lnTo>
                <a:lnTo>
                  <a:pt x="67344" y="138429"/>
                </a:lnTo>
                <a:close/>
              </a:path>
              <a:path w="258445" h="215900">
                <a:moveTo>
                  <a:pt x="117728" y="59689"/>
                </a:moveTo>
                <a:lnTo>
                  <a:pt x="85851" y="59689"/>
                </a:lnTo>
                <a:lnTo>
                  <a:pt x="25653" y="123951"/>
                </a:lnTo>
                <a:lnTo>
                  <a:pt x="55753" y="123951"/>
                </a:lnTo>
                <a:lnTo>
                  <a:pt x="55245" y="123316"/>
                </a:lnTo>
                <a:lnTo>
                  <a:pt x="117728" y="59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3684" y="1388363"/>
            <a:ext cx="267335" cy="2245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7234" y="1388363"/>
            <a:ext cx="728472" cy="2251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23986" y="1396111"/>
            <a:ext cx="773176" cy="2169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0796" y="2379217"/>
            <a:ext cx="134289" cy="21615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792" y="2551988"/>
            <a:ext cx="33020" cy="39370"/>
          </a:xfrm>
          <a:custGeom>
            <a:avLst/>
            <a:gdLst/>
            <a:ahLst/>
            <a:cxnLst/>
            <a:rect l="l" t="t" r="r" b="b"/>
            <a:pathLst>
              <a:path w="33020" h="39369">
                <a:moveTo>
                  <a:pt x="0" y="38811"/>
                </a:moveTo>
                <a:lnTo>
                  <a:pt x="32546" y="38811"/>
                </a:lnTo>
                <a:lnTo>
                  <a:pt x="32546" y="0"/>
                </a:lnTo>
                <a:lnTo>
                  <a:pt x="0" y="0"/>
                </a:lnTo>
                <a:lnTo>
                  <a:pt x="0" y="38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792" y="2551988"/>
            <a:ext cx="33020" cy="39370"/>
          </a:xfrm>
          <a:custGeom>
            <a:avLst/>
            <a:gdLst/>
            <a:ahLst/>
            <a:cxnLst/>
            <a:rect l="l" t="t" r="r" b="b"/>
            <a:pathLst>
              <a:path w="33020" h="39369">
                <a:moveTo>
                  <a:pt x="0" y="38811"/>
                </a:moveTo>
                <a:lnTo>
                  <a:pt x="32546" y="38811"/>
                </a:lnTo>
                <a:lnTo>
                  <a:pt x="32546" y="0"/>
                </a:lnTo>
                <a:lnTo>
                  <a:pt x="0" y="0"/>
                </a:lnTo>
                <a:lnTo>
                  <a:pt x="0" y="38811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8898" y="2374392"/>
            <a:ext cx="736041" cy="27711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32508" y="2374392"/>
            <a:ext cx="1399286" cy="2771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57445" y="2374392"/>
            <a:ext cx="2010953" cy="2786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4476" y="2757677"/>
            <a:ext cx="1322438" cy="21983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69235" y="2752344"/>
            <a:ext cx="1042035" cy="2251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09213" y="2752344"/>
            <a:ext cx="989584" cy="2251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86452" y="2768345"/>
            <a:ext cx="523748" cy="2091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52410" y="2752344"/>
            <a:ext cx="585724" cy="2251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2025" y="3054095"/>
            <a:ext cx="1597685" cy="2251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45277" y="2752344"/>
            <a:ext cx="1488186" cy="58039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31669" y="3058667"/>
            <a:ext cx="686435" cy="216535"/>
          </a:xfrm>
          <a:custGeom>
            <a:avLst/>
            <a:gdLst/>
            <a:ahLst/>
            <a:cxnLst/>
            <a:rect l="l" t="t" r="r" b="b"/>
            <a:pathLst>
              <a:path w="686435" h="216535">
                <a:moveTo>
                  <a:pt x="429387" y="59690"/>
                </a:moveTo>
                <a:lnTo>
                  <a:pt x="403860" y="59690"/>
                </a:lnTo>
                <a:lnTo>
                  <a:pt x="403938" y="161162"/>
                </a:lnTo>
                <a:lnTo>
                  <a:pt x="421894" y="207137"/>
                </a:lnTo>
                <a:lnTo>
                  <a:pt x="445007" y="216027"/>
                </a:lnTo>
                <a:lnTo>
                  <a:pt x="460375" y="216027"/>
                </a:lnTo>
                <a:lnTo>
                  <a:pt x="497839" y="194945"/>
                </a:lnTo>
                <a:lnTo>
                  <a:pt x="523367" y="194945"/>
                </a:lnTo>
                <a:lnTo>
                  <a:pt x="523367" y="191643"/>
                </a:lnTo>
                <a:lnTo>
                  <a:pt x="451612" y="191643"/>
                </a:lnTo>
                <a:lnTo>
                  <a:pt x="446405" y="190754"/>
                </a:lnTo>
                <a:lnTo>
                  <a:pt x="429387" y="154432"/>
                </a:lnTo>
                <a:lnTo>
                  <a:pt x="429387" y="59690"/>
                </a:lnTo>
                <a:close/>
              </a:path>
              <a:path w="686435" h="216535">
                <a:moveTo>
                  <a:pt x="523367" y="194945"/>
                </a:moveTo>
                <a:lnTo>
                  <a:pt x="497839" y="194945"/>
                </a:lnTo>
                <a:lnTo>
                  <a:pt x="497839" y="211836"/>
                </a:lnTo>
                <a:lnTo>
                  <a:pt x="523367" y="211836"/>
                </a:lnTo>
                <a:lnTo>
                  <a:pt x="523367" y="194945"/>
                </a:lnTo>
                <a:close/>
              </a:path>
              <a:path w="686435" h="216535">
                <a:moveTo>
                  <a:pt x="523367" y="59690"/>
                </a:moveTo>
                <a:lnTo>
                  <a:pt x="497839" y="59690"/>
                </a:lnTo>
                <a:lnTo>
                  <a:pt x="497839" y="173355"/>
                </a:lnTo>
                <a:lnTo>
                  <a:pt x="491870" y="178435"/>
                </a:lnTo>
                <a:lnTo>
                  <a:pt x="485394" y="182880"/>
                </a:lnTo>
                <a:lnTo>
                  <a:pt x="478281" y="186309"/>
                </a:lnTo>
                <a:lnTo>
                  <a:pt x="471297" y="189865"/>
                </a:lnTo>
                <a:lnTo>
                  <a:pt x="464566" y="191643"/>
                </a:lnTo>
                <a:lnTo>
                  <a:pt x="523367" y="191643"/>
                </a:lnTo>
                <a:lnTo>
                  <a:pt x="523367" y="59690"/>
                </a:lnTo>
                <a:close/>
              </a:path>
              <a:path w="686435" h="216535">
                <a:moveTo>
                  <a:pt x="25526" y="59690"/>
                </a:moveTo>
                <a:lnTo>
                  <a:pt x="0" y="59690"/>
                </a:lnTo>
                <a:lnTo>
                  <a:pt x="78" y="161162"/>
                </a:lnTo>
                <a:lnTo>
                  <a:pt x="18033" y="207137"/>
                </a:lnTo>
                <a:lnTo>
                  <a:pt x="41148" y="216027"/>
                </a:lnTo>
                <a:lnTo>
                  <a:pt x="56514" y="216027"/>
                </a:lnTo>
                <a:lnTo>
                  <a:pt x="93980" y="194945"/>
                </a:lnTo>
                <a:lnTo>
                  <a:pt x="119506" y="194945"/>
                </a:lnTo>
                <a:lnTo>
                  <a:pt x="119506" y="191643"/>
                </a:lnTo>
                <a:lnTo>
                  <a:pt x="47751" y="191643"/>
                </a:lnTo>
                <a:lnTo>
                  <a:pt x="42544" y="190754"/>
                </a:lnTo>
                <a:lnTo>
                  <a:pt x="25526" y="154432"/>
                </a:lnTo>
                <a:lnTo>
                  <a:pt x="25526" y="59690"/>
                </a:lnTo>
                <a:close/>
              </a:path>
              <a:path w="686435" h="216535">
                <a:moveTo>
                  <a:pt x="119506" y="194945"/>
                </a:moveTo>
                <a:lnTo>
                  <a:pt x="93980" y="194945"/>
                </a:lnTo>
                <a:lnTo>
                  <a:pt x="93980" y="211836"/>
                </a:lnTo>
                <a:lnTo>
                  <a:pt x="119506" y="211836"/>
                </a:lnTo>
                <a:lnTo>
                  <a:pt x="119506" y="194945"/>
                </a:lnTo>
                <a:close/>
              </a:path>
              <a:path w="686435" h="216535">
                <a:moveTo>
                  <a:pt x="119506" y="59690"/>
                </a:moveTo>
                <a:lnTo>
                  <a:pt x="93980" y="59690"/>
                </a:lnTo>
                <a:lnTo>
                  <a:pt x="93980" y="173355"/>
                </a:lnTo>
                <a:lnTo>
                  <a:pt x="88011" y="178435"/>
                </a:lnTo>
                <a:lnTo>
                  <a:pt x="81533" y="182880"/>
                </a:lnTo>
                <a:lnTo>
                  <a:pt x="74422" y="186309"/>
                </a:lnTo>
                <a:lnTo>
                  <a:pt x="67437" y="189865"/>
                </a:lnTo>
                <a:lnTo>
                  <a:pt x="60706" y="191643"/>
                </a:lnTo>
                <a:lnTo>
                  <a:pt x="119506" y="191643"/>
                </a:lnTo>
                <a:lnTo>
                  <a:pt x="119506" y="59690"/>
                </a:lnTo>
                <a:close/>
              </a:path>
              <a:path w="686435" h="216535">
                <a:moveTo>
                  <a:pt x="182118" y="59690"/>
                </a:moveTo>
                <a:lnTo>
                  <a:pt x="156463" y="59690"/>
                </a:lnTo>
                <a:lnTo>
                  <a:pt x="156463" y="211836"/>
                </a:lnTo>
                <a:lnTo>
                  <a:pt x="182118" y="211836"/>
                </a:lnTo>
                <a:lnTo>
                  <a:pt x="182118" y="98298"/>
                </a:lnTo>
                <a:lnTo>
                  <a:pt x="188594" y="92837"/>
                </a:lnTo>
                <a:lnTo>
                  <a:pt x="195261" y="88360"/>
                </a:lnTo>
                <a:lnTo>
                  <a:pt x="208661" y="81534"/>
                </a:lnTo>
                <a:lnTo>
                  <a:pt x="215264" y="79883"/>
                </a:lnTo>
                <a:lnTo>
                  <a:pt x="269537" y="79883"/>
                </a:lnTo>
                <a:lnTo>
                  <a:pt x="268972" y="78474"/>
                </a:lnTo>
                <a:lnTo>
                  <a:pt x="267691" y="76581"/>
                </a:lnTo>
                <a:lnTo>
                  <a:pt x="182118" y="76581"/>
                </a:lnTo>
                <a:lnTo>
                  <a:pt x="182118" y="59690"/>
                </a:lnTo>
                <a:close/>
              </a:path>
              <a:path w="686435" h="216535">
                <a:moveTo>
                  <a:pt x="269537" y="79883"/>
                </a:moveTo>
                <a:lnTo>
                  <a:pt x="228092" y="79883"/>
                </a:lnTo>
                <a:lnTo>
                  <a:pt x="233172" y="80772"/>
                </a:lnTo>
                <a:lnTo>
                  <a:pt x="240537" y="84582"/>
                </a:lnTo>
                <a:lnTo>
                  <a:pt x="249428" y="105664"/>
                </a:lnTo>
                <a:lnTo>
                  <a:pt x="250189" y="111760"/>
                </a:lnTo>
                <a:lnTo>
                  <a:pt x="250444" y="118237"/>
                </a:lnTo>
                <a:lnTo>
                  <a:pt x="250444" y="211836"/>
                </a:lnTo>
                <a:lnTo>
                  <a:pt x="276098" y="211836"/>
                </a:lnTo>
                <a:lnTo>
                  <a:pt x="276014" y="111760"/>
                </a:lnTo>
                <a:lnTo>
                  <a:pt x="275310" y="99913"/>
                </a:lnTo>
                <a:lnTo>
                  <a:pt x="272938" y="88360"/>
                </a:lnTo>
                <a:lnTo>
                  <a:pt x="269537" y="79883"/>
                </a:lnTo>
                <a:close/>
              </a:path>
              <a:path w="686435" h="216535">
                <a:moveTo>
                  <a:pt x="228219" y="55499"/>
                </a:moveTo>
                <a:lnTo>
                  <a:pt x="219963" y="55499"/>
                </a:lnTo>
                <a:lnTo>
                  <a:pt x="212217" y="57277"/>
                </a:lnTo>
                <a:lnTo>
                  <a:pt x="182118" y="76581"/>
                </a:lnTo>
                <a:lnTo>
                  <a:pt x="267691" y="76581"/>
                </a:lnTo>
                <a:lnTo>
                  <a:pt x="228219" y="55499"/>
                </a:lnTo>
                <a:close/>
              </a:path>
              <a:path w="686435" h="216535">
                <a:moveTo>
                  <a:pt x="339217" y="81026"/>
                </a:moveTo>
                <a:lnTo>
                  <a:pt x="313563" y="81026"/>
                </a:lnTo>
                <a:lnTo>
                  <a:pt x="313672" y="167005"/>
                </a:lnTo>
                <a:lnTo>
                  <a:pt x="331724" y="208133"/>
                </a:lnTo>
                <a:lnTo>
                  <a:pt x="358013" y="214884"/>
                </a:lnTo>
                <a:lnTo>
                  <a:pt x="362204" y="214884"/>
                </a:lnTo>
                <a:lnTo>
                  <a:pt x="366775" y="214503"/>
                </a:lnTo>
                <a:lnTo>
                  <a:pt x="371729" y="213614"/>
                </a:lnTo>
                <a:lnTo>
                  <a:pt x="376555" y="212852"/>
                </a:lnTo>
                <a:lnTo>
                  <a:pt x="381507" y="211836"/>
                </a:lnTo>
                <a:lnTo>
                  <a:pt x="386333" y="210439"/>
                </a:lnTo>
                <a:lnTo>
                  <a:pt x="386333" y="192405"/>
                </a:lnTo>
                <a:lnTo>
                  <a:pt x="358394" y="192405"/>
                </a:lnTo>
                <a:lnTo>
                  <a:pt x="353694" y="191516"/>
                </a:lnTo>
                <a:lnTo>
                  <a:pt x="350266" y="189992"/>
                </a:lnTo>
                <a:lnTo>
                  <a:pt x="346710" y="188341"/>
                </a:lnTo>
                <a:lnTo>
                  <a:pt x="344297" y="186055"/>
                </a:lnTo>
                <a:lnTo>
                  <a:pt x="342773" y="182880"/>
                </a:lnTo>
                <a:lnTo>
                  <a:pt x="340868" y="179197"/>
                </a:lnTo>
                <a:lnTo>
                  <a:pt x="339851" y="175260"/>
                </a:lnTo>
                <a:lnTo>
                  <a:pt x="339344" y="167005"/>
                </a:lnTo>
                <a:lnTo>
                  <a:pt x="339217" y="81026"/>
                </a:lnTo>
                <a:close/>
              </a:path>
              <a:path w="686435" h="216535">
                <a:moveTo>
                  <a:pt x="386333" y="187452"/>
                </a:moveTo>
                <a:lnTo>
                  <a:pt x="384810" y="187452"/>
                </a:lnTo>
                <a:lnTo>
                  <a:pt x="383031" y="188214"/>
                </a:lnTo>
                <a:lnTo>
                  <a:pt x="380238" y="189357"/>
                </a:lnTo>
                <a:lnTo>
                  <a:pt x="376428" y="190500"/>
                </a:lnTo>
                <a:lnTo>
                  <a:pt x="372491" y="191770"/>
                </a:lnTo>
                <a:lnTo>
                  <a:pt x="368426" y="192405"/>
                </a:lnTo>
                <a:lnTo>
                  <a:pt x="386333" y="192405"/>
                </a:lnTo>
                <a:lnTo>
                  <a:pt x="386333" y="187452"/>
                </a:lnTo>
                <a:close/>
              </a:path>
              <a:path w="686435" h="216535">
                <a:moveTo>
                  <a:pt x="386333" y="59690"/>
                </a:moveTo>
                <a:lnTo>
                  <a:pt x="296291" y="59690"/>
                </a:lnTo>
                <a:lnTo>
                  <a:pt x="296291" y="81026"/>
                </a:lnTo>
                <a:lnTo>
                  <a:pt x="386333" y="81026"/>
                </a:lnTo>
                <a:lnTo>
                  <a:pt x="386333" y="59690"/>
                </a:lnTo>
                <a:close/>
              </a:path>
              <a:path w="686435" h="216535">
                <a:moveTo>
                  <a:pt x="339217" y="16002"/>
                </a:moveTo>
                <a:lnTo>
                  <a:pt x="313563" y="16002"/>
                </a:lnTo>
                <a:lnTo>
                  <a:pt x="313563" y="59690"/>
                </a:lnTo>
                <a:lnTo>
                  <a:pt x="339217" y="59690"/>
                </a:lnTo>
                <a:lnTo>
                  <a:pt x="339217" y="16002"/>
                </a:lnTo>
                <a:close/>
              </a:path>
              <a:path w="686435" h="216535">
                <a:moveTo>
                  <a:pt x="585978" y="0"/>
                </a:moveTo>
                <a:lnTo>
                  <a:pt x="560324" y="0"/>
                </a:lnTo>
                <a:lnTo>
                  <a:pt x="560324" y="211836"/>
                </a:lnTo>
                <a:lnTo>
                  <a:pt x="585978" y="211836"/>
                </a:lnTo>
                <a:lnTo>
                  <a:pt x="585978" y="148209"/>
                </a:lnTo>
                <a:lnTo>
                  <a:pt x="596011" y="138430"/>
                </a:lnTo>
                <a:lnTo>
                  <a:pt x="627668" y="138430"/>
                </a:lnTo>
                <a:lnTo>
                  <a:pt x="616077" y="123952"/>
                </a:lnTo>
                <a:lnTo>
                  <a:pt x="585978" y="123952"/>
                </a:lnTo>
                <a:lnTo>
                  <a:pt x="585978" y="0"/>
                </a:lnTo>
                <a:close/>
              </a:path>
              <a:path w="686435" h="216535">
                <a:moveTo>
                  <a:pt x="627668" y="138430"/>
                </a:moveTo>
                <a:lnTo>
                  <a:pt x="596011" y="138430"/>
                </a:lnTo>
                <a:lnTo>
                  <a:pt x="652780" y="211836"/>
                </a:lnTo>
                <a:lnTo>
                  <a:pt x="686435" y="211836"/>
                </a:lnTo>
                <a:lnTo>
                  <a:pt x="627668" y="138430"/>
                </a:lnTo>
                <a:close/>
              </a:path>
              <a:path w="686435" h="216535">
                <a:moveTo>
                  <a:pt x="678053" y="59690"/>
                </a:moveTo>
                <a:lnTo>
                  <a:pt x="646176" y="59690"/>
                </a:lnTo>
                <a:lnTo>
                  <a:pt x="585978" y="123952"/>
                </a:lnTo>
                <a:lnTo>
                  <a:pt x="616077" y="123952"/>
                </a:lnTo>
                <a:lnTo>
                  <a:pt x="615569" y="123317"/>
                </a:lnTo>
                <a:lnTo>
                  <a:pt x="678053" y="59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35529" y="3118357"/>
            <a:ext cx="120014" cy="156845"/>
          </a:xfrm>
          <a:custGeom>
            <a:avLst/>
            <a:gdLst/>
            <a:ahLst/>
            <a:cxnLst/>
            <a:rect l="l" t="t" r="r" b="b"/>
            <a:pathLst>
              <a:path w="120014" h="156845">
                <a:moveTo>
                  <a:pt x="0" y="0"/>
                </a:moveTo>
                <a:lnTo>
                  <a:pt x="25526" y="0"/>
                </a:lnTo>
                <a:lnTo>
                  <a:pt x="25526" y="86613"/>
                </a:lnTo>
                <a:lnTo>
                  <a:pt x="25526" y="94741"/>
                </a:lnTo>
                <a:lnTo>
                  <a:pt x="42544" y="131063"/>
                </a:lnTo>
                <a:lnTo>
                  <a:pt x="47751" y="131952"/>
                </a:lnTo>
                <a:lnTo>
                  <a:pt x="54482" y="131952"/>
                </a:lnTo>
                <a:lnTo>
                  <a:pt x="60706" y="131952"/>
                </a:lnTo>
                <a:lnTo>
                  <a:pt x="67437" y="130175"/>
                </a:lnTo>
                <a:lnTo>
                  <a:pt x="74421" y="126618"/>
                </a:lnTo>
                <a:lnTo>
                  <a:pt x="81533" y="123189"/>
                </a:lnTo>
                <a:lnTo>
                  <a:pt x="88010" y="118744"/>
                </a:lnTo>
                <a:lnTo>
                  <a:pt x="93979" y="113664"/>
                </a:lnTo>
                <a:lnTo>
                  <a:pt x="93979" y="0"/>
                </a:lnTo>
                <a:lnTo>
                  <a:pt x="119506" y="0"/>
                </a:lnTo>
                <a:lnTo>
                  <a:pt x="119506" y="152145"/>
                </a:lnTo>
                <a:lnTo>
                  <a:pt x="93979" y="152145"/>
                </a:lnTo>
                <a:lnTo>
                  <a:pt x="93979" y="135254"/>
                </a:lnTo>
                <a:lnTo>
                  <a:pt x="88074" y="140108"/>
                </a:lnTo>
                <a:lnTo>
                  <a:pt x="56514" y="156337"/>
                </a:lnTo>
                <a:lnTo>
                  <a:pt x="47751" y="156337"/>
                </a:lnTo>
                <a:lnTo>
                  <a:pt x="41147" y="156337"/>
                </a:lnTo>
                <a:lnTo>
                  <a:pt x="13715" y="142747"/>
                </a:lnTo>
                <a:lnTo>
                  <a:pt x="9397" y="138049"/>
                </a:lnTo>
                <a:lnTo>
                  <a:pt x="0" y="9880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27097" y="3113785"/>
            <a:ext cx="128651" cy="16548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88132" y="3114167"/>
            <a:ext cx="120014" cy="156845"/>
          </a:xfrm>
          <a:custGeom>
            <a:avLst/>
            <a:gdLst/>
            <a:ahLst/>
            <a:cxnLst/>
            <a:rect l="l" t="t" r="r" b="b"/>
            <a:pathLst>
              <a:path w="120014" h="156845">
                <a:moveTo>
                  <a:pt x="71755" y="0"/>
                </a:moveTo>
                <a:lnTo>
                  <a:pt x="106934" y="14732"/>
                </a:lnTo>
                <a:lnTo>
                  <a:pt x="119634" y="57658"/>
                </a:lnTo>
                <a:lnTo>
                  <a:pt x="119634" y="156337"/>
                </a:lnTo>
                <a:lnTo>
                  <a:pt x="93980" y="156337"/>
                </a:lnTo>
                <a:lnTo>
                  <a:pt x="93980" y="69723"/>
                </a:lnTo>
                <a:lnTo>
                  <a:pt x="93980" y="62737"/>
                </a:lnTo>
                <a:lnTo>
                  <a:pt x="93725" y="56261"/>
                </a:lnTo>
                <a:lnTo>
                  <a:pt x="92964" y="50165"/>
                </a:lnTo>
                <a:lnTo>
                  <a:pt x="92329" y="44196"/>
                </a:lnTo>
                <a:lnTo>
                  <a:pt x="80391" y="27178"/>
                </a:lnTo>
                <a:lnTo>
                  <a:pt x="76708" y="25273"/>
                </a:lnTo>
                <a:lnTo>
                  <a:pt x="71628" y="24384"/>
                </a:lnTo>
                <a:lnTo>
                  <a:pt x="65150" y="24384"/>
                </a:lnTo>
                <a:lnTo>
                  <a:pt x="58800" y="24384"/>
                </a:lnTo>
                <a:lnTo>
                  <a:pt x="25654" y="42799"/>
                </a:lnTo>
                <a:lnTo>
                  <a:pt x="25654" y="156337"/>
                </a:lnTo>
                <a:lnTo>
                  <a:pt x="0" y="156337"/>
                </a:lnTo>
                <a:lnTo>
                  <a:pt x="0" y="4191"/>
                </a:lnTo>
                <a:lnTo>
                  <a:pt x="25654" y="4191"/>
                </a:lnTo>
                <a:lnTo>
                  <a:pt x="25654" y="21082"/>
                </a:lnTo>
                <a:lnTo>
                  <a:pt x="31347" y="16319"/>
                </a:lnTo>
                <a:lnTo>
                  <a:pt x="63500" y="0"/>
                </a:lnTo>
                <a:lnTo>
                  <a:pt x="71755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27960" y="3074670"/>
            <a:ext cx="90170" cy="199390"/>
          </a:xfrm>
          <a:custGeom>
            <a:avLst/>
            <a:gdLst/>
            <a:ahLst/>
            <a:cxnLst/>
            <a:rect l="l" t="t" r="r" b="b"/>
            <a:pathLst>
              <a:path w="90169" h="199389">
                <a:moveTo>
                  <a:pt x="17271" y="0"/>
                </a:moveTo>
                <a:lnTo>
                  <a:pt x="42925" y="0"/>
                </a:lnTo>
                <a:lnTo>
                  <a:pt x="42925" y="43687"/>
                </a:lnTo>
                <a:lnTo>
                  <a:pt x="90042" y="43687"/>
                </a:lnTo>
                <a:lnTo>
                  <a:pt x="90042" y="65024"/>
                </a:lnTo>
                <a:lnTo>
                  <a:pt x="42925" y="65024"/>
                </a:lnTo>
                <a:lnTo>
                  <a:pt x="42925" y="137287"/>
                </a:lnTo>
                <a:lnTo>
                  <a:pt x="42925" y="145033"/>
                </a:lnTo>
                <a:lnTo>
                  <a:pt x="43052" y="151002"/>
                </a:lnTo>
                <a:lnTo>
                  <a:pt x="43306" y="155066"/>
                </a:lnTo>
                <a:lnTo>
                  <a:pt x="43560" y="159257"/>
                </a:lnTo>
                <a:lnTo>
                  <a:pt x="44576" y="163194"/>
                </a:lnTo>
                <a:lnTo>
                  <a:pt x="46481" y="166877"/>
                </a:lnTo>
                <a:lnTo>
                  <a:pt x="48006" y="170052"/>
                </a:lnTo>
                <a:lnTo>
                  <a:pt x="50418" y="172338"/>
                </a:lnTo>
                <a:lnTo>
                  <a:pt x="53975" y="173989"/>
                </a:lnTo>
                <a:lnTo>
                  <a:pt x="57403" y="175513"/>
                </a:lnTo>
                <a:lnTo>
                  <a:pt x="62102" y="176402"/>
                </a:lnTo>
                <a:lnTo>
                  <a:pt x="67944" y="176402"/>
                </a:lnTo>
                <a:lnTo>
                  <a:pt x="72135" y="176402"/>
                </a:lnTo>
                <a:lnTo>
                  <a:pt x="76200" y="175767"/>
                </a:lnTo>
                <a:lnTo>
                  <a:pt x="80137" y="174497"/>
                </a:lnTo>
                <a:lnTo>
                  <a:pt x="83946" y="173354"/>
                </a:lnTo>
                <a:lnTo>
                  <a:pt x="86740" y="172212"/>
                </a:lnTo>
                <a:lnTo>
                  <a:pt x="88518" y="171450"/>
                </a:lnTo>
                <a:lnTo>
                  <a:pt x="90042" y="171450"/>
                </a:lnTo>
                <a:lnTo>
                  <a:pt x="90042" y="194437"/>
                </a:lnTo>
                <a:lnTo>
                  <a:pt x="85216" y="195833"/>
                </a:lnTo>
                <a:lnTo>
                  <a:pt x="80263" y="196850"/>
                </a:lnTo>
                <a:lnTo>
                  <a:pt x="75437" y="197612"/>
                </a:lnTo>
                <a:lnTo>
                  <a:pt x="70484" y="198500"/>
                </a:lnTo>
                <a:lnTo>
                  <a:pt x="65912" y="198881"/>
                </a:lnTo>
                <a:lnTo>
                  <a:pt x="61721" y="198881"/>
                </a:lnTo>
                <a:lnTo>
                  <a:pt x="23862" y="180085"/>
                </a:lnTo>
                <a:lnTo>
                  <a:pt x="17271" y="149225"/>
                </a:lnTo>
                <a:lnTo>
                  <a:pt x="17271" y="65024"/>
                </a:lnTo>
                <a:lnTo>
                  <a:pt x="0" y="65024"/>
                </a:lnTo>
                <a:lnTo>
                  <a:pt x="0" y="43687"/>
                </a:lnTo>
                <a:lnTo>
                  <a:pt x="17271" y="43687"/>
                </a:lnTo>
                <a:lnTo>
                  <a:pt x="1727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87420" y="3054095"/>
            <a:ext cx="135255" cy="2209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69360" y="3054095"/>
            <a:ext cx="1523238" cy="22517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50459" y="3070098"/>
            <a:ext cx="525272" cy="20916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99018" y="2807842"/>
            <a:ext cx="914526" cy="4714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91451" y="3054095"/>
            <a:ext cx="448310" cy="2251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2025" y="3355847"/>
            <a:ext cx="585736" cy="22517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9158" y="4116578"/>
            <a:ext cx="132384" cy="22034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8792" y="4289348"/>
            <a:ext cx="33020" cy="39370"/>
          </a:xfrm>
          <a:custGeom>
            <a:avLst/>
            <a:gdLst/>
            <a:ahLst/>
            <a:cxnLst/>
            <a:rect l="l" t="t" r="r" b="b"/>
            <a:pathLst>
              <a:path w="33020" h="39370">
                <a:moveTo>
                  <a:pt x="0" y="38811"/>
                </a:moveTo>
                <a:lnTo>
                  <a:pt x="32546" y="38811"/>
                </a:lnTo>
                <a:lnTo>
                  <a:pt x="32546" y="0"/>
                </a:lnTo>
                <a:lnTo>
                  <a:pt x="0" y="0"/>
                </a:lnTo>
                <a:lnTo>
                  <a:pt x="0" y="38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8792" y="4289348"/>
            <a:ext cx="33020" cy="39370"/>
          </a:xfrm>
          <a:custGeom>
            <a:avLst/>
            <a:gdLst/>
            <a:ahLst/>
            <a:cxnLst/>
            <a:rect l="l" t="t" r="r" b="b"/>
            <a:pathLst>
              <a:path w="33020" h="39370">
                <a:moveTo>
                  <a:pt x="0" y="38811"/>
                </a:moveTo>
                <a:lnTo>
                  <a:pt x="32546" y="38811"/>
                </a:lnTo>
                <a:lnTo>
                  <a:pt x="32546" y="0"/>
                </a:lnTo>
                <a:lnTo>
                  <a:pt x="0" y="0"/>
                </a:lnTo>
                <a:lnTo>
                  <a:pt x="0" y="38811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8898" y="4111752"/>
            <a:ext cx="736041" cy="2771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32508" y="4111752"/>
            <a:ext cx="1640077" cy="2786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98237" y="4111752"/>
            <a:ext cx="1464548" cy="27863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38319" y="4111752"/>
            <a:ext cx="819868" cy="27863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98217" y="4489703"/>
            <a:ext cx="614934" cy="22517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40404" y="4489703"/>
            <a:ext cx="526034" cy="22517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24368" y="4494276"/>
            <a:ext cx="492125" cy="216535"/>
          </a:xfrm>
          <a:custGeom>
            <a:avLst/>
            <a:gdLst/>
            <a:ahLst/>
            <a:cxnLst/>
            <a:rect l="l" t="t" r="r" b="b"/>
            <a:pathLst>
              <a:path w="492125" h="216535">
                <a:moveTo>
                  <a:pt x="258254" y="78612"/>
                </a:moveTo>
                <a:lnTo>
                  <a:pt x="207009" y="78612"/>
                </a:lnTo>
                <a:lnTo>
                  <a:pt x="211835" y="78993"/>
                </a:lnTo>
                <a:lnTo>
                  <a:pt x="216661" y="79629"/>
                </a:lnTo>
                <a:lnTo>
                  <a:pt x="238886" y="100837"/>
                </a:lnTo>
                <a:lnTo>
                  <a:pt x="238886" y="111760"/>
                </a:lnTo>
                <a:lnTo>
                  <a:pt x="229030" y="112383"/>
                </a:lnTo>
                <a:lnTo>
                  <a:pt x="219471" y="113125"/>
                </a:lnTo>
                <a:lnTo>
                  <a:pt x="177809" y="120473"/>
                </a:lnTo>
                <a:lnTo>
                  <a:pt x="147079" y="146675"/>
                </a:lnTo>
                <a:lnTo>
                  <a:pt x="143382" y="167767"/>
                </a:lnTo>
                <a:lnTo>
                  <a:pt x="143427" y="174751"/>
                </a:lnTo>
                <a:lnTo>
                  <a:pt x="144525" y="180975"/>
                </a:lnTo>
                <a:lnTo>
                  <a:pt x="147115" y="187198"/>
                </a:lnTo>
                <a:lnTo>
                  <a:pt x="149478" y="193294"/>
                </a:lnTo>
                <a:lnTo>
                  <a:pt x="152780" y="198374"/>
                </a:lnTo>
                <a:lnTo>
                  <a:pt x="161035" y="206882"/>
                </a:lnTo>
                <a:lnTo>
                  <a:pt x="165988" y="210185"/>
                </a:lnTo>
                <a:lnTo>
                  <a:pt x="171703" y="212471"/>
                </a:lnTo>
                <a:lnTo>
                  <a:pt x="177291" y="214884"/>
                </a:lnTo>
                <a:lnTo>
                  <a:pt x="183260" y="216026"/>
                </a:lnTo>
                <a:lnTo>
                  <a:pt x="197103" y="216026"/>
                </a:lnTo>
                <a:lnTo>
                  <a:pt x="230504" y="202056"/>
                </a:lnTo>
                <a:lnTo>
                  <a:pt x="234060" y="199390"/>
                </a:lnTo>
                <a:lnTo>
                  <a:pt x="236854" y="197231"/>
                </a:lnTo>
                <a:lnTo>
                  <a:pt x="238886" y="195580"/>
                </a:lnTo>
                <a:lnTo>
                  <a:pt x="264413" y="195580"/>
                </a:lnTo>
                <a:lnTo>
                  <a:pt x="264413" y="192531"/>
                </a:lnTo>
                <a:lnTo>
                  <a:pt x="189229" y="192531"/>
                </a:lnTo>
                <a:lnTo>
                  <a:pt x="181990" y="190246"/>
                </a:lnTo>
                <a:lnTo>
                  <a:pt x="177164" y="185800"/>
                </a:lnTo>
                <a:lnTo>
                  <a:pt x="172211" y="181356"/>
                </a:lnTo>
                <a:lnTo>
                  <a:pt x="169799" y="174751"/>
                </a:lnTo>
                <a:lnTo>
                  <a:pt x="169799" y="158369"/>
                </a:lnTo>
                <a:lnTo>
                  <a:pt x="171957" y="152400"/>
                </a:lnTo>
                <a:lnTo>
                  <a:pt x="206501" y="135381"/>
                </a:lnTo>
                <a:lnTo>
                  <a:pt x="238886" y="132206"/>
                </a:lnTo>
                <a:lnTo>
                  <a:pt x="264413" y="132206"/>
                </a:lnTo>
                <a:lnTo>
                  <a:pt x="264413" y="98298"/>
                </a:lnTo>
                <a:lnTo>
                  <a:pt x="263016" y="90169"/>
                </a:lnTo>
                <a:lnTo>
                  <a:pt x="260350" y="83566"/>
                </a:lnTo>
                <a:lnTo>
                  <a:pt x="258254" y="78612"/>
                </a:lnTo>
                <a:close/>
              </a:path>
              <a:path w="492125" h="216535">
                <a:moveTo>
                  <a:pt x="264413" y="195580"/>
                </a:moveTo>
                <a:lnTo>
                  <a:pt x="238886" y="195580"/>
                </a:lnTo>
                <a:lnTo>
                  <a:pt x="238886" y="211836"/>
                </a:lnTo>
                <a:lnTo>
                  <a:pt x="264413" y="211836"/>
                </a:lnTo>
                <a:lnTo>
                  <a:pt x="264413" y="195580"/>
                </a:lnTo>
                <a:close/>
              </a:path>
              <a:path w="492125" h="216535">
                <a:moveTo>
                  <a:pt x="264413" y="132206"/>
                </a:moveTo>
                <a:lnTo>
                  <a:pt x="238886" y="132206"/>
                </a:lnTo>
                <a:lnTo>
                  <a:pt x="238886" y="174371"/>
                </a:lnTo>
                <a:lnTo>
                  <a:pt x="233172" y="179450"/>
                </a:lnTo>
                <a:lnTo>
                  <a:pt x="227075" y="183769"/>
                </a:lnTo>
                <a:lnTo>
                  <a:pt x="213995" y="190754"/>
                </a:lnTo>
                <a:lnTo>
                  <a:pt x="206755" y="192531"/>
                </a:lnTo>
                <a:lnTo>
                  <a:pt x="264413" y="192531"/>
                </a:lnTo>
                <a:lnTo>
                  <a:pt x="264413" y="132206"/>
                </a:lnTo>
                <a:close/>
              </a:path>
              <a:path w="492125" h="216535">
                <a:moveTo>
                  <a:pt x="202183" y="56006"/>
                </a:moveTo>
                <a:lnTo>
                  <a:pt x="160400" y="61594"/>
                </a:lnTo>
                <a:lnTo>
                  <a:pt x="155701" y="62992"/>
                </a:lnTo>
                <a:lnTo>
                  <a:pt x="155701" y="89026"/>
                </a:lnTo>
                <a:lnTo>
                  <a:pt x="157225" y="89026"/>
                </a:lnTo>
                <a:lnTo>
                  <a:pt x="165226" y="85598"/>
                </a:lnTo>
                <a:lnTo>
                  <a:pt x="173227" y="83057"/>
                </a:lnTo>
                <a:lnTo>
                  <a:pt x="189229" y="79501"/>
                </a:lnTo>
                <a:lnTo>
                  <a:pt x="196087" y="78612"/>
                </a:lnTo>
                <a:lnTo>
                  <a:pt x="258254" y="78612"/>
                </a:lnTo>
                <a:lnTo>
                  <a:pt x="257555" y="76962"/>
                </a:lnTo>
                <a:lnTo>
                  <a:pt x="222883" y="57453"/>
                </a:lnTo>
                <a:lnTo>
                  <a:pt x="209686" y="56171"/>
                </a:lnTo>
                <a:lnTo>
                  <a:pt x="202183" y="56006"/>
                </a:lnTo>
                <a:close/>
              </a:path>
              <a:path w="492125" h="216535">
                <a:moveTo>
                  <a:pt x="97657" y="204724"/>
                </a:moveTo>
                <a:lnTo>
                  <a:pt x="25653" y="204724"/>
                </a:lnTo>
                <a:lnTo>
                  <a:pt x="31369" y="208153"/>
                </a:lnTo>
                <a:lnTo>
                  <a:pt x="37210" y="210947"/>
                </a:lnTo>
                <a:lnTo>
                  <a:pt x="48895" y="215011"/>
                </a:lnTo>
                <a:lnTo>
                  <a:pt x="55879" y="216026"/>
                </a:lnTo>
                <a:lnTo>
                  <a:pt x="64134" y="216026"/>
                </a:lnTo>
                <a:lnTo>
                  <a:pt x="77184" y="214618"/>
                </a:lnTo>
                <a:lnTo>
                  <a:pt x="89090" y="210375"/>
                </a:lnTo>
                <a:lnTo>
                  <a:pt x="97657" y="204724"/>
                </a:lnTo>
                <a:close/>
              </a:path>
              <a:path w="492125" h="216535">
                <a:moveTo>
                  <a:pt x="25653" y="0"/>
                </a:moveTo>
                <a:lnTo>
                  <a:pt x="0" y="0"/>
                </a:lnTo>
                <a:lnTo>
                  <a:pt x="0" y="211836"/>
                </a:lnTo>
                <a:lnTo>
                  <a:pt x="24002" y="211836"/>
                </a:lnTo>
                <a:lnTo>
                  <a:pt x="25653" y="204724"/>
                </a:lnTo>
                <a:lnTo>
                  <a:pt x="97657" y="204724"/>
                </a:lnTo>
                <a:lnTo>
                  <a:pt x="99853" y="203275"/>
                </a:lnTo>
                <a:lnTo>
                  <a:pt x="109474" y="193294"/>
                </a:lnTo>
                <a:lnTo>
                  <a:pt x="109639" y="193040"/>
                </a:lnTo>
                <a:lnTo>
                  <a:pt x="53339" y="193040"/>
                </a:lnTo>
                <a:lnTo>
                  <a:pt x="47751" y="192405"/>
                </a:lnTo>
                <a:lnTo>
                  <a:pt x="42799" y="191007"/>
                </a:lnTo>
                <a:lnTo>
                  <a:pt x="37846" y="189737"/>
                </a:lnTo>
                <a:lnTo>
                  <a:pt x="32130" y="187451"/>
                </a:lnTo>
                <a:lnTo>
                  <a:pt x="25653" y="184276"/>
                </a:lnTo>
                <a:lnTo>
                  <a:pt x="25653" y="97155"/>
                </a:lnTo>
                <a:lnTo>
                  <a:pt x="31496" y="92201"/>
                </a:lnTo>
                <a:lnTo>
                  <a:pt x="37973" y="88011"/>
                </a:lnTo>
                <a:lnTo>
                  <a:pt x="45084" y="84836"/>
                </a:lnTo>
                <a:lnTo>
                  <a:pt x="52197" y="81534"/>
                </a:lnTo>
                <a:lnTo>
                  <a:pt x="59181" y="79882"/>
                </a:lnTo>
                <a:lnTo>
                  <a:pt x="114956" y="79882"/>
                </a:lnTo>
                <a:lnTo>
                  <a:pt x="112775" y="76073"/>
                </a:lnTo>
                <a:lnTo>
                  <a:pt x="112433" y="75692"/>
                </a:lnTo>
                <a:lnTo>
                  <a:pt x="25653" y="75692"/>
                </a:lnTo>
                <a:lnTo>
                  <a:pt x="25653" y="0"/>
                </a:lnTo>
                <a:close/>
              </a:path>
              <a:path w="492125" h="216535">
                <a:moveTo>
                  <a:pt x="114956" y="79882"/>
                </a:moveTo>
                <a:lnTo>
                  <a:pt x="66166" y="79882"/>
                </a:lnTo>
                <a:lnTo>
                  <a:pt x="74765" y="80764"/>
                </a:lnTo>
                <a:lnTo>
                  <a:pt x="82089" y="83407"/>
                </a:lnTo>
                <a:lnTo>
                  <a:pt x="100697" y="122465"/>
                </a:lnTo>
                <a:lnTo>
                  <a:pt x="101219" y="135255"/>
                </a:lnTo>
                <a:lnTo>
                  <a:pt x="100526" y="149282"/>
                </a:lnTo>
                <a:lnTo>
                  <a:pt x="83919" y="185271"/>
                </a:lnTo>
                <a:lnTo>
                  <a:pt x="59308" y="193040"/>
                </a:lnTo>
                <a:lnTo>
                  <a:pt x="109639" y="193040"/>
                </a:lnTo>
                <a:lnTo>
                  <a:pt x="117455" y="181032"/>
                </a:lnTo>
                <a:lnTo>
                  <a:pt x="123126" y="166925"/>
                </a:lnTo>
                <a:lnTo>
                  <a:pt x="126511" y="150985"/>
                </a:lnTo>
                <a:lnTo>
                  <a:pt x="127634" y="133223"/>
                </a:lnTo>
                <a:lnTo>
                  <a:pt x="126706" y="116006"/>
                </a:lnTo>
                <a:lnTo>
                  <a:pt x="123920" y="100742"/>
                </a:lnTo>
                <a:lnTo>
                  <a:pt x="119276" y="87431"/>
                </a:lnTo>
                <a:lnTo>
                  <a:pt x="114956" y="79882"/>
                </a:lnTo>
                <a:close/>
              </a:path>
              <a:path w="492125" h="216535">
                <a:moveTo>
                  <a:pt x="72262" y="55499"/>
                </a:moveTo>
                <a:lnTo>
                  <a:pt x="35750" y="67690"/>
                </a:lnTo>
                <a:lnTo>
                  <a:pt x="25653" y="75692"/>
                </a:lnTo>
                <a:lnTo>
                  <a:pt x="112433" y="75692"/>
                </a:lnTo>
                <a:lnTo>
                  <a:pt x="104677" y="67071"/>
                </a:lnTo>
                <a:lnTo>
                  <a:pt x="95234" y="60642"/>
                </a:lnTo>
                <a:lnTo>
                  <a:pt x="84433" y="56784"/>
                </a:lnTo>
                <a:lnTo>
                  <a:pt x="72262" y="55499"/>
                </a:lnTo>
                <a:close/>
              </a:path>
              <a:path w="492125" h="216535">
                <a:moveTo>
                  <a:pt x="326389" y="59690"/>
                </a:moveTo>
                <a:lnTo>
                  <a:pt x="300862" y="59690"/>
                </a:lnTo>
                <a:lnTo>
                  <a:pt x="300862" y="211836"/>
                </a:lnTo>
                <a:lnTo>
                  <a:pt x="326389" y="211836"/>
                </a:lnTo>
                <a:lnTo>
                  <a:pt x="326389" y="59690"/>
                </a:lnTo>
                <a:close/>
              </a:path>
              <a:path w="492125" h="216535">
                <a:moveTo>
                  <a:pt x="328167" y="7747"/>
                </a:moveTo>
                <a:lnTo>
                  <a:pt x="299084" y="7747"/>
                </a:lnTo>
                <a:lnTo>
                  <a:pt x="299084" y="34290"/>
                </a:lnTo>
                <a:lnTo>
                  <a:pt x="328167" y="34290"/>
                </a:lnTo>
                <a:lnTo>
                  <a:pt x="328167" y="7747"/>
                </a:lnTo>
                <a:close/>
              </a:path>
              <a:path w="492125" h="216535">
                <a:moveTo>
                  <a:pt x="391413" y="0"/>
                </a:moveTo>
                <a:lnTo>
                  <a:pt x="365759" y="0"/>
                </a:lnTo>
                <a:lnTo>
                  <a:pt x="365759" y="211836"/>
                </a:lnTo>
                <a:lnTo>
                  <a:pt x="391413" y="211836"/>
                </a:lnTo>
                <a:lnTo>
                  <a:pt x="391413" y="148209"/>
                </a:lnTo>
                <a:lnTo>
                  <a:pt x="401447" y="138430"/>
                </a:lnTo>
                <a:lnTo>
                  <a:pt x="433104" y="138430"/>
                </a:lnTo>
                <a:lnTo>
                  <a:pt x="421513" y="123951"/>
                </a:lnTo>
                <a:lnTo>
                  <a:pt x="391413" y="123951"/>
                </a:lnTo>
                <a:lnTo>
                  <a:pt x="391413" y="0"/>
                </a:lnTo>
                <a:close/>
              </a:path>
              <a:path w="492125" h="216535">
                <a:moveTo>
                  <a:pt x="433104" y="138430"/>
                </a:moveTo>
                <a:lnTo>
                  <a:pt x="401447" y="138430"/>
                </a:lnTo>
                <a:lnTo>
                  <a:pt x="458215" y="211836"/>
                </a:lnTo>
                <a:lnTo>
                  <a:pt x="491871" y="211836"/>
                </a:lnTo>
                <a:lnTo>
                  <a:pt x="433104" y="138430"/>
                </a:lnTo>
                <a:close/>
              </a:path>
              <a:path w="492125" h="216535">
                <a:moveTo>
                  <a:pt x="483488" y="59690"/>
                </a:moveTo>
                <a:lnTo>
                  <a:pt x="451611" y="59690"/>
                </a:lnTo>
                <a:lnTo>
                  <a:pt x="391413" y="123951"/>
                </a:lnTo>
                <a:lnTo>
                  <a:pt x="421513" y="123951"/>
                </a:lnTo>
                <a:lnTo>
                  <a:pt x="421004" y="123317"/>
                </a:lnTo>
                <a:lnTo>
                  <a:pt x="483488" y="59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94168" y="4626483"/>
            <a:ext cx="69215" cy="60325"/>
          </a:xfrm>
          <a:custGeom>
            <a:avLst/>
            <a:gdLst/>
            <a:ahLst/>
            <a:cxnLst/>
            <a:rect l="l" t="t" r="r" b="b"/>
            <a:pathLst>
              <a:path w="69215" h="60325">
                <a:moveTo>
                  <a:pt x="69087" y="0"/>
                </a:moveTo>
                <a:lnTo>
                  <a:pt x="63118" y="508"/>
                </a:lnTo>
                <a:lnTo>
                  <a:pt x="55372" y="1270"/>
                </a:lnTo>
                <a:lnTo>
                  <a:pt x="46100" y="2159"/>
                </a:lnTo>
                <a:lnTo>
                  <a:pt x="36702" y="3175"/>
                </a:lnTo>
                <a:lnTo>
                  <a:pt x="29209" y="4445"/>
                </a:lnTo>
                <a:lnTo>
                  <a:pt x="23495" y="6223"/>
                </a:lnTo>
                <a:lnTo>
                  <a:pt x="16763" y="8255"/>
                </a:lnTo>
                <a:lnTo>
                  <a:pt x="11049" y="11557"/>
                </a:lnTo>
                <a:lnTo>
                  <a:pt x="6603" y="15875"/>
                </a:lnTo>
                <a:lnTo>
                  <a:pt x="2158" y="20193"/>
                </a:lnTo>
                <a:lnTo>
                  <a:pt x="0" y="26162"/>
                </a:lnTo>
                <a:lnTo>
                  <a:pt x="0" y="33909"/>
                </a:lnTo>
                <a:lnTo>
                  <a:pt x="0" y="42545"/>
                </a:lnTo>
                <a:lnTo>
                  <a:pt x="2412" y="49149"/>
                </a:lnTo>
                <a:lnTo>
                  <a:pt x="7365" y="53594"/>
                </a:lnTo>
                <a:lnTo>
                  <a:pt x="12191" y="58039"/>
                </a:lnTo>
                <a:lnTo>
                  <a:pt x="19430" y="60325"/>
                </a:lnTo>
                <a:lnTo>
                  <a:pt x="28828" y="60325"/>
                </a:lnTo>
                <a:lnTo>
                  <a:pt x="36956" y="60325"/>
                </a:lnTo>
                <a:lnTo>
                  <a:pt x="44196" y="58547"/>
                </a:lnTo>
                <a:lnTo>
                  <a:pt x="50800" y="54991"/>
                </a:lnTo>
                <a:lnTo>
                  <a:pt x="57276" y="51562"/>
                </a:lnTo>
                <a:lnTo>
                  <a:pt x="63373" y="47244"/>
                </a:lnTo>
                <a:lnTo>
                  <a:pt x="69087" y="42164"/>
                </a:lnTo>
                <a:lnTo>
                  <a:pt x="69087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50022" y="4574159"/>
            <a:ext cx="75565" cy="113664"/>
          </a:xfrm>
          <a:custGeom>
            <a:avLst/>
            <a:gdLst/>
            <a:ahLst/>
            <a:cxnLst/>
            <a:rect l="l" t="t" r="r" b="b"/>
            <a:pathLst>
              <a:path w="75565" h="113664">
                <a:moveTo>
                  <a:pt x="40512" y="0"/>
                </a:moveTo>
                <a:lnTo>
                  <a:pt x="33527" y="0"/>
                </a:lnTo>
                <a:lnTo>
                  <a:pt x="26543" y="1651"/>
                </a:lnTo>
                <a:lnTo>
                  <a:pt x="19430" y="4953"/>
                </a:lnTo>
                <a:lnTo>
                  <a:pt x="12319" y="8128"/>
                </a:lnTo>
                <a:lnTo>
                  <a:pt x="5842" y="12319"/>
                </a:lnTo>
                <a:lnTo>
                  <a:pt x="0" y="17272"/>
                </a:lnTo>
                <a:lnTo>
                  <a:pt x="0" y="104394"/>
                </a:lnTo>
                <a:lnTo>
                  <a:pt x="6476" y="107569"/>
                </a:lnTo>
                <a:lnTo>
                  <a:pt x="12192" y="109855"/>
                </a:lnTo>
                <a:lnTo>
                  <a:pt x="17145" y="111125"/>
                </a:lnTo>
                <a:lnTo>
                  <a:pt x="22098" y="112522"/>
                </a:lnTo>
                <a:lnTo>
                  <a:pt x="27685" y="113157"/>
                </a:lnTo>
                <a:lnTo>
                  <a:pt x="33654" y="113157"/>
                </a:lnTo>
                <a:lnTo>
                  <a:pt x="69296" y="91358"/>
                </a:lnTo>
                <a:lnTo>
                  <a:pt x="75565" y="55372"/>
                </a:lnTo>
                <a:lnTo>
                  <a:pt x="75043" y="42582"/>
                </a:lnTo>
                <a:lnTo>
                  <a:pt x="56435" y="3524"/>
                </a:lnTo>
                <a:lnTo>
                  <a:pt x="49111" y="881"/>
                </a:lnTo>
                <a:lnTo>
                  <a:pt x="4051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25231" y="4553965"/>
            <a:ext cx="26034" cy="152400"/>
          </a:xfrm>
          <a:custGeom>
            <a:avLst/>
            <a:gdLst/>
            <a:ahLst/>
            <a:cxnLst/>
            <a:rect l="l" t="t" r="r" b="b"/>
            <a:pathLst>
              <a:path w="26034" h="152400">
                <a:moveTo>
                  <a:pt x="0" y="0"/>
                </a:moveTo>
                <a:lnTo>
                  <a:pt x="25526" y="0"/>
                </a:lnTo>
                <a:lnTo>
                  <a:pt x="25526" y="152145"/>
                </a:lnTo>
                <a:lnTo>
                  <a:pt x="0" y="15214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67752" y="4550283"/>
            <a:ext cx="121285" cy="160020"/>
          </a:xfrm>
          <a:custGeom>
            <a:avLst/>
            <a:gdLst/>
            <a:ahLst/>
            <a:cxnLst/>
            <a:rect l="l" t="t" r="r" b="b"/>
            <a:pathLst>
              <a:path w="121284" h="160020">
                <a:moveTo>
                  <a:pt x="58800" y="0"/>
                </a:moveTo>
                <a:lnTo>
                  <a:pt x="98805" y="7112"/>
                </a:lnTo>
                <a:lnTo>
                  <a:pt x="121030" y="42291"/>
                </a:lnTo>
                <a:lnTo>
                  <a:pt x="121030" y="51816"/>
                </a:lnTo>
                <a:lnTo>
                  <a:pt x="121030" y="155829"/>
                </a:lnTo>
                <a:lnTo>
                  <a:pt x="95503" y="155829"/>
                </a:lnTo>
                <a:lnTo>
                  <a:pt x="95503" y="139573"/>
                </a:lnTo>
                <a:lnTo>
                  <a:pt x="93472" y="141224"/>
                </a:lnTo>
                <a:lnTo>
                  <a:pt x="90677" y="143383"/>
                </a:lnTo>
                <a:lnTo>
                  <a:pt x="87122" y="146050"/>
                </a:lnTo>
                <a:lnTo>
                  <a:pt x="83693" y="148844"/>
                </a:lnTo>
                <a:lnTo>
                  <a:pt x="80264" y="151003"/>
                </a:lnTo>
                <a:lnTo>
                  <a:pt x="77089" y="152654"/>
                </a:lnTo>
                <a:lnTo>
                  <a:pt x="72517" y="155067"/>
                </a:lnTo>
                <a:lnTo>
                  <a:pt x="68072" y="156845"/>
                </a:lnTo>
                <a:lnTo>
                  <a:pt x="63880" y="158115"/>
                </a:lnTo>
                <a:lnTo>
                  <a:pt x="59690" y="159385"/>
                </a:lnTo>
                <a:lnTo>
                  <a:pt x="53721" y="160020"/>
                </a:lnTo>
                <a:lnTo>
                  <a:pt x="46100" y="160020"/>
                </a:lnTo>
                <a:lnTo>
                  <a:pt x="39877" y="160020"/>
                </a:lnTo>
                <a:lnTo>
                  <a:pt x="33908" y="158877"/>
                </a:lnTo>
                <a:lnTo>
                  <a:pt x="28321" y="156464"/>
                </a:lnTo>
                <a:lnTo>
                  <a:pt x="22605" y="154178"/>
                </a:lnTo>
                <a:lnTo>
                  <a:pt x="3682" y="131064"/>
                </a:lnTo>
                <a:lnTo>
                  <a:pt x="1143" y="124968"/>
                </a:lnTo>
                <a:lnTo>
                  <a:pt x="0" y="118491"/>
                </a:lnTo>
                <a:lnTo>
                  <a:pt x="0" y="111760"/>
                </a:lnTo>
                <a:lnTo>
                  <a:pt x="15240" y="74866"/>
                </a:lnTo>
                <a:lnTo>
                  <a:pt x="57912" y="59055"/>
                </a:lnTo>
                <a:lnTo>
                  <a:pt x="95503" y="55753"/>
                </a:lnTo>
                <a:lnTo>
                  <a:pt x="95503" y="50800"/>
                </a:lnTo>
                <a:lnTo>
                  <a:pt x="95503" y="44831"/>
                </a:lnTo>
                <a:lnTo>
                  <a:pt x="94615" y="40005"/>
                </a:lnTo>
                <a:lnTo>
                  <a:pt x="92837" y="36322"/>
                </a:lnTo>
                <a:lnTo>
                  <a:pt x="91058" y="32639"/>
                </a:lnTo>
                <a:lnTo>
                  <a:pt x="88519" y="29845"/>
                </a:lnTo>
                <a:lnTo>
                  <a:pt x="85217" y="27813"/>
                </a:lnTo>
                <a:lnTo>
                  <a:pt x="81915" y="25781"/>
                </a:lnTo>
                <a:lnTo>
                  <a:pt x="77977" y="24384"/>
                </a:lnTo>
                <a:lnTo>
                  <a:pt x="73278" y="23622"/>
                </a:lnTo>
                <a:lnTo>
                  <a:pt x="68452" y="22987"/>
                </a:lnTo>
                <a:lnTo>
                  <a:pt x="63626" y="22606"/>
                </a:lnTo>
                <a:lnTo>
                  <a:pt x="58674" y="22606"/>
                </a:lnTo>
                <a:lnTo>
                  <a:pt x="52704" y="22606"/>
                </a:lnTo>
                <a:lnTo>
                  <a:pt x="45847" y="23495"/>
                </a:lnTo>
                <a:lnTo>
                  <a:pt x="37846" y="25273"/>
                </a:lnTo>
                <a:lnTo>
                  <a:pt x="29845" y="27051"/>
                </a:lnTo>
                <a:lnTo>
                  <a:pt x="21844" y="29591"/>
                </a:lnTo>
                <a:lnTo>
                  <a:pt x="13843" y="33020"/>
                </a:lnTo>
                <a:lnTo>
                  <a:pt x="12319" y="33020"/>
                </a:lnTo>
                <a:lnTo>
                  <a:pt x="12319" y="6985"/>
                </a:lnTo>
                <a:lnTo>
                  <a:pt x="17018" y="5588"/>
                </a:lnTo>
                <a:lnTo>
                  <a:pt x="52302" y="164"/>
                </a:lnTo>
                <a:lnTo>
                  <a:pt x="5880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23454" y="4502022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70">
                <a:moveTo>
                  <a:pt x="0" y="0"/>
                </a:moveTo>
                <a:lnTo>
                  <a:pt x="29082" y="0"/>
                </a:lnTo>
                <a:lnTo>
                  <a:pt x="29082" y="26543"/>
                </a:lnTo>
                <a:lnTo>
                  <a:pt x="0" y="2654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85556" y="4489703"/>
            <a:ext cx="135255" cy="22098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24368" y="4494276"/>
            <a:ext cx="127635" cy="216535"/>
          </a:xfrm>
          <a:custGeom>
            <a:avLst/>
            <a:gdLst/>
            <a:ahLst/>
            <a:cxnLst/>
            <a:rect l="l" t="t" r="r" b="b"/>
            <a:pathLst>
              <a:path w="127634" h="216535">
                <a:moveTo>
                  <a:pt x="0" y="0"/>
                </a:moveTo>
                <a:lnTo>
                  <a:pt x="25653" y="0"/>
                </a:lnTo>
                <a:lnTo>
                  <a:pt x="25653" y="75692"/>
                </a:lnTo>
                <a:lnTo>
                  <a:pt x="30606" y="71500"/>
                </a:lnTo>
                <a:lnTo>
                  <a:pt x="72262" y="55499"/>
                </a:lnTo>
                <a:lnTo>
                  <a:pt x="84433" y="56784"/>
                </a:lnTo>
                <a:lnTo>
                  <a:pt x="119276" y="87431"/>
                </a:lnTo>
                <a:lnTo>
                  <a:pt x="127634" y="133223"/>
                </a:lnTo>
                <a:lnTo>
                  <a:pt x="126511" y="150985"/>
                </a:lnTo>
                <a:lnTo>
                  <a:pt x="109474" y="193294"/>
                </a:lnTo>
                <a:lnTo>
                  <a:pt x="77184" y="214618"/>
                </a:lnTo>
                <a:lnTo>
                  <a:pt x="64134" y="216026"/>
                </a:lnTo>
                <a:lnTo>
                  <a:pt x="55879" y="216026"/>
                </a:lnTo>
                <a:lnTo>
                  <a:pt x="48895" y="215011"/>
                </a:lnTo>
                <a:lnTo>
                  <a:pt x="43052" y="212979"/>
                </a:lnTo>
                <a:lnTo>
                  <a:pt x="37210" y="210947"/>
                </a:lnTo>
                <a:lnTo>
                  <a:pt x="31369" y="208153"/>
                </a:lnTo>
                <a:lnTo>
                  <a:pt x="25653" y="204724"/>
                </a:lnTo>
                <a:lnTo>
                  <a:pt x="24002" y="211836"/>
                </a:lnTo>
                <a:lnTo>
                  <a:pt x="0" y="2118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128381" y="4494276"/>
            <a:ext cx="688340" cy="216535"/>
          </a:xfrm>
          <a:custGeom>
            <a:avLst/>
            <a:gdLst/>
            <a:ahLst/>
            <a:cxnLst/>
            <a:rect l="l" t="t" r="r" b="b"/>
            <a:pathLst>
              <a:path w="688340" h="216535">
                <a:moveTo>
                  <a:pt x="429387" y="59690"/>
                </a:moveTo>
                <a:lnTo>
                  <a:pt x="403860" y="59690"/>
                </a:lnTo>
                <a:lnTo>
                  <a:pt x="403938" y="161162"/>
                </a:lnTo>
                <a:lnTo>
                  <a:pt x="421894" y="207137"/>
                </a:lnTo>
                <a:lnTo>
                  <a:pt x="445008" y="216026"/>
                </a:lnTo>
                <a:lnTo>
                  <a:pt x="460375" y="216026"/>
                </a:lnTo>
                <a:lnTo>
                  <a:pt x="497840" y="194944"/>
                </a:lnTo>
                <a:lnTo>
                  <a:pt x="523367" y="194944"/>
                </a:lnTo>
                <a:lnTo>
                  <a:pt x="523367" y="191643"/>
                </a:lnTo>
                <a:lnTo>
                  <a:pt x="451612" y="191643"/>
                </a:lnTo>
                <a:lnTo>
                  <a:pt x="446404" y="190754"/>
                </a:lnTo>
                <a:lnTo>
                  <a:pt x="429387" y="154431"/>
                </a:lnTo>
                <a:lnTo>
                  <a:pt x="429387" y="59690"/>
                </a:lnTo>
                <a:close/>
              </a:path>
              <a:path w="688340" h="216535">
                <a:moveTo>
                  <a:pt x="523367" y="194944"/>
                </a:moveTo>
                <a:lnTo>
                  <a:pt x="497840" y="194944"/>
                </a:lnTo>
                <a:lnTo>
                  <a:pt x="497840" y="211836"/>
                </a:lnTo>
                <a:lnTo>
                  <a:pt x="523367" y="211836"/>
                </a:lnTo>
                <a:lnTo>
                  <a:pt x="523367" y="194944"/>
                </a:lnTo>
                <a:close/>
              </a:path>
              <a:path w="688340" h="216535">
                <a:moveTo>
                  <a:pt x="523367" y="59690"/>
                </a:moveTo>
                <a:lnTo>
                  <a:pt x="497840" y="59690"/>
                </a:lnTo>
                <a:lnTo>
                  <a:pt x="497840" y="173355"/>
                </a:lnTo>
                <a:lnTo>
                  <a:pt x="491871" y="178435"/>
                </a:lnTo>
                <a:lnTo>
                  <a:pt x="485394" y="182880"/>
                </a:lnTo>
                <a:lnTo>
                  <a:pt x="478282" y="186309"/>
                </a:lnTo>
                <a:lnTo>
                  <a:pt x="471297" y="189865"/>
                </a:lnTo>
                <a:lnTo>
                  <a:pt x="464566" y="191643"/>
                </a:lnTo>
                <a:lnTo>
                  <a:pt x="523367" y="191643"/>
                </a:lnTo>
                <a:lnTo>
                  <a:pt x="523367" y="59690"/>
                </a:lnTo>
                <a:close/>
              </a:path>
              <a:path w="688340" h="216535">
                <a:moveTo>
                  <a:pt x="25526" y="59690"/>
                </a:moveTo>
                <a:lnTo>
                  <a:pt x="0" y="59690"/>
                </a:lnTo>
                <a:lnTo>
                  <a:pt x="78" y="161162"/>
                </a:lnTo>
                <a:lnTo>
                  <a:pt x="18034" y="207137"/>
                </a:lnTo>
                <a:lnTo>
                  <a:pt x="41148" y="216026"/>
                </a:lnTo>
                <a:lnTo>
                  <a:pt x="56515" y="216026"/>
                </a:lnTo>
                <a:lnTo>
                  <a:pt x="93979" y="194944"/>
                </a:lnTo>
                <a:lnTo>
                  <a:pt x="119507" y="194944"/>
                </a:lnTo>
                <a:lnTo>
                  <a:pt x="119507" y="191643"/>
                </a:lnTo>
                <a:lnTo>
                  <a:pt x="47751" y="191643"/>
                </a:lnTo>
                <a:lnTo>
                  <a:pt x="42545" y="190754"/>
                </a:lnTo>
                <a:lnTo>
                  <a:pt x="25526" y="154431"/>
                </a:lnTo>
                <a:lnTo>
                  <a:pt x="25526" y="59690"/>
                </a:lnTo>
                <a:close/>
              </a:path>
              <a:path w="688340" h="216535">
                <a:moveTo>
                  <a:pt x="119507" y="194944"/>
                </a:moveTo>
                <a:lnTo>
                  <a:pt x="93979" y="194944"/>
                </a:lnTo>
                <a:lnTo>
                  <a:pt x="93979" y="211836"/>
                </a:lnTo>
                <a:lnTo>
                  <a:pt x="119507" y="211836"/>
                </a:lnTo>
                <a:lnTo>
                  <a:pt x="119507" y="194944"/>
                </a:lnTo>
                <a:close/>
              </a:path>
              <a:path w="688340" h="216535">
                <a:moveTo>
                  <a:pt x="119507" y="59690"/>
                </a:moveTo>
                <a:lnTo>
                  <a:pt x="93979" y="59690"/>
                </a:lnTo>
                <a:lnTo>
                  <a:pt x="93979" y="173355"/>
                </a:lnTo>
                <a:lnTo>
                  <a:pt x="88011" y="178435"/>
                </a:lnTo>
                <a:lnTo>
                  <a:pt x="81534" y="182880"/>
                </a:lnTo>
                <a:lnTo>
                  <a:pt x="74422" y="186309"/>
                </a:lnTo>
                <a:lnTo>
                  <a:pt x="67437" y="189865"/>
                </a:lnTo>
                <a:lnTo>
                  <a:pt x="60705" y="191643"/>
                </a:lnTo>
                <a:lnTo>
                  <a:pt x="119507" y="191643"/>
                </a:lnTo>
                <a:lnTo>
                  <a:pt x="119507" y="59690"/>
                </a:lnTo>
                <a:close/>
              </a:path>
              <a:path w="688340" h="216535">
                <a:moveTo>
                  <a:pt x="182118" y="59690"/>
                </a:moveTo>
                <a:lnTo>
                  <a:pt x="156464" y="59690"/>
                </a:lnTo>
                <a:lnTo>
                  <a:pt x="156464" y="211836"/>
                </a:lnTo>
                <a:lnTo>
                  <a:pt x="182118" y="211836"/>
                </a:lnTo>
                <a:lnTo>
                  <a:pt x="182118" y="98298"/>
                </a:lnTo>
                <a:lnTo>
                  <a:pt x="188595" y="92837"/>
                </a:lnTo>
                <a:lnTo>
                  <a:pt x="195261" y="88360"/>
                </a:lnTo>
                <a:lnTo>
                  <a:pt x="208661" y="81534"/>
                </a:lnTo>
                <a:lnTo>
                  <a:pt x="215265" y="79882"/>
                </a:lnTo>
                <a:lnTo>
                  <a:pt x="269537" y="79882"/>
                </a:lnTo>
                <a:lnTo>
                  <a:pt x="268972" y="78474"/>
                </a:lnTo>
                <a:lnTo>
                  <a:pt x="267691" y="76581"/>
                </a:lnTo>
                <a:lnTo>
                  <a:pt x="182118" y="76581"/>
                </a:lnTo>
                <a:lnTo>
                  <a:pt x="182118" y="59690"/>
                </a:lnTo>
                <a:close/>
              </a:path>
              <a:path w="688340" h="216535">
                <a:moveTo>
                  <a:pt x="269537" y="79882"/>
                </a:moveTo>
                <a:lnTo>
                  <a:pt x="228092" y="79882"/>
                </a:lnTo>
                <a:lnTo>
                  <a:pt x="233172" y="80772"/>
                </a:lnTo>
                <a:lnTo>
                  <a:pt x="240538" y="84581"/>
                </a:lnTo>
                <a:lnTo>
                  <a:pt x="249427" y="105663"/>
                </a:lnTo>
                <a:lnTo>
                  <a:pt x="250190" y="111760"/>
                </a:lnTo>
                <a:lnTo>
                  <a:pt x="250444" y="118237"/>
                </a:lnTo>
                <a:lnTo>
                  <a:pt x="250444" y="211836"/>
                </a:lnTo>
                <a:lnTo>
                  <a:pt x="276098" y="211836"/>
                </a:lnTo>
                <a:lnTo>
                  <a:pt x="276014" y="111760"/>
                </a:lnTo>
                <a:lnTo>
                  <a:pt x="275310" y="99913"/>
                </a:lnTo>
                <a:lnTo>
                  <a:pt x="272938" y="88360"/>
                </a:lnTo>
                <a:lnTo>
                  <a:pt x="269537" y="79882"/>
                </a:lnTo>
                <a:close/>
              </a:path>
              <a:path w="688340" h="216535">
                <a:moveTo>
                  <a:pt x="228219" y="55499"/>
                </a:moveTo>
                <a:lnTo>
                  <a:pt x="219964" y="55499"/>
                </a:lnTo>
                <a:lnTo>
                  <a:pt x="212217" y="57276"/>
                </a:lnTo>
                <a:lnTo>
                  <a:pt x="182118" y="76581"/>
                </a:lnTo>
                <a:lnTo>
                  <a:pt x="267691" y="76581"/>
                </a:lnTo>
                <a:lnTo>
                  <a:pt x="228219" y="55499"/>
                </a:lnTo>
                <a:close/>
              </a:path>
              <a:path w="688340" h="216535">
                <a:moveTo>
                  <a:pt x="339217" y="81025"/>
                </a:moveTo>
                <a:lnTo>
                  <a:pt x="313563" y="81025"/>
                </a:lnTo>
                <a:lnTo>
                  <a:pt x="313672" y="167005"/>
                </a:lnTo>
                <a:lnTo>
                  <a:pt x="331724" y="208133"/>
                </a:lnTo>
                <a:lnTo>
                  <a:pt x="358013" y="214884"/>
                </a:lnTo>
                <a:lnTo>
                  <a:pt x="362203" y="214884"/>
                </a:lnTo>
                <a:lnTo>
                  <a:pt x="366775" y="214503"/>
                </a:lnTo>
                <a:lnTo>
                  <a:pt x="371728" y="213613"/>
                </a:lnTo>
                <a:lnTo>
                  <a:pt x="376554" y="212851"/>
                </a:lnTo>
                <a:lnTo>
                  <a:pt x="381508" y="211836"/>
                </a:lnTo>
                <a:lnTo>
                  <a:pt x="386334" y="210438"/>
                </a:lnTo>
                <a:lnTo>
                  <a:pt x="386334" y="192405"/>
                </a:lnTo>
                <a:lnTo>
                  <a:pt x="358394" y="192405"/>
                </a:lnTo>
                <a:lnTo>
                  <a:pt x="353695" y="191516"/>
                </a:lnTo>
                <a:lnTo>
                  <a:pt x="350266" y="189992"/>
                </a:lnTo>
                <a:lnTo>
                  <a:pt x="346710" y="188341"/>
                </a:lnTo>
                <a:lnTo>
                  <a:pt x="344297" y="186055"/>
                </a:lnTo>
                <a:lnTo>
                  <a:pt x="342773" y="182880"/>
                </a:lnTo>
                <a:lnTo>
                  <a:pt x="340868" y="179197"/>
                </a:lnTo>
                <a:lnTo>
                  <a:pt x="339851" y="175260"/>
                </a:lnTo>
                <a:lnTo>
                  <a:pt x="339344" y="167005"/>
                </a:lnTo>
                <a:lnTo>
                  <a:pt x="339217" y="81025"/>
                </a:lnTo>
                <a:close/>
              </a:path>
              <a:path w="688340" h="216535">
                <a:moveTo>
                  <a:pt x="386334" y="187451"/>
                </a:moveTo>
                <a:lnTo>
                  <a:pt x="384810" y="187451"/>
                </a:lnTo>
                <a:lnTo>
                  <a:pt x="383032" y="188213"/>
                </a:lnTo>
                <a:lnTo>
                  <a:pt x="380238" y="189356"/>
                </a:lnTo>
                <a:lnTo>
                  <a:pt x="376427" y="190500"/>
                </a:lnTo>
                <a:lnTo>
                  <a:pt x="372491" y="191769"/>
                </a:lnTo>
                <a:lnTo>
                  <a:pt x="368426" y="192405"/>
                </a:lnTo>
                <a:lnTo>
                  <a:pt x="386334" y="192405"/>
                </a:lnTo>
                <a:lnTo>
                  <a:pt x="386334" y="187451"/>
                </a:lnTo>
                <a:close/>
              </a:path>
              <a:path w="688340" h="216535">
                <a:moveTo>
                  <a:pt x="386334" y="59690"/>
                </a:moveTo>
                <a:lnTo>
                  <a:pt x="296291" y="59690"/>
                </a:lnTo>
                <a:lnTo>
                  <a:pt x="296291" y="81025"/>
                </a:lnTo>
                <a:lnTo>
                  <a:pt x="386334" y="81025"/>
                </a:lnTo>
                <a:lnTo>
                  <a:pt x="386334" y="59690"/>
                </a:lnTo>
                <a:close/>
              </a:path>
              <a:path w="688340" h="216535">
                <a:moveTo>
                  <a:pt x="339217" y="16001"/>
                </a:moveTo>
                <a:lnTo>
                  <a:pt x="313563" y="16001"/>
                </a:lnTo>
                <a:lnTo>
                  <a:pt x="313563" y="59690"/>
                </a:lnTo>
                <a:lnTo>
                  <a:pt x="339217" y="59690"/>
                </a:lnTo>
                <a:lnTo>
                  <a:pt x="339217" y="16001"/>
                </a:lnTo>
                <a:close/>
              </a:path>
              <a:path w="688340" h="216535">
                <a:moveTo>
                  <a:pt x="587501" y="0"/>
                </a:moveTo>
                <a:lnTo>
                  <a:pt x="561848" y="0"/>
                </a:lnTo>
                <a:lnTo>
                  <a:pt x="561848" y="211836"/>
                </a:lnTo>
                <a:lnTo>
                  <a:pt x="587501" y="211836"/>
                </a:lnTo>
                <a:lnTo>
                  <a:pt x="587501" y="148209"/>
                </a:lnTo>
                <a:lnTo>
                  <a:pt x="597535" y="138430"/>
                </a:lnTo>
                <a:lnTo>
                  <a:pt x="629192" y="138430"/>
                </a:lnTo>
                <a:lnTo>
                  <a:pt x="617601" y="123951"/>
                </a:lnTo>
                <a:lnTo>
                  <a:pt x="587501" y="123951"/>
                </a:lnTo>
                <a:lnTo>
                  <a:pt x="587501" y="0"/>
                </a:lnTo>
                <a:close/>
              </a:path>
              <a:path w="688340" h="216535">
                <a:moveTo>
                  <a:pt x="629192" y="138430"/>
                </a:moveTo>
                <a:lnTo>
                  <a:pt x="597535" y="138430"/>
                </a:lnTo>
                <a:lnTo>
                  <a:pt x="654303" y="211836"/>
                </a:lnTo>
                <a:lnTo>
                  <a:pt x="687959" y="211836"/>
                </a:lnTo>
                <a:lnTo>
                  <a:pt x="629192" y="138430"/>
                </a:lnTo>
                <a:close/>
              </a:path>
              <a:path w="688340" h="216535">
                <a:moveTo>
                  <a:pt x="679576" y="59690"/>
                </a:moveTo>
                <a:lnTo>
                  <a:pt x="647700" y="59690"/>
                </a:lnTo>
                <a:lnTo>
                  <a:pt x="587501" y="123951"/>
                </a:lnTo>
                <a:lnTo>
                  <a:pt x="617601" y="123951"/>
                </a:lnTo>
                <a:lnTo>
                  <a:pt x="617093" y="123317"/>
                </a:lnTo>
                <a:lnTo>
                  <a:pt x="679576" y="59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32241" y="4553965"/>
            <a:ext cx="120014" cy="156845"/>
          </a:xfrm>
          <a:custGeom>
            <a:avLst/>
            <a:gdLst/>
            <a:ahLst/>
            <a:cxnLst/>
            <a:rect l="l" t="t" r="r" b="b"/>
            <a:pathLst>
              <a:path w="120015" h="156845">
                <a:moveTo>
                  <a:pt x="0" y="0"/>
                </a:moveTo>
                <a:lnTo>
                  <a:pt x="25526" y="0"/>
                </a:lnTo>
                <a:lnTo>
                  <a:pt x="25526" y="86613"/>
                </a:lnTo>
                <a:lnTo>
                  <a:pt x="25526" y="94741"/>
                </a:lnTo>
                <a:lnTo>
                  <a:pt x="38988" y="129285"/>
                </a:lnTo>
                <a:lnTo>
                  <a:pt x="42544" y="131063"/>
                </a:lnTo>
                <a:lnTo>
                  <a:pt x="47751" y="131952"/>
                </a:lnTo>
                <a:lnTo>
                  <a:pt x="54482" y="131952"/>
                </a:lnTo>
                <a:lnTo>
                  <a:pt x="60705" y="131952"/>
                </a:lnTo>
                <a:lnTo>
                  <a:pt x="67436" y="130174"/>
                </a:lnTo>
                <a:lnTo>
                  <a:pt x="74422" y="126618"/>
                </a:lnTo>
                <a:lnTo>
                  <a:pt x="81533" y="123189"/>
                </a:lnTo>
                <a:lnTo>
                  <a:pt x="88010" y="118744"/>
                </a:lnTo>
                <a:lnTo>
                  <a:pt x="93979" y="113664"/>
                </a:lnTo>
                <a:lnTo>
                  <a:pt x="93979" y="0"/>
                </a:lnTo>
                <a:lnTo>
                  <a:pt x="119506" y="0"/>
                </a:lnTo>
                <a:lnTo>
                  <a:pt x="119506" y="152145"/>
                </a:lnTo>
                <a:lnTo>
                  <a:pt x="93979" y="152145"/>
                </a:lnTo>
                <a:lnTo>
                  <a:pt x="93979" y="135254"/>
                </a:lnTo>
                <a:lnTo>
                  <a:pt x="88074" y="140108"/>
                </a:lnTo>
                <a:lnTo>
                  <a:pt x="56514" y="156336"/>
                </a:lnTo>
                <a:lnTo>
                  <a:pt x="47751" y="156336"/>
                </a:lnTo>
                <a:lnTo>
                  <a:pt x="41148" y="156336"/>
                </a:lnTo>
                <a:lnTo>
                  <a:pt x="5968" y="132079"/>
                </a:lnTo>
                <a:lnTo>
                  <a:pt x="0" y="9880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23808" y="4549394"/>
            <a:ext cx="128651" cy="16548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07715" y="4489703"/>
            <a:ext cx="1768348" cy="52692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84844" y="4549775"/>
            <a:ext cx="120014" cy="156845"/>
          </a:xfrm>
          <a:custGeom>
            <a:avLst/>
            <a:gdLst/>
            <a:ahLst/>
            <a:cxnLst/>
            <a:rect l="l" t="t" r="r" b="b"/>
            <a:pathLst>
              <a:path w="120015" h="156845">
                <a:moveTo>
                  <a:pt x="71754" y="0"/>
                </a:moveTo>
                <a:lnTo>
                  <a:pt x="106933" y="14731"/>
                </a:lnTo>
                <a:lnTo>
                  <a:pt x="119633" y="57657"/>
                </a:lnTo>
                <a:lnTo>
                  <a:pt x="119633" y="156337"/>
                </a:lnTo>
                <a:lnTo>
                  <a:pt x="93979" y="156337"/>
                </a:lnTo>
                <a:lnTo>
                  <a:pt x="93979" y="69723"/>
                </a:lnTo>
                <a:lnTo>
                  <a:pt x="93979" y="62737"/>
                </a:lnTo>
                <a:lnTo>
                  <a:pt x="93725" y="56261"/>
                </a:lnTo>
                <a:lnTo>
                  <a:pt x="92963" y="50164"/>
                </a:lnTo>
                <a:lnTo>
                  <a:pt x="92328" y="44195"/>
                </a:lnTo>
                <a:lnTo>
                  <a:pt x="80390" y="27177"/>
                </a:lnTo>
                <a:lnTo>
                  <a:pt x="76707" y="25273"/>
                </a:lnTo>
                <a:lnTo>
                  <a:pt x="71627" y="24383"/>
                </a:lnTo>
                <a:lnTo>
                  <a:pt x="65150" y="24383"/>
                </a:lnTo>
                <a:lnTo>
                  <a:pt x="58800" y="24383"/>
                </a:lnTo>
                <a:lnTo>
                  <a:pt x="25653" y="42799"/>
                </a:lnTo>
                <a:lnTo>
                  <a:pt x="25653" y="156337"/>
                </a:lnTo>
                <a:lnTo>
                  <a:pt x="0" y="156337"/>
                </a:lnTo>
                <a:lnTo>
                  <a:pt x="0" y="4191"/>
                </a:lnTo>
                <a:lnTo>
                  <a:pt x="25653" y="4191"/>
                </a:lnTo>
                <a:lnTo>
                  <a:pt x="25653" y="21081"/>
                </a:lnTo>
                <a:lnTo>
                  <a:pt x="31347" y="16319"/>
                </a:lnTo>
                <a:lnTo>
                  <a:pt x="63500" y="0"/>
                </a:lnTo>
                <a:lnTo>
                  <a:pt x="71754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424671" y="4510278"/>
            <a:ext cx="90170" cy="199390"/>
          </a:xfrm>
          <a:custGeom>
            <a:avLst/>
            <a:gdLst/>
            <a:ahLst/>
            <a:cxnLst/>
            <a:rect l="l" t="t" r="r" b="b"/>
            <a:pathLst>
              <a:path w="90170" h="199389">
                <a:moveTo>
                  <a:pt x="17272" y="0"/>
                </a:moveTo>
                <a:lnTo>
                  <a:pt x="42925" y="0"/>
                </a:lnTo>
                <a:lnTo>
                  <a:pt x="42925" y="43688"/>
                </a:lnTo>
                <a:lnTo>
                  <a:pt x="90043" y="43688"/>
                </a:lnTo>
                <a:lnTo>
                  <a:pt x="90043" y="65024"/>
                </a:lnTo>
                <a:lnTo>
                  <a:pt x="42925" y="65024"/>
                </a:lnTo>
                <a:lnTo>
                  <a:pt x="42925" y="137287"/>
                </a:lnTo>
                <a:lnTo>
                  <a:pt x="42925" y="145034"/>
                </a:lnTo>
                <a:lnTo>
                  <a:pt x="43052" y="151003"/>
                </a:lnTo>
                <a:lnTo>
                  <a:pt x="43306" y="155067"/>
                </a:lnTo>
                <a:lnTo>
                  <a:pt x="43560" y="159258"/>
                </a:lnTo>
                <a:lnTo>
                  <a:pt x="44576" y="163195"/>
                </a:lnTo>
                <a:lnTo>
                  <a:pt x="46481" y="166878"/>
                </a:lnTo>
                <a:lnTo>
                  <a:pt x="48005" y="170053"/>
                </a:lnTo>
                <a:lnTo>
                  <a:pt x="50419" y="172339"/>
                </a:lnTo>
                <a:lnTo>
                  <a:pt x="53975" y="173990"/>
                </a:lnTo>
                <a:lnTo>
                  <a:pt x="57403" y="175514"/>
                </a:lnTo>
                <a:lnTo>
                  <a:pt x="62102" y="176403"/>
                </a:lnTo>
                <a:lnTo>
                  <a:pt x="67945" y="176403"/>
                </a:lnTo>
                <a:lnTo>
                  <a:pt x="72135" y="176403"/>
                </a:lnTo>
                <a:lnTo>
                  <a:pt x="76200" y="175768"/>
                </a:lnTo>
                <a:lnTo>
                  <a:pt x="80136" y="174498"/>
                </a:lnTo>
                <a:lnTo>
                  <a:pt x="83947" y="173355"/>
                </a:lnTo>
                <a:lnTo>
                  <a:pt x="86741" y="172212"/>
                </a:lnTo>
                <a:lnTo>
                  <a:pt x="88519" y="171450"/>
                </a:lnTo>
                <a:lnTo>
                  <a:pt x="90043" y="171450"/>
                </a:lnTo>
                <a:lnTo>
                  <a:pt x="90043" y="194437"/>
                </a:lnTo>
                <a:lnTo>
                  <a:pt x="85217" y="195834"/>
                </a:lnTo>
                <a:lnTo>
                  <a:pt x="80263" y="196850"/>
                </a:lnTo>
                <a:lnTo>
                  <a:pt x="75437" y="197612"/>
                </a:lnTo>
                <a:lnTo>
                  <a:pt x="70484" y="198501"/>
                </a:lnTo>
                <a:lnTo>
                  <a:pt x="65912" y="198882"/>
                </a:lnTo>
                <a:lnTo>
                  <a:pt x="61722" y="198882"/>
                </a:lnTo>
                <a:lnTo>
                  <a:pt x="23862" y="180086"/>
                </a:lnTo>
                <a:lnTo>
                  <a:pt x="17272" y="149225"/>
                </a:lnTo>
                <a:lnTo>
                  <a:pt x="17272" y="65024"/>
                </a:lnTo>
                <a:lnTo>
                  <a:pt x="0" y="65024"/>
                </a:lnTo>
                <a:lnTo>
                  <a:pt x="0" y="43688"/>
                </a:lnTo>
                <a:lnTo>
                  <a:pt x="17272" y="43688"/>
                </a:lnTo>
                <a:lnTo>
                  <a:pt x="1727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85656" y="4489703"/>
            <a:ext cx="135255" cy="22098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85664" y="4545203"/>
            <a:ext cx="1188339" cy="47142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71510" y="4791455"/>
            <a:ext cx="1027430" cy="2251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4799" y="5148707"/>
            <a:ext cx="579831" cy="22313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2025" y="4489703"/>
            <a:ext cx="4168673" cy="14855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98772" y="5093208"/>
            <a:ext cx="842390" cy="22517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43653" y="4489703"/>
            <a:ext cx="3150870" cy="118384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92135" y="5109209"/>
            <a:ext cx="1121283" cy="20916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4799" y="5450459"/>
            <a:ext cx="579831" cy="22308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18423" y="5450459"/>
            <a:ext cx="579754" cy="22308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218678" y="5973876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sto MT"/>
                <a:cs typeface="Calisto MT"/>
              </a:rPr>
              <a:t>99</a:t>
            </a:r>
            <a:endParaRPr sz="10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372" y="275793"/>
            <a:ext cx="7177785" cy="472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301802"/>
            <a:ext cx="7126097" cy="412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1859" y="323215"/>
            <a:ext cx="7114946" cy="40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207" y="902267"/>
            <a:ext cx="8749030" cy="58945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79" y="996708"/>
            <a:ext cx="143205" cy="1597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170" y="1013460"/>
            <a:ext cx="135153" cy="151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412" y="932688"/>
            <a:ext cx="938657" cy="2364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6879" y="935672"/>
            <a:ext cx="615315" cy="2334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5832" y="928090"/>
            <a:ext cx="736346" cy="2928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46703" y="928141"/>
            <a:ext cx="674116" cy="2410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48328" y="928141"/>
            <a:ext cx="739902" cy="2410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33771" y="943330"/>
            <a:ext cx="510794" cy="2258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84520" y="928141"/>
            <a:ext cx="1090802" cy="2410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8959" y="943330"/>
            <a:ext cx="535178" cy="2258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9331" y="928090"/>
            <a:ext cx="1190117" cy="2928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6363" y="1263421"/>
            <a:ext cx="459867" cy="2410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1955" y="1263421"/>
            <a:ext cx="1089279" cy="2410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212" y="1809051"/>
            <a:ext cx="153835" cy="16122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3019" y="1824863"/>
            <a:ext cx="146304" cy="1539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080" y="1741957"/>
            <a:ext cx="1040765" cy="2410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98548" y="1757146"/>
            <a:ext cx="535178" cy="2258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3239" y="1741906"/>
            <a:ext cx="1130681" cy="2928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22291" y="1741906"/>
            <a:ext cx="1121537" cy="2928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72200" y="1741932"/>
            <a:ext cx="1515999" cy="29438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13776" y="1741957"/>
            <a:ext cx="703872" cy="23149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30158" y="1762251"/>
            <a:ext cx="686435" cy="216535"/>
          </a:xfrm>
          <a:custGeom>
            <a:avLst/>
            <a:gdLst/>
            <a:ahLst/>
            <a:cxnLst/>
            <a:rect l="l" t="t" r="r" b="b"/>
            <a:pathLst>
              <a:path w="686434" h="216535">
                <a:moveTo>
                  <a:pt x="429387" y="59817"/>
                </a:moveTo>
                <a:lnTo>
                  <a:pt x="403860" y="59817"/>
                </a:lnTo>
                <a:lnTo>
                  <a:pt x="403937" y="161162"/>
                </a:lnTo>
                <a:lnTo>
                  <a:pt x="417575" y="202564"/>
                </a:lnTo>
                <a:lnTo>
                  <a:pt x="445008" y="216153"/>
                </a:lnTo>
                <a:lnTo>
                  <a:pt x="460375" y="216153"/>
                </a:lnTo>
                <a:lnTo>
                  <a:pt x="497713" y="195072"/>
                </a:lnTo>
                <a:lnTo>
                  <a:pt x="523367" y="195072"/>
                </a:lnTo>
                <a:lnTo>
                  <a:pt x="523367" y="191770"/>
                </a:lnTo>
                <a:lnTo>
                  <a:pt x="451612" y="191770"/>
                </a:lnTo>
                <a:lnTo>
                  <a:pt x="446405" y="190881"/>
                </a:lnTo>
                <a:lnTo>
                  <a:pt x="442849" y="188975"/>
                </a:lnTo>
                <a:lnTo>
                  <a:pt x="439293" y="187198"/>
                </a:lnTo>
                <a:lnTo>
                  <a:pt x="436372" y="184403"/>
                </a:lnTo>
                <a:lnTo>
                  <a:pt x="434340" y="180467"/>
                </a:lnTo>
                <a:lnTo>
                  <a:pt x="432181" y="176402"/>
                </a:lnTo>
                <a:lnTo>
                  <a:pt x="430911" y="171831"/>
                </a:lnTo>
                <a:lnTo>
                  <a:pt x="430221" y="165923"/>
                </a:lnTo>
                <a:lnTo>
                  <a:pt x="429768" y="161162"/>
                </a:lnTo>
                <a:lnTo>
                  <a:pt x="429387" y="154432"/>
                </a:lnTo>
                <a:lnTo>
                  <a:pt x="429387" y="59817"/>
                </a:lnTo>
                <a:close/>
              </a:path>
              <a:path w="686434" h="216535">
                <a:moveTo>
                  <a:pt x="523367" y="195072"/>
                </a:moveTo>
                <a:lnTo>
                  <a:pt x="497713" y="195072"/>
                </a:lnTo>
                <a:lnTo>
                  <a:pt x="497713" y="211962"/>
                </a:lnTo>
                <a:lnTo>
                  <a:pt x="523367" y="211962"/>
                </a:lnTo>
                <a:lnTo>
                  <a:pt x="523367" y="195072"/>
                </a:lnTo>
                <a:close/>
              </a:path>
              <a:path w="686434" h="216535">
                <a:moveTo>
                  <a:pt x="523367" y="59817"/>
                </a:moveTo>
                <a:lnTo>
                  <a:pt x="497713" y="59817"/>
                </a:lnTo>
                <a:lnTo>
                  <a:pt x="497713" y="173355"/>
                </a:lnTo>
                <a:lnTo>
                  <a:pt x="491871" y="178562"/>
                </a:lnTo>
                <a:lnTo>
                  <a:pt x="485394" y="182880"/>
                </a:lnTo>
                <a:lnTo>
                  <a:pt x="471170" y="189992"/>
                </a:lnTo>
                <a:lnTo>
                  <a:pt x="464566" y="191770"/>
                </a:lnTo>
                <a:lnTo>
                  <a:pt x="523367" y="191770"/>
                </a:lnTo>
                <a:lnTo>
                  <a:pt x="523367" y="59817"/>
                </a:lnTo>
                <a:close/>
              </a:path>
              <a:path w="686434" h="216535">
                <a:moveTo>
                  <a:pt x="25526" y="59817"/>
                </a:moveTo>
                <a:lnTo>
                  <a:pt x="0" y="59817"/>
                </a:lnTo>
                <a:lnTo>
                  <a:pt x="77" y="161162"/>
                </a:lnTo>
                <a:lnTo>
                  <a:pt x="13716" y="202564"/>
                </a:lnTo>
                <a:lnTo>
                  <a:pt x="41148" y="216153"/>
                </a:lnTo>
                <a:lnTo>
                  <a:pt x="56515" y="216153"/>
                </a:lnTo>
                <a:lnTo>
                  <a:pt x="93852" y="195072"/>
                </a:lnTo>
                <a:lnTo>
                  <a:pt x="119507" y="195072"/>
                </a:lnTo>
                <a:lnTo>
                  <a:pt x="119507" y="191770"/>
                </a:lnTo>
                <a:lnTo>
                  <a:pt x="47751" y="191770"/>
                </a:lnTo>
                <a:lnTo>
                  <a:pt x="42545" y="190881"/>
                </a:lnTo>
                <a:lnTo>
                  <a:pt x="38989" y="188975"/>
                </a:lnTo>
                <a:lnTo>
                  <a:pt x="35433" y="187198"/>
                </a:lnTo>
                <a:lnTo>
                  <a:pt x="32512" y="184403"/>
                </a:lnTo>
                <a:lnTo>
                  <a:pt x="30480" y="180467"/>
                </a:lnTo>
                <a:lnTo>
                  <a:pt x="28321" y="176402"/>
                </a:lnTo>
                <a:lnTo>
                  <a:pt x="27050" y="171831"/>
                </a:lnTo>
                <a:lnTo>
                  <a:pt x="26361" y="165923"/>
                </a:lnTo>
                <a:lnTo>
                  <a:pt x="25908" y="161162"/>
                </a:lnTo>
                <a:lnTo>
                  <a:pt x="25526" y="154432"/>
                </a:lnTo>
                <a:lnTo>
                  <a:pt x="25526" y="59817"/>
                </a:lnTo>
                <a:close/>
              </a:path>
              <a:path w="686434" h="216535">
                <a:moveTo>
                  <a:pt x="119507" y="195072"/>
                </a:moveTo>
                <a:lnTo>
                  <a:pt x="93852" y="195072"/>
                </a:lnTo>
                <a:lnTo>
                  <a:pt x="93852" y="211962"/>
                </a:lnTo>
                <a:lnTo>
                  <a:pt x="119507" y="211962"/>
                </a:lnTo>
                <a:lnTo>
                  <a:pt x="119507" y="195072"/>
                </a:lnTo>
                <a:close/>
              </a:path>
              <a:path w="686434" h="216535">
                <a:moveTo>
                  <a:pt x="119507" y="59817"/>
                </a:moveTo>
                <a:lnTo>
                  <a:pt x="93852" y="59817"/>
                </a:lnTo>
                <a:lnTo>
                  <a:pt x="93852" y="173355"/>
                </a:lnTo>
                <a:lnTo>
                  <a:pt x="88011" y="178562"/>
                </a:lnTo>
                <a:lnTo>
                  <a:pt x="81534" y="182880"/>
                </a:lnTo>
                <a:lnTo>
                  <a:pt x="67310" y="189992"/>
                </a:lnTo>
                <a:lnTo>
                  <a:pt x="60706" y="191770"/>
                </a:lnTo>
                <a:lnTo>
                  <a:pt x="119507" y="191770"/>
                </a:lnTo>
                <a:lnTo>
                  <a:pt x="119507" y="59817"/>
                </a:lnTo>
                <a:close/>
              </a:path>
              <a:path w="686434" h="216535">
                <a:moveTo>
                  <a:pt x="182118" y="59817"/>
                </a:moveTo>
                <a:lnTo>
                  <a:pt x="156464" y="59817"/>
                </a:lnTo>
                <a:lnTo>
                  <a:pt x="156464" y="211962"/>
                </a:lnTo>
                <a:lnTo>
                  <a:pt x="182118" y="211962"/>
                </a:lnTo>
                <a:lnTo>
                  <a:pt x="182118" y="98298"/>
                </a:lnTo>
                <a:lnTo>
                  <a:pt x="188595" y="92837"/>
                </a:lnTo>
                <a:lnTo>
                  <a:pt x="195292" y="88471"/>
                </a:lnTo>
                <a:lnTo>
                  <a:pt x="208661" y="81661"/>
                </a:lnTo>
                <a:lnTo>
                  <a:pt x="215265" y="80010"/>
                </a:lnTo>
                <a:lnTo>
                  <a:pt x="269486" y="80010"/>
                </a:lnTo>
                <a:lnTo>
                  <a:pt x="268918" y="78599"/>
                </a:lnTo>
                <a:lnTo>
                  <a:pt x="267651" y="76708"/>
                </a:lnTo>
                <a:lnTo>
                  <a:pt x="182118" y="76708"/>
                </a:lnTo>
                <a:lnTo>
                  <a:pt x="182118" y="59817"/>
                </a:lnTo>
                <a:close/>
              </a:path>
              <a:path w="686434" h="216535">
                <a:moveTo>
                  <a:pt x="269486" y="80010"/>
                </a:moveTo>
                <a:lnTo>
                  <a:pt x="227965" y="80010"/>
                </a:lnTo>
                <a:lnTo>
                  <a:pt x="233172" y="80899"/>
                </a:lnTo>
                <a:lnTo>
                  <a:pt x="236855" y="82803"/>
                </a:lnTo>
                <a:lnTo>
                  <a:pt x="250444" y="118363"/>
                </a:lnTo>
                <a:lnTo>
                  <a:pt x="250444" y="211962"/>
                </a:lnTo>
                <a:lnTo>
                  <a:pt x="276098" y="211962"/>
                </a:lnTo>
                <a:lnTo>
                  <a:pt x="276012" y="111760"/>
                </a:lnTo>
                <a:lnTo>
                  <a:pt x="275292" y="99986"/>
                </a:lnTo>
                <a:lnTo>
                  <a:pt x="272891" y="88471"/>
                </a:lnTo>
                <a:lnTo>
                  <a:pt x="269486" y="80010"/>
                </a:lnTo>
                <a:close/>
              </a:path>
              <a:path w="686434" h="216535">
                <a:moveTo>
                  <a:pt x="228219" y="55625"/>
                </a:moveTo>
                <a:lnTo>
                  <a:pt x="219964" y="55625"/>
                </a:lnTo>
                <a:lnTo>
                  <a:pt x="212090" y="57403"/>
                </a:lnTo>
                <a:lnTo>
                  <a:pt x="182118" y="76708"/>
                </a:lnTo>
                <a:lnTo>
                  <a:pt x="267651" y="76708"/>
                </a:lnTo>
                <a:lnTo>
                  <a:pt x="228219" y="55625"/>
                </a:lnTo>
                <a:close/>
              </a:path>
              <a:path w="686434" h="216535">
                <a:moveTo>
                  <a:pt x="339217" y="81025"/>
                </a:moveTo>
                <a:lnTo>
                  <a:pt x="313563" y="81025"/>
                </a:lnTo>
                <a:lnTo>
                  <a:pt x="313664" y="167005"/>
                </a:lnTo>
                <a:lnTo>
                  <a:pt x="331724" y="208186"/>
                </a:lnTo>
                <a:lnTo>
                  <a:pt x="358013" y="214884"/>
                </a:lnTo>
                <a:lnTo>
                  <a:pt x="362204" y="214884"/>
                </a:lnTo>
                <a:lnTo>
                  <a:pt x="366649" y="214502"/>
                </a:lnTo>
                <a:lnTo>
                  <a:pt x="376555" y="212978"/>
                </a:lnTo>
                <a:lnTo>
                  <a:pt x="381508" y="211962"/>
                </a:lnTo>
                <a:lnTo>
                  <a:pt x="386334" y="210565"/>
                </a:lnTo>
                <a:lnTo>
                  <a:pt x="386334" y="192405"/>
                </a:lnTo>
                <a:lnTo>
                  <a:pt x="358267" y="192405"/>
                </a:lnTo>
                <a:lnTo>
                  <a:pt x="353695" y="191643"/>
                </a:lnTo>
                <a:lnTo>
                  <a:pt x="350266" y="189992"/>
                </a:lnTo>
                <a:lnTo>
                  <a:pt x="346710" y="188468"/>
                </a:lnTo>
                <a:lnTo>
                  <a:pt x="344297" y="186055"/>
                </a:lnTo>
                <a:lnTo>
                  <a:pt x="342773" y="182880"/>
                </a:lnTo>
                <a:lnTo>
                  <a:pt x="340868" y="179324"/>
                </a:lnTo>
                <a:lnTo>
                  <a:pt x="339851" y="175387"/>
                </a:lnTo>
                <a:lnTo>
                  <a:pt x="339344" y="167005"/>
                </a:lnTo>
                <a:lnTo>
                  <a:pt x="339217" y="81025"/>
                </a:lnTo>
                <a:close/>
              </a:path>
              <a:path w="686434" h="216535">
                <a:moveTo>
                  <a:pt x="386334" y="187578"/>
                </a:moveTo>
                <a:lnTo>
                  <a:pt x="384810" y="187578"/>
                </a:lnTo>
                <a:lnTo>
                  <a:pt x="383032" y="188340"/>
                </a:lnTo>
                <a:lnTo>
                  <a:pt x="380238" y="189357"/>
                </a:lnTo>
                <a:lnTo>
                  <a:pt x="376300" y="190626"/>
                </a:lnTo>
                <a:lnTo>
                  <a:pt x="372491" y="191770"/>
                </a:lnTo>
                <a:lnTo>
                  <a:pt x="368426" y="192405"/>
                </a:lnTo>
                <a:lnTo>
                  <a:pt x="386334" y="192405"/>
                </a:lnTo>
                <a:lnTo>
                  <a:pt x="386334" y="187578"/>
                </a:lnTo>
                <a:close/>
              </a:path>
              <a:path w="686434" h="216535">
                <a:moveTo>
                  <a:pt x="386334" y="59817"/>
                </a:moveTo>
                <a:lnTo>
                  <a:pt x="296291" y="59817"/>
                </a:lnTo>
                <a:lnTo>
                  <a:pt x="296291" y="81025"/>
                </a:lnTo>
                <a:lnTo>
                  <a:pt x="386334" y="81025"/>
                </a:lnTo>
                <a:lnTo>
                  <a:pt x="386334" y="59817"/>
                </a:lnTo>
                <a:close/>
              </a:path>
              <a:path w="686434" h="216535">
                <a:moveTo>
                  <a:pt x="339217" y="16128"/>
                </a:moveTo>
                <a:lnTo>
                  <a:pt x="313563" y="16128"/>
                </a:lnTo>
                <a:lnTo>
                  <a:pt x="313563" y="59817"/>
                </a:lnTo>
                <a:lnTo>
                  <a:pt x="339217" y="59817"/>
                </a:lnTo>
                <a:lnTo>
                  <a:pt x="339217" y="16128"/>
                </a:lnTo>
                <a:close/>
              </a:path>
              <a:path w="686434" h="216535">
                <a:moveTo>
                  <a:pt x="585977" y="0"/>
                </a:moveTo>
                <a:lnTo>
                  <a:pt x="560324" y="0"/>
                </a:lnTo>
                <a:lnTo>
                  <a:pt x="560324" y="211962"/>
                </a:lnTo>
                <a:lnTo>
                  <a:pt x="585977" y="211962"/>
                </a:lnTo>
                <a:lnTo>
                  <a:pt x="585977" y="148336"/>
                </a:lnTo>
                <a:lnTo>
                  <a:pt x="596011" y="138557"/>
                </a:lnTo>
                <a:lnTo>
                  <a:pt x="627562" y="138557"/>
                </a:lnTo>
                <a:lnTo>
                  <a:pt x="615951" y="124078"/>
                </a:lnTo>
                <a:lnTo>
                  <a:pt x="585977" y="124078"/>
                </a:lnTo>
                <a:lnTo>
                  <a:pt x="585977" y="0"/>
                </a:lnTo>
                <a:close/>
              </a:path>
              <a:path w="686434" h="216535">
                <a:moveTo>
                  <a:pt x="627562" y="138557"/>
                </a:moveTo>
                <a:lnTo>
                  <a:pt x="596011" y="138557"/>
                </a:lnTo>
                <a:lnTo>
                  <a:pt x="652780" y="211962"/>
                </a:lnTo>
                <a:lnTo>
                  <a:pt x="686435" y="211962"/>
                </a:lnTo>
                <a:lnTo>
                  <a:pt x="627562" y="138557"/>
                </a:lnTo>
                <a:close/>
              </a:path>
              <a:path w="686434" h="216535">
                <a:moveTo>
                  <a:pt x="678052" y="59817"/>
                </a:moveTo>
                <a:lnTo>
                  <a:pt x="646176" y="59817"/>
                </a:lnTo>
                <a:lnTo>
                  <a:pt x="585977" y="124078"/>
                </a:lnTo>
                <a:lnTo>
                  <a:pt x="615951" y="124078"/>
                </a:lnTo>
                <a:lnTo>
                  <a:pt x="615442" y="123444"/>
                </a:lnTo>
                <a:lnTo>
                  <a:pt x="678052" y="5981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34018" y="1822069"/>
            <a:ext cx="120014" cy="156845"/>
          </a:xfrm>
          <a:custGeom>
            <a:avLst/>
            <a:gdLst/>
            <a:ahLst/>
            <a:cxnLst/>
            <a:rect l="l" t="t" r="r" b="b"/>
            <a:pathLst>
              <a:path w="120015" h="156844">
                <a:moveTo>
                  <a:pt x="0" y="0"/>
                </a:moveTo>
                <a:lnTo>
                  <a:pt x="25526" y="0"/>
                </a:lnTo>
                <a:lnTo>
                  <a:pt x="25526" y="86613"/>
                </a:lnTo>
                <a:lnTo>
                  <a:pt x="25526" y="94614"/>
                </a:lnTo>
                <a:lnTo>
                  <a:pt x="30479" y="120650"/>
                </a:lnTo>
                <a:lnTo>
                  <a:pt x="32511" y="124586"/>
                </a:lnTo>
                <a:lnTo>
                  <a:pt x="35432" y="127380"/>
                </a:lnTo>
                <a:lnTo>
                  <a:pt x="38988" y="129158"/>
                </a:lnTo>
                <a:lnTo>
                  <a:pt x="42545" y="131063"/>
                </a:lnTo>
                <a:lnTo>
                  <a:pt x="47751" y="131952"/>
                </a:lnTo>
                <a:lnTo>
                  <a:pt x="54482" y="131952"/>
                </a:lnTo>
                <a:lnTo>
                  <a:pt x="60705" y="131952"/>
                </a:lnTo>
                <a:lnTo>
                  <a:pt x="67309" y="130175"/>
                </a:lnTo>
                <a:lnTo>
                  <a:pt x="74422" y="126618"/>
                </a:lnTo>
                <a:lnTo>
                  <a:pt x="81533" y="123062"/>
                </a:lnTo>
                <a:lnTo>
                  <a:pt x="88010" y="118744"/>
                </a:lnTo>
                <a:lnTo>
                  <a:pt x="93852" y="113537"/>
                </a:lnTo>
                <a:lnTo>
                  <a:pt x="93852" y="0"/>
                </a:lnTo>
                <a:lnTo>
                  <a:pt x="119506" y="0"/>
                </a:lnTo>
                <a:lnTo>
                  <a:pt x="119506" y="152145"/>
                </a:lnTo>
                <a:lnTo>
                  <a:pt x="93852" y="152145"/>
                </a:lnTo>
                <a:lnTo>
                  <a:pt x="93852" y="135254"/>
                </a:lnTo>
                <a:lnTo>
                  <a:pt x="88020" y="140088"/>
                </a:lnTo>
                <a:lnTo>
                  <a:pt x="56514" y="156336"/>
                </a:lnTo>
                <a:lnTo>
                  <a:pt x="47751" y="156336"/>
                </a:lnTo>
                <a:lnTo>
                  <a:pt x="41148" y="156336"/>
                </a:lnTo>
                <a:lnTo>
                  <a:pt x="34925" y="155193"/>
                </a:lnTo>
                <a:lnTo>
                  <a:pt x="29082" y="153034"/>
                </a:lnTo>
                <a:lnTo>
                  <a:pt x="23113" y="150875"/>
                </a:lnTo>
                <a:lnTo>
                  <a:pt x="873" y="112950"/>
                </a:lnTo>
                <a:lnTo>
                  <a:pt x="0" y="9867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25586" y="1817497"/>
            <a:ext cx="128651" cy="1654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86622" y="1817877"/>
            <a:ext cx="120014" cy="156845"/>
          </a:xfrm>
          <a:custGeom>
            <a:avLst/>
            <a:gdLst/>
            <a:ahLst/>
            <a:cxnLst/>
            <a:rect l="l" t="t" r="r" b="b"/>
            <a:pathLst>
              <a:path w="120015" h="156844">
                <a:moveTo>
                  <a:pt x="71754" y="0"/>
                </a:moveTo>
                <a:lnTo>
                  <a:pt x="106933" y="14732"/>
                </a:lnTo>
                <a:lnTo>
                  <a:pt x="119633" y="57531"/>
                </a:lnTo>
                <a:lnTo>
                  <a:pt x="119633" y="156337"/>
                </a:lnTo>
                <a:lnTo>
                  <a:pt x="93979" y="156337"/>
                </a:lnTo>
                <a:lnTo>
                  <a:pt x="93979" y="69723"/>
                </a:lnTo>
                <a:lnTo>
                  <a:pt x="93979" y="62737"/>
                </a:lnTo>
                <a:lnTo>
                  <a:pt x="93599" y="56134"/>
                </a:lnTo>
                <a:lnTo>
                  <a:pt x="92963" y="50164"/>
                </a:lnTo>
                <a:lnTo>
                  <a:pt x="92328" y="44069"/>
                </a:lnTo>
                <a:lnTo>
                  <a:pt x="90931" y="39243"/>
                </a:lnTo>
                <a:lnTo>
                  <a:pt x="89026" y="35687"/>
                </a:lnTo>
                <a:lnTo>
                  <a:pt x="86995" y="31876"/>
                </a:lnTo>
                <a:lnTo>
                  <a:pt x="84074" y="28956"/>
                </a:lnTo>
                <a:lnTo>
                  <a:pt x="80391" y="27177"/>
                </a:lnTo>
                <a:lnTo>
                  <a:pt x="76707" y="25273"/>
                </a:lnTo>
                <a:lnTo>
                  <a:pt x="71500" y="24384"/>
                </a:lnTo>
                <a:lnTo>
                  <a:pt x="65150" y="24384"/>
                </a:lnTo>
                <a:lnTo>
                  <a:pt x="58800" y="24384"/>
                </a:lnTo>
                <a:lnTo>
                  <a:pt x="52197" y="26035"/>
                </a:lnTo>
                <a:lnTo>
                  <a:pt x="45466" y="29463"/>
                </a:lnTo>
                <a:lnTo>
                  <a:pt x="38734" y="32893"/>
                </a:lnTo>
                <a:lnTo>
                  <a:pt x="32130" y="37211"/>
                </a:lnTo>
                <a:lnTo>
                  <a:pt x="25653" y="42672"/>
                </a:lnTo>
                <a:lnTo>
                  <a:pt x="25653" y="156337"/>
                </a:lnTo>
                <a:lnTo>
                  <a:pt x="0" y="156337"/>
                </a:lnTo>
                <a:lnTo>
                  <a:pt x="0" y="4191"/>
                </a:lnTo>
                <a:lnTo>
                  <a:pt x="25653" y="4191"/>
                </a:lnTo>
                <a:lnTo>
                  <a:pt x="25653" y="21082"/>
                </a:lnTo>
                <a:lnTo>
                  <a:pt x="31347" y="16248"/>
                </a:lnTo>
                <a:lnTo>
                  <a:pt x="63500" y="0"/>
                </a:lnTo>
                <a:lnTo>
                  <a:pt x="71754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26450" y="1778380"/>
            <a:ext cx="90170" cy="198755"/>
          </a:xfrm>
          <a:custGeom>
            <a:avLst/>
            <a:gdLst/>
            <a:ahLst/>
            <a:cxnLst/>
            <a:rect l="l" t="t" r="r" b="b"/>
            <a:pathLst>
              <a:path w="90170" h="198755">
                <a:moveTo>
                  <a:pt x="17272" y="0"/>
                </a:moveTo>
                <a:lnTo>
                  <a:pt x="42925" y="0"/>
                </a:lnTo>
                <a:lnTo>
                  <a:pt x="42925" y="43688"/>
                </a:lnTo>
                <a:lnTo>
                  <a:pt x="90043" y="43688"/>
                </a:lnTo>
                <a:lnTo>
                  <a:pt x="90043" y="64897"/>
                </a:lnTo>
                <a:lnTo>
                  <a:pt x="42925" y="64897"/>
                </a:lnTo>
                <a:lnTo>
                  <a:pt x="42925" y="137287"/>
                </a:lnTo>
                <a:lnTo>
                  <a:pt x="42925" y="144907"/>
                </a:lnTo>
                <a:lnTo>
                  <a:pt x="43052" y="150876"/>
                </a:lnTo>
                <a:lnTo>
                  <a:pt x="43306" y="155067"/>
                </a:lnTo>
                <a:lnTo>
                  <a:pt x="43560" y="159258"/>
                </a:lnTo>
                <a:lnTo>
                  <a:pt x="44576" y="163195"/>
                </a:lnTo>
                <a:lnTo>
                  <a:pt x="46481" y="166751"/>
                </a:lnTo>
                <a:lnTo>
                  <a:pt x="48005" y="169926"/>
                </a:lnTo>
                <a:lnTo>
                  <a:pt x="50419" y="172339"/>
                </a:lnTo>
                <a:lnTo>
                  <a:pt x="53975" y="173863"/>
                </a:lnTo>
                <a:lnTo>
                  <a:pt x="57403" y="175514"/>
                </a:lnTo>
                <a:lnTo>
                  <a:pt x="61975" y="176276"/>
                </a:lnTo>
                <a:lnTo>
                  <a:pt x="67945" y="176276"/>
                </a:lnTo>
                <a:lnTo>
                  <a:pt x="72135" y="176276"/>
                </a:lnTo>
                <a:lnTo>
                  <a:pt x="88519" y="171450"/>
                </a:lnTo>
                <a:lnTo>
                  <a:pt x="90043" y="171450"/>
                </a:lnTo>
                <a:lnTo>
                  <a:pt x="90043" y="194437"/>
                </a:lnTo>
                <a:lnTo>
                  <a:pt x="85217" y="195834"/>
                </a:lnTo>
                <a:lnTo>
                  <a:pt x="80264" y="196850"/>
                </a:lnTo>
                <a:lnTo>
                  <a:pt x="75310" y="197612"/>
                </a:lnTo>
                <a:lnTo>
                  <a:pt x="70357" y="198374"/>
                </a:lnTo>
                <a:lnTo>
                  <a:pt x="65913" y="198755"/>
                </a:lnTo>
                <a:lnTo>
                  <a:pt x="61722" y="198755"/>
                </a:lnTo>
                <a:lnTo>
                  <a:pt x="23862" y="180032"/>
                </a:lnTo>
                <a:lnTo>
                  <a:pt x="17272" y="149225"/>
                </a:lnTo>
                <a:lnTo>
                  <a:pt x="17272" y="64897"/>
                </a:lnTo>
                <a:lnTo>
                  <a:pt x="0" y="64897"/>
                </a:lnTo>
                <a:lnTo>
                  <a:pt x="0" y="43688"/>
                </a:lnTo>
                <a:lnTo>
                  <a:pt x="17272" y="43688"/>
                </a:lnTo>
                <a:lnTo>
                  <a:pt x="1727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85910" y="1757679"/>
            <a:ext cx="135255" cy="22110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7031" y="2077211"/>
            <a:ext cx="1616837" cy="29438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48483" y="2132025"/>
            <a:ext cx="781685" cy="1862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35451" y="2077211"/>
            <a:ext cx="1091565" cy="29438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21123" y="2077211"/>
            <a:ext cx="906652" cy="29438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34584" y="2086381"/>
            <a:ext cx="423481" cy="2223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49442" y="2106676"/>
            <a:ext cx="408940" cy="205740"/>
          </a:xfrm>
          <a:custGeom>
            <a:avLst/>
            <a:gdLst/>
            <a:ahLst/>
            <a:cxnLst/>
            <a:rect l="l" t="t" r="r" b="b"/>
            <a:pathLst>
              <a:path w="408939" h="205739">
                <a:moveTo>
                  <a:pt x="127000" y="175895"/>
                </a:moveTo>
                <a:lnTo>
                  <a:pt x="125476" y="175895"/>
                </a:lnTo>
                <a:lnTo>
                  <a:pt x="125476" y="201675"/>
                </a:lnTo>
                <a:lnTo>
                  <a:pt x="130429" y="202819"/>
                </a:lnTo>
                <a:lnTo>
                  <a:pt x="136525" y="203708"/>
                </a:lnTo>
                <a:lnTo>
                  <a:pt x="151130" y="205232"/>
                </a:lnTo>
                <a:lnTo>
                  <a:pt x="156972" y="205612"/>
                </a:lnTo>
                <a:lnTo>
                  <a:pt x="161290" y="205612"/>
                </a:lnTo>
                <a:lnTo>
                  <a:pt x="204978" y="191135"/>
                </a:lnTo>
                <a:lnTo>
                  <a:pt x="212451" y="182499"/>
                </a:lnTo>
                <a:lnTo>
                  <a:pt x="151892" y="182499"/>
                </a:lnTo>
                <a:lnTo>
                  <a:pt x="146304" y="181737"/>
                </a:lnTo>
                <a:lnTo>
                  <a:pt x="140843" y="180212"/>
                </a:lnTo>
                <a:lnTo>
                  <a:pt x="135255" y="178562"/>
                </a:lnTo>
                <a:lnTo>
                  <a:pt x="130683" y="177164"/>
                </a:lnTo>
                <a:lnTo>
                  <a:pt x="127000" y="175895"/>
                </a:lnTo>
                <a:close/>
              </a:path>
              <a:path w="408939" h="205739">
                <a:moveTo>
                  <a:pt x="50927" y="0"/>
                </a:moveTo>
                <a:lnTo>
                  <a:pt x="0" y="0"/>
                </a:lnTo>
                <a:lnTo>
                  <a:pt x="0" y="202819"/>
                </a:lnTo>
                <a:lnTo>
                  <a:pt x="27051" y="202819"/>
                </a:lnTo>
                <a:lnTo>
                  <a:pt x="27051" y="127126"/>
                </a:lnTo>
                <a:lnTo>
                  <a:pt x="49911" y="127126"/>
                </a:lnTo>
                <a:lnTo>
                  <a:pt x="92557" y="118941"/>
                </a:lnTo>
                <a:lnTo>
                  <a:pt x="112395" y="104139"/>
                </a:lnTo>
                <a:lnTo>
                  <a:pt x="27051" y="104139"/>
                </a:lnTo>
                <a:lnTo>
                  <a:pt x="27051" y="23113"/>
                </a:lnTo>
                <a:lnTo>
                  <a:pt x="115335" y="23113"/>
                </a:lnTo>
                <a:lnTo>
                  <a:pt x="114014" y="21447"/>
                </a:lnTo>
                <a:lnTo>
                  <a:pt x="74965" y="1714"/>
                </a:lnTo>
                <a:lnTo>
                  <a:pt x="59622" y="190"/>
                </a:lnTo>
                <a:lnTo>
                  <a:pt x="50927" y="0"/>
                </a:lnTo>
                <a:close/>
              </a:path>
              <a:path w="408939" h="205739">
                <a:moveTo>
                  <a:pt x="221234" y="0"/>
                </a:moveTo>
                <a:lnTo>
                  <a:pt x="151384" y="0"/>
                </a:lnTo>
                <a:lnTo>
                  <a:pt x="151384" y="21462"/>
                </a:lnTo>
                <a:lnTo>
                  <a:pt x="194310" y="21462"/>
                </a:lnTo>
                <a:lnTo>
                  <a:pt x="194310" y="146812"/>
                </a:lnTo>
                <a:lnTo>
                  <a:pt x="193929" y="152781"/>
                </a:lnTo>
                <a:lnTo>
                  <a:pt x="193167" y="158114"/>
                </a:lnTo>
                <a:lnTo>
                  <a:pt x="192532" y="163322"/>
                </a:lnTo>
                <a:lnTo>
                  <a:pt x="191008" y="167766"/>
                </a:lnTo>
                <a:lnTo>
                  <a:pt x="188468" y="171450"/>
                </a:lnTo>
                <a:lnTo>
                  <a:pt x="186182" y="175006"/>
                </a:lnTo>
                <a:lnTo>
                  <a:pt x="182499" y="177673"/>
                </a:lnTo>
                <a:lnTo>
                  <a:pt x="172593" y="181483"/>
                </a:lnTo>
                <a:lnTo>
                  <a:pt x="165989" y="182499"/>
                </a:lnTo>
                <a:lnTo>
                  <a:pt x="212451" y="182499"/>
                </a:lnTo>
                <a:lnTo>
                  <a:pt x="217154" y="173720"/>
                </a:lnTo>
                <a:lnTo>
                  <a:pt x="220212" y="162685"/>
                </a:lnTo>
                <a:lnTo>
                  <a:pt x="221234" y="150113"/>
                </a:lnTo>
                <a:lnTo>
                  <a:pt x="221234" y="0"/>
                </a:lnTo>
                <a:close/>
              </a:path>
              <a:path w="408939" h="205739">
                <a:moveTo>
                  <a:pt x="115335" y="23113"/>
                </a:moveTo>
                <a:lnTo>
                  <a:pt x="57785" y="23113"/>
                </a:lnTo>
                <a:lnTo>
                  <a:pt x="64770" y="23749"/>
                </a:lnTo>
                <a:lnTo>
                  <a:pt x="70485" y="24891"/>
                </a:lnTo>
                <a:lnTo>
                  <a:pt x="99949" y="54863"/>
                </a:lnTo>
                <a:lnTo>
                  <a:pt x="99949" y="68325"/>
                </a:lnTo>
                <a:lnTo>
                  <a:pt x="99060" y="73913"/>
                </a:lnTo>
                <a:lnTo>
                  <a:pt x="95504" y="83565"/>
                </a:lnTo>
                <a:lnTo>
                  <a:pt x="92583" y="88011"/>
                </a:lnTo>
                <a:lnTo>
                  <a:pt x="88519" y="92075"/>
                </a:lnTo>
                <a:lnTo>
                  <a:pt x="84074" y="96647"/>
                </a:lnTo>
                <a:lnTo>
                  <a:pt x="45339" y="104139"/>
                </a:lnTo>
                <a:lnTo>
                  <a:pt x="112395" y="104139"/>
                </a:lnTo>
                <a:lnTo>
                  <a:pt x="127728" y="67639"/>
                </a:lnTo>
                <a:lnTo>
                  <a:pt x="128016" y="61087"/>
                </a:lnTo>
                <a:lnTo>
                  <a:pt x="127613" y="52994"/>
                </a:lnTo>
                <a:lnTo>
                  <a:pt x="126412" y="45497"/>
                </a:lnTo>
                <a:lnTo>
                  <a:pt x="124426" y="38619"/>
                </a:lnTo>
                <a:lnTo>
                  <a:pt x="121666" y="32385"/>
                </a:lnTo>
                <a:lnTo>
                  <a:pt x="118137" y="26648"/>
                </a:lnTo>
                <a:lnTo>
                  <a:pt x="115335" y="23113"/>
                </a:lnTo>
                <a:close/>
              </a:path>
              <a:path w="408939" h="205739">
                <a:moveTo>
                  <a:pt x="287655" y="0"/>
                </a:moveTo>
                <a:lnTo>
                  <a:pt x="260604" y="0"/>
                </a:lnTo>
                <a:lnTo>
                  <a:pt x="260604" y="202819"/>
                </a:lnTo>
                <a:lnTo>
                  <a:pt x="287655" y="202819"/>
                </a:lnTo>
                <a:lnTo>
                  <a:pt x="287655" y="121793"/>
                </a:lnTo>
                <a:lnTo>
                  <a:pt x="299466" y="108458"/>
                </a:lnTo>
                <a:lnTo>
                  <a:pt x="333818" y="108458"/>
                </a:lnTo>
                <a:lnTo>
                  <a:pt x="321767" y="93218"/>
                </a:lnTo>
                <a:lnTo>
                  <a:pt x="287655" y="93218"/>
                </a:lnTo>
                <a:lnTo>
                  <a:pt x="287655" y="0"/>
                </a:lnTo>
                <a:close/>
              </a:path>
              <a:path w="408939" h="205739">
                <a:moveTo>
                  <a:pt x="333818" y="108458"/>
                </a:moveTo>
                <a:lnTo>
                  <a:pt x="299466" y="108458"/>
                </a:lnTo>
                <a:lnTo>
                  <a:pt x="373380" y="202819"/>
                </a:lnTo>
                <a:lnTo>
                  <a:pt x="408432" y="202819"/>
                </a:lnTo>
                <a:lnTo>
                  <a:pt x="333818" y="108458"/>
                </a:lnTo>
                <a:close/>
              </a:path>
              <a:path w="408939" h="205739">
                <a:moveTo>
                  <a:pt x="403479" y="0"/>
                </a:moveTo>
                <a:lnTo>
                  <a:pt x="370713" y="0"/>
                </a:lnTo>
                <a:lnTo>
                  <a:pt x="287655" y="93218"/>
                </a:lnTo>
                <a:lnTo>
                  <a:pt x="321767" y="93218"/>
                </a:lnTo>
                <a:lnTo>
                  <a:pt x="319659" y="90550"/>
                </a:lnTo>
                <a:lnTo>
                  <a:pt x="40347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76494" y="2129789"/>
            <a:ext cx="73025" cy="81280"/>
          </a:xfrm>
          <a:custGeom>
            <a:avLst/>
            <a:gdLst/>
            <a:ahLst/>
            <a:cxnLst/>
            <a:rect l="l" t="t" r="r" b="b"/>
            <a:pathLst>
              <a:path w="73025" h="81280">
                <a:moveTo>
                  <a:pt x="0" y="0"/>
                </a:moveTo>
                <a:lnTo>
                  <a:pt x="0" y="81025"/>
                </a:lnTo>
                <a:lnTo>
                  <a:pt x="18287" y="81025"/>
                </a:lnTo>
                <a:lnTo>
                  <a:pt x="57022" y="73533"/>
                </a:lnTo>
                <a:lnTo>
                  <a:pt x="61467" y="68961"/>
                </a:lnTo>
                <a:lnTo>
                  <a:pt x="65531" y="64897"/>
                </a:lnTo>
                <a:lnTo>
                  <a:pt x="68452" y="60451"/>
                </a:lnTo>
                <a:lnTo>
                  <a:pt x="70230" y="55625"/>
                </a:lnTo>
                <a:lnTo>
                  <a:pt x="72008" y="50800"/>
                </a:lnTo>
                <a:lnTo>
                  <a:pt x="72897" y="45212"/>
                </a:lnTo>
                <a:lnTo>
                  <a:pt x="72897" y="38735"/>
                </a:lnTo>
                <a:lnTo>
                  <a:pt x="72897" y="31750"/>
                </a:lnTo>
                <a:lnTo>
                  <a:pt x="71754" y="25654"/>
                </a:lnTo>
                <a:lnTo>
                  <a:pt x="69341" y="20447"/>
                </a:lnTo>
                <a:lnTo>
                  <a:pt x="66928" y="15239"/>
                </a:lnTo>
                <a:lnTo>
                  <a:pt x="30733" y="0"/>
                </a:lnTo>
                <a:lnTo>
                  <a:pt x="22225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05475" y="2102104"/>
            <a:ext cx="156972" cy="2119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74919" y="2106676"/>
            <a:ext cx="95885" cy="205740"/>
          </a:xfrm>
          <a:custGeom>
            <a:avLst/>
            <a:gdLst/>
            <a:ahLst/>
            <a:cxnLst/>
            <a:rect l="l" t="t" r="r" b="b"/>
            <a:pathLst>
              <a:path w="95885" h="205739">
                <a:moveTo>
                  <a:pt x="25907" y="0"/>
                </a:moveTo>
                <a:lnTo>
                  <a:pt x="95757" y="0"/>
                </a:lnTo>
                <a:lnTo>
                  <a:pt x="95757" y="150113"/>
                </a:lnTo>
                <a:lnTo>
                  <a:pt x="79501" y="191135"/>
                </a:lnTo>
                <a:lnTo>
                  <a:pt x="35813" y="205612"/>
                </a:lnTo>
                <a:lnTo>
                  <a:pt x="31495" y="205612"/>
                </a:lnTo>
                <a:lnTo>
                  <a:pt x="0" y="201675"/>
                </a:lnTo>
                <a:lnTo>
                  <a:pt x="0" y="175895"/>
                </a:lnTo>
                <a:lnTo>
                  <a:pt x="1523" y="175895"/>
                </a:lnTo>
                <a:lnTo>
                  <a:pt x="5206" y="177164"/>
                </a:lnTo>
                <a:lnTo>
                  <a:pt x="9778" y="178562"/>
                </a:lnTo>
                <a:lnTo>
                  <a:pt x="15366" y="180212"/>
                </a:lnTo>
                <a:lnTo>
                  <a:pt x="20827" y="181737"/>
                </a:lnTo>
                <a:lnTo>
                  <a:pt x="26415" y="182499"/>
                </a:lnTo>
                <a:lnTo>
                  <a:pt x="32130" y="182499"/>
                </a:lnTo>
                <a:lnTo>
                  <a:pt x="40512" y="182499"/>
                </a:lnTo>
                <a:lnTo>
                  <a:pt x="47116" y="181483"/>
                </a:lnTo>
                <a:lnTo>
                  <a:pt x="52069" y="179577"/>
                </a:lnTo>
                <a:lnTo>
                  <a:pt x="57022" y="177673"/>
                </a:lnTo>
                <a:lnTo>
                  <a:pt x="60705" y="175006"/>
                </a:lnTo>
                <a:lnTo>
                  <a:pt x="62991" y="171450"/>
                </a:lnTo>
                <a:lnTo>
                  <a:pt x="65531" y="167766"/>
                </a:lnTo>
                <a:lnTo>
                  <a:pt x="67055" y="163322"/>
                </a:lnTo>
                <a:lnTo>
                  <a:pt x="67690" y="158114"/>
                </a:lnTo>
                <a:lnTo>
                  <a:pt x="68452" y="152781"/>
                </a:lnTo>
                <a:lnTo>
                  <a:pt x="68833" y="146812"/>
                </a:lnTo>
                <a:lnTo>
                  <a:pt x="68833" y="139826"/>
                </a:lnTo>
                <a:lnTo>
                  <a:pt x="68833" y="21462"/>
                </a:lnTo>
                <a:lnTo>
                  <a:pt x="25907" y="21462"/>
                </a:lnTo>
                <a:lnTo>
                  <a:pt x="25907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49442" y="2106676"/>
            <a:ext cx="128270" cy="203200"/>
          </a:xfrm>
          <a:custGeom>
            <a:avLst/>
            <a:gdLst/>
            <a:ahLst/>
            <a:cxnLst/>
            <a:rect l="l" t="t" r="r" b="b"/>
            <a:pathLst>
              <a:path w="128270" h="203200">
                <a:moveTo>
                  <a:pt x="0" y="0"/>
                </a:moveTo>
                <a:lnTo>
                  <a:pt x="50927" y="0"/>
                </a:lnTo>
                <a:lnTo>
                  <a:pt x="59622" y="190"/>
                </a:lnTo>
                <a:lnTo>
                  <a:pt x="97536" y="8254"/>
                </a:lnTo>
                <a:lnTo>
                  <a:pt x="124426" y="38619"/>
                </a:lnTo>
                <a:lnTo>
                  <a:pt x="128016" y="61087"/>
                </a:lnTo>
                <a:lnTo>
                  <a:pt x="127728" y="67639"/>
                </a:lnTo>
                <a:lnTo>
                  <a:pt x="110362" y="106172"/>
                </a:lnTo>
                <a:lnTo>
                  <a:pt x="69627" y="125857"/>
                </a:lnTo>
                <a:lnTo>
                  <a:pt x="49911" y="127126"/>
                </a:lnTo>
                <a:lnTo>
                  <a:pt x="27051" y="127126"/>
                </a:lnTo>
                <a:lnTo>
                  <a:pt x="27051" y="202819"/>
                </a:lnTo>
                <a:lnTo>
                  <a:pt x="0" y="2028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0687" y="2622804"/>
            <a:ext cx="155308" cy="1644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876" y="2638679"/>
            <a:ext cx="147447" cy="15684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0080" y="2564904"/>
            <a:ext cx="1497965" cy="28522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83535" y="2563304"/>
            <a:ext cx="1086993" cy="23348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72840" y="2570949"/>
            <a:ext cx="1165225" cy="27194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82540" y="2570962"/>
            <a:ext cx="879729" cy="22583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63055" y="2570962"/>
            <a:ext cx="1123315" cy="22583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82840" y="2555773"/>
            <a:ext cx="471455" cy="2410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71688" y="2555773"/>
            <a:ext cx="695198" cy="24025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8555" y="2906242"/>
            <a:ext cx="1121791" cy="22583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60804" y="2945892"/>
            <a:ext cx="591693" cy="23952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16707" y="2891002"/>
            <a:ext cx="1403477" cy="29288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77284" y="2891053"/>
            <a:ext cx="618998" cy="24102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45379" y="2891002"/>
            <a:ext cx="601814" cy="2832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61254" y="2911348"/>
            <a:ext cx="584835" cy="267970"/>
          </a:xfrm>
          <a:custGeom>
            <a:avLst/>
            <a:gdLst/>
            <a:ahLst/>
            <a:cxnLst/>
            <a:rect l="l" t="t" r="r" b="b"/>
            <a:pathLst>
              <a:path w="584835" h="267969">
                <a:moveTo>
                  <a:pt x="25654" y="59816"/>
                </a:moveTo>
                <a:lnTo>
                  <a:pt x="0" y="59816"/>
                </a:lnTo>
                <a:lnTo>
                  <a:pt x="0" y="267969"/>
                </a:lnTo>
                <a:lnTo>
                  <a:pt x="25654" y="267969"/>
                </a:lnTo>
                <a:lnTo>
                  <a:pt x="25654" y="204342"/>
                </a:lnTo>
                <a:lnTo>
                  <a:pt x="96494" y="204342"/>
                </a:lnTo>
                <a:lnTo>
                  <a:pt x="99754" y="202239"/>
                </a:lnTo>
                <a:lnTo>
                  <a:pt x="109474" y="192404"/>
                </a:lnTo>
                <a:lnTo>
                  <a:pt x="109802" y="191897"/>
                </a:lnTo>
                <a:lnTo>
                  <a:pt x="53086" y="191897"/>
                </a:lnTo>
                <a:lnTo>
                  <a:pt x="47625" y="191262"/>
                </a:lnTo>
                <a:lnTo>
                  <a:pt x="38100" y="188975"/>
                </a:lnTo>
                <a:lnTo>
                  <a:pt x="32385" y="186689"/>
                </a:lnTo>
                <a:lnTo>
                  <a:pt x="25654" y="183387"/>
                </a:lnTo>
                <a:lnTo>
                  <a:pt x="25654" y="97281"/>
                </a:lnTo>
                <a:lnTo>
                  <a:pt x="31750" y="92201"/>
                </a:lnTo>
                <a:lnTo>
                  <a:pt x="38100" y="88011"/>
                </a:lnTo>
                <a:lnTo>
                  <a:pt x="44958" y="84836"/>
                </a:lnTo>
                <a:lnTo>
                  <a:pt x="51689" y="81534"/>
                </a:lnTo>
                <a:lnTo>
                  <a:pt x="58674" y="80010"/>
                </a:lnTo>
                <a:lnTo>
                  <a:pt x="115121" y="80010"/>
                </a:lnTo>
                <a:lnTo>
                  <a:pt x="113030" y="76326"/>
                </a:lnTo>
                <a:lnTo>
                  <a:pt x="112466" y="75691"/>
                </a:lnTo>
                <a:lnTo>
                  <a:pt x="25654" y="75691"/>
                </a:lnTo>
                <a:lnTo>
                  <a:pt x="25654" y="59816"/>
                </a:lnTo>
                <a:close/>
              </a:path>
              <a:path w="584835" h="267969">
                <a:moveTo>
                  <a:pt x="96494" y="204342"/>
                </a:moveTo>
                <a:lnTo>
                  <a:pt x="25654" y="204342"/>
                </a:lnTo>
                <a:lnTo>
                  <a:pt x="31750" y="207899"/>
                </a:lnTo>
                <a:lnTo>
                  <a:pt x="37592" y="210565"/>
                </a:lnTo>
                <a:lnTo>
                  <a:pt x="43434" y="212343"/>
                </a:lnTo>
                <a:lnTo>
                  <a:pt x="49275" y="213994"/>
                </a:lnTo>
                <a:lnTo>
                  <a:pt x="56007" y="214884"/>
                </a:lnTo>
                <a:lnTo>
                  <a:pt x="63500" y="214884"/>
                </a:lnTo>
                <a:lnTo>
                  <a:pt x="76791" y="213479"/>
                </a:lnTo>
                <a:lnTo>
                  <a:pt x="88868" y="209264"/>
                </a:lnTo>
                <a:lnTo>
                  <a:pt x="96494" y="204342"/>
                </a:lnTo>
                <a:close/>
              </a:path>
              <a:path w="584835" h="267969">
                <a:moveTo>
                  <a:pt x="115121" y="80010"/>
                </a:moveTo>
                <a:lnTo>
                  <a:pt x="65912" y="80010"/>
                </a:lnTo>
                <a:lnTo>
                  <a:pt x="74602" y="80895"/>
                </a:lnTo>
                <a:lnTo>
                  <a:pt x="81994" y="83566"/>
                </a:lnTo>
                <a:lnTo>
                  <a:pt x="100695" y="122435"/>
                </a:lnTo>
                <a:lnTo>
                  <a:pt x="101219" y="134747"/>
                </a:lnTo>
                <a:lnTo>
                  <a:pt x="100528" y="147913"/>
                </a:lnTo>
                <a:lnTo>
                  <a:pt x="84097" y="183699"/>
                </a:lnTo>
                <a:lnTo>
                  <a:pt x="59309" y="191897"/>
                </a:lnTo>
                <a:lnTo>
                  <a:pt x="109802" y="191897"/>
                </a:lnTo>
                <a:lnTo>
                  <a:pt x="117401" y="180135"/>
                </a:lnTo>
                <a:lnTo>
                  <a:pt x="123078" y="165973"/>
                </a:lnTo>
                <a:lnTo>
                  <a:pt x="126493" y="149881"/>
                </a:lnTo>
                <a:lnTo>
                  <a:pt x="127635" y="131825"/>
                </a:lnTo>
                <a:lnTo>
                  <a:pt x="126710" y="115278"/>
                </a:lnTo>
                <a:lnTo>
                  <a:pt x="123952" y="100504"/>
                </a:lnTo>
                <a:lnTo>
                  <a:pt x="119383" y="87516"/>
                </a:lnTo>
                <a:lnTo>
                  <a:pt x="115121" y="80010"/>
                </a:lnTo>
                <a:close/>
              </a:path>
              <a:path w="584835" h="267969">
                <a:moveTo>
                  <a:pt x="72136" y="55625"/>
                </a:moveTo>
                <a:lnTo>
                  <a:pt x="35687" y="67849"/>
                </a:lnTo>
                <a:lnTo>
                  <a:pt x="25654" y="75691"/>
                </a:lnTo>
                <a:lnTo>
                  <a:pt x="112466" y="75691"/>
                </a:lnTo>
                <a:lnTo>
                  <a:pt x="104979" y="67252"/>
                </a:lnTo>
                <a:lnTo>
                  <a:pt x="95488" y="60785"/>
                </a:lnTo>
                <a:lnTo>
                  <a:pt x="84544" y="56913"/>
                </a:lnTo>
                <a:lnTo>
                  <a:pt x="72136" y="55625"/>
                </a:lnTo>
                <a:close/>
              </a:path>
              <a:path w="584835" h="267969">
                <a:moveTo>
                  <a:pt x="224790" y="55625"/>
                </a:moveTo>
                <a:lnTo>
                  <a:pt x="215392" y="55625"/>
                </a:lnTo>
                <a:lnTo>
                  <a:pt x="200415" y="56987"/>
                </a:lnTo>
                <a:lnTo>
                  <a:pt x="164465" y="77597"/>
                </a:lnTo>
                <a:lnTo>
                  <a:pt x="146248" y="119137"/>
                </a:lnTo>
                <a:lnTo>
                  <a:pt x="145034" y="136778"/>
                </a:lnTo>
                <a:lnTo>
                  <a:pt x="146276" y="154564"/>
                </a:lnTo>
                <a:lnTo>
                  <a:pt x="165100" y="194944"/>
                </a:lnTo>
                <a:lnTo>
                  <a:pt x="204319" y="214125"/>
                </a:lnTo>
                <a:lnTo>
                  <a:pt x="221487" y="215391"/>
                </a:lnTo>
                <a:lnTo>
                  <a:pt x="227711" y="215391"/>
                </a:lnTo>
                <a:lnTo>
                  <a:pt x="266827" y="205359"/>
                </a:lnTo>
                <a:lnTo>
                  <a:pt x="270510" y="203835"/>
                </a:lnTo>
                <a:lnTo>
                  <a:pt x="273558" y="202691"/>
                </a:lnTo>
                <a:lnTo>
                  <a:pt x="273558" y="193166"/>
                </a:lnTo>
                <a:lnTo>
                  <a:pt x="221234" y="193166"/>
                </a:lnTo>
                <a:lnTo>
                  <a:pt x="210085" y="192285"/>
                </a:lnTo>
                <a:lnTo>
                  <a:pt x="174291" y="161956"/>
                </a:lnTo>
                <a:lnTo>
                  <a:pt x="170942" y="138556"/>
                </a:lnTo>
                <a:lnTo>
                  <a:pt x="276352" y="138556"/>
                </a:lnTo>
                <a:lnTo>
                  <a:pt x="276352" y="124587"/>
                </a:lnTo>
                <a:lnTo>
                  <a:pt x="276179" y="118872"/>
                </a:lnTo>
                <a:lnTo>
                  <a:pt x="170942" y="118872"/>
                </a:lnTo>
                <a:lnTo>
                  <a:pt x="171577" y="112394"/>
                </a:lnTo>
                <a:lnTo>
                  <a:pt x="196469" y="79755"/>
                </a:lnTo>
                <a:lnTo>
                  <a:pt x="207137" y="76707"/>
                </a:lnTo>
                <a:lnTo>
                  <a:pt x="263465" y="76707"/>
                </a:lnTo>
                <a:lnTo>
                  <a:pt x="259461" y="72516"/>
                </a:lnTo>
                <a:lnTo>
                  <a:pt x="254127" y="66675"/>
                </a:lnTo>
                <a:lnTo>
                  <a:pt x="247650" y="62356"/>
                </a:lnTo>
                <a:lnTo>
                  <a:pt x="240411" y="59689"/>
                </a:lnTo>
                <a:lnTo>
                  <a:pt x="233172" y="56896"/>
                </a:lnTo>
                <a:lnTo>
                  <a:pt x="224790" y="55625"/>
                </a:lnTo>
                <a:close/>
              </a:path>
              <a:path w="584835" h="267969">
                <a:moveTo>
                  <a:pt x="273558" y="174751"/>
                </a:moveTo>
                <a:lnTo>
                  <a:pt x="272034" y="174751"/>
                </a:lnTo>
                <a:lnTo>
                  <a:pt x="270002" y="176402"/>
                </a:lnTo>
                <a:lnTo>
                  <a:pt x="267335" y="178307"/>
                </a:lnTo>
                <a:lnTo>
                  <a:pt x="264160" y="180212"/>
                </a:lnTo>
                <a:lnTo>
                  <a:pt x="260985" y="182244"/>
                </a:lnTo>
                <a:lnTo>
                  <a:pt x="257048" y="184276"/>
                </a:lnTo>
                <a:lnTo>
                  <a:pt x="252475" y="186309"/>
                </a:lnTo>
                <a:lnTo>
                  <a:pt x="248031" y="188340"/>
                </a:lnTo>
                <a:lnTo>
                  <a:pt x="243205" y="189991"/>
                </a:lnTo>
                <a:lnTo>
                  <a:pt x="232410" y="192531"/>
                </a:lnTo>
                <a:lnTo>
                  <a:pt x="226822" y="193166"/>
                </a:lnTo>
                <a:lnTo>
                  <a:pt x="273558" y="193166"/>
                </a:lnTo>
                <a:lnTo>
                  <a:pt x="273558" y="174751"/>
                </a:lnTo>
                <a:close/>
              </a:path>
              <a:path w="584835" h="267969">
                <a:moveTo>
                  <a:pt x="263465" y="76707"/>
                </a:moveTo>
                <a:lnTo>
                  <a:pt x="220853" y="76707"/>
                </a:lnTo>
                <a:lnTo>
                  <a:pt x="226568" y="77724"/>
                </a:lnTo>
                <a:lnTo>
                  <a:pt x="231267" y="79628"/>
                </a:lnTo>
                <a:lnTo>
                  <a:pt x="251460" y="118872"/>
                </a:lnTo>
                <a:lnTo>
                  <a:pt x="276179" y="118872"/>
                </a:lnTo>
                <a:lnTo>
                  <a:pt x="264922" y="78231"/>
                </a:lnTo>
                <a:lnTo>
                  <a:pt x="263465" y="76707"/>
                </a:lnTo>
                <a:close/>
              </a:path>
              <a:path w="584835" h="267969">
                <a:moveTo>
                  <a:pt x="490855" y="59816"/>
                </a:moveTo>
                <a:lnTo>
                  <a:pt x="465328" y="59816"/>
                </a:lnTo>
                <a:lnTo>
                  <a:pt x="465405" y="161162"/>
                </a:lnTo>
                <a:lnTo>
                  <a:pt x="479044" y="202564"/>
                </a:lnTo>
                <a:lnTo>
                  <a:pt x="506475" y="216153"/>
                </a:lnTo>
                <a:lnTo>
                  <a:pt x="521843" y="216153"/>
                </a:lnTo>
                <a:lnTo>
                  <a:pt x="559181" y="195072"/>
                </a:lnTo>
                <a:lnTo>
                  <a:pt x="584835" y="195072"/>
                </a:lnTo>
                <a:lnTo>
                  <a:pt x="584835" y="191769"/>
                </a:lnTo>
                <a:lnTo>
                  <a:pt x="513080" y="191769"/>
                </a:lnTo>
                <a:lnTo>
                  <a:pt x="507873" y="190880"/>
                </a:lnTo>
                <a:lnTo>
                  <a:pt x="504317" y="188975"/>
                </a:lnTo>
                <a:lnTo>
                  <a:pt x="500761" y="187198"/>
                </a:lnTo>
                <a:lnTo>
                  <a:pt x="497840" y="184403"/>
                </a:lnTo>
                <a:lnTo>
                  <a:pt x="495808" y="180466"/>
                </a:lnTo>
                <a:lnTo>
                  <a:pt x="493649" y="176402"/>
                </a:lnTo>
                <a:lnTo>
                  <a:pt x="492379" y="171830"/>
                </a:lnTo>
                <a:lnTo>
                  <a:pt x="491689" y="165923"/>
                </a:lnTo>
                <a:lnTo>
                  <a:pt x="491236" y="161162"/>
                </a:lnTo>
                <a:lnTo>
                  <a:pt x="490855" y="154431"/>
                </a:lnTo>
                <a:lnTo>
                  <a:pt x="490855" y="59816"/>
                </a:lnTo>
                <a:close/>
              </a:path>
              <a:path w="584835" h="267969">
                <a:moveTo>
                  <a:pt x="584835" y="195072"/>
                </a:moveTo>
                <a:lnTo>
                  <a:pt x="559181" y="195072"/>
                </a:lnTo>
                <a:lnTo>
                  <a:pt x="559181" y="211962"/>
                </a:lnTo>
                <a:lnTo>
                  <a:pt x="584835" y="211962"/>
                </a:lnTo>
                <a:lnTo>
                  <a:pt x="584835" y="195072"/>
                </a:lnTo>
                <a:close/>
              </a:path>
              <a:path w="584835" h="267969">
                <a:moveTo>
                  <a:pt x="584835" y="59816"/>
                </a:moveTo>
                <a:lnTo>
                  <a:pt x="559181" y="59816"/>
                </a:lnTo>
                <a:lnTo>
                  <a:pt x="559181" y="173354"/>
                </a:lnTo>
                <a:lnTo>
                  <a:pt x="553339" y="178562"/>
                </a:lnTo>
                <a:lnTo>
                  <a:pt x="546862" y="182879"/>
                </a:lnTo>
                <a:lnTo>
                  <a:pt x="532638" y="189991"/>
                </a:lnTo>
                <a:lnTo>
                  <a:pt x="526034" y="191769"/>
                </a:lnTo>
                <a:lnTo>
                  <a:pt x="584835" y="191769"/>
                </a:lnTo>
                <a:lnTo>
                  <a:pt x="584835" y="59816"/>
                </a:lnTo>
                <a:close/>
              </a:path>
              <a:path w="584835" h="267969">
                <a:moveTo>
                  <a:pt x="327406" y="59816"/>
                </a:moveTo>
                <a:lnTo>
                  <a:pt x="301752" y="59816"/>
                </a:lnTo>
                <a:lnTo>
                  <a:pt x="301752" y="211962"/>
                </a:lnTo>
                <a:lnTo>
                  <a:pt x="327406" y="211962"/>
                </a:lnTo>
                <a:lnTo>
                  <a:pt x="327406" y="103886"/>
                </a:lnTo>
                <a:lnTo>
                  <a:pt x="333502" y="98043"/>
                </a:lnTo>
                <a:lnTo>
                  <a:pt x="339852" y="93599"/>
                </a:lnTo>
                <a:lnTo>
                  <a:pt x="346710" y="90550"/>
                </a:lnTo>
                <a:lnTo>
                  <a:pt x="353568" y="87629"/>
                </a:lnTo>
                <a:lnTo>
                  <a:pt x="360425" y="86105"/>
                </a:lnTo>
                <a:lnTo>
                  <a:pt x="382397" y="86105"/>
                </a:lnTo>
                <a:lnTo>
                  <a:pt x="382397" y="82423"/>
                </a:lnTo>
                <a:lnTo>
                  <a:pt x="327406" y="82423"/>
                </a:lnTo>
                <a:lnTo>
                  <a:pt x="327406" y="59816"/>
                </a:lnTo>
                <a:close/>
              </a:path>
              <a:path w="584835" h="267969">
                <a:moveTo>
                  <a:pt x="382397" y="86105"/>
                </a:moveTo>
                <a:lnTo>
                  <a:pt x="372872" y="86105"/>
                </a:lnTo>
                <a:lnTo>
                  <a:pt x="375031" y="86232"/>
                </a:lnTo>
                <a:lnTo>
                  <a:pt x="379095" y="86740"/>
                </a:lnTo>
                <a:lnTo>
                  <a:pt x="381000" y="87249"/>
                </a:lnTo>
                <a:lnTo>
                  <a:pt x="382397" y="87249"/>
                </a:lnTo>
                <a:lnTo>
                  <a:pt x="382397" y="86105"/>
                </a:lnTo>
                <a:close/>
              </a:path>
              <a:path w="584835" h="267969">
                <a:moveTo>
                  <a:pt x="376682" y="59816"/>
                </a:moveTo>
                <a:lnTo>
                  <a:pt x="365506" y="59816"/>
                </a:lnTo>
                <a:lnTo>
                  <a:pt x="358775" y="61467"/>
                </a:lnTo>
                <a:lnTo>
                  <a:pt x="327406" y="82423"/>
                </a:lnTo>
                <a:lnTo>
                  <a:pt x="382397" y="82423"/>
                </a:lnTo>
                <a:lnTo>
                  <a:pt x="382397" y="60578"/>
                </a:lnTo>
                <a:lnTo>
                  <a:pt x="380746" y="60325"/>
                </a:lnTo>
                <a:lnTo>
                  <a:pt x="379222" y="60198"/>
                </a:lnTo>
                <a:lnTo>
                  <a:pt x="377952" y="59943"/>
                </a:lnTo>
                <a:lnTo>
                  <a:pt x="376682" y="59816"/>
                </a:lnTo>
                <a:close/>
              </a:path>
              <a:path w="584835" h="267969">
                <a:moveTo>
                  <a:pt x="428498" y="0"/>
                </a:moveTo>
                <a:lnTo>
                  <a:pt x="402844" y="0"/>
                </a:lnTo>
                <a:lnTo>
                  <a:pt x="402844" y="211962"/>
                </a:lnTo>
                <a:lnTo>
                  <a:pt x="428498" y="211962"/>
                </a:lnTo>
                <a:lnTo>
                  <a:pt x="42849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86909" y="2991357"/>
            <a:ext cx="75565" cy="112395"/>
          </a:xfrm>
          <a:custGeom>
            <a:avLst/>
            <a:gdLst/>
            <a:ahLst/>
            <a:cxnLst/>
            <a:rect l="l" t="t" r="r" b="b"/>
            <a:pathLst>
              <a:path w="75564" h="112394">
                <a:moveTo>
                  <a:pt x="40258" y="0"/>
                </a:moveTo>
                <a:lnTo>
                  <a:pt x="33019" y="0"/>
                </a:lnTo>
                <a:lnTo>
                  <a:pt x="26035" y="1524"/>
                </a:lnTo>
                <a:lnTo>
                  <a:pt x="19303" y="4825"/>
                </a:lnTo>
                <a:lnTo>
                  <a:pt x="12445" y="8000"/>
                </a:lnTo>
                <a:lnTo>
                  <a:pt x="6095" y="12191"/>
                </a:lnTo>
                <a:lnTo>
                  <a:pt x="0" y="17271"/>
                </a:lnTo>
                <a:lnTo>
                  <a:pt x="0" y="103377"/>
                </a:lnTo>
                <a:lnTo>
                  <a:pt x="27431" y="111887"/>
                </a:lnTo>
                <a:lnTo>
                  <a:pt x="33654" y="111887"/>
                </a:lnTo>
                <a:lnTo>
                  <a:pt x="69349" y="89187"/>
                </a:lnTo>
                <a:lnTo>
                  <a:pt x="75564" y="54737"/>
                </a:lnTo>
                <a:lnTo>
                  <a:pt x="75041" y="42425"/>
                </a:lnTo>
                <a:lnTo>
                  <a:pt x="56340" y="3556"/>
                </a:lnTo>
                <a:lnTo>
                  <a:pt x="48948" y="885"/>
                </a:lnTo>
                <a:lnTo>
                  <a:pt x="4025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32196" y="2988055"/>
            <a:ext cx="80645" cy="42545"/>
          </a:xfrm>
          <a:custGeom>
            <a:avLst/>
            <a:gdLst/>
            <a:ahLst/>
            <a:cxnLst/>
            <a:rect l="l" t="t" r="r" b="b"/>
            <a:pathLst>
              <a:path w="80645" h="42544">
                <a:moveTo>
                  <a:pt x="42925" y="0"/>
                </a:moveTo>
                <a:lnTo>
                  <a:pt x="36194" y="0"/>
                </a:lnTo>
                <a:lnTo>
                  <a:pt x="30352" y="1016"/>
                </a:lnTo>
                <a:lnTo>
                  <a:pt x="1904" y="30099"/>
                </a:lnTo>
                <a:lnTo>
                  <a:pt x="0" y="42164"/>
                </a:lnTo>
                <a:lnTo>
                  <a:pt x="80517" y="42164"/>
                </a:lnTo>
                <a:lnTo>
                  <a:pt x="65024" y="4953"/>
                </a:lnTo>
                <a:lnTo>
                  <a:pt x="49911" y="0"/>
                </a:lnTo>
                <a:lnTo>
                  <a:pt x="4292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22010" y="2966592"/>
            <a:ext cx="128650" cy="16548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63007" y="2971164"/>
            <a:ext cx="80645" cy="152400"/>
          </a:xfrm>
          <a:custGeom>
            <a:avLst/>
            <a:gdLst/>
            <a:ahLst/>
            <a:cxnLst/>
            <a:rect l="l" t="t" r="r" b="b"/>
            <a:pathLst>
              <a:path w="80645" h="152400">
                <a:moveTo>
                  <a:pt x="0" y="0"/>
                </a:moveTo>
                <a:lnTo>
                  <a:pt x="25653" y="0"/>
                </a:lnTo>
                <a:lnTo>
                  <a:pt x="25653" y="22606"/>
                </a:lnTo>
                <a:lnTo>
                  <a:pt x="32410" y="16867"/>
                </a:lnTo>
                <a:lnTo>
                  <a:pt x="63753" y="0"/>
                </a:lnTo>
                <a:lnTo>
                  <a:pt x="70230" y="0"/>
                </a:lnTo>
                <a:lnTo>
                  <a:pt x="72897" y="0"/>
                </a:lnTo>
                <a:lnTo>
                  <a:pt x="74929" y="0"/>
                </a:lnTo>
                <a:lnTo>
                  <a:pt x="76200" y="126"/>
                </a:lnTo>
                <a:lnTo>
                  <a:pt x="77469" y="381"/>
                </a:lnTo>
                <a:lnTo>
                  <a:pt x="78993" y="508"/>
                </a:lnTo>
                <a:lnTo>
                  <a:pt x="80644" y="762"/>
                </a:lnTo>
                <a:lnTo>
                  <a:pt x="80644" y="27432"/>
                </a:lnTo>
                <a:lnTo>
                  <a:pt x="79247" y="27432"/>
                </a:lnTo>
                <a:lnTo>
                  <a:pt x="77342" y="26924"/>
                </a:lnTo>
                <a:lnTo>
                  <a:pt x="75310" y="26670"/>
                </a:lnTo>
                <a:lnTo>
                  <a:pt x="73278" y="26415"/>
                </a:lnTo>
                <a:lnTo>
                  <a:pt x="71119" y="26288"/>
                </a:lnTo>
                <a:lnTo>
                  <a:pt x="68579" y="26288"/>
                </a:lnTo>
                <a:lnTo>
                  <a:pt x="65531" y="26288"/>
                </a:lnTo>
                <a:lnTo>
                  <a:pt x="58673" y="26288"/>
                </a:lnTo>
                <a:lnTo>
                  <a:pt x="51815" y="27812"/>
                </a:lnTo>
                <a:lnTo>
                  <a:pt x="44957" y="30734"/>
                </a:lnTo>
                <a:lnTo>
                  <a:pt x="38100" y="33782"/>
                </a:lnTo>
                <a:lnTo>
                  <a:pt x="31750" y="38226"/>
                </a:lnTo>
                <a:lnTo>
                  <a:pt x="25653" y="44069"/>
                </a:lnTo>
                <a:lnTo>
                  <a:pt x="25653" y="152146"/>
                </a:lnTo>
                <a:lnTo>
                  <a:pt x="0" y="15214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06289" y="2966973"/>
            <a:ext cx="131445" cy="160020"/>
          </a:xfrm>
          <a:custGeom>
            <a:avLst/>
            <a:gdLst/>
            <a:ahLst/>
            <a:cxnLst/>
            <a:rect l="l" t="t" r="r" b="b"/>
            <a:pathLst>
              <a:path w="131445" h="160019">
                <a:moveTo>
                  <a:pt x="70358" y="0"/>
                </a:moveTo>
                <a:lnTo>
                  <a:pt x="79756" y="0"/>
                </a:lnTo>
                <a:lnTo>
                  <a:pt x="88137" y="1270"/>
                </a:lnTo>
                <a:lnTo>
                  <a:pt x="95376" y="4063"/>
                </a:lnTo>
                <a:lnTo>
                  <a:pt x="102615" y="6730"/>
                </a:lnTo>
                <a:lnTo>
                  <a:pt x="109093" y="11049"/>
                </a:lnTo>
                <a:lnTo>
                  <a:pt x="114426" y="16890"/>
                </a:lnTo>
                <a:lnTo>
                  <a:pt x="119887" y="22605"/>
                </a:lnTo>
                <a:lnTo>
                  <a:pt x="131054" y="60192"/>
                </a:lnTo>
                <a:lnTo>
                  <a:pt x="131318" y="68961"/>
                </a:lnTo>
                <a:lnTo>
                  <a:pt x="131318" y="82930"/>
                </a:lnTo>
                <a:lnTo>
                  <a:pt x="25908" y="82930"/>
                </a:lnTo>
                <a:lnTo>
                  <a:pt x="26743" y="95404"/>
                </a:lnTo>
                <a:lnTo>
                  <a:pt x="46660" y="129611"/>
                </a:lnTo>
                <a:lnTo>
                  <a:pt x="76200" y="137540"/>
                </a:lnTo>
                <a:lnTo>
                  <a:pt x="81787" y="137540"/>
                </a:lnTo>
                <a:lnTo>
                  <a:pt x="87375" y="136905"/>
                </a:lnTo>
                <a:lnTo>
                  <a:pt x="92710" y="135636"/>
                </a:lnTo>
                <a:lnTo>
                  <a:pt x="98171" y="134365"/>
                </a:lnTo>
                <a:lnTo>
                  <a:pt x="102997" y="132714"/>
                </a:lnTo>
                <a:lnTo>
                  <a:pt x="107441" y="130683"/>
                </a:lnTo>
                <a:lnTo>
                  <a:pt x="112013" y="128650"/>
                </a:lnTo>
                <a:lnTo>
                  <a:pt x="115950" y="126618"/>
                </a:lnTo>
                <a:lnTo>
                  <a:pt x="119125" y="124587"/>
                </a:lnTo>
                <a:lnTo>
                  <a:pt x="122300" y="122681"/>
                </a:lnTo>
                <a:lnTo>
                  <a:pt x="124968" y="120776"/>
                </a:lnTo>
                <a:lnTo>
                  <a:pt x="127000" y="119125"/>
                </a:lnTo>
                <a:lnTo>
                  <a:pt x="128524" y="119125"/>
                </a:lnTo>
                <a:lnTo>
                  <a:pt x="128524" y="147065"/>
                </a:lnTo>
                <a:lnTo>
                  <a:pt x="125475" y="148209"/>
                </a:lnTo>
                <a:lnTo>
                  <a:pt x="121793" y="149733"/>
                </a:lnTo>
                <a:lnTo>
                  <a:pt x="91821" y="158750"/>
                </a:lnTo>
                <a:lnTo>
                  <a:pt x="87757" y="159512"/>
                </a:lnTo>
                <a:lnTo>
                  <a:pt x="82676" y="159765"/>
                </a:lnTo>
                <a:lnTo>
                  <a:pt x="76453" y="159765"/>
                </a:lnTo>
                <a:lnTo>
                  <a:pt x="31091" y="148300"/>
                </a:lnTo>
                <a:lnTo>
                  <a:pt x="4984" y="114569"/>
                </a:lnTo>
                <a:lnTo>
                  <a:pt x="0" y="81152"/>
                </a:lnTo>
                <a:lnTo>
                  <a:pt x="1214" y="63511"/>
                </a:lnTo>
                <a:lnTo>
                  <a:pt x="19431" y="21971"/>
                </a:lnTo>
                <a:lnTo>
                  <a:pt x="55381" y="1361"/>
                </a:lnTo>
                <a:lnTo>
                  <a:pt x="7035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961254" y="2966973"/>
            <a:ext cx="127635" cy="212725"/>
          </a:xfrm>
          <a:custGeom>
            <a:avLst/>
            <a:gdLst/>
            <a:ahLst/>
            <a:cxnLst/>
            <a:rect l="l" t="t" r="r" b="b"/>
            <a:pathLst>
              <a:path w="127635" h="212725">
                <a:moveTo>
                  <a:pt x="72136" y="0"/>
                </a:moveTo>
                <a:lnTo>
                  <a:pt x="113030" y="20700"/>
                </a:lnTo>
                <a:lnTo>
                  <a:pt x="126710" y="59652"/>
                </a:lnTo>
                <a:lnTo>
                  <a:pt x="127635" y="76200"/>
                </a:lnTo>
                <a:lnTo>
                  <a:pt x="126493" y="94255"/>
                </a:lnTo>
                <a:lnTo>
                  <a:pt x="109474" y="136778"/>
                </a:lnTo>
                <a:lnTo>
                  <a:pt x="76791" y="157853"/>
                </a:lnTo>
                <a:lnTo>
                  <a:pt x="63500" y="159258"/>
                </a:lnTo>
                <a:lnTo>
                  <a:pt x="56007" y="159258"/>
                </a:lnTo>
                <a:lnTo>
                  <a:pt x="25654" y="148716"/>
                </a:lnTo>
                <a:lnTo>
                  <a:pt x="25654" y="212343"/>
                </a:lnTo>
                <a:lnTo>
                  <a:pt x="0" y="212343"/>
                </a:lnTo>
                <a:lnTo>
                  <a:pt x="0" y="4190"/>
                </a:lnTo>
                <a:lnTo>
                  <a:pt x="25654" y="4190"/>
                </a:lnTo>
                <a:lnTo>
                  <a:pt x="25654" y="20065"/>
                </a:lnTo>
                <a:lnTo>
                  <a:pt x="30539" y="15966"/>
                </a:lnTo>
                <a:lnTo>
                  <a:pt x="65418" y="357"/>
                </a:lnTo>
                <a:lnTo>
                  <a:pt x="7213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64098" y="2911348"/>
            <a:ext cx="26034" cy="212090"/>
          </a:xfrm>
          <a:custGeom>
            <a:avLst/>
            <a:gdLst/>
            <a:ahLst/>
            <a:cxnLst/>
            <a:rect l="l" t="t" r="r" b="b"/>
            <a:pathLst>
              <a:path w="26035" h="212089">
                <a:moveTo>
                  <a:pt x="0" y="0"/>
                </a:moveTo>
                <a:lnTo>
                  <a:pt x="25653" y="0"/>
                </a:lnTo>
                <a:lnTo>
                  <a:pt x="25653" y="211962"/>
                </a:lnTo>
                <a:lnTo>
                  <a:pt x="0" y="21196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13476" y="2891053"/>
            <a:ext cx="1159637" cy="24102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34783" y="2891053"/>
            <a:ext cx="450977" cy="24102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58100" y="2891053"/>
            <a:ext cx="1139825" cy="24102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6363" y="3226307"/>
            <a:ext cx="906652" cy="29438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36776" y="3226307"/>
            <a:ext cx="1025525" cy="29438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66060" y="3226333"/>
            <a:ext cx="714628" cy="24102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84447" y="3226333"/>
            <a:ext cx="1013333" cy="24102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6115" y="3774922"/>
            <a:ext cx="159753" cy="15826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6453" y="3790696"/>
            <a:ext cx="152869" cy="15100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0080" y="3714000"/>
            <a:ext cx="1497965" cy="28522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41804" y="3704818"/>
            <a:ext cx="879601" cy="29288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01923" y="3704844"/>
            <a:ext cx="1039749" cy="29438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38828" y="3704844"/>
            <a:ext cx="906653" cy="29438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38571" y="3704869"/>
            <a:ext cx="778637" cy="24102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02679" y="3759708"/>
            <a:ext cx="590169" cy="23952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82383" y="3704869"/>
            <a:ext cx="618998" cy="24102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51419" y="3704844"/>
            <a:ext cx="587501" cy="29438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3736" y="4253547"/>
            <a:ext cx="152069" cy="16122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4454" y="4269232"/>
            <a:ext cx="144868" cy="15392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0080" y="4192511"/>
            <a:ext cx="1357757" cy="28373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164079" y="4183405"/>
            <a:ext cx="739902" cy="2410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81527" y="4183405"/>
            <a:ext cx="954913" cy="24102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15384" y="4183405"/>
            <a:ext cx="517982" cy="23149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31259" y="4203700"/>
            <a:ext cx="501650" cy="215900"/>
          </a:xfrm>
          <a:custGeom>
            <a:avLst/>
            <a:gdLst/>
            <a:ahLst/>
            <a:cxnLst/>
            <a:rect l="l" t="t" r="r" b="b"/>
            <a:pathLst>
              <a:path w="501650" h="215900">
                <a:moveTo>
                  <a:pt x="206501" y="55625"/>
                </a:moveTo>
                <a:lnTo>
                  <a:pt x="197103" y="55625"/>
                </a:lnTo>
                <a:lnTo>
                  <a:pt x="182127" y="56987"/>
                </a:lnTo>
                <a:lnTo>
                  <a:pt x="146176" y="77597"/>
                </a:lnTo>
                <a:lnTo>
                  <a:pt x="127960" y="119137"/>
                </a:lnTo>
                <a:lnTo>
                  <a:pt x="126745" y="136779"/>
                </a:lnTo>
                <a:lnTo>
                  <a:pt x="127988" y="154564"/>
                </a:lnTo>
                <a:lnTo>
                  <a:pt x="146812" y="194944"/>
                </a:lnTo>
                <a:lnTo>
                  <a:pt x="186031" y="214125"/>
                </a:lnTo>
                <a:lnTo>
                  <a:pt x="203200" y="215392"/>
                </a:lnTo>
                <a:lnTo>
                  <a:pt x="209423" y="215392"/>
                </a:lnTo>
                <a:lnTo>
                  <a:pt x="248538" y="205358"/>
                </a:lnTo>
                <a:lnTo>
                  <a:pt x="252221" y="203835"/>
                </a:lnTo>
                <a:lnTo>
                  <a:pt x="255269" y="202692"/>
                </a:lnTo>
                <a:lnTo>
                  <a:pt x="255269" y="193167"/>
                </a:lnTo>
                <a:lnTo>
                  <a:pt x="202945" y="193167"/>
                </a:lnTo>
                <a:lnTo>
                  <a:pt x="191797" y="192285"/>
                </a:lnTo>
                <a:lnTo>
                  <a:pt x="156003" y="161956"/>
                </a:lnTo>
                <a:lnTo>
                  <a:pt x="152653" y="138556"/>
                </a:lnTo>
                <a:lnTo>
                  <a:pt x="258063" y="138556"/>
                </a:lnTo>
                <a:lnTo>
                  <a:pt x="258063" y="124587"/>
                </a:lnTo>
                <a:lnTo>
                  <a:pt x="257891" y="118872"/>
                </a:lnTo>
                <a:lnTo>
                  <a:pt x="152653" y="118872"/>
                </a:lnTo>
                <a:lnTo>
                  <a:pt x="153288" y="112394"/>
                </a:lnTo>
                <a:lnTo>
                  <a:pt x="178180" y="79756"/>
                </a:lnTo>
                <a:lnTo>
                  <a:pt x="188849" y="76707"/>
                </a:lnTo>
                <a:lnTo>
                  <a:pt x="245177" y="76707"/>
                </a:lnTo>
                <a:lnTo>
                  <a:pt x="241173" y="72517"/>
                </a:lnTo>
                <a:lnTo>
                  <a:pt x="235838" y="66675"/>
                </a:lnTo>
                <a:lnTo>
                  <a:pt x="229362" y="62356"/>
                </a:lnTo>
                <a:lnTo>
                  <a:pt x="222123" y="59689"/>
                </a:lnTo>
                <a:lnTo>
                  <a:pt x="214883" y="56895"/>
                </a:lnTo>
                <a:lnTo>
                  <a:pt x="206501" y="55625"/>
                </a:lnTo>
                <a:close/>
              </a:path>
              <a:path w="501650" h="215900">
                <a:moveTo>
                  <a:pt x="255269" y="174751"/>
                </a:moveTo>
                <a:lnTo>
                  <a:pt x="253745" y="174751"/>
                </a:lnTo>
                <a:lnTo>
                  <a:pt x="251713" y="176402"/>
                </a:lnTo>
                <a:lnTo>
                  <a:pt x="249046" y="178307"/>
                </a:lnTo>
                <a:lnTo>
                  <a:pt x="245871" y="180212"/>
                </a:lnTo>
                <a:lnTo>
                  <a:pt x="242696" y="182244"/>
                </a:lnTo>
                <a:lnTo>
                  <a:pt x="238760" y="184276"/>
                </a:lnTo>
                <a:lnTo>
                  <a:pt x="234187" y="186308"/>
                </a:lnTo>
                <a:lnTo>
                  <a:pt x="229742" y="188341"/>
                </a:lnTo>
                <a:lnTo>
                  <a:pt x="224916" y="189992"/>
                </a:lnTo>
                <a:lnTo>
                  <a:pt x="214121" y="192531"/>
                </a:lnTo>
                <a:lnTo>
                  <a:pt x="208533" y="193167"/>
                </a:lnTo>
                <a:lnTo>
                  <a:pt x="255269" y="193167"/>
                </a:lnTo>
                <a:lnTo>
                  <a:pt x="255269" y="174751"/>
                </a:lnTo>
                <a:close/>
              </a:path>
              <a:path w="501650" h="215900">
                <a:moveTo>
                  <a:pt x="245177" y="76707"/>
                </a:moveTo>
                <a:lnTo>
                  <a:pt x="202564" y="76707"/>
                </a:lnTo>
                <a:lnTo>
                  <a:pt x="208279" y="77724"/>
                </a:lnTo>
                <a:lnTo>
                  <a:pt x="212978" y="79629"/>
                </a:lnTo>
                <a:lnTo>
                  <a:pt x="233171" y="118872"/>
                </a:lnTo>
                <a:lnTo>
                  <a:pt x="257891" y="118872"/>
                </a:lnTo>
                <a:lnTo>
                  <a:pt x="246633" y="78231"/>
                </a:lnTo>
                <a:lnTo>
                  <a:pt x="245177" y="76707"/>
                </a:lnTo>
                <a:close/>
              </a:path>
              <a:path w="501650" h="215900">
                <a:moveTo>
                  <a:pt x="437641" y="59817"/>
                </a:moveTo>
                <a:lnTo>
                  <a:pt x="411988" y="59817"/>
                </a:lnTo>
                <a:lnTo>
                  <a:pt x="411988" y="211962"/>
                </a:lnTo>
                <a:lnTo>
                  <a:pt x="437641" y="211962"/>
                </a:lnTo>
                <a:lnTo>
                  <a:pt x="437641" y="59817"/>
                </a:lnTo>
                <a:close/>
              </a:path>
              <a:path w="501650" h="215900">
                <a:moveTo>
                  <a:pt x="352298" y="56261"/>
                </a:moveTo>
                <a:lnTo>
                  <a:pt x="343915" y="56261"/>
                </a:lnTo>
                <a:lnTo>
                  <a:pt x="336393" y="56594"/>
                </a:lnTo>
                <a:lnTo>
                  <a:pt x="297495" y="72292"/>
                </a:lnTo>
                <a:lnTo>
                  <a:pt x="276050" y="109067"/>
                </a:lnTo>
                <a:lnTo>
                  <a:pt x="273050" y="136017"/>
                </a:lnTo>
                <a:lnTo>
                  <a:pt x="273361" y="145780"/>
                </a:lnTo>
                <a:lnTo>
                  <a:pt x="284432" y="184784"/>
                </a:lnTo>
                <a:lnTo>
                  <a:pt x="315213" y="210438"/>
                </a:lnTo>
                <a:lnTo>
                  <a:pt x="343915" y="215264"/>
                </a:lnTo>
                <a:lnTo>
                  <a:pt x="349376" y="215264"/>
                </a:lnTo>
                <a:lnTo>
                  <a:pt x="353821" y="215011"/>
                </a:lnTo>
                <a:lnTo>
                  <a:pt x="357250" y="214249"/>
                </a:lnTo>
                <a:lnTo>
                  <a:pt x="360806" y="213613"/>
                </a:lnTo>
                <a:lnTo>
                  <a:pt x="364658" y="212586"/>
                </a:lnTo>
                <a:lnTo>
                  <a:pt x="369062" y="211327"/>
                </a:lnTo>
                <a:lnTo>
                  <a:pt x="372110" y="210566"/>
                </a:lnTo>
                <a:lnTo>
                  <a:pt x="375538" y="209295"/>
                </a:lnTo>
                <a:lnTo>
                  <a:pt x="383158" y="205994"/>
                </a:lnTo>
                <a:lnTo>
                  <a:pt x="386439" y="204422"/>
                </a:lnTo>
                <a:lnTo>
                  <a:pt x="388874" y="203326"/>
                </a:lnTo>
                <a:lnTo>
                  <a:pt x="388874" y="193167"/>
                </a:lnTo>
                <a:lnTo>
                  <a:pt x="343535" y="193167"/>
                </a:lnTo>
                <a:lnTo>
                  <a:pt x="333742" y="192216"/>
                </a:lnTo>
                <a:lnTo>
                  <a:pt x="302466" y="160035"/>
                </a:lnTo>
                <a:lnTo>
                  <a:pt x="299592" y="136017"/>
                </a:lnTo>
                <a:lnTo>
                  <a:pt x="300335" y="123064"/>
                </a:lnTo>
                <a:lnTo>
                  <a:pt x="318156" y="86897"/>
                </a:lnTo>
                <a:lnTo>
                  <a:pt x="343535" y="78486"/>
                </a:lnTo>
                <a:lnTo>
                  <a:pt x="388874" y="78486"/>
                </a:lnTo>
                <a:lnTo>
                  <a:pt x="388874" y="67944"/>
                </a:lnTo>
                <a:lnTo>
                  <a:pt x="382777" y="64897"/>
                </a:lnTo>
                <a:lnTo>
                  <a:pt x="375919" y="62102"/>
                </a:lnTo>
                <a:lnTo>
                  <a:pt x="368173" y="59817"/>
                </a:lnTo>
                <a:lnTo>
                  <a:pt x="360299" y="57404"/>
                </a:lnTo>
                <a:lnTo>
                  <a:pt x="352298" y="56261"/>
                </a:lnTo>
                <a:close/>
              </a:path>
              <a:path w="501650" h="215900">
                <a:moveTo>
                  <a:pt x="388874" y="174625"/>
                </a:moveTo>
                <a:lnTo>
                  <a:pt x="387350" y="174625"/>
                </a:lnTo>
                <a:lnTo>
                  <a:pt x="381635" y="180086"/>
                </a:lnTo>
                <a:lnTo>
                  <a:pt x="374903" y="184531"/>
                </a:lnTo>
                <a:lnTo>
                  <a:pt x="359790" y="191388"/>
                </a:lnTo>
                <a:lnTo>
                  <a:pt x="351916" y="193167"/>
                </a:lnTo>
                <a:lnTo>
                  <a:pt x="388874" y="193167"/>
                </a:lnTo>
                <a:lnTo>
                  <a:pt x="388874" y="174625"/>
                </a:lnTo>
                <a:close/>
              </a:path>
              <a:path w="501650" h="215900">
                <a:moveTo>
                  <a:pt x="388874" y="78486"/>
                </a:moveTo>
                <a:lnTo>
                  <a:pt x="347979" y="78486"/>
                </a:lnTo>
                <a:lnTo>
                  <a:pt x="352678" y="79120"/>
                </a:lnTo>
                <a:lnTo>
                  <a:pt x="362203" y="81914"/>
                </a:lnTo>
                <a:lnTo>
                  <a:pt x="380364" y="91439"/>
                </a:lnTo>
                <a:lnTo>
                  <a:pt x="383286" y="93344"/>
                </a:lnTo>
                <a:lnTo>
                  <a:pt x="385571" y="95123"/>
                </a:lnTo>
                <a:lnTo>
                  <a:pt x="387350" y="96647"/>
                </a:lnTo>
                <a:lnTo>
                  <a:pt x="388874" y="96647"/>
                </a:lnTo>
                <a:lnTo>
                  <a:pt x="388874" y="78486"/>
                </a:lnTo>
                <a:close/>
              </a:path>
              <a:path w="501650" h="215900">
                <a:moveTo>
                  <a:pt x="439419" y="7747"/>
                </a:moveTo>
                <a:lnTo>
                  <a:pt x="410337" y="7747"/>
                </a:lnTo>
                <a:lnTo>
                  <a:pt x="410337" y="34289"/>
                </a:lnTo>
                <a:lnTo>
                  <a:pt x="439419" y="34289"/>
                </a:lnTo>
                <a:lnTo>
                  <a:pt x="439419" y="7747"/>
                </a:lnTo>
                <a:close/>
              </a:path>
              <a:path w="501650" h="215900">
                <a:moveTo>
                  <a:pt x="501650" y="0"/>
                </a:moveTo>
                <a:lnTo>
                  <a:pt x="475995" y="0"/>
                </a:lnTo>
                <a:lnTo>
                  <a:pt x="475995" y="211962"/>
                </a:lnTo>
                <a:lnTo>
                  <a:pt x="501650" y="211962"/>
                </a:lnTo>
                <a:lnTo>
                  <a:pt x="501650" y="0"/>
                </a:lnTo>
                <a:close/>
              </a:path>
              <a:path w="501650" h="215900">
                <a:moveTo>
                  <a:pt x="25653" y="0"/>
                </a:moveTo>
                <a:lnTo>
                  <a:pt x="0" y="0"/>
                </a:lnTo>
                <a:lnTo>
                  <a:pt x="0" y="211962"/>
                </a:lnTo>
                <a:lnTo>
                  <a:pt x="25653" y="211962"/>
                </a:lnTo>
                <a:lnTo>
                  <a:pt x="25653" y="148336"/>
                </a:lnTo>
                <a:lnTo>
                  <a:pt x="35687" y="138556"/>
                </a:lnTo>
                <a:lnTo>
                  <a:pt x="67238" y="138556"/>
                </a:lnTo>
                <a:lnTo>
                  <a:pt x="55627" y="124079"/>
                </a:lnTo>
                <a:lnTo>
                  <a:pt x="25653" y="124079"/>
                </a:lnTo>
                <a:lnTo>
                  <a:pt x="25653" y="0"/>
                </a:lnTo>
                <a:close/>
              </a:path>
              <a:path w="501650" h="215900">
                <a:moveTo>
                  <a:pt x="67238" y="138556"/>
                </a:moveTo>
                <a:lnTo>
                  <a:pt x="35687" y="138556"/>
                </a:lnTo>
                <a:lnTo>
                  <a:pt x="92455" y="211962"/>
                </a:lnTo>
                <a:lnTo>
                  <a:pt x="126111" y="211962"/>
                </a:lnTo>
                <a:lnTo>
                  <a:pt x="67238" y="138556"/>
                </a:lnTo>
                <a:close/>
              </a:path>
              <a:path w="501650" h="215900">
                <a:moveTo>
                  <a:pt x="117728" y="59817"/>
                </a:moveTo>
                <a:lnTo>
                  <a:pt x="85851" y="59817"/>
                </a:lnTo>
                <a:lnTo>
                  <a:pt x="25653" y="124079"/>
                </a:lnTo>
                <a:lnTo>
                  <a:pt x="55627" y="124079"/>
                </a:lnTo>
                <a:lnTo>
                  <a:pt x="55117" y="123443"/>
                </a:lnTo>
                <a:lnTo>
                  <a:pt x="117728" y="5981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83913" y="4280408"/>
            <a:ext cx="80645" cy="42545"/>
          </a:xfrm>
          <a:custGeom>
            <a:avLst/>
            <a:gdLst/>
            <a:ahLst/>
            <a:cxnLst/>
            <a:rect l="l" t="t" r="r" b="b"/>
            <a:pathLst>
              <a:path w="80645" h="42545">
                <a:moveTo>
                  <a:pt x="42925" y="0"/>
                </a:moveTo>
                <a:lnTo>
                  <a:pt x="36195" y="0"/>
                </a:lnTo>
                <a:lnTo>
                  <a:pt x="30352" y="1016"/>
                </a:lnTo>
                <a:lnTo>
                  <a:pt x="1904" y="30099"/>
                </a:lnTo>
                <a:lnTo>
                  <a:pt x="0" y="42164"/>
                </a:lnTo>
                <a:lnTo>
                  <a:pt x="80517" y="42164"/>
                </a:lnTo>
                <a:lnTo>
                  <a:pt x="65024" y="4953"/>
                </a:lnTo>
                <a:lnTo>
                  <a:pt x="49911" y="0"/>
                </a:lnTo>
                <a:lnTo>
                  <a:pt x="42925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43246" y="4263516"/>
            <a:ext cx="26034" cy="152400"/>
          </a:xfrm>
          <a:custGeom>
            <a:avLst/>
            <a:gdLst/>
            <a:ahLst/>
            <a:cxnLst/>
            <a:rect l="l" t="t" r="r" b="b"/>
            <a:pathLst>
              <a:path w="26035" h="152400">
                <a:moveTo>
                  <a:pt x="0" y="0"/>
                </a:moveTo>
                <a:lnTo>
                  <a:pt x="25653" y="0"/>
                </a:lnTo>
                <a:lnTo>
                  <a:pt x="25653" y="152145"/>
                </a:lnTo>
                <a:lnTo>
                  <a:pt x="0" y="15214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04309" y="4259960"/>
            <a:ext cx="116205" cy="159385"/>
          </a:xfrm>
          <a:custGeom>
            <a:avLst/>
            <a:gdLst/>
            <a:ahLst/>
            <a:cxnLst/>
            <a:rect l="l" t="t" r="r" b="b"/>
            <a:pathLst>
              <a:path w="116204" h="159385">
                <a:moveTo>
                  <a:pt x="70865" y="0"/>
                </a:moveTo>
                <a:lnTo>
                  <a:pt x="79248" y="0"/>
                </a:lnTo>
                <a:lnTo>
                  <a:pt x="87249" y="1143"/>
                </a:lnTo>
                <a:lnTo>
                  <a:pt x="95123" y="3556"/>
                </a:lnTo>
                <a:lnTo>
                  <a:pt x="102869" y="5841"/>
                </a:lnTo>
                <a:lnTo>
                  <a:pt x="109727" y="8636"/>
                </a:lnTo>
                <a:lnTo>
                  <a:pt x="115824" y="11683"/>
                </a:lnTo>
                <a:lnTo>
                  <a:pt x="115824" y="40386"/>
                </a:lnTo>
                <a:lnTo>
                  <a:pt x="114300" y="40386"/>
                </a:lnTo>
                <a:lnTo>
                  <a:pt x="112521" y="38862"/>
                </a:lnTo>
                <a:lnTo>
                  <a:pt x="110236" y="37083"/>
                </a:lnTo>
                <a:lnTo>
                  <a:pt x="107314" y="35178"/>
                </a:lnTo>
                <a:lnTo>
                  <a:pt x="104520" y="33146"/>
                </a:lnTo>
                <a:lnTo>
                  <a:pt x="100964" y="31114"/>
                </a:lnTo>
                <a:lnTo>
                  <a:pt x="96900" y="28956"/>
                </a:lnTo>
                <a:lnTo>
                  <a:pt x="93344" y="27177"/>
                </a:lnTo>
                <a:lnTo>
                  <a:pt x="89153" y="25653"/>
                </a:lnTo>
                <a:lnTo>
                  <a:pt x="84327" y="24256"/>
                </a:lnTo>
                <a:lnTo>
                  <a:pt x="79628" y="22859"/>
                </a:lnTo>
                <a:lnTo>
                  <a:pt x="74929" y="22225"/>
                </a:lnTo>
                <a:lnTo>
                  <a:pt x="70485" y="22225"/>
                </a:lnTo>
                <a:lnTo>
                  <a:pt x="33293" y="45519"/>
                </a:lnTo>
                <a:lnTo>
                  <a:pt x="26542" y="79756"/>
                </a:lnTo>
                <a:lnTo>
                  <a:pt x="27259" y="92521"/>
                </a:lnTo>
                <a:lnTo>
                  <a:pt x="44535" y="128387"/>
                </a:lnTo>
                <a:lnTo>
                  <a:pt x="70485" y="136906"/>
                </a:lnTo>
                <a:lnTo>
                  <a:pt x="78866" y="136906"/>
                </a:lnTo>
                <a:lnTo>
                  <a:pt x="114300" y="118363"/>
                </a:lnTo>
                <a:lnTo>
                  <a:pt x="115824" y="118363"/>
                </a:lnTo>
                <a:lnTo>
                  <a:pt x="115824" y="147065"/>
                </a:lnTo>
                <a:lnTo>
                  <a:pt x="113283" y="148208"/>
                </a:lnTo>
                <a:lnTo>
                  <a:pt x="110108" y="149732"/>
                </a:lnTo>
                <a:lnTo>
                  <a:pt x="106299" y="151383"/>
                </a:lnTo>
                <a:lnTo>
                  <a:pt x="102488" y="153034"/>
                </a:lnTo>
                <a:lnTo>
                  <a:pt x="99060" y="154305"/>
                </a:lnTo>
                <a:lnTo>
                  <a:pt x="96012" y="155066"/>
                </a:lnTo>
                <a:lnTo>
                  <a:pt x="91566" y="156337"/>
                </a:lnTo>
                <a:lnTo>
                  <a:pt x="87756" y="157352"/>
                </a:lnTo>
                <a:lnTo>
                  <a:pt x="84200" y="157987"/>
                </a:lnTo>
                <a:lnTo>
                  <a:pt x="80771" y="158750"/>
                </a:lnTo>
                <a:lnTo>
                  <a:pt x="76326" y="159003"/>
                </a:lnTo>
                <a:lnTo>
                  <a:pt x="70865" y="159003"/>
                </a:lnTo>
                <a:lnTo>
                  <a:pt x="29971" y="148161"/>
                </a:lnTo>
                <a:lnTo>
                  <a:pt x="5079" y="114807"/>
                </a:lnTo>
                <a:lnTo>
                  <a:pt x="0" y="79756"/>
                </a:lnTo>
                <a:lnTo>
                  <a:pt x="333" y="70090"/>
                </a:lnTo>
                <a:lnTo>
                  <a:pt x="11604" y="31813"/>
                </a:lnTo>
                <a:lnTo>
                  <a:pt x="42037" y="5333"/>
                </a:lnTo>
                <a:lnTo>
                  <a:pt x="63343" y="333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58004" y="4259326"/>
            <a:ext cx="131445" cy="160020"/>
          </a:xfrm>
          <a:custGeom>
            <a:avLst/>
            <a:gdLst/>
            <a:ahLst/>
            <a:cxnLst/>
            <a:rect l="l" t="t" r="r" b="b"/>
            <a:pathLst>
              <a:path w="131445" h="160020">
                <a:moveTo>
                  <a:pt x="70358" y="0"/>
                </a:moveTo>
                <a:lnTo>
                  <a:pt x="79756" y="0"/>
                </a:lnTo>
                <a:lnTo>
                  <a:pt x="88137" y="1269"/>
                </a:lnTo>
                <a:lnTo>
                  <a:pt x="95377" y="4063"/>
                </a:lnTo>
                <a:lnTo>
                  <a:pt x="102616" y="6731"/>
                </a:lnTo>
                <a:lnTo>
                  <a:pt x="109093" y="11049"/>
                </a:lnTo>
                <a:lnTo>
                  <a:pt x="114427" y="16891"/>
                </a:lnTo>
                <a:lnTo>
                  <a:pt x="119887" y="22606"/>
                </a:lnTo>
                <a:lnTo>
                  <a:pt x="131054" y="60192"/>
                </a:lnTo>
                <a:lnTo>
                  <a:pt x="131318" y="68961"/>
                </a:lnTo>
                <a:lnTo>
                  <a:pt x="131318" y="82931"/>
                </a:lnTo>
                <a:lnTo>
                  <a:pt x="25908" y="82931"/>
                </a:lnTo>
                <a:lnTo>
                  <a:pt x="26743" y="95404"/>
                </a:lnTo>
                <a:lnTo>
                  <a:pt x="46660" y="129611"/>
                </a:lnTo>
                <a:lnTo>
                  <a:pt x="76200" y="137541"/>
                </a:lnTo>
                <a:lnTo>
                  <a:pt x="81787" y="137541"/>
                </a:lnTo>
                <a:lnTo>
                  <a:pt x="87375" y="136906"/>
                </a:lnTo>
                <a:lnTo>
                  <a:pt x="92710" y="135636"/>
                </a:lnTo>
                <a:lnTo>
                  <a:pt x="98171" y="134366"/>
                </a:lnTo>
                <a:lnTo>
                  <a:pt x="102997" y="132715"/>
                </a:lnTo>
                <a:lnTo>
                  <a:pt x="107442" y="130682"/>
                </a:lnTo>
                <a:lnTo>
                  <a:pt x="112014" y="128650"/>
                </a:lnTo>
                <a:lnTo>
                  <a:pt x="115950" y="126618"/>
                </a:lnTo>
                <a:lnTo>
                  <a:pt x="119125" y="124587"/>
                </a:lnTo>
                <a:lnTo>
                  <a:pt x="122300" y="122681"/>
                </a:lnTo>
                <a:lnTo>
                  <a:pt x="124968" y="120776"/>
                </a:lnTo>
                <a:lnTo>
                  <a:pt x="127000" y="119125"/>
                </a:lnTo>
                <a:lnTo>
                  <a:pt x="128524" y="119125"/>
                </a:lnTo>
                <a:lnTo>
                  <a:pt x="128524" y="147066"/>
                </a:lnTo>
                <a:lnTo>
                  <a:pt x="125475" y="148209"/>
                </a:lnTo>
                <a:lnTo>
                  <a:pt x="121793" y="149732"/>
                </a:lnTo>
                <a:lnTo>
                  <a:pt x="91821" y="158750"/>
                </a:lnTo>
                <a:lnTo>
                  <a:pt x="87757" y="159512"/>
                </a:lnTo>
                <a:lnTo>
                  <a:pt x="82677" y="159766"/>
                </a:lnTo>
                <a:lnTo>
                  <a:pt x="76454" y="159766"/>
                </a:lnTo>
                <a:lnTo>
                  <a:pt x="31091" y="148300"/>
                </a:lnTo>
                <a:lnTo>
                  <a:pt x="4984" y="114569"/>
                </a:lnTo>
                <a:lnTo>
                  <a:pt x="0" y="81153"/>
                </a:lnTo>
                <a:lnTo>
                  <a:pt x="1214" y="63511"/>
                </a:lnTo>
                <a:lnTo>
                  <a:pt x="19431" y="21971"/>
                </a:lnTo>
                <a:lnTo>
                  <a:pt x="55381" y="1361"/>
                </a:lnTo>
                <a:lnTo>
                  <a:pt x="7035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41596" y="4211446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10" h="26670">
                <a:moveTo>
                  <a:pt x="0" y="0"/>
                </a:moveTo>
                <a:lnTo>
                  <a:pt x="29082" y="0"/>
                </a:lnTo>
                <a:lnTo>
                  <a:pt x="29082" y="26542"/>
                </a:lnTo>
                <a:lnTo>
                  <a:pt x="0" y="265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07254" y="4203700"/>
            <a:ext cx="26034" cy="212090"/>
          </a:xfrm>
          <a:custGeom>
            <a:avLst/>
            <a:gdLst/>
            <a:ahLst/>
            <a:cxnLst/>
            <a:rect l="l" t="t" r="r" b="b"/>
            <a:pathLst>
              <a:path w="26035" h="212089">
                <a:moveTo>
                  <a:pt x="0" y="0"/>
                </a:moveTo>
                <a:lnTo>
                  <a:pt x="25654" y="0"/>
                </a:lnTo>
                <a:lnTo>
                  <a:pt x="25654" y="211962"/>
                </a:lnTo>
                <a:lnTo>
                  <a:pt x="0" y="21196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31259" y="4203700"/>
            <a:ext cx="126364" cy="212090"/>
          </a:xfrm>
          <a:custGeom>
            <a:avLst/>
            <a:gdLst/>
            <a:ahLst/>
            <a:cxnLst/>
            <a:rect l="l" t="t" r="r" b="b"/>
            <a:pathLst>
              <a:path w="126364" h="212089">
                <a:moveTo>
                  <a:pt x="0" y="0"/>
                </a:moveTo>
                <a:lnTo>
                  <a:pt x="25653" y="0"/>
                </a:lnTo>
                <a:lnTo>
                  <a:pt x="25653" y="124079"/>
                </a:lnTo>
                <a:lnTo>
                  <a:pt x="85851" y="59817"/>
                </a:lnTo>
                <a:lnTo>
                  <a:pt x="117728" y="59817"/>
                </a:lnTo>
                <a:lnTo>
                  <a:pt x="55117" y="123443"/>
                </a:lnTo>
                <a:lnTo>
                  <a:pt x="126111" y="211962"/>
                </a:lnTo>
                <a:lnTo>
                  <a:pt x="92455" y="211962"/>
                </a:lnTo>
                <a:lnTo>
                  <a:pt x="35687" y="138556"/>
                </a:lnTo>
                <a:lnTo>
                  <a:pt x="25653" y="148336"/>
                </a:lnTo>
                <a:lnTo>
                  <a:pt x="25653" y="211962"/>
                </a:lnTo>
                <a:lnTo>
                  <a:pt x="0" y="21196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05755" y="4183379"/>
            <a:ext cx="909701" cy="294386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78652" y="4181906"/>
            <a:ext cx="1171575" cy="242011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310628" y="4238244"/>
            <a:ext cx="590169" cy="23952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69580" y="4183354"/>
            <a:ext cx="737870" cy="29288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1791" y="4526279"/>
            <a:ext cx="769620" cy="28676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81327" y="4518685"/>
            <a:ext cx="450977" cy="24102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36064" y="4518685"/>
            <a:ext cx="1176401" cy="24102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07079" y="4518685"/>
            <a:ext cx="1158113" cy="24102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68952" y="4518634"/>
            <a:ext cx="1191641" cy="29288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55208" y="4573473"/>
            <a:ext cx="781685" cy="186232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31507" y="4518659"/>
            <a:ext cx="1123950" cy="29438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9163" y="5064252"/>
            <a:ext cx="156794" cy="164464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0733" y="5080380"/>
            <a:ext cx="148590" cy="156591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9412" y="5001818"/>
            <a:ext cx="766953" cy="289763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88592" y="4997221"/>
            <a:ext cx="1313561" cy="24102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293364" y="4997170"/>
            <a:ext cx="1499489" cy="292887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073396" y="4997221"/>
            <a:ext cx="597280" cy="24102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51220" y="5012410"/>
            <a:ext cx="652779" cy="225831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79335" y="4997196"/>
            <a:ext cx="1042797" cy="29438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214359" y="4997170"/>
            <a:ext cx="585089" cy="292887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37031" y="5332476"/>
            <a:ext cx="1851533" cy="294411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74035" y="5387340"/>
            <a:ext cx="590169" cy="239547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67455" y="5332501"/>
            <a:ext cx="985901" cy="24102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0687" y="5881115"/>
            <a:ext cx="155308" cy="158267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2067" y="5896838"/>
            <a:ext cx="147256" cy="150977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7219" y="5811011"/>
            <a:ext cx="905129" cy="292912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618488" y="5811011"/>
            <a:ext cx="850265" cy="294411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592323" y="5865876"/>
            <a:ext cx="596265" cy="239547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99459" y="5865876"/>
            <a:ext cx="590169" cy="239547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015740" y="5811011"/>
            <a:ext cx="855472" cy="292912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71288" y="5865876"/>
            <a:ext cx="647573" cy="186156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733288" y="5826252"/>
            <a:ext cx="778637" cy="22578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627876" y="5811011"/>
            <a:ext cx="597280" cy="24102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333488" y="5865876"/>
            <a:ext cx="590168" cy="239547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040623" y="5811011"/>
            <a:ext cx="780542" cy="24102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6363" y="6146291"/>
            <a:ext cx="906652" cy="294411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08404" y="6201155"/>
            <a:ext cx="591693" cy="239547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481072" y="6146291"/>
            <a:ext cx="847851" cy="24102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94532" y="6201155"/>
            <a:ext cx="783209" cy="186156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453128" y="6153911"/>
            <a:ext cx="615315" cy="2334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259323" y="6146291"/>
            <a:ext cx="585088" cy="292912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035040" y="6146291"/>
            <a:ext cx="446303" cy="231495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050915" y="6166637"/>
            <a:ext cx="430530" cy="216535"/>
          </a:xfrm>
          <a:custGeom>
            <a:avLst/>
            <a:gdLst/>
            <a:ahLst/>
            <a:cxnLst/>
            <a:rect l="l" t="t" r="r" b="b"/>
            <a:pathLst>
              <a:path w="430529" h="216535">
                <a:moveTo>
                  <a:pt x="259807" y="78701"/>
                </a:moveTo>
                <a:lnTo>
                  <a:pt x="208534" y="78701"/>
                </a:lnTo>
                <a:lnTo>
                  <a:pt x="213360" y="79044"/>
                </a:lnTo>
                <a:lnTo>
                  <a:pt x="222885" y="80403"/>
                </a:lnTo>
                <a:lnTo>
                  <a:pt x="226822" y="81787"/>
                </a:lnTo>
                <a:lnTo>
                  <a:pt x="230124" y="83883"/>
                </a:lnTo>
                <a:lnTo>
                  <a:pt x="233425" y="85877"/>
                </a:lnTo>
                <a:lnTo>
                  <a:pt x="235965" y="88709"/>
                </a:lnTo>
                <a:lnTo>
                  <a:pt x="239522" y="96062"/>
                </a:lnTo>
                <a:lnTo>
                  <a:pt x="240411" y="100901"/>
                </a:lnTo>
                <a:lnTo>
                  <a:pt x="240411" y="111798"/>
                </a:lnTo>
                <a:lnTo>
                  <a:pt x="230501" y="112414"/>
                </a:lnTo>
                <a:lnTo>
                  <a:pt x="220948" y="113177"/>
                </a:lnTo>
                <a:lnTo>
                  <a:pt x="179280" y="120533"/>
                </a:lnTo>
                <a:lnTo>
                  <a:pt x="148603" y="146714"/>
                </a:lnTo>
                <a:lnTo>
                  <a:pt x="144907" y="167766"/>
                </a:lnTo>
                <a:lnTo>
                  <a:pt x="144954" y="174840"/>
                </a:lnTo>
                <a:lnTo>
                  <a:pt x="146050" y="181038"/>
                </a:lnTo>
                <a:lnTo>
                  <a:pt x="148645" y="187312"/>
                </a:lnTo>
                <a:lnTo>
                  <a:pt x="151002" y="193293"/>
                </a:lnTo>
                <a:lnTo>
                  <a:pt x="184785" y="216103"/>
                </a:lnTo>
                <a:lnTo>
                  <a:pt x="198627" y="216103"/>
                </a:lnTo>
                <a:lnTo>
                  <a:pt x="204597" y="215468"/>
                </a:lnTo>
                <a:lnTo>
                  <a:pt x="212979" y="212928"/>
                </a:lnTo>
                <a:lnTo>
                  <a:pt x="217424" y="211112"/>
                </a:lnTo>
                <a:lnTo>
                  <a:pt x="221869" y="208749"/>
                </a:lnTo>
                <a:lnTo>
                  <a:pt x="225171" y="207124"/>
                </a:lnTo>
                <a:lnTo>
                  <a:pt x="228600" y="204914"/>
                </a:lnTo>
                <a:lnTo>
                  <a:pt x="232029" y="202145"/>
                </a:lnTo>
                <a:lnTo>
                  <a:pt x="238379" y="197218"/>
                </a:lnTo>
                <a:lnTo>
                  <a:pt x="240411" y="195681"/>
                </a:lnTo>
                <a:lnTo>
                  <a:pt x="265938" y="195681"/>
                </a:lnTo>
                <a:lnTo>
                  <a:pt x="265938" y="192544"/>
                </a:lnTo>
                <a:lnTo>
                  <a:pt x="190754" y="192544"/>
                </a:lnTo>
                <a:lnTo>
                  <a:pt x="183514" y="190322"/>
                </a:lnTo>
                <a:lnTo>
                  <a:pt x="178562" y="185877"/>
                </a:lnTo>
                <a:lnTo>
                  <a:pt x="173736" y="181432"/>
                </a:lnTo>
                <a:lnTo>
                  <a:pt x="171323" y="174840"/>
                </a:lnTo>
                <a:lnTo>
                  <a:pt x="171323" y="158419"/>
                </a:lnTo>
                <a:lnTo>
                  <a:pt x="208025" y="135420"/>
                </a:lnTo>
                <a:lnTo>
                  <a:pt x="240411" y="132219"/>
                </a:lnTo>
                <a:lnTo>
                  <a:pt x="265938" y="132219"/>
                </a:lnTo>
                <a:lnTo>
                  <a:pt x="265938" y="98310"/>
                </a:lnTo>
                <a:lnTo>
                  <a:pt x="264540" y="90233"/>
                </a:lnTo>
                <a:lnTo>
                  <a:pt x="261874" y="83604"/>
                </a:lnTo>
                <a:lnTo>
                  <a:pt x="259807" y="78701"/>
                </a:lnTo>
                <a:close/>
              </a:path>
              <a:path w="430529" h="216535">
                <a:moveTo>
                  <a:pt x="265938" y="195681"/>
                </a:moveTo>
                <a:lnTo>
                  <a:pt x="240411" y="195681"/>
                </a:lnTo>
                <a:lnTo>
                  <a:pt x="240411" y="211886"/>
                </a:lnTo>
                <a:lnTo>
                  <a:pt x="265938" y="211886"/>
                </a:lnTo>
                <a:lnTo>
                  <a:pt x="265938" y="195681"/>
                </a:lnTo>
                <a:close/>
              </a:path>
              <a:path w="430529" h="216535">
                <a:moveTo>
                  <a:pt x="265938" y="132219"/>
                </a:moveTo>
                <a:lnTo>
                  <a:pt x="240411" y="132219"/>
                </a:lnTo>
                <a:lnTo>
                  <a:pt x="240411" y="174434"/>
                </a:lnTo>
                <a:lnTo>
                  <a:pt x="234696" y="179527"/>
                </a:lnTo>
                <a:lnTo>
                  <a:pt x="228600" y="183807"/>
                </a:lnTo>
                <a:lnTo>
                  <a:pt x="222123" y="187312"/>
                </a:lnTo>
                <a:lnTo>
                  <a:pt x="215519" y="190804"/>
                </a:lnTo>
                <a:lnTo>
                  <a:pt x="208280" y="192544"/>
                </a:lnTo>
                <a:lnTo>
                  <a:pt x="265938" y="192544"/>
                </a:lnTo>
                <a:lnTo>
                  <a:pt x="265938" y="132219"/>
                </a:lnTo>
                <a:close/>
              </a:path>
              <a:path w="430529" h="216535">
                <a:moveTo>
                  <a:pt x="203708" y="56095"/>
                </a:moveTo>
                <a:lnTo>
                  <a:pt x="161925" y="61683"/>
                </a:lnTo>
                <a:lnTo>
                  <a:pt x="157225" y="63042"/>
                </a:lnTo>
                <a:lnTo>
                  <a:pt x="157225" y="89052"/>
                </a:lnTo>
                <a:lnTo>
                  <a:pt x="158750" y="89052"/>
                </a:lnTo>
                <a:lnTo>
                  <a:pt x="166750" y="85699"/>
                </a:lnTo>
                <a:lnTo>
                  <a:pt x="174751" y="83134"/>
                </a:lnTo>
                <a:lnTo>
                  <a:pt x="190754" y="79590"/>
                </a:lnTo>
                <a:lnTo>
                  <a:pt x="197612" y="78701"/>
                </a:lnTo>
                <a:lnTo>
                  <a:pt x="259807" y="78701"/>
                </a:lnTo>
                <a:lnTo>
                  <a:pt x="259080" y="76974"/>
                </a:lnTo>
                <a:lnTo>
                  <a:pt x="224407" y="57478"/>
                </a:lnTo>
                <a:lnTo>
                  <a:pt x="211210" y="56250"/>
                </a:lnTo>
                <a:lnTo>
                  <a:pt x="203708" y="56095"/>
                </a:lnTo>
                <a:close/>
              </a:path>
              <a:path w="430529" h="216535">
                <a:moveTo>
                  <a:pt x="428498" y="59778"/>
                </a:moveTo>
                <a:lnTo>
                  <a:pt x="402844" y="59778"/>
                </a:lnTo>
                <a:lnTo>
                  <a:pt x="402844" y="211886"/>
                </a:lnTo>
                <a:lnTo>
                  <a:pt x="428498" y="211886"/>
                </a:lnTo>
                <a:lnTo>
                  <a:pt x="428498" y="59778"/>
                </a:lnTo>
                <a:close/>
              </a:path>
              <a:path w="430529" h="216535">
                <a:moveTo>
                  <a:pt x="327406" y="59778"/>
                </a:moveTo>
                <a:lnTo>
                  <a:pt x="301751" y="59778"/>
                </a:lnTo>
                <a:lnTo>
                  <a:pt x="301751" y="211886"/>
                </a:lnTo>
                <a:lnTo>
                  <a:pt x="327406" y="211886"/>
                </a:lnTo>
                <a:lnTo>
                  <a:pt x="327406" y="103898"/>
                </a:lnTo>
                <a:lnTo>
                  <a:pt x="333501" y="97993"/>
                </a:lnTo>
                <a:lnTo>
                  <a:pt x="339851" y="93548"/>
                </a:lnTo>
                <a:lnTo>
                  <a:pt x="353568" y="87553"/>
                </a:lnTo>
                <a:lnTo>
                  <a:pt x="360425" y="86055"/>
                </a:lnTo>
                <a:lnTo>
                  <a:pt x="382397" y="86055"/>
                </a:lnTo>
                <a:lnTo>
                  <a:pt x="382397" y="82384"/>
                </a:lnTo>
                <a:lnTo>
                  <a:pt x="327406" y="82384"/>
                </a:lnTo>
                <a:lnTo>
                  <a:pt x="327406" y="59778"/>
                </a:lnTo>
                <a:close/>
              </a:path>
              <a:path w="430529" h="216535">
                <a:moveTo>
                  <a:pt x="382397" y="86055"/>
                </a:moveTo>
                <a:lnTo>
                  <a:pt x="370332" y="86055"/>
                </a:lnTo>
                <a:lnTo>
                  <a:pt x="372872" y="86131"/>
                </a:lnTo>
                <a:lnTo>
                  <a:pt x="377063" y="86398"/>
                </a:lnTo>
                <a:lnTo>
                  <a:pt x="379095" y="86740"/>
                </a:lnTo>
                <a:lnTo>
                  <a:pt x="381000" y="87287"/>
                </a:lnTo>
                <a:lnTo>
                  <a:pt x="382397" y="87287"/>
                </a:lnTo>
                <a:lnTo>
                  <a:pt x="382397" y="86055"/>
                </a:lnTo>
                <a:close/>
              </a:path>
              <a:path w="430529" h="216535">
                <a:moveTo>
                  <a:pt x="374650" y="59778"/>
                </a:moveTo>
                <a:lnTo>
                  <a:pt x="365506" y="59778"/>
                </a:lnTo>
                <a:lnTo>
                  <a:pt x="358775" y="61480"/>
                </a:lnTo>
                <a:lnTo>
                  <a:pt x="327406" y="82384"/>
                </a:lnTo>
                <a:lnTo>
                  <a:pt x="382397" y="82384"/>
                </a:lnTo>
                <a:lnTo>
                  <a:pt x="382397" y="60591"/>
                </a:lnTo>
                <a:lnTo>
                  <a:pt x="380746" y="60324"/>
                </a:lnTo>
                <a:lnTo>
                  <a:pt x="379222" y="60121"/>
                </a:lnTo>
                <a:lnTo>
                  <a:pt x="376682" y="59842"/>
                </a:lnTo>
                <a:lnTo>
                  <a:pt x="374650" y="59778"/>
                </a:lnTo>
                <a:close/>
              </a:path>
              <a:path w="430529" h="216535">
                <a:moveTo>
                  <a:pt x="430275" y="7759"/>
                </a:moveTo>
                <a:lnTo>
                  <a:pt x="401193" y="7759"/>
                </a:lnTo>
                <a:lnTo>
                  <a:pt x="401193" y="34315"/>
                </a:lnTo>
                <a:lnTo>
                  <a:pt x="430275" y="34315"/>
                </a:lnTo>
                <a:lnTo>
                  <a:pt x="430275" y="7759"/>
                </a:lnTo>
                <a:close/>
              </a:path>
              <a:path w="430529" h="216535">
                <a:moveTo>
                  <a:pt x="25654" y="0"/>
                </a:moveTo>
                <a:lnTo>
                  <a:pt x="0" y="0"/>
                </a:lnTo>
                <a:lnTo>
                  <a:pt x="0" y="211886"/>
                </a:lnTo>
                <a:lnTo>
                  <a:pt x="25654" y="211886"/>
                </a:lnTo>
                <a:lnTo>
                  <a:pt x="25654" y="98310"/>
                </a:lnTo>
                <a:lnTo>
                  <a:pt x="32131" y="92862"/>
                </a:lnTo>
                <a:lnTo>
                  <a:pt x="38778" y="88420"/>
                </a:lnTo>
                <a:lnTo>
                  <a:pt x="52197" y="81635"/>
                </a:lnTo>
                <a:lnTo>
                  <a:pt x="58800" y="79933"/>
                </a:lnTo>
                <a:lnTo>
                  <a:pt x="113013" y="79933"/>
                </a:lnTo>
                <a:lnTo>
                  <a:pt x="112454" y="78545"/>
                </a:lnTo>
                <a:lnTo>
                  <a:pt x="111185" y="76657"/>
                </a:lnTo>
                <a:lnTo>
                  <a:pt x="25654" y="76657"/>
                </a:lnTo>
                <a:lnTo>
                  <a:pt x="25654" y="0"/>
                </a:lnTo>
                <a:close/>
              </a:path>
              <a:path w="430529" h="216535">
                <a:moveTo>
                  <a:pt x="113013" y="79933"/>
                </a:moveTo>
                <a:lnTo>
                  <a:pt x="71500" y="79933"/>
                </a:lnTo>
                <a:lnTo>
                  <a:pt x="76708" y="80860"/>
                </a:lnTo>
                <a:lnTo>
                  <a:pt x="84074" y="84581"/>
                </a:lnTo>
                <a:lnTo>
                  <a:pt x="93980" y="118287"/>
                </a:lnTo>
                <a:lnTo>
                  <a:pt x="93980" y="211886"/>
                </a:lnTo>
                <a:lnTo>
                  <a:pt x="119634" y="211886"/>
                </a:lnTo>
                <a:lnTo>
                  <a:pt x="119549" y="111772"/>
                </a:lnTo>
                <a:lnTo>
                  <a:pt x="118828" y="99957"/>
                </a:lnTo>
                <a:lnTo>
                  <a:pt x="116427" y="88420"/>
                </a:lnTo>
                <a:lnTo>
                  <a:pt x="113013" y="79933"/>
                </a:lnTo>
                <a:close/>
              </a:path>
              <a:path w="430529" h="216535">
                <a:moveTo>
                  <a:pt x="71755" y="55549"/>
                </a:moveTo>
                <a:lnTo>
                  <a:pt x="63500" y="55549"/>
                </a:lnTo>
                <a:lnTo>
                  <a:pt x="55625" y="57365"/>
                </a:lnTo>
                <a:lnTo>
                  <a:pt x="25654" y="76657"/>
                </a:lnTo>
                <a:lnTo>
                  <a:pt x="111185" y="76657"/>
                </a:lnTo>
                <a:lnTo>
                  <a:pt x="71755" y="55549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22238" y="6298856"/>
            <a:ext cx="69215" cy="60325"/>
          </a:xfrm>
          <a:custGeom>
            <a:avLst/>
            <a:gdLst/>
            <a:ahLst/>
            <a:cxnLst/>
            <a:rect l="l" t="t" r="r" b="b"/>
            <a:pathLst>
              <a:path w="69214" h="60325">
                <a:moveTo>
                  <a:pt x="69087" y="0"/>
                </a:moveTo>
                <a:lnTo>
                  <a:pt x="62991" y="546"/>
                </a:lnTo>
                <a:lnTo>
                  <a:pt x="55372" y="1295"/>
                </a:lnTo>
                <a:lnTo>
                  <a:pt x="46100" y="2247"/>
                </a:lnTo>
                <a:lnTo>
                  <a:pt x="36702" y="3200"/>
                </a:lnTo>
                <a:lnTo>
                  <a:pt x="2159" y="20180"/>
                </a:lnTo>
                <a:lnTo>
                  <a:pt x="0" y="26200"/>
                </a:lnTo>
                <a:lnTo>
                  <a:pt x="0" y="33908"/>
                </a:lnTo>
                <a:lnTo>
                  <a:pt x="0" y="42621"/>
                </a:lnTo>
                <a:lnTo>
                  <a:pt x="2412" y="49212"/>
                </a:lnTo>
                <a:lnTo>
                  <a:pt x="7238" y="53657"/>
                </a:lnTo>
                <a:lnTo>
                  <a:pt x="12191" y="58102"/>
                </a:lnTo>
                <a:lnTo>
                  <a:pt x="19431" y="60324"/>
                </a:lnTo>
                <a:lnTo>
                  <a:pt x="28828" y="60324"/>
                </a:lnTo>
                <a:lnTo>
                  <a:pt x="36957" y="60324"/>
                </a:lnTo>
                <a:lnTo>
                  <a:pt x="69087" y="42214"/>
                </a:lnTo>
                <a:lnTo>
                  <a:pt x="69087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453759" y="6226416"/>
            <a:ext cx="26034" cy="152400"/>
          </a:xfrm>
          <a:custGeom>
            <a:avLst/>
            <a:gdLst/>
            <a:ahLst/>
            <a:cxnLst/>
            <a:rect l="l" t="t" r="r" b="b"/>
            <a:pathLst>
              <a:path w="26035" h="152400">
                <a:moveTo>
                  <a:pt x="0" y="0"/>
                </a:moveTo>
                <a:lnTo>
                  <a:pt x="25653" y="0"/>
                </a:lnTo>
                <a:lnTo>
                  <a:pt x="25653" y="152107"/>
                </a:lnTo>
                <a:lnTo>
                  <a:pt x="0" y="15210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52666" y="6226416"/>
            <a:ext cx="80645" cy="152400"/>
          </a:xfrm>
          <a:custGeom>
            <a:avLst/>
            <a:gdLst/>
            <a:ahLst/>
            <a:cxnLst/>
            <a:rect l="l" t="t" r="r" b="b"/>
            <a:pathLst>
              <a:path w="80645" h="152400">
                <a:moveTo>
                  <a:pt x="0" y="0"/>
                </a:moveTo>
                <a:lnTo>
                  <a:pt x="25654" y="0"/>
                </a:lnTo>
                <a:lnTo>
                  <a:pt x="25654" y="22605"/>
                </a:lnTo>
                <a:lnTo>
                  <a:pt x="32410" y="16862"/>
                </a:lnTo>
                <a:lnTo>
                  <a:pt x="63754" y="0"/>
                </a:lnTo>
                <a:lnTo>
                  <a:pt x="70231" y="0"/>
                </a:lnTo>
                <a:lnTo>
                  <a:pt x="72898" y="0"/>
                </a:lnTo>
                <a:lnTo>
                  <a:pt x="80645" y="812"/>
                </a:lnTo>
                <a:lnTo>
                  <a:pt x="80645" y="27508"/>
                </a:lnTo>
                <a:lnTo>
                  <a:pt x="79248" y="27508"/>
                </a:lnTo>
                <a:lnTo>
                  <a:pt x="77343" y="26962"/>
                </a:lnTo>
                <a:lnTo>
                  <a:pt x="75311" y="26619"/>
                </a:lnTo>
                <a:lnTo>
                  <a:pt x="73279" y="26479"/>
                </a:lnTo>
                <a:lnTo>
                  <a:pt x="71120" y="26352"/>
                </a:lnTo>
                <a:lnTo>
                  <a:pt x="68580" y="26276"/>
                </a:lnTo>
                <a:lnTo>
                  <a:pt x="65532" y="26276"/>
                </a:lnTo>
                <a:lnTo>
                  <a:pt x="58674" y="26276"/>
                </a:lnTo>
                <a:lnTo>
                  <a:pt x="51816" y="27774"/>
                </a:lnTo>
                <a:lnTo>
                  <a:pt x="44958" y="30772"/>
                </a:lnTo>
                <a:lnTo>
                  <a:pt x="38100" y="33769"/>
                </a:lnTo>
                <a:lnTo>
                  <a:pt x="31750" y="38214"/>
                </a:lnTo>
                <a:lnTo>
                  <a:pt x="25654" y="44119"/>
                </a:lnTo>
                <a:lnTo>
                  <a:pt x="25654" y="152107"/>
                </a:lnTo>
                <a:lnTo>
                  <a:pt x="0" y="15210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195821" y="6222733"/>
            <a:ext cx="121285" cy="160020"/>
          </a:xfrm>
          <a:custGeom>
            <a:avLst/>
            <a:gdLst/>
            <a:ahLst/>
            <a:cxnLst/>
            <a:rect l="l" t="t" r="r" b="b"/>
            <a:pathLst>
              <a:path w="121285" h="160020">
                <a:moveTo>
                  <a:pt x="58800" y="0"/>
                </a:moveTo>
                <a:lnTo>
                  <a:pt x="98805" y="7035"/>
                </a:lnTo>
                <a:lnTo>
                  <a:pt x="121030" y="42214"/>
                </a:lnTo>
                <a:lnTo>
                  <a:pt x="121030" y="51752"/>
                </a:lnTo>
                <a:lnTo>
                  <a:pt x="121030" y="155790"/>
                </a:lnTo>
                <a:lnTo>
                  <a:pt x="95503" y="155790"/>
                </a:lnTo>
                <a:lnTo>
                  <a:pt x="95503" y="139585"/>
                </a:lnTo>
                <a:lnTo>
                  <a:pt x="93472" y="141122"/>
                </a:lnTo>
                <a:lnTo>
                  <a:pt x="90677" y="143281"/>
                </a:lnTo>
                <a:lnTo>
                  <a:pt x="87122" y="146050"/>
                </a:lnTo>
                <a:lnTo>
                  <a:pt x="83692" y="148818"/>
                </a:lnTo>
                <a:lnTo>
                  <a:pt x="80263" y="151028"/>
                </a:lnTo>
                <a:lnTo>
                  <a:pt x="76962" y="152654"/>
                </a:lnTo>
                <a:lnTo>
                  <a:pt x="72516" y="155016"/>
                </a:lnTo>
                <a:lnTo>
                  <a:pt x="68072" y="156832"/>
                </a:lnTo>
                <a:lnTo>
                  <a:pt x="63880" y="158102"/>
                </a:lnTo>
                <a:lnTo>
                  <a:pt x="59689" y="159372"/>
                </a:lnTo>
                <a:lnTo>
                  <a:pt x="53720" y="160007"/>
                </a:lnTo>
                <a:lnTo>
                  <a:pt x="46100" y="160007"/>
                </a:lnTo>
                <a:lnTo>
                  <a:pt x="39877" y="160007"/>
                </a:lnTo>
                <a:lnTo>
                  <a:pt x="33908" y="158826"/>
                </a:lnTo>
                <a:lnTo>
                  <a:pt x="28320" y="156476"/>
                </a:lnTo>
                <a:lnTo>
                  <a:pt x="22605" y="154114"/>
                </a:lnTo>
                <a:lnTo>
                  <a:pt x="17652" y="150799"/>
                </a:lnTo>
                <a:lnTo>
                  <a:pt x="13462" y="146532"/>
                </a:lnTo>
                <a:lnTo>
                  <a:pt x="9398" y="142354"/>
                </a:lnTo>
                <a:lnTo>
                  <a:pt x="6095" y="137198"/>
                </a:lnTo>
                <a:lnTo>
                  <a:pt x="3682" y="131076"/>
                </a:lnTo>
                <a:lnTo>
                  <a:pt x="1142" y="124942"/>
                </a:lnTo>
                <a:lnTo>
                  <a:pt x="0" y="118478"/>
                </a:lnTo>
                <a:lnTo>
                  <a:pt x="0" y="111671"/>
                </a:lnTo>
                <a:lnTo>
                  <a:pt x="15239" y="74820"/>
                </a:lnTo>
                <a:lnTo>
                  <a:pt x="57912" y="59042"/>
                </a:lnTo>
                <a:lnTo>
                  <a:pt x="95503" y="55702"/>
                </a:lnTo>
                <a:lnTo>
                  <a:pt x="95503" y="50800"/>
                </a:lnTo>
                <a:lnTo>
                  <a:pt x="95503" y="44805"/>
                </a:lnTo>
                <a:lnTo>
                  <a:pt x="94614" y="39966"/>
                </a:lnTo>
                <a:lnTo>
                  <a:pt x="92837" y="36296"/>
                </a:lnTo>
                <a:lnTo>
                  <a:pt x="91058" y="32613"/>
                </a:lnTo>
                <a:lnTo>
                  <a:pt x="88518" y="29781"/>
                </a:lnTo>
                <a:lnTo>
                  <a:pt x="85216" y="27787"/>
                </a:lnTo>
                <a:lnTo>
                  <a:pt x="81914" y="25692"/>
                </a:lnTo>
                <a:lnTo>
                  <a:pt x="77977" y="24307"/>
                </a:lnTo>
                <a:lnTo>
                  <a:pt x="73151" y="23634"/>
                </a:lnTo>
                <a:lnTo>
                  <a:pt x="68452" y="22948"/>
                </a:lnTo>
                <a:lnTo>
                  <a:pt x="63626" y="22606"/>
                </a:lnTo>
                <a:lnTo>
                  <a:pt x="58674" y="22606"/>
                </a:lnTo>
                <a:lnTo>
                  <a:pt x="52704" y="22606"/>
                </a:lnTo>
                <a:lnTo>
                  <a:pt x="13842" y="32956"/>
                </a:lnTo>
                <a:lnTo>
                  <a:pt x="12318" y="32956"/>
                </a:lnTo>
                <a:lnTo>
                  <a:pt x="12318" y="6946"/>
                </a:lnTo>
                <a:lnTo>
                  <a:pt x="17017" y="5588"/>
                </a:lnTo>
                <a:lnTo>
                  <a:pt x="52302" y="154"/>
                </a:lnTo>
                <a:lnTo>
                  <a:pt x="5880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452108" y="6174397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10" h="26670">
                <a:moveTo>
                  <a:pt x="0" y="0"/>
                </a:moveTo>
                <a:lnTo>
                  <a:pt x="29082" y="0"/>
                </a:lnTo>
                <a:lnTo>
                  <a:pt x="29082" y="26555"/>
                </a:lnTo>
                <a:lnTo>
                  <a:pt x="0" y="265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50915" y="6166637"/>
            <a:ext cx="120014" cy="212090"/>
          </a:xfrm>
          <a:custGeom>
            <a:avLst/>
            <a:gdLst/>
            <a:ahLst/>
            <a:cxnLst/>
            <a:rect l="l" t="t" r="r" b="b"/>
            <a:pathLst>
              <a:path w="120014" h="212089">
                <a:moveTo>
                  <a:pt x="0" y="0"/>
                </a:moveTo>
                <a:lnTo>
                  <a:pt x="25654" y="0"/>
                </a:lnTo>
                <a:lnTo>
                  <a:pt x="25654" y="76657"/>
                </a:lnTo>
                <a:lnTo>
                  <a:pt x="31347" y="71849"/>
                </a:lnTo>
                <a:lnTo>
                  <a:pt x="63500" y="55549"/>
                </a:lnTo>
                <a:lnTo>
                  <a:pt x="71755" y="55549"/>
                </a:lnTo>
                <a:lnTo>
                  <a:pt x="106934" y="70332"/>
                </a:lnTo>
                <a:lnTo>
                  <a:pt x="119634" y="113156"/>
                </a:lnTo>
                <a:lnTo>
                  <a:pt x="119634" y="211886"/>
                </a:lnTo>
                <a:lnTo>
                  <a:pt x="93980" y="211886"/>
                </a:lnTo>
                <a:lnTo>
                  <a:pt x="93980" y="125272"/>
                </a:lnTo>
                <a:lnTo>
                  <a:pt x="93980" y="118287"/>
                </a:lnTo>
                <a:lnTo>
                  <a:pt x="93599" y="111772"/>
                </a:lnTo>
                <a:lnTo>
                  <a:pt x="92963" y="105740"/>
                </a:lnTo>
                <a:lnTo>
                  <a:pt x="92329" y="99694"/>
                </a:lnTo>
                <a:lnTo>
                  <a:pt x="80390" y="82727"/>
                </a:lnTo>
                <a:lnTo>
                  <a:pt x="76708" y="80860"/>
                </a:lnTo>
                <a:lnTo>
                  <a:pt x="71500" y="79933"/>
                </a:lnTo>
                <a:lnTo>
                  <a:pt x="65150" y="79933"/>
                </a:lnTo>
                <a:lnTo>
                  <a:pt x="58800" y="79933"/>
                </a:lnTo>
                <a:lnTo>
                  <a:pt x="25654" y="98310"/>
                </a:lnTo>
                <a:lnTo>
                  <a:pt x="25654" y="211886"/>
                </a:lnTo>
                <a:lnTo>
                  <a:pt x="0" y="21188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59880" y="6201155"/>
            <a:ext cx="590169" cy="239547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434071" y="6201155"/>
            <a:ext cx="647573" cy="186156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61604" y="6161532"/>
            <a:ext cx="535177" cy="22578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7887" y="6481571"/>
            <a:ext cx="1452245" cy="292908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081771" y="5943600"/>
            <a:ext cx="370090" cy="292392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8154669" y="5973876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1F1F1"/>
                </a:solidFill>
                <a:latin typeface="Calisto MT"/>
                <a:cs typeface="Calisto MT"/>
              </a:rPr>
              <a:t>100</a:t>
            </a:r>
            <a:endParaRPr sz="10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324" y="470975"/>
            <a:ext cx="8454898" cy="6387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756" y="566966"/>
            <a:ext cx="165950" cy="175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5770" y="585088"/>
            <a:ext cx="155790" cy="164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2583" y="496836"/>
            <a:ext cx="1242187" cy="2536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4372" y="496836"/>
            <a:ext cx="777620" cy="2536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80004" y="496785"/>
            <a:ext cx="893191" cy="309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3464" y="496836"/>
            <a:ext cx="707517" cy="2536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88991" y="496760"/>
            <a:ext cx="1160780" cy="308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60008" y="496785"/>
            <a:ext cx="1094866" cy="3096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57871" y="554685"/>
            <a:ext cx="620902" cy="2517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86343" y="496836"/>
            <a:ext cx="651636" cy="2536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8867" y="845807"/>
            <a:ext cx="580415" cy="2482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6355" y="868299"/>
            <a:ext cx="560070" cy="228600"/>
          </a:xfrm>
          <a:custGeom>
            <a:avLst/>
            <a:gdLst/>
            <a:ahLst/>
            <a:cxnLst/>
            <a:rect l="l" t="t" r="r" b="b"/>
            <a:pathLst>
              <a:path w="560069" h="228600">
                <a:moveTo>
                  <a:pt x="120602" y="83947"/>
                </a:moveTo>
                <a:lnTo>
                  <a:pt x="66814" y="83947"/>
                </a:lnTo>
                <a:lnTo>
                  <a:pt x="71920" y="84327"/>
                </a:lnTo>
                <a:lnTo>
                  <a:pt x="76873" y="85089"/>
                </a:lnTo>
                <a:lnTo>
                  <a:pt x="81826" y="85725"/>
                </a:lnTo>
                <a:lnTo>
                  <a:pt x="86017" y="87249"/>
                </a:lnTo>
                <a:lnTo>
                  <a:pt x="89446" y="89408"/>
                </a:lnTo>
                <a:lnTo>
                  <a:pt x="92875" y="91439"/>
                </a:lnTo>
                <a:lnTo>
                  <a:pt x="95542" y="94487"/>
                </a:lnTo>
                <a:lnTo>
                  <a:pt x="97447" y="98298"/>
                </a:lnTo>
                <a:lnTo>
                  <a:pt x="99352" y="102235"/>
                </a:lnTo>
                <a:lnTo>
                  <a:pt x="100304" y="107187"/>
                </a:lnTo>
                <a:lnTo>
                  <a:pt x="100304" y="118617"/>
                </a:lnTo>
                <a:lnTo>
                  <a:pt x="89910" y="119280"/>
                </a:lnTo>
                <a:lnTo>
                  <a:pt x="79873" y="120110"/>
                </a:lnTo>
                <a:lnTo>
                  <a:pt x="36166" y="127853"/>
                </a:lnTo>
                <a:lnTo>
                  <a:pt x="3937" y="155344"/>
                </a:lnTo>
                <a:lnTo>
                  <a:pt x="0" y="177418"/>
                </a:lnTo>
                <a:lnTo>
                  <a:pt x="47" y="184785"/>
                </a:lnTo>
                <a:lnTo>
                  <a:pt x="1282" y="191388"/>
                </a:lnTo>
                <a:lnTo>
                  <a:pt x="3860" y="197738"/>
                </a:lnTo>
                <a:lnTo>
                  <a:pt x="6426" y="204215"/>
                </a:lnTo>
                <a:lnTo>
                  <a:pt x="41859" y="228091"/>
                </a:lnTo>
                <a:lnTo>
                  <a:pt x="56438" y="228091"/>
                </a:lnTo>
                <a:lnTo>
                  <a:pt x="62649" y="227456"/>
                </a:lnTo>
                <a:lnTo>
                  <a:pt x="67081" y="226060"/>
                </a:lnTo>
                <a:lnTo>
                  <a:pt x="71513" y="224789"/>
                </a:lnTo>
                <a:lnTo>
                  <a:pt x="76111" y="222885"/>
                </a:lnTo>
                <a:lnTo>
                  <a:pt x="80873" y="220345"/>
                </a:lnTo>
                <a:lnTo>
                  <a:pt x="84302" y="218693"/>
                </a:lnTo>
                <a:lnTo>
                  <a:pt x="87845" y="216408"/>
                </a:lnTo>
                <a:lnTo>
                  <a:pt x="95186" y="210565"/>
                </a:lnTo>
                <a:lnTo>
                  <a:pt x="98107" y="208279"/>
                </a:lnTo>
                <a:lnTo>
                  <a:pt x="100304" y="206628"/>
                </a:lnTo>
                <a:lnTo>
                  <a:pt x="127012" y="206628"/>
                </a:lnTo>
                <a:lnTo>
                  <a:pt x="127012" y="203453"/>
                </a:lnTo>
                <a:lnTo>
                  <a:pt x="48107" y="203453"/>
                </a:lnTo>
                <a:lnTo>
                  <a:pt x="40576" y="201040"/>
                </a:lnTo>
                <a:lnTo>
                  <a:pt x="35433" y="196341"/>
                </a:lnTo>
                <a:lnTo>
                  <a:pt x="30289" y="191770"/>
                </a:lnTo>
                <a:lnTo>
                  <a:pt x="27724" y="184785"/>
                </a:lnTo>
                <a:lnTo>
                  <a:pt x="27724" y="167639"/>
                </a:lnTo>
                <a:lnTo>
                  <a:pt x="58432" y="144906"/>
                </a:lnTo>
                <a:lnTo>
                  <a:pt x="100304" y="140080"/>
                </a:lnTo>
                <a:lnTo>
                  <a:pt x="127012" y="140080"/>
                </a:lnTo>
                <a:lnTo>
                  <a:pt x="127012" y="114553"/>
                </a:lnTo>
                <a:lnTo>
                  <a:pt x="122732" y="89153"/>
                </a:lnTo>
                <a:lnTo>
                  <a:pt x="120602" y="83947"/>
                </a:lnTo>
                <a:close/>
              </a:path>
              <a:path w="560069" h="228600">
                <a:moveTo>
                  <a:pt x="127012" y="206628"/>
                </a:moveTo>
                <a:lnTo>
                  <a:pt x="100304" y="206628"/>
                </a:lnTo>
                <a:lnTo>
                  <a:pt x="100304" y="223647"/>
                </a:lnTo>
                <a:lnTo>
                  <a:pt x="127012" y="223647"/>
                </a:lnTo>
                <a:lnTo>
                  <a:pt x="127012" y="206628"/>
                </a:lnTo>
                <a:close/>
              </a:path>
              <a:path w="560069" h="228600">
                <a:moveTo>
                  <a:pt x="127012" y="140080"/>
                </a:moveTo>
                <a:lnTo>
                  <a:pt x="100304" y="140080"/>
                </a:lnTo>
                <a:lnTo>
                  <a:pt x="100304" y="184403"/>
                </a:lnTo>
                <a:lnTo>
                  <a:pt x="94297" y="189737"/>
                </a:lnTo>
                <a:lnTo>
                  <a:pt x="87871" y="194183"/>
                </a:lnTo>
                <a:lnTo>
                  <a:pt x="74155" y="201549"/>
                </a:lnTo>
                <a:lnTo>
                  <a:pt x="66484" y="203453"/>
                </a:lnTo>
                <a:lnTo>
                  <a:pt x="127012" y="203453"/>
                </a:lnTo>
                <a:lnTo>
                  <a:pt x="127012" y="140080"/>
                </a:lnTo>
                <a:close/>
              </a:path>
              <a:path w="560069" h="228600">
                <a:moveTo>
                  <a:pt x="61721" y="60198"/>
                </a:moveTo>
                <a:lnTo>
                  <a:pt x="54921" y="60364"/>
                </a:lnTo>
                <a:lnTo>
                  <a:pt x="48082" y="60864"/>
                </a:lnTo>
                <a:lnTo>
                  <a:pt x="13004" y="67563"/>
                </a:lnTo>
                <a:lnTo>
                  <a:pt x="13004" y="94868"/>
                </a:lnTo>
                <a:lnTo>
                  <a:pt x="14579" y="94868"/>
                </a:lnTo>
                <a:lnTo>
                  <a:pt x="20866" y="92366"/>
                </a:lnTo>
                <a:lnTo>
                  <a:pt x="27152" y="90185"/>
                </a:lnTo>
                <a:lnTo>
                  <a:pt x="33439" y="88314"/>
                </a:lnTo>
                <a:lnTo>
                  <a:pt x="39725" y="86740"/>
                </a:lnTo>
                <a:lnTo>
                  <a:pt x="48107" y="84836"/>
                </a:lnTo>
                <a:lnTo>
                  <a:pt x="55384" y="83947"/>
                </a:lnTo>
                <a:lnTo>
                  <a:pt x="120602" y="83947"/>
                </a:lnTo>
                <a:lnTo>
                  <a:pt x="119875" y="82168"/>
                </a:lnTo>
                <a:lnTo>
                  <a:pt x="115544" y="76453"/>
                </a:lnTo>
                <a:lnTo>
                  <a:pt x="109728" y="72136"/>
                </a:lnTo>
                <a:lnTo>
                  <a:pt x="103733" y="67563"/>
                </a:lnTo>
                <a:lnTo>
                  <a:pt x="69618" y="60364"/>
                </a:lnTo>
                <a:lnTo>
                  <a:pt x="61721" y="60198"/>
                </a:lnTo>
                <a:close/>
              </a:path>
              <a:path w="560069" h="228600">
                <a:moveTo>
                  <a:pt x="436283" y="64135"/>
                </a:moveTo>
                <a:lnTo>
                  <a:pt x="409486" y="64135"/>
                </a:lnTo>
                <a:lnTo>
                  <a:pt x="409486" y="223647"/>
                </a:lnTo>
                <a:lnTo>
                  <a:pt x="436283" y="223647"/>
                </a:lnTo>
                <a:lnTo>
                  <a:pt x="436283" y="64135"/>
                </a:lnTo>
                <a:close/>
              </a:path>
              <a:path w="560069" h="228600">
                <a:moveTo>
                  <a:pt x="339953" y="86360"/>
                </a:moveTo>
                <a:lnTo>
                  <a:pt x="313093" y="86360"/>
                </a:lnTo>
                <a:lnTo>
                  <a:pt x="313194" y="176529"/>
                </a:lnTo>
                <a:lnTo>
                  <a:pt x="325374" y="214375"/>
                </a:lnTo>
                <a:lnTo>
                  <a:pt x="359664" y="226822"/>
                </a:lnTo>
                <a:lnTo>
                  <a:pt x="364045" y="226822"/>
                </a:lnTo>
                <a:lnTo>
                  <a:pt x="389381" y="222250"/>
                </a:lnTo>
                <a:lnTo>
                  <a:pt x="389381" y="203200"/>
                </a:lnTo>
                <a:lnTo>
                  <a:pt x="360044" y="203200"/>
                </a:lnTo>
                <a:lnTo>
                  <a:pt x="355142" y="202437"/>
                </a:lnTo>
                <a:lnTo>
                  <a:pt x="340056" y="174878"/>
                </a:lnTo>
                <a:lnTo>
                  <a:pt x="339953" y="86360"/>
                </a:lnTo>
                <a:close/>
              </a:path>
              <a:path w="560069" h="228600">
                <a:moveTo>
                  <a:pt x="191935" y="1397"/>
                </a:moveTo>
                <a:lnTo>
                  <a:pt x="165074" y="1397"/>
                </a:lnTo>
                <a:lnTo>
                  <a:pt x="165074" y="223647"/>
                </a:lnTo>
                <a:lnTo>
                  <a:pt x="191935" y="223647"/>
                </a:lnTo>
                <a:lnTo>
                  <a:pt x="191935" y="156972"/>
                </a:lnTo>
                <a:lnTo>
                  <a:pt x="202501" y="146685"/>
                </a:lnTo>
                <a:lnTo>
                  <a:pt x="235664" y="146685"/>
                </a:lnTo>
                <a:lnTo>
                  <a:pt x="223546" y="131572"/>
                </a:lnTo>
                <a:lnTo>
                  <a:pt x="191935" y="131572"/>
                </a:lnTo>
                <a:lnTo>
                  <a:pt x="191935" y="1397"/>
                </a:lnTo>
                <a:close/>
              </a:path>
              <a:path w="560069" h="228600">
                <a:moveTo>
                  <a:pt x="235664" y="146685"/>
                </a:moveTo>
                <a:lnTo>
                  <a:pt x="202501" y="146685"/>
                </a:lnTo>
                <a:lnTo>
                  <a:pt x="262077" y="223647"/>
                </a:lnTo>
                <a:lnTo>
                  <a:pt x="297370" y="223647"/>
                </a:lnTo>
                <a:lnTo>
                  <a:pt x="235664" y="146685"/>
                </a:lnTo>
                <a:close/>
              </a:path>
              <a:path w="560069" h="228600">
                <a:moveTo>
                  <a:pt x="389381" y="198120"/>
                </a:moveTo>
                <a:lnTo>
                  <a:pt x="387807" y="198120"/>
                </a:lnTo>
                <a:lnTo>
                  <a:pt x="386003" y="199009"/>
                </a:lnTo>
                <a:lnTo>
                  <a:pt x="383044" y="200025"/>
                </a:lnTo>
                <a:lnTo>
                  <a:pt x="374853" y="202564"/>
                </a:lnTo>
                <a:lnTo>
                  <a:pt x="370624" y="203200"/>
                </a:lnTo>
                <a:lnTo>
                  <a:pt x="389381" y="203200"/>
                </a:lnTo>
                <a:lnTo>
                  <a:pt x="389381" y="198120"/>
                </a:lnTo>
                <a:close/>
              </a:path>
              <a:path w="560069" h="228600">
                <a:moveTo>
                  <a:pt x="288518" y="64135"/>
                </a:moveTo>
                <a:lnTo>
                  <a:pt x="255079" y="64135"/>
                </a:lnTo>
                <a:lnTo>
                  <a:pt x="191935" y="131572"/>
                </a:lnTo>
                <a:lnTo>
                  <a:pt x="223546" y="131572"/>
                </a:lnTo>
                <a:lnTo>
                  <a:pt x="222935" y="130810"/>
                </a:lnTo>
                <a:lnTo>
                  <a:pt x="288518" y="64135"/>
                </a:lnTo>
                <a:close/>
              </a:path>
              <a:path w="560069" h="228600">
                <a:moveTo>
                  <a:pt x="389381" y="64135"/>
                </a:moveTo>
                <a:lnTo>
                  <a:pt x="294944" y="64135"/>
                </a:lnTo>
                <a:lnTo>
                  <a:pt x="294944" y="86360"/>
                </a:lnTo>
                <a:lnTo>
                  <a:pt x="389381" y="86360"/>
                </a:lnTo>
                <a:lnTo>
                  <a:pt x="389381" y="64135"/>
                </a:lnTo>
                <a:close/>
              </a:path>
              <a:path w="560069" h="228600">
                <a:moveTo>
                  <a:pt x="339953" y="18287"/>
                </a:moveTo>
                <a:lnTo>
                  <a:pt x="313093" y="18287"/>
                </a:lnTo>
                <a:lnTo>
                  <a:pt x="313093" y="64135"/>
                </a:lnTo>
                <a:lnTo>
                  <a:pt x="339953" y="64135"/>
                </a:lnTo>
                <a:lnTo>
                  <a:pt x="339953" y="18287"/>
                </a:lnTo>
                <a:close/>
              </a:path>
              <a:path w="560069" h="228600">
                <a:moveTo>
                  <a:pt x="438188" y="9525"/>
                </a:moveTo>
                <a:lnTo>
                  <a:pt x="407581" y="9525"/>
                </a:lnTo>
                <a:lnTo>
                  <a:pt x="407581" y="37337"/>
                </a:lnTo>
                <a:lnTo>
                  <a:pt x="438188" y="37337"/>
                </a:lnTo>
                <a:lnTo>
                  <a:pt x="438188" y="9525"/>
                </a:lnTo>
                <a:close/>
              </a:path>
              <a:path w="560069" h="228600">
                <a:moveTo>
                  <a:pt x="505625" y="86360"/>
                </a:moveTo>
                <a:lnTo>
                  <a:pt x="478828" y="86360"/>
                </a:lnTo>
                <a:lnTo>
                  <a:pt x="478828" y="223647"/>
                </a:lnTo>
                <a:lnTo>
                  <a:pt x="505625" y="223647"/>
                </a:lnTo>
                <a:lnTo>
                  <a:pt x="505625" y="86360"/>
                </a:lnTo>
                <a:close/>
              </a:path>
              <a:path w="560069" h="228600">
                <a:moveTo>
                  <a:pt x="549313" y="64135"/>
                </a:moveTo>
                <a:lnTo>
                  <a:pt x="460667" y="64135"/>
                </a:lnTo>
                <a:lnTo>
                  <a:pt x="460667" y="86360"/>
                </a:lnTo>
                <a:lnTo>
                  <a:pt x="549313" y="86360"/>
                </a:lnTo>
                <a:lnTo>
                  <a:pt x="549313" y="64135"/>
                </a:lnTo>
                <a:close/>
              </a:path>
              <a:path w="560069" h="228600">
                <a:moveTo>
                  <a:pt x="537375" y="0"/>
                </a:moveTo>
                <a:lnTo>
                  <a:pt x="532422" y="0"/>
                </a:lnTo>
                <a:lnTo>
                  <a:pt x="520228" y="930"/>
                </a:lnTo>
                <a:lnTo>
                  <a:pt x="486596" y="23314"/>
                </a:lnTo>
                <a:lnTo>
                  <a:pt x="478828" y="64135"/>
                </a:lnTo>
                <a:lnTo>
                  <a:pt x="504863" y="64135"/>
                </a:lnTo>
                <a:lnTo>
                  <a:pt x="504863" y="58674"/>
                </a:lnTo>
                <a:lnTo>
                  <a:pt x="505315" y="49436"/>
                </a:lnTo>
                <a:lnTo>
                  <a:pt x="524929" y="23367"/>
                </a:lnTo>
                <a:lnTo>
                  <a:pt x="559981" y="23367"/>
                </a:lnTo>
                <a:lnTo>
                  <a:pt x="559981" y="2539"/>
                </a:lnTo>
                <a:lnTo>
                  <a:pt x="556044" y="1904"/>
                </a:lnTo>
                <a:lnTo>
                  <a:pt x="551726" y="1270"/>
                </a:lnTo>
                <a:lnTo>
                  <a:pt x="542201" y="253"/>
                </a:lnTo>
                <a:lnTo>
                  <a:pt x="537375" y="0"/>
                </a:lnTo>
                <a:close/>
              </a:path>
              <a:path w="560069" h="228600">
                <a:moveTo>
                  <a:pt x="559981" y="23367"/>
                </a:moveTo>
                <a:lnTo>
                  <a:pt x="539788" y="23367"/>
                </a:lnTo>
                <a:lnTo>
                  <a:pt x="543725" y="23749"/>
                </a:lnTo>
                <a:lnTo>
                  <a:pt x="548297" y="24637"/>
                </a:lnTo>
                <a:lnTo>
                  <a:pt x="552742" y="25400"/>
                </a:lnTo>
                <a:lnTo>
                  <a:pt x="556171" y="26288"/>
                </a:lnTo>
                <a:lnTo>
                  <a:pt x="558584" y="27050"/>
                </a:lnTo>
                <a:lnTo>
                  <a:pt x="559981" y="27050"/>
                </a:lnTo>
                <a:lnTo>
                  <a:pt x="559981" y="2336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4080" y="1008380"/>
            <a:ext cx="73025" cy="63500"/>
          </a:xfrm>
          <a:custGeom>
            <a:avLst/>
            <a:gdLst/>
            <a:ahLst/>
            <a:cxnLst/>
            <a:rect l="l" t="t" r="r" b="b"/>
            <a:pathLst>
              <a:path w="73025" h="63500">
                <a:moveTo>
                  <a:pt x="72580" y="0"/>
                </a:moveTo>
                <a:lnTo>
                  <a:pt x="66192" y="635"/>
                </a:lnTo>
                <a:lnTo>
                  <a:pt x="58127" y="1397"/>
                </a:lnTo>
                <a:lnTo>
                  <a:pt x="48361" y="2412"/>
                </a:lnTo>
                <a:lnTo>
                  <a:pt x="6997" y="16637"/>
                </a:lnTo>
                <a:lnTo>
                  <a:pt x="0" y="27559"/>
                </a:lnTo>
                <a:lnTo>
                  <a:pt x="0" y="35560"/>
                </a:lnTo>
                <a:lnTo>
                  <a:pt x="0" y="44704"/>
                </a:lnTo>
                <a:lnTo>
                  <a:pt x="2565" y="51689"/>
                </a:lnTo>
                <a:lnTo>
                  <a:pt x="7708" y="56261"/>
                </a:lnTo>
                <a:lnTo>
                  <a:pt x="12852" y="60960"/>
                </a:lnTo>
                <a:lnTo>
                  <a:pt x="20383" y="63373"/>
                </a:lnTo>
                <a:lnTo>
                  <a:pt x="30289" y="63373"/>
                </a:lnTo>
                <a:lnTo>
                  <a:pt x="38760" y="63373"/>
                </a:lnTo>
                <a:lnTo>
                  <a:pt x="46431" y="61468"/>
                </a:lnTo>
                <a:lnTo>
                  <a:pt x="53289" y="57785"/>
                </a:lnTo>
                <a:lnTo>
                  <a:pt x="60147" y="54102"/>
                </a:lnTo>
                <a:lnTo>
                  <a:pt x="66573" y="49657"/>
                </a:lnTo>
                <a:lnTo>
                  <a:pt x="72580" y="44323"/>
                </a:lnTo>
                <a:lnTo>
                  <a:pt x="7258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5841" y="932433"/>
            <a:ext cx="27305" cy="160020"/>
          </a:xfrm>
          <a:custGeom>
            <a:avLst/>
            <a:gdLst/>
            <a:ahLst/>
            <a:cxnLst/>
            <a:rect l="l" t="t" r="r" b="b"/>
            <a:pathLst>
              <a:path w="27305" h="160019">
                <a:moveTo>
                  <a:pt x="0" y="0"/>
                </a:moveTo>
                <a:lnTo>
                  <a:pt x="26796" y="0"/>
                </a:lnTo>
                <a:lnTo>
                  <a:pt x="26796" y="159512"/>
                </a:lnTo>
                <a:lnTo>
                  <a:pt x="0" y="1595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6355" y="928497"/>
            <a:ext cx="127635" cy="168275"/>
          </a:xfrm>
          <a:custGeom>
            <a:avLst/>
            <a:gdLst/>
            <a:ahLst/>
            <a:cxnLst/>
            <a:rect l="l" t="t" r="r" b="b"/>
            <a:pathLst>
              <a:path w="127634" h="168275">
                <a:moveTo>
                  <a:pt x="61721" y="0"/>
                </a:moveTo>
                <a:lnTo>
                  <a:pt x="103733" y="7365"/>
                </a:lnTo>
                <a:lnTo>
                  <a:pt x="109728" y="11937"/>
                </a:lnTo>
                <a:lnTo>
                  <a:pt x="115544" y="16255"/>
                </a:lnTo>
                <a:lnTo>
                  <a:pt x="127012" y="54355"/>
                </a:lnTo>
                <a:lnTo>
                  <a:pt x="127012" y="163449"/>
                </a:lnTo>
                <a:lnTo>
                  <a:pt x="100304" y="163449"/>
                </a:lnTo>
                <a:lnTo>
                  <a:pt x="100304" y="146430"/>
                </a:lnTo>
                <a:lnTo>
                  <a:pt x="98107" y="148081"/>
                </a:lnTo>
                <a:lnTo>
                  <a:pt x="95186" y="150367"/>
                </a:lnTo>
                <a:lnTo>
                  <a:pt x="91516" y="153288"/>
                </a:lnTo>
                <a:lnTo>
                  <a:pt x="87845" y="156210"/>
                </a:lnTo>
                <a:lnTo>
                  <a:pt x="84302" y="158495"/>
                </a:lnTo>
                <a:lnTo>
                  <a:pt x="80873" y="160147"/>
                </a:lnTo>
                <a:lnTo>
                  <a:pt x="76111" y="162687"/>
                </a:lnTo>
                <a:lnTo>
                  <a:pt x="71513" y="164591"/>
                </a:lnTo>
                <a:lnTo>
                  <a:pt x="67081" y="165862"/>
                </a:lnTo>
                <a:lnTo>
                  <a:pt x="62649" y="167258"/>
                </a:lnTo>
                <a:lnTo>
                  <a:pt x="56438" y="167893"/>
                </a:lnTo>
                <a:lnTo>
                  <a:pt x="48437" y="167893"/>
                </a:lnTo>
                <a:lnTo>
                  <a:pt x="41859" y="167893"/>
                </a:lnTo>
                <a:lnTo>
                  <a:pt x="6426" y="144017"/>
                </a:lnTo>
                <a:lnTo>
                  <a:pt x="3860" y="137540"/>
                </a:lnTo>
                <a:lnTo>
                  <a:pt x="1282" y="131190"/>
                </a:lnTo>
                <a:lnTo>
                  <a:pt x="0" y="124332"/>
                </a:lnTo>
                <a:lnTo>
                  <a:pt x="0" y="117220"/>
                </a:lnTo>
                <a:lnTo>
                  <a:pt x="16038" y="78565"/>
                </a:lnTo>
                <a:lnTo>
                  <a:pt x="52029" y="63376"/>
                </a:lnTo>
                <a:lnTo>
                  <a:pt x="89910" y="59082"/>
                </a:lnTo>
                <a:lnTo>
                  <a:pt x="100304" y="58419"/>
                </a:lnTo>
                <a:lnTo>
                  <a:pt x="100304" y="53339"/>
                </a:lnTo>
                <a:lnTo>
                  <a:pt x="100304" y="46989"/>
                </a:lnTo>
                <a:lnTo>
                  <a:pt x="99352" y="42037"/>
                </a:lnTo>
                <a:lnTo>
                  <a:pt x="97447" y="38100"/>
                </a:lnTo>
                <a:lnTo>
                  <a:pt x="95542" y="34289"/>
                </a:lnTo>
                <a:lnTo>
                  <a:pt x="92875" y="31241"/>
                </a:lnTo>
                <a:lnTo>
                  <a:pt x="89446" y="29210"/>
                </a:lnTo>
                <a:lnTo>
                  <a:pt x="86017" y="27050"/>
                </a:lnTo>
                <a:lnTo>
                  <a:pt x="81826" y="25526"/>
                </a:lnTo>
                <a:lnTo>
                  <a:pt x="76873" y="24891"/>
                </a:lnTo>
                <a:lnTo>
                  <a:pt x="71920" y="24129"/>
                </a:lnTo>
                <a:lnTo>
                  <a:pt x="66814" y="23749"/>
                </a:lnTo>
                <a:lnTo>
                  <a:pt x="61582" y="23749"/>
                </a:lnTo>
                <a:lnTo>
                  <a:pt x="55384" y="23749"/>
                </a:lnTo>
                <a:lnTo>
                  <a:pt x="14579" y="34670"/>
                </a:lnTo>
                <a:lnTo>
                  <a:pt x="13004" y="34670"/>
                </a:lnTo>
                <a:lnTo>
                  <a:pt x="13004" y="7365"/>
                </a:lnTo>
                <a:lnTo>
                  <a:pt x="17957" y="5841"/>
                </a:lnTo>
                <a:lnTo>
                  <a:pt x="54921" y="166"/>
                </a:lnTo>
                <a:lnTo>
                  <a:pt x="6172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300" y="886586"/>
            <a:ext cx="94615" cy="208915"/>
          </a:xfrm>
          <a:custGeom>
            <a:avLst/>
            <a:gdLst/>
            <a:ahLst/>
            <a:cxnLst/>
            <a:rect l="l" t="t" r="r" b="b"/>
            <a:pathLst>
              <a:path w="94615" h="208915">
                <a:moveTo>
                  <a:pt x="18148" y="0"/>
                </a:moveTo>
                <a:lnTo>
                  <a:pt x="45008" y="0"/>
                </a:lnTo>
                <a:lnTo>
                  <a:pt x="45008" y="45847"/>
                </a:lnTo>
                <a:lnTo>
                  <a:pt x="94437" y="45847"/>
                </a:lnTo>
                <a:lnTo>
                  <a:pt x="94437" y="68072"/>
                </a:lnTo>
                <a:lnTo>
                  <a:pt x="45008" y="68072"/>
                </a:lnTo>
                <a:lnTo>
                  <a:pt x="45008" y="144017"/>
                </a:lnTo>
                <a:lnTo>
                  <a:pt x="45008" y="152018"/>
                </a:lnTo>
                <a:lnTo>
                  <a:pt x="45148" y="158241"/>
                </a:lnTo>
                <a:lnTo>
                  <a:pt x="45427" y="162687"/>
                </a:lnTo>
                <a:lnTo>
                  <a:pt x="45719" y="167004"/>
                </a:lnTo>
                <a:lnTo>
                  <a:pt x="46812" y="171196"/>
                </a:lnTo>
                <a:lnTo>
                  <a:pt x="48717" y="175005"/>
                </a:lnTo>
                <a:lnTo>
                  <a:pt x="50342" y="178308"/>
                </a:lnTo>
                <a:lnTo>
                  <a:pt x="52959" y="180848"/>
                </a:lnTo>
                <a:lnTo>
                  <a:pt x="56578" y="182499"/>
                </a:lnTo>
                <a:lnTo>
                  <a:pt x="60197" y="184150"/>
                </a:lnTo>
                <a:lnTo>
                  <a:pt x="65100" y="184912"/>
                </a:lnTo>
                <a:lnTo>
                  <a:pt x="71297" y="184912"/>
                </a:lnTo>
                <a:lnTo>
                  <a:pt x="75679" y="184912"/>
                </a:lnTo>
                <a:lnTo>
                  <a:pt x="92862" y="179832"/>
                </a:lnTo>
                <a:lnTo>
                  <a:pt x="94437" y="179832"/>
                </a:lnTo>
                <a:lnTo>
                  <a:pt x="94437" y="203962"/>
                </a:lnTo>
                <a:lnTo>
                  <a:pt x="89395" y="205359"/>
                </a:lnTo>
                <a:lnTo>
                  <a:pt x="84277" y="206501"/>
                </a:lnTo>
                <a:lnTo>
                  <a:pt x="79082" y="207390"/>
                </a:lnTo>
                <a:lnTo>
                  <a:pt x="73888" y="208152"/>
                </a:lnTo>
                <a:lnTo>
                  <a:pt x="69100" y="208534"/>
                </a:lnTo>
                <a:lnTo>
                  <a:pt x="64719" y="208534"/>
                </a:lnTo>
                <a:lnTo>
                  <a:pt x="25054" y="188898"/>
                </a:lnTo>
                <a:lnTo>
                  <a:pt x="18148" y="156590"/>
                </a:lnTo>
                <a:lnTo>
                  <a:pt x="18148" y="68072"/>
                </a:lnTo>
                <a:lnTo>
                  <a:pt x="0" y="68072"/>
                </a:lnTo>
                <a:lnTo>
                  <a:pt x="0" y="45847"/>
                </a:lnTo>
                <a:lnTo>
                  <a:pt x="18148" y="45847"/>
                </a:lnTo>
                <a:lnTo>
                  <a:pt x="18148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3936" y="877824"/>
            <a:ext cx="31115" cy="27940"/>
          </a:xfrm>
          <a:custGeom>
            <a:avLst/>
            <a:gdLst/>
            <a:ahLst/>
            <a:cxnLst/>
            <a:rect l="l" t="t" r="r" b="b"/>
            <a:pathLst>
              <a:path w="31115" h="27940">
                <a:moveTo>
                  <a:pt x="0" y="0"/>
                </a:moveTo>
                <a:lnTo>
                  <a:pt x="30606" y="0"/>
                </a:lnTo>
                <a:lnTo>
                  <a:pt x="30606" y="27812"/>
                </a:lnTo>
                <a:lnTo>
                  <a:pt x="0" y="278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1430" y="869696"/>
            <a:ext cx="132715" cy="222250"/>
          </a:xfrm>
          <a:custGeom>
            <a:avLst/>
            <a:gdLst/>
            <a:ahLst/>
            <a:cxnLst/>
            <a:rect l="l" t="t" r="r" b="b"/>
            <a:pathLst>
              <a:path w="132715" h="222250">
                <a:moveTo>
                  <a:pt x="0" y="0"/>
                </a:moveTo>
                <a:lnTo>
                  <a:pt x="26860" y="0"/>
                </a:lnTo>
                <a:lnTo>
                  <a:pt x="26860" y="130175"/>
                </a:lnTo>
                <a:lnTo>
                  <a:pt x="90004" y="62737"/>
                </a:lnTo>
                <a:lnTo>
                  <a:pt x="123443" y="62737"/>
                </a:lnTo>
                <a:lnTo>
                  <a:pt x="57861" y="129412"/>
                </a:lnTo>
                <a:lnTo>
                  <a:pt x="132295" y="222250"/>
                </a:lnTo>
                <a:lnTo>
                  <a:pt x="97002" y="222250"/>
                </a:lnTo>
                <a:lnTo>
                  <a:pt x="37426" y="145287"/>
                </a:lnTo>
                <a:lnTo>
                  <a:pt x="26860" y="155575"/>
                </a:lnTo>
                <a:lnTo>
                  <a:pt x="26860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27022" y="868299"/>
            <a:ext cx="99695" cy="224154"/>
          </a:xfrm>
          <a:custGeom>
            <a:avLst/>
            <a:gdLst/>
            <a:ahLst/>
            <a:cxnLst/>
            <a:rect l="l" t="t" r="r" b="b"/>
            <a:pathLst>
              <a:path w="99694" h="224155">
                <a:moveTo>
                  <a:pt x="71755" y="0"/>
                </a:moveTo>
                <a:lnTo>
                  <a:pt x="76708" y="0"/>
                </a:lnTo>
                <a:lnTo>
                  <a:pt x="81534" y="253"/>
                </a:lnTo>
                <a:lnTo>
                  <a:pt x="86360" y="762"/>
                </a:lnTo>
                <a:lnTo>
                  <a:pt x="91059" y="1270"/>
                </a:lnTo>
                <a:lnTo>
                  <a:pt x="95377" y="1904"/>
                </a:lnTo>
                <a:lnTo>
                  <a:pt x="99314" y="2539"/>
                </a:lnTo>
                <a:lnTo>
                  <a:pt x="99314" y="27050"/>
                </a:lnTo>
                <a:lnTo>
                  <a:pt x="97917" y="27050"/>
                </a:lnTo>
                <a:lnTo>
                  <a:pt x="95504" y="26288"/>
                </a:lnTo>
                <a:lnTo>
                  <a:pt x="92075" y="25400"/>
                </a:lnTo>
                <a:lnTo>
                  <a:pt x="87630" y="24637"/>
                </a:lnTo>
                <a:lnTo>
                  <a:pt x="83058" y="23749"/>
                </a:lnTo>
                <a:lnTo>
                  <a:pt x="79121" y="23367"/>
                </a:lnTo>
                <a:lnTo>
                  <a:pt x="75565" y="23367"/>
                </a:lnTo>
                <a:lnTo>
                  <a:pt x="64262" y="23367"/>
                </a:lnTo>
                <a:lnTo>
                  <a:pt x="56134" y="25908"/>
                </a:lnTo>
                <a:lnTo>
                  <a:pt x="44196" y="58674"/>
                </a:lnTo>
                <a:lnTo>
                  <a:pt x="44196" y="64135"/>
                </a:lnTo>
                <a:lnTo>
                  <a:pt x="88646" y="64135"/>
                </a:lnTo>
                <a:lnTo>
                  <a:pt x="88646" y="86360"/>
                </a:lnTo>
                <a:lnTo>
                  <a:pt x="44958" y="86360"/>
                </a:lnTo>
                <a:lnTo>
                  <a:pt x="44958" y="223647"/>
                </a:lnTo>
                <a:lnTo>
                  <a:pt x="18161" y="223647"/>
                </a:lnTo>
                <a:lnTo>
                  <a:pt x="18161" y="86360"/>
                </a:lnTo>
                <a:lnTo>
                  <a:pt x="0" y="86360"/>
                </a:lnTo>
                <a:lnTo>
                  <a:pt x="0" y="64135"/>
                </a:lnTo>
                <a:lnTo>
                  <a:pt x="18161" y="64135"/>
                </a:lnTo>
                <a:lnTo>
                  <a:pt x="18161" y="58800"/>
                </a:lnTo>
                <a:lnTo>
                  <a:pt x="19020" y="45257"/>
                </a:lnTo>
                <a:lnTo>
                  <a:pt x="39697" y="8411"/>
                </a:lnTo>
                <a:lnTo>
                  <a:pt x="59561" y="930"/>
                </a:lnTo>
                <a:lnTo>
                  <a:pt x="7175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2231" y="1414310"/>
            <a:ext cx="167424" cy="1750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5071" y="1432813"/>
            <a:ext cx="156489" cy="16344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2583" y="1344180"/>
            <a:ext cx="1242187" cy="2536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20467" y="1344180"/>
            <a:ext cx="777621" cy="25360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92195" y="1344129"/>
            <a:ext cx="893191" cy="3096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11752" y="1344180"/>
            <a:ext cx="707517" cy="2536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13376" y="1344104"/>
            <a:ext cx="1160780" cy="30816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90488" y="1344129"/>
            <a:ext cx="1094866" cy="3096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94447" y="1402029"/>
            <a:ext cx="620902" cy="2517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45780" y="1344180"/>
            <a:ext cx="567436" cy="2536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9536" y="1702295"/>
            <a:ext cx="1272286" cy="2460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58567" y="1694700"/>
            <a:ext cx="627634" cy="25360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03804" y="1752549"/>
            <a:ext cx="620903" cy="2517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47515" y="1694700"/>
            <a:ext cx="650113" cy="25360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98847" y="1694649"/>
            <a:ext cx="865377" cy="3096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87923" y="1694700"/>
            <a:ext cx="474090" cy="25360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83808" y="1694700"/>
            <a:ext cx="650113" cy="25360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45807" y="1694700"/>
            <a:ext cx="652018" cy="25360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21523" y="1694700"/>
            <a:ext cx="484631" cy="25360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43316" y="1694700"/>
            <a:ext cx="487514" cy="24662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60333" y="1717039"/>
            <a:ext cx="467995" cy="226695"/>
          </a:xfrm>
          <a:custGeom>
            <a:avLst/>
            <a:gdLst/>
            <a:ahLst/>
            <a:cxnLst/>
            <a:rect l="l" t="t" r="r" b="b"/>
            <a:pathLst>
              <a:path w="467995" h="226694">
                <a:moveTo>
                  <a:pt x="339039" y="82550"/>
                </a:moveTo>
                <a:lnTo>
                  <a:pt x="285242" y="82550"/>
                </a:lnTo>
                <a:lnTo>
                  <a:pt x="290322" y="82931"/>
                </a:lnTo>
                <a:lnTo>
                  <a:pt x="295275" y="83693"/>
                </a:lnTo>
                <a:lnTo>
                  <a:pt x="300227" y="84327"/>
                </a:lnTo>
                <a:lnTo>
                  <a:pt x="304419" y="85851"/>
                </a:lnTo>
                <a:lnTo>
                  <a:pt x="307848" y="88011"/>
                </a:lnTo>
                <a:lnTo>
                  <a:pt x="311276" y="90043"/>
                </a:lnTo>
                <a:lnTo>
                  <a:pt x="313944" y="93090"/>
                </a:lnTo>
                <a:lnTo>
                  <a:pt x="315849" y="96900"/>
                </a:lnTo>
                <a:lnTo>
                  <a:pt x="317754" y="100837"/>
                </a:lnTo>
                <a:lnTo>
                  <a:pt x="318643" y="105790"/>
                </a:lnTo>
                <a:lnTo>
                  <a:pt x="318643" y="117221"/>
                </a:lnTo>
                <a:lnTo>
                  <a:pt x="308258" y="117883"/>
                </a:lnTo>
                <a:lnTo>
                  <a:pt x="298243" y="118713"/>
                </a:lnTo>
                <a:lnTo>
                  <a:pt x="254573" y="126456"/>
                </a:lnTo>
                <a:lnTo>
                  <a:pt x="222351" y="153947"/>
                </a:lnTo>
                <a:lnTo>
                  <a:pt x="218440" y="176022"/>
                </a:lnTo>
                <a:lnTo>
                  <a:pt x="218487" y="183387"/>
                </a:lnTo>
                <a:lnTo>
                  <a:pt x="219710" y="189992"/>
                </a:lnTo>
                <a:lnTo>
                  <a:pt x="222250" y="196342"/>
                </a:lnTo>
                <a:lnTo>
                  <a:pt x="224790" y="202819"/>
                </a:lnTo>
                <a:lnTo>
                  <a:pt x="260223" y="226695"/>
                </a:lnTo>
                <a:lnTo>
                  <a:pt x="274827" y="226695"/>
                </a:lnTo>
                <a:lnTo>
                  <a:pt x="281050" y="226060"/>
                </a:lnTo>
                <a:lnTo>
                  <a:pt x="285496" y="224662"/>
                </a:lnTo>
                <a:lnTo>
                  <a:pt x="289941" y="223393"/>
                </a:lnTo>
                <a:lnTo>
                  <a:pt x="294513" y="221487"/>
                </a:lnTo>
                <a:lnTo>
                  <a:pt x="299212" y="218948"/>
                </a:lnTo>
                <a:lnTo>
                  <a:pt x="302641" y="217297"/>
                </a:lnTo>
                <a:lnTo>
                  <a:pt x="306197" y="215011"/>
                </a:lnTo>
                <a:lnTo>
                  <a:pt x="313563" y="209169"/>
                </a:lnTo>
                <a:lnTo>
                  <a:pt x="316484" y="206883"/>
                </a:lnTo>
                <a:lnTo>
                  <a:pt x="318643" y="205232"/>
                </a:lnTo>
                <a:lnTo>
                  <a:pt x="345440" y="205232"/>
                </a:lnTo>
                <a:lnTo>
                  <a:pt x="345440" y="202057"/>
                </a:lnTo>
                <a:lnTo>
                  <a:pt x="266446" y="202057"/>
                </a:lnTo>
                <a:lnTo>
                  <a:pt x="258952" y="199644"/>
                </a:lnTo>
                <a:lnTo>
                  <a:pt x="253873" y="194945"/>
                </a:lnTo>
                <a:lnTo>
                  <a:pt x="248666" y="190373"/>
                </a:lnTo>
                <a:lnTo>
                  <a:pt x="246125" y="183387"/>
                </a:lnTo>
                <a:lnTo>
                  <a:pt x="246125" y="166243"/>
                </a:lnTo>
                <a:lnTo>
                  <a:pt x="276860" y="143510"/>
                </a:lnTo>
                <a:lnTo>
                  <a:pt x="318643" y="138684"/>
                </a:lnTo>
                <a:lnTo>
                  <a:pt x="345440" y="138684"/>
                </a:lnTo>
                <a:lnTo>
                  <a:pt x="345440" y="113157"/>
                </a:lnTo>
                <a:lnTo>
                  <a:pt x="341122" y="87757"/>
                </a:lnTo>
                <a:lnTo>
                  <a:pt x="339039" y="82550"/>
                </a:lnTo>
                <a:close/>
              </a:path>
              <a:path w="467995" h="226694">
                <a:moveTo>
                  <a:pt x="345440" y="205232"/>
                </a:moveTo>
                <a:lnTo>
                  <a:pt x="318643" y="205232"/>
                </a:lnTo>
                <a:lnTo>
                  <a:pt x="318643" y="222250"/>
                </a:lnTo>
                <a:lnTo>
                  <a:pt x="345440" y="222250"/>
                </a:lnTo>
                <a:lnTo>
                  <a:pt x="345440" y="205232"/>
                </a:lnTo>
                <a:close/>
              </a:path>
              <a:path w="467995" h="226694">
                <a:moveTo>
                  <a:pt x="345440" y="138684"/>
                </a:moveTo>
                <a:lnTo>
                  <a:pt x="318643" y="138684"/>
                </a:lnTo>
                <a:lnTo>
                  <a:pt x="318643" y="183007"/>
                </a:lnTo>
                <a:lnTo>
                  <a:pt x="312674" y="188340"/>
                </a:lnTo>
                <a:lnTo>
                  <a:pt x="306324" y="192786"/>
                </a:lnTo>
                <a:lnTo>
                  <a:pt x="292608" y="200151"/>
                </a:lnTo>
                <a:lnTo>
                  <a:pt x="284861" y="202057"/>
                </a:lnTo>
                <a:lnTo>
                  <a:pt x="345440" y="202057"/>
                </a:lnTo>
                <a:lnTo>
                  <a:pt x="345440" y="138684"/>
                </a:lnTo>
                <a:close/>
              </a:path>
              <a:path w="467995" h="226694">
                <a:moveTo>
                  <a:pt x="280162" y="58800"/>
                </a:moveTo>
                <a:lnTo>
                  <a:pt x="236347" y="64643"/>
                </a:lnTo>
                <a:lnTo>
                  <a:pt x="231394" y="66167"/>
                </a:lnTo>
                <a:lnTo>
                  <a:pt x="231394" y="93472"/>
                </a:lnTo>
                <a:lnTo>
                  <a:pt x="232918" y="93472"/>
                </a:lnTo>
                <a:lnTo>
                  <a:pt x="239204" y="90969"/>
                </a:lnTo>
                <a:lnTo>
                  <a:pt x="245491" y="88788"/>
                </a:lnTo>
                <a:lnTo>
                  <a:pt x="251777" y="86917"/>
                </a:lnTo>
                <a:lnTo>
                  <a:pt x="258064" y="85344"/>
                </a:lnTo>
                <a:lnTo>
                  <a:pt x="266446" y="83438"/>
                </a:lnTo>
                <a:lnTo>
                  <a:pt x="273812" y="82550"/>
                </a:lnTo>
                <a:lnTo>
                  <a:pt x="339039" y="82550"/>
                </a:lnTo>
                <a:lnTo>
                  <a:pt x="338327" y="80772"/>
                </a:lnTo>
                <a:lnTo>
                  <a:pt x="301896" y="60301"/>
                </a:lnTo>
                <a:lnTo>
                  <a:pt x="288041" y="58967"/>
                </a:lnTo>
                <a:lnTo>
                  <a:pt x="280162" y="58800"/>
                </a:lnTo>
                <a:close/>
              </a:path>
              <a:path w="467995" h="226694">
                <a:moveTo>
                  <a:pt x="410337" y="62737"/>
                </a:moveTo>
                <a:lnTo>
                  <a:pt x="383413" y="62737"/>
                </a:lnTo>
                <a:lnTo>
                  <a:pt x="383413" y="222250"/>
                </a:lnTo>
                <a:lnTo>
                  <a:pt x="410337" y="222250"/>
                </a:lnTo>
                <a:lnTo>
                  <a:pt x="410337" y="108965"/>
                </a:lnTo>
                <a:lnTo>
                  <a:pt x="416687" y="102743"/>
                </a:lnTo>
                <a:lnTo>
                  <a:pt x="423418" y="98171"/>
                </a:lnTo>
                <a:lnTo>
                  <a:pt x="437769" y="91821"/>
                </a:lnTo>
                <a:lnTo>
                  <a:pt x="445008" y="90297"/>
                </a:lnTo>
                <a:lnTo>
                  <a:pt x="467995" y="90297"/>
                </a:lnTo>
                <a:lnTo>
                  <a:pt x="467995" y="86360"/>
                </a:lnTo>
                <a:lnTo>
                  <a:pt x="410337" y="86360"/>
                </a:lnTo>
                <a:lnTo>
                  <a:pt x="410337" y="62737"/>
                </a:lnTo>
                <a:close/>
              </a:path>
              <a:path w="467995" h="226694">
                <a:moveTo>
                  <a:pt x="467995" y="90297"/>
                </a:moveTo>
                <a:lnTo>
                  <a:pt x="458089" y="90297"/>
                </a:lnTo>
                <a:lnTo>
                  <a:pt x="460248" y="90550"/>
                </a:lnTo>
                <a:lnTo>
                  <a:pt x="462534" y="90677"/>
                </a:lnTo>
                <a:lnTo>
                  <a:pt x="464566" y="90932"/>
                </a:lnTo>
                <a:lnTo>
                  <a:pt x="466598" y="91567"/>
                </a:lnTo>
                <a:lnTo>
                  <a:pt x="467995" y="91567"/>
                </a:lnTo>
                <a:lnTo>
                  <a:pt x="467995" y="90297"/>
                </a:lnTo>
                <a:close/>
              </a:path>
              <a:path w="467995" h="226694">
                <a:moveTo>
                  <a:pt x="462025" y="62737"/>
                </a:moveTo>
                <a:lnTo>
                  <a:pt x="450342" y="62737"/>
                </a:lnTo>
                <a:lnTo>
                  <a:pt x="443230" y="64515"/>
                </a:lnTo>
                <a:lnTo>
                  <a:pt x="410337" y="86360"/>
                </a:lnTo>
                <a:lnTo>
                  <a:pt x="467995" y="86360"/>
                </a:lnTo>
                <a:lnTo>
                  <a:pt x="467995" y="63500"/>
                </a:lnTo>
                <a:lnTo>
                  <a:pt x="466344" y="63246"/>
                </a:lnTo>
                <a:lnTo>
                  <a:pt x="464820" y="63119"/>
                </a:lnTo>
                <a:lnTo>
                  <a:pt x="463423" y="62864"/>
                </a:lnTo>
                <a:lnTo>
                  <a:pt x="462025" y="62737"/>
                </a:lnTo>
                <a:close/>
              </a:path>
              <a:path w="467995" h="226694">
                <a:moveTo>
                  <a:pt x="92201" y="62737"/>
                </a:moveTo>
                <a:lnTo>
                  <a:pt x="65277" y="62737"/>
                </a:lnTo>
                <a:lnTo>
                  <a:pt x="65363" y="169037"/>
                </a:lnTo>
                <a:lnTo>
                  <a:pt x="75184" y="207518"/>
                </a:lnTo>
                <a:lnTo>
                  <a:pt x="108585" y="226695"/>
                </a:lnTo>
                <a:lnTo>
                  <a:pt x="115443" y="226695"/>
                </a:lnTo>
                <a:lnTo>
                  <a:pt x="151812" y="214137"/>
                </a:lnTo>
                <a:lnTo>
                  <a:pt x="163957" y="204597"/>
                </a:lnTo>
                <a:lnTo>
                  <a:pt x="190754" y="204597"/>
                </a:lnTo>
                <a:lnTo>
                  <a:pt x="190754" y="201168"/>
                </a:lnTo>
                <a:lnTo>
                  <a:pt x="115443" y="201168"/>
                </a:lnTo>
                <a:lnTo>
                  <a:pt x="109982" y="200151"/>
                </a:lnTo>
                <a:lnTo>
                  <a:pt x="106299" y="198247"/>
                </a:lnTo>
                <a:lnTo>
                  <a:pt x="102489" y="196342"/>
                </a:lnTo>
                <a:lnTo>
                  <a:pt x="99568" y="193421"/>
                </a:lnTo>
                <a:lnTo>
                  <a:pt x="92201" y="162051"/>
                </a:lnTo>
                <a:lnTo>
                  <a:pt x="92201" y="62737"/>
                </a:lnTo>
                <a:close/>
              </a:path>
              <a:path w="467995" h="226694">
                <a:moveTo>
                  <a:pt x="190754" y="204597"/>
                </a:moveTo>
                <a:lnTo>
                  <a:pt x="163957" y="204597"/>
                </a:lnTo>
                <a:lnTo>
                  <a:pt x="163957" y="222250"/>
                </a:lnTo>
                <a:lnTo>
                  <a:pt x="190754" y="222250"/>
                </a:lnTo>
                <a:lnTo>
                  <a:pt x="190754" y="204597"/>
                </a:lnTo>
                <a:close/>
              </a:path>
              <a:path w="467995" h="226694">
                <a:moveTo>
                  <a:pt x="190754" y="62737"/>
                </a:moveTo>
                <a:lnTo>
                  <a:pt x="163957" y="62737"/>
                </a:lnTo>
                <a:lnTo>
                  <a:pt x="163957" y="181863"/>
                </a:lnTo>
                <a:lnTo>
                  <a:pt x="157734" y="187325"/>
                </a:lnTo>
                <a:lnTo>
                  <a:pt x="150875" y="191897"/>
                </a:lnTo>
                <a:lnTo>
                  <a:pt x="136017" y="199262"/>
                </a:lnTo>
                <a:lnTo>
                  <a:pt x="129032" y="201168"/>
                </a:lnTo>
                <a:lnTo>
                  <a:pt x="190754" y="201168"/>
                </a:lnTo>
                <a:lnTo>
                  <a:pt x="190754" y="62737"/>
                </a:lnTo>
                <a:close/>
              </a:path>
              <a:path w="467995" h="226694">
                <a:moveTo>
                  <a:pt x="26797" y="0"/>
                </a:moveTo>
                <a:lnTo>
                  <a:pt x="0" y="0"/>
                </a:lnTo>
                <a:lnTo>
                  <a:pt x="0" y="222250"/>
                </a:lnTo>
                <a:lnTo>
                  <a:pt x="26797" y="222250"/>
                </a:lnTo>
                <a:lnTo>
                  <a:pt x="2679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06459" y="1855723"/>
            <a:ext cx="73025" cy="63500"/>
          </a:xfrm>
          <a:custGeom>
            <a:avLst/>
            <a:gdLst/>
            <a:ahLst/>
            <a:cxnLst/>
            <a:rect l="l" t="t" r="r" b="b"/>
            <a:pathLst>
              <a:path w="73025" h="63500">
                <a:moveTo>
                  <a:pt x="72517" y="0"/>
                </a:moveTo>
                <a:lnTo>
                  <a:pt x="66167" y="635"/>
                </a:lnTo>
                <a:lnTo>
                  <a:pt x="58166" y="1397"/>
                </a:lnTo>
                <a:lnTo>
                  <a:pt x="48387" y="2412"/>
                </a:lnTo>
                <a:lnTo>
                  <a:pt x="6985" y="16637"/>
                </a:lnTo>
                <a:lnTo>
                  <a:pt x="0" y="27559"/>
                </a:lnTo>
                <a:lnTo>
                  <a:pt x="0" y="35560"/>
                </a:lnTo>
                <a:lnTo>
                  <a:pt x="0" y="44703"/>
                </a:lnTo>
                <a:lnTo>
                  <a:pt x="2540" y="51688"/>
                </a:lnTo>
                <a:lnTo>
                  <a:pt x="7747" y="56261"/>
                </a:lnTo>
                <a:lnTo>
                  <a:pt x="12826" y="60960"/>
                </a:lnTo>
                <a:lnTo>
                  <a:pt x="20320" y="63373"/>
                </a:lnTo>
                <a:lnTo>
                  <a:pt x="30225" y="63373"/>
                </a:lnTo>
                <a:lnTo>
                  <a:pt x="38735" y="63373"/>
                </a:lnTo>
                <a:lnTo>
                  <a:pt x="72517" y="44323"/>
                </a:lnTo>
                <a:lnTo>
                  <a:pt x="72517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39175" y="1775205"/>
            <a:ext cx="93725" cy="16865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25611" y="1779777"/>
            <a:ext cx="125730" cy="164465"/>
          </a:xfrm>
          <a:custGeom>
            <a:avLst/>
            <a:gdLst/>
            <a:ahLst/>
            <a:cxnLst/>
            <a:rect l="l" t="t" r="r" b="b"/>
            <a:pathLst>
              <a:path w="125729" h="164464">
                <a:moveTo>
                  <a:pt x="0" y="0"/>
                </a:moveTo>
                <a:lnTo>
                  <a:pt x="26924" y="0"/>
                </a:lnTo>
                <a:lnTo>
                  <a:pt x="26924" y="90805"/>
                </a:lnTo>
                <a:lnTo>
                  <a:pt x="26924" y="99313"/>
                </a:lnTo>
                <a:lnTo>
                  <a:pt x="27178" y="106299"/>
                </a:lnTo>
                <a:lnTo>
                  <a:pt x="27813" y="111887"/>
                </a:lnTo>
                <a:lnTo>
                  <a:pt x="28448" y="117475"/>
                </a:lnTo>
                <a:lnTo>
                  <a:pt x="41021" y="135509"/>
                </a:lnTo>
                <a:lnTo>
                  <a:pt x="44704" y="137413"/>
                </a:lnTo>
                <a:lnTo>
                  <a:pt x="50165" y="138430"/>
                </a:lnTo>
                <a:lnTo>
                  <a:pt x="57150" y="138430"/>
                </a:lnTo>
                <a:lnTo>
                  <a:pt x="63754" y="138430"/>
                </a:lnTo>
                <a:lnTo>
                  <a:pt x="98679" y="119125"/>
                </a:lnTo>
                <a:lnTo>
                  <a:pt x="98679" y="0"/>
                </a:lnTo>
                <a:lnTo>
                  <a:pt x="125476" y="0"/>
                </a:lnTo>
                <a:lnTo>
                  <a:pt x="125476" y="159512"/>
                </a:lnTo>
                <a:lnTo>
                  <a:pt x="98679" y="159512"/>
                </a:lnTo>
                <a:lnTo>
                  <a:pt x="98679" y="141859"/>
                </a:lnTo>
                <a:lnTo>
                  <a:pt x="92505" y="146956"/>
                </a:lnTo>
                <a:lnTo>
                  <a:pt x="56876" y="163601"/>
                </a:lnTo>
                <a:lnTo>
                  <a:pt x="50165" y="163957"/>
                </a:lnTo>
                <a:lnTo>
                  <a:pt x="43307" y="163957"/>
                </a:lnTo>
                <a:lnTo>
                  <a:pt x="36703" y="162813"/>
                </a:lnTo>
                <a:lnTo>
                  <a:pt x="30607" y="160527"/>
                </a:lnTo>
                <a:lnTo>
                  <a:pt x="24384" y="158242"/>
                </a:lnTo>
                <a:lnTo>
                  <a:pt x="19050" y="154686"/>
                </a:lnTo>
                <a:lnTo>
                  <a:pt x="14478" y="149733"/>
                </a:lnTo>
                <a:lnTo>
                  <a:pt x="9906" y="144780"/>
                </a:lnTo>
                <a:lnTo>
                  <a:pt x="0" y="10350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78773" y="1775841"/>
            <a:ext cx="127000" cy="168275"/>
          </a:xfrm>
          <a:custGeom>
            <a:avLst/>
            <a:gdLst/>
            <a:ahLst/>
            <a:cxnLst/>
            <a:rect l="l" t="t" r="r" b="b"/>
            <a:pathLst>
              <a:path w="127000" h="168275">
                <a:moveTo>
                  <a:pt x="61722" y="0"/>
                </a:moveTo>
                <a:lnTo>
                  <a:pt x="103631" y="7366"/>
                </a:lnTo>
                <a:lnTo>
                  <a:pt x="125936" y="40465"/>
                </a:lnTo>
                <a:lnTo>
                  <a:pt x="127000" y="54356"/>
                </a:lnTo>
                <a:lnTo>
                  <a:pt x="127000" y="163449"/>
                </a:lnTo>
                <a:lnTo>
                  <a:pt x="100202" y="163449"/>
                </a:lnTo>
                <a:lnTo>
                  <a:pt x="100202" y="146431"/>
                </a:lnTo>
                <a:lnTo>
                  <a:pt x="98044" y="148082"/>
                </a:lnTo>
                <a:lnTo>
                  <a:pt x="95123" y="150368"/>
                </a:lnTo>
                <a:lnTo>
                  <a:pt x="91440" y="153288"/>
                </a:lnTo>
                <a:lnTo>
                  <a:pt x="87756" y="156210"/>
                </a:lnTo>
                <a:lnTo>
                  <a:pt x="84200" y="158496"/>
                </a:lnTo>
                <a:lnTo>
                  <a:pt x="80772" y="160147"/>
                </a:lnTo>
                <a:lnTo>
                  <a:pt x="76073" y="162687"/>
                </a:lnTo>
                <a:lnTo>
                  <a:pt x="71500" y="164592"/>
                </a:lnTo>
                <a:lnTo>
                  <a:pt x="67055" y="165862"/>
                </a:lnTo>
                <a:lnTo>
                  <a:pt x="62610" y="167259"/>
                </a:lnTo>
                <a:lnTo>
                  <a:pt x="56387" y="167894"/>
                </a:lnTo>
                <a:lnTo>
                  <a:pt x="48386" y="167894"/>
                </a:lnTo>
                <a:lnTo>
                  <a:pt x="41782" y="167894"/>
                </a:lnTo>
                <a:lnTo>
                  <a:pt x="6350" y="144018"/>
                </a:lnTo>
                <a:lnTo>
                  <a:pt x="3809" y="137541"/>
                </a:lnTo>
                <a:lnTo>
                  <a:pt x="1270" y="131191"/>
                </a:lnTo>
                <a:lnTo>
                  <a:pt x="0" y="124333"/>
                </a:lnTo>
                <a:lnTo>
                  <a:pt x="0" y="117221"/>
                </a:lnTo>
                <a:lnTo>
                  <a:pt x="16033" y="78565"/>
                </a:lnTo>
                <a:lnTo>
                  <a:pt x="51996" y="63376"/>
                </a:lnTo>
                <a:lnTo>
                  <a:pt x="100202" y="58420"/>
                </a:lnTo>
                <a:lnTo>
                  <a:pt x="100202" y="53339"/>
                </a:lnTo>
                <a:lnTo>
                  <a:pt x="100202" y="46989"/>
                </a:lnTo>
                <a:lnTo>
                  <a:pt x="99314" y="42037"/>
                </a:lnTo>
                <a:lnTo>
                  <a:pt x="97408" y="38100"/>
                </a:lnTo>
                <a:lnTo>
                  <a:pt x="95503" y="34289"/>
                </a:lnTo>
                <a:lnTo>
                  <a:pt x="92836" y="31242"/>
                </a:lnTo>
                <a:lnTo>
                  <a:pt x="89407" y="29210"/>
                </a:lnTo>
                <a:lnTo>
                  <a:pt x="85978" y="27050"/>
                </a:lnTo>
                <a:lnTo>
                  <a:pt x="81787" y="25526"/>
                </a:lnTo>
                <a:lnTo>
                  <a:pt x="76834" y="24892"/>
                </a:lnTo>
                <a:lnTo>
                  <a:pt x="71881" y="24130"/>
                </a:lnTo>
                <a:lnTo>
                  <a:pt x="66801" y="23749"/>
                </a:lnTo>
                <a:lnTo>
                  <a:pt x="61595" y="23749"/>
                </a:lnTo>
                <a:lnTo>
                  <a:pt x="55372" y="23749"/>
                </a:lnTo>
                <a:lnTo>
                  <a:pt x="14477" y="34671"/>
                </a:lnTo>
                <a:lnTo>
                  <a:pt x="12953" y="34671"/>
                </a:lnTo>
                <a:lnTo>
                  <a:pt x="12953" y="7366"/>
                </a:lnTo>
                <a:lnTo>
                  <a:pt x="17906" y="5842"/>
                </a:lnTo>
                <a:lnTo>
                  <a:pt x="54863" y="166"/>
                </a:lnTo>
                <a:lnTo>
                  <a:pt x="6172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60333" y="1717039"/>
            <a:ext cx="27305" cy="222250"/>
          </a:xfrm>
          <a:custGeom>
            <a:avLst/>
            <a:gdLst/>
            <a:ahLst/>
            <a:cxnLst/>
            <a:rect l="l" t="t" r="r" b="b"/>
            <a:pathLst>
              <a:path w="27304" h="222250">
                <a:moveTo>
                  <a:pt x="0" y="0"/>
                </a:moveTo>
                <a:lnTo>
                  <a:pt x="26797" y="0"/>
                </a:lnTo>
                <a:lnTo>
                  <a:pt x="26797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9536" y="2052815"/>
            <a:ext cx="789432" cy="30201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7472" y="2612174"/>
            <a:ext cx="263436" cy="17509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0921" y="2630677"/>
            <a:ext cx="251891" cy="16370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2583" y="2542044"/>
            <a:ext cx="1094359" cy="25360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92679" y="2599893"/>
            <a:ext cx="620903" cy="2517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68623" y="2541968"/>
            <a:ext cx="2065147" cy="30816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86271" y="2542044"/>
            <a:ext cx="874567" cy="25360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77990" y="2680635"/>
            <a:ext cx="80645" cy="26034"/>
          </a:xfrm>
          <a:custGeom>
            <a:avLst/>
            <a:gdLst/>
            <a:ahLst/>
            <a:cxnLst/>
            <a:rect l="l" t="t" r="r" b="b"/>
            <a:pathLst>
              <a:path w="80645" h="26035">
                <a:moveTo>
                  <a:pt x="0" y="25861"/>
                </a:moveTo>
                <a:lnTo>
                  <a:pt x="80581" y="25861"/>
                </a:lnTo>
                <a:lnTo>
                  <a:pt x="80581" y="0"/>
                </a:lnTo>
                <a:lnTo>
                  <a:pt x="0" y="0"/>
                </a:lnTo>
                <a:lnTo>
                  <a:pt x="0" y="25861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77990" y="2680635"/>
            <a:ext cx="80645" cy="26034"/>
          </a:xfrm>
          <a:custGeom>
            <a:avLst/>
            <a:gdLst/>
            <a:ahLst/>
            <a:cxnLst/>
            <a:rect l="l" t="t" r="r" b="b"/>
            <a:pathLst>
              <a:path w="80645" h="26035">
                <a:moveTo>
                  <a:pt x="0" y="25861"/>
                </a:moveTo>
                <a:lnTo>
                  <a:pt x="80581" y="25861"/>
                </a:lnTo>
                <a:lnTo>
                  <a:pt x="80581" y="0"/>
                </a:lnTo>
                <a:lnTo>
                  <a:pt x="0" y="0"/>
                </a:lnTo>
                <a:lnTo>
                  <a:pt x="0" y="25861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73240" y="2542044"/>
            <a:ext cx="783462" cy="25360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90916" y="2599893"/>
            <a:ext cx="623951" cy="25176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9536" y="2892564"/>
            <a:ext cx="1335151" cy="25360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94204" y="2909316"/>
            <a:ext cx="1171702" cy="23685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65803" y="2892488"/>
            <a:ext cx="1162304" cy="30816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31308" y="2892564"/>
            <a:ext cx="1524127" cy="25360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68668" y="2892564"/>
            <a:ext cx="1089786" cy="25360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48828" y="2909316"/>
            <a:ext cx="564388" cy="23685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9536" y="3243033"/>
            <a:ext cx="1079119" cy="30966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02179" y="3243008"/>
            <a:ext cx="1295272" cy="30816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49040" y="3259835"/>
            <a:ext cx="564388" cy="23685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78096" y="3243084"/>
            <a:ext cx="1065402" cy="25360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87211" y="3300933"/>
            <a:ext cx="622427" cy="25176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74180" y="3243084"/>
            <a:ext cx="1135171" cy="25360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6502" y="3381676"/>
            <a:ext cx="80645" cy="26034"/>
          </a:xfrm>
          <a:custGeom>
            <a:avLst/>
            <a:gdLst/>
            <a:ahLst/>
            <a:cxnLst/>
            <a:rect l="l" t="t" r="r" b="b"/>
            <a:pathLst>
              <a:path w="80645" h="26035">
                <a:moveTo>
                  <a:pt x="0" y="25861"/>
                </a:moveTo>
                <a:lnTo>
                  <a:pt x="80581" y="25861"/>
                </a:lnTo>
                <a:lnTo>
                  <a:pt x="80581" y="0"/>
                </a:lnTo>
                <a:lnTo>
                  <a:pt x="0" y="0"/>
                </a:lnTo>
                <a:lnTo>
                  <a:pt x="0" y="25861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26502" y="3381676"/>
            <a:ext cx="80645" cy="26034"/>
          </a:xfrm>
          <a:custGeom>
            <a:avLst/>
            <a:gdLst/>
            <a:ahLst/>
            <a:cxnLst/>
            <a:rect l="l" t="t" r="r" b="b"/>
            <a:pathLst>
              <a:path w="80645" h="26035">
                <a:moveTo>
                  <a:pt x="0" y="25861"/>
                </a:moveTo>
                <a:lnTo>
                  <a:pt x="80581" y="25861"/>
                </a:lnTo>
                <a:lnTo>
                  <a:pt x="80581" y="0"/>
                </a:lnTo>
                <a:lnTo>
                  <a:pt x="0" y="0"/>
                </a:lnTo>
                <a:lnTo>
                  <a:pt x="0" y="25861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1752" y="3243084"/>
            <a:ext cx="792226" cy="25360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9536" y="3593604"/>
            <a:ext cx="1582039" cy="25360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98420" y="3592055"/>
            <a:ext cx="1167384" cy="25515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12108" y="3593604"/>
            <a:ext cx="474090" cy="25360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35423" y="3593604"/>
            <a:ext cx="1188847" cy="25360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82640" y="3593553"/>
            <a:ext cx="1424051" cy="30966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66076" y="3601199"/>
            <a:ext cx="1249679" cy="30201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9536" y="3944048"/>
            <a:ext cx="1531366" cy="30816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7472" y="4514088"/>
            <a:ext cx="263436" cy="16891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0921" y="4531995"/>
            <a:ext cx="251891" cy="15811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2583" y="4440948"/>
            <a:ext cx="1094359" cy="25360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86355" y="4498797"/>
            <a:ext cx="622427" cy="25176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59023" y="4440948"/>
            <a:ext cx="904875" cy="25360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02964" y="4440948"/>
            <a:ext cx="483108" cy="25360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23232" y="4457700"/>
            <a:ext cx="562863" cy="23685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18176" y="4498797"/>
            <a:ext cx="622426" cy="25176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90844" y="4448518"/>
            <a:ext cx="1478279" cy="30052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18476" y="4440897"/>
            <a:ext cx="1094867" cy="30966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8867" y="4791468"/>
            <a:ext cx="222338" cy="24662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1923" y="4809235"/>
            <a:ext cx="210985" cy="23583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90244" y="4849317"/>
            <a:ext cx="871474" cy="25176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61032" y="4849317"/>
            <a:ext cx="622427" cy="25176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891027" y="4791468"/>
            <a:ext cx="903351" cy="25360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06011" y="4791418"/>
            <a:ext cx="976884" cy="30966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85003" y="4808194"/>
            <a:ext cx="929640" cy="29136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15228" y="4799038"/>
            <a:ext cx="1283335" cy="30052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415783" y="4849317"/>
            <a:ext cx="625475" cy="25176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48828" y="4808220"/>
            <a:ext cx="564388" cy="236854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9536" y="5199837"/>
            <a:ext cx="871474" cy="25176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21179" y="5199837"/>
            <a:ext cx="620903" cy="251764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51176" y="5141988"/>
            <a:ext cx="1522603" cy="25360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80332" y="5141912"/>
            <a:ext cx="1063498" cy="30816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43144" y="5158740"/>
            <a:ext cx="873251" cy="292862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06311" y="5141988"/>
            <a:ext cx="649224" cy="25360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7472" y="5708903"/>
            <a:ext cx="263436" cy="172135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0921" y="5727306"/>
            <a:ext cx="251891" cy="160705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39724" y="5638800"/>
            <a:ext cx="949198" cy="30807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94916" y="5637276"/>
            <a:ext cx="1012317" cy="255168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198876" y="5638800"/>
            <a:ext cx="627634" cy="253644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47744" y="5638800"/>
            <a:ext cx="290893" cy="245135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65651" y="5661126"/>
            <a:ext cx="270510" cy="226060"/>
          </a:xfrm>
          <a:custGeom>
            <a:avLst/>
            <a:gdLst/>
            <a:ahLst/>
            <a:cxnLst/>
            <a:rect l="l" t="t" r="r" b="b"/>
            <a:pathLst>
              <a:path w="270510" h="226060">
                <a:moveTo>
                  <a:pt x="206121" y="58293"/>
                </a:moveTo>
                <a:lnTo>
                  <a:pt x="163758" y="71274"/>
                </a:lnTo>
                <a:lnTo>
                  <a:pt x="137414" y="108426"/>
                </a:lnTo>
                <a:lnTo>
                  <a:pt x="132334" y="143446"/>
                </a:lnTo>
                <a:lnTo>
                  <a:pt x="133645" y="162108"/>
                </a:lnTo>
                <a:lnTo>
                  <a:pt x="153415" y="204533"/>
                </a:lnTo>
                <a:lnTo>
                  <a:pt x="194599" y="224689"/>
                </a:lnTo>
                <a:lnTo>
                  <a:pt x="212598" y="226034"/>
                </a:lnTo>
                <a:lnTo>
                  <a:pt x="219075" y="226034"/>
                </a:lnTo>
                <a:lnTo>
                  <a:pt x="260096" y="215392"/>
                </a:lnTo>
                <a:lnTo>
                  <a:pt x="267208" y="212598"/>
                </a:lnTo>
                <a:lnTo>
                  <a:pt x="267208" y="202603"/>
                </a:lnTo>
                <a:lnTo>
                  <a:pt x="212344" y="202603"/>
                </a:lnTo>
                <a:lnTo>
                  <a:pt x="200630" y="201683"/>
                </a:lnTo>
                <a:lnTo>
                  <a:pt x="167461" y="179706"/>
                </a:lnTo>
                <a:lnTo>
                  <a:pt x="159638" y="145313"/>
                </a:lnTo>
                <a:lnTo>
                  <a:pt x="270128" y="145313"/>
                </a:lnTo>
                <a:lnTo>
                  <a:pt x="270089" y="129451"/>
                </a:lnTo>
                <a:lnTo>
                  <a:pt x="269942" y="124739"/>
                </a:lnTo>
                <a:lnTo>
                  <a:pt x="159638" y="124739"/>
                </a:lnTo>
                <a:lnTo>
                  <a:pt x="160147" y="117970"/>
                </a:lnTo>
                <a:lnTo>
                  <a:pt x="181356" y="85801"/>
                </a:lnTo>
                <a:lnTo>
                  <a:pt x="186436" y="83654"/>
                </a:lnTo>
                <a:lnTo>
                  <a:pt x="191388" y="81508"/>
                </a:lnTo>
                <a:lnTo>
                  <a:pt x="197485" y="80441"/>
                </a:lnTo>
                <a:lnTo>
                  <a:pt x="256173" y="80441"/>
                </a:lnTo>
                <a:lnTo>
                  <a:pt x="252475" y="76009"/>
                </a:lnTo>
                <a:lnTo>
                  <a:pt x="213336" y="58561"/>
                </a:lnTo>
                <a:lnTo>
                  <a:pt x="206121" y="58293"/>
                </a:lnTo>
                <a:close/>
              </a:path>
              <a:path w="270510" h="226060">
                <a:moveTo>
                  <a:pt x="26924" y="0"/>
                </a:moveTo>
                <a:lnTo>
                  <a:pt x="0" y="0"/>
                </a:lnTo>
                <a:lnTo>
                  <a:pt x="0" y="222313"/>
                </a:lnTo>
                <a:lnTo>
                  <a:pt x="26924" y="222313"/>
                </a:lnTo>
                <a:lnTo>
                  <a:pt x="26924" y="155600"/>
                </a:lnTo>
                <a:lnTo>
                  <a:pt x="37464" y="145313"/>
                </a:lnTo>
                <a:lnTo>
                  <a:pt x="70624" y="145313"/>
                </a:lnTo>
                <a:lnTo>
                  <a:pt x="58481" y="130162"/>
                </a:lnTo>
                <a:lnTo>
                  <a:pt x="26924" y="130162"/>
                </a:lnTo>
                <a:lnTo>
                  <a:pt x="26924" y="0"/>
                </a:lnTo>
                <a:close/>
              </a:path>
              <a:path w="270510" h="226060">
                <a:moveTo>
                  <a:pt x="70624" y="145313"/>
                </a:moveTo>
                <a:lnTo>
                  <a:pt x="37464" y="145313"/>
                </a:lnTo>
                <a:lnTo>
                  <a:pt x="97027" y="222313"/>
                </a:lnTo>
                <a:lnTo>
                  <a:pt x="132334" y="222313"/>
                </a:lnTo>
                <a:lnTo>
                  <a:pt x="70624" y="145313"/>
                </a:lnTo>
                <a:close/>
              </a:path>
              <a:path w="270510" h="226060">
                <a:moveTo>
                  <a:pt x="267208" y="183311"/>
                </a:moveTo>
                <a:lnTo>
                  <a:pt x="265557" y="183311"/>
                </a:lnTo>
                <a:lnTo>
                  <a:pt x="263398" y="185127"/>
                </a:lnTo>
                <a:lnTo>
                  <a:pt x="260603" y="187045"/>
                </a:lnTo>
                <a:lnTo>
                  <a:pt x="254000" y="191147"/>
                </a:lnTo>
                <a:lnTo>
                  <a:pt x="249936" y="193268"/>
                </a:lnTo>
                <a:lnTo>
                  <a:pt x="244983" y="195453"/>
                </a:lnTo>
                <a:lnTo>
                  <a:pt x="240411" y="197548"/>
                </a:lnTo>
                <a:lnTo>
                  <a:pt x="235331" y="199263"/>
                </a:lnTo>
                <a:lnTo>
                  <a:pt x="224027" y="201930"/>
                </a:lnTo>
                <a:lnTo>
                  <a:pt x="218186" y="202603"/>
                </a:lnTo>
                <a:lnTo>
                  <a:pt x="267208" y="202603"/>
                </a:lnTo>
                <a:lnTo>
                  <a:pt x="267208" y="183311"/>
                </a:lnTo>
                <a:close/>
              </a:path>
              <a:path w="270510" h="226060">
                <a:moveTo>
                  <a:pt x="123444" y="62725"/>
                </a:moveTo>
                <a:lnTo>
                  <a:pt x="90043" y="62725"/>
                </a:lnTo>
                <a:lnTo>
                  <a:pt x="26924" y="130162"/>
                </a:lnTo>
                <a:lnTo>
                  <a:pt x="58481" y="130162"/>
                </a:lnTo>
                <a:lnTo>
                  <a:pt x="57912" y="129451"/>
                </a:lnTo>
                <a:lnTo>
                  <a:pt x="123444" y="62725"/>
                </a:lnTo>
                <a:close/>
              </a:path>
              <a:path w="270510" h="226060">
                <a:moveTo>
                  <a:pt x="256173" y="80441"/>
                </a:moveTo>
                <a:lnTo>
                  <a:pt x="211836" y="80441"/>
                </a:lnTo>
                <a:lnTo>
                  <a:pt x="217962" y="81508"/>
                </a:lnTo>
                <a:lnTo>
                  <a:pt x="222885" y="83591"/>
                </a:lnTo>
                <a:lnTo>
                  <a:pt x="243839" y="117500"/>
                </a:lnTo>
                <a:lnTo>
                  <a:pt x="244094" y="124739"/>
                </a:lnTo>
                <a:lnTo>
                  <a:pt x="269942" y="124739"/>
                </a:lnTo>
                <a:lnTo>
                  <a:pt x="260016" y="86172"/>
                </a:lnTo>
                <a:lnTo>
                  <a:pt x="256502" y="80836"/>
                </a:lnTo>
                <a:lnTo>
                  <a:pt x="256173" y="80441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61078" y="5656554"/>
            <a:ext cx="279273" cy="23517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39996" y="5638800"/>
            <a:ext cx="777621" cy="253644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29071" y="5655564"/>
            <a:ext cx="701548" cy="23688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52615" y="5638800"/>
            <a:ext cx="1094866" cy="309651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758683" y="5638800"/>
            <a:ext cx="954151" cy="309651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4296" y="5987796"/>
            <a:ext cx="1228344" cy="254596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218944" y="6047232"/>
            <a:ext cx="620903" cy="251739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996183" y="6006084"/>
            <a:ext cx="874776" cy="292887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003547" y="5996940"/>
            <a:ext cx="719327" cy="302031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76800" y="5989320"/>
            <a:ext cx="475614" cy="253644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09259" y="6047232"/>
            <a:ext cx="822706" cy="195732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81571" y="5989320"/>
            <a:ext cx="476859" cy="246621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98335" y="6011646"/>
            <a:ext cx="458470" cy="227329"/>
          </a:xfrm>
          <a:custGeom>
            <a:avLst/>
            <a:gdLst/>
            <a:ahLst/>
            <a:cxnLst/>
            <a:rect l="l" t="t" r="r" b="b"/>
            <a:pathLst>
              <a:path w="458470" h="227329">
                <a:moveTo>
                  <a:pt x="452087" y="82588"/>
                </a:moveTo>
                <a:lnTo>
                  <a:pt x="398271" y="82588"/>
                </a:lnTo>
                <a:lnTo>
                  <a:pt x="403352" y="82943"/>
                </a:lnTo>
                <a:lnTo>
                  <a:pt x="413258" y="84366"/>
                </a:lnTo>
                <a:lnTo>
                  <a:pt x="417448" y="85826"/>
                </a:lnTo>
                <a:lnTo>
                  <a:pt x="420878" y="88010"/>
                </a:lnTo>
                <a:lnTo>
                  <a:pt x="424307" y="90106"/>
                </a:lnTo>
                <a:lnTo>
                  <a:pt x="426973" y="93090"/>
                </a:lnTo>
                <a:lnTo>
                  <a:pt x="430784" y="100799"/>
                </a:lnTo>
                <a:lnTo>
                  <a:pt x="431672" y="105879"/>
                </a:lnTo>
                <a:lnTo>
                  <a:pt x="431672" y="117309"/>
                </a:lnTo>
                <a:lnTo>
                  <a:pt x="421288" y="117955"/>
                </a:lnTo>
                <a:lnTo>
                  <a:pt x="411273" y="118751"/>
                </a:lnTo>
                <a:lnTo>
                  <a:pt x="367603" y="126472"/>
                </a:lnTo>
                <a:lnTo>
                  <a:pt x="335381" y="153937"/>
                </a:lnTo>
                <a:lnTo>
                  <a:pt x="331469" y="176022"/>
                </a:lnTo>
                <a:lnTo>
                  <a:pt x="331522" y="183451"/>
                </a:lnTo>
                <a:lnTo>
                  <a:pt x="350012" y="217081"/>
                </a:lnTo>
                <a:lnTo>
                  <a:pt x="373253" y="226745"/>
                </a:lnTo>
                <a:lnTo>
                  <a:pt x="387858" y="226745"/>
                </a:lnTo>
                <a:lnTo>
                  <a:pt x="394081" y="226085"/>
                </a:lnTo>
                <a:lnTo>
                  <a:pt x="402970" y="223418"/>
                </a:lnTo>
                <a:lnTo>
                  <a:pt x="407542" y="221513"/>
                </a:lnTo>
                <a:lnTo>
                  <a:pt x="412241" y="219036"/>
                </a:lnTo>
                <a:lnTo>
                  <a:pt x="415670" y="217322"/>
                </a:lnTo>
                <a:lnTo>
                  <a:pt x="419227" y="215010"/>
                </a:lnTo>
                <a:lnTo>
                  <a:pt x="426592" y="209194"/>
                </a:lnTo>
                <a:lnTo>
                  <a:pt x="429513" y="206933"/>
                </a:lnTo>
                <a:lnTo>
                  <a:pt x="431672" y="205320"/>
                </a:lnTo>
                <a:lnTo>
                  <a:pt x="458469" y="205320"/>
                </a:lnTo>
                <a:lnTo>
                  <a:pt x="458469" y="202031"/>
                </a:lnTo>
                <a:lnTo>
                  <a:pt x="379475" y="202031"/>
                </a:lnTo>
                <a:lnTo>
                  <a:pt x="371983" y="199694"/>
                </a:lnTo>
                <a:lnTo>
                  <a:pt x="366903" y="195033"/>
                </a:lnTo>
                <a:lnTo>
                  <a:pt x="361695" y="190360"/>
                </a:lnTo>
                <a:lnTo>
                  <a:pt x="359156" y="183451"/>
                </a:lnTo>
                <a:lnTo>
                  <a:pt x="359156" y="166217"/>
                </a:lnTo>
                <a:lnTo>
                  <a:pt x="389889" y="143497"/>
                </a:lnTo>
                <a:lnTo>
                  <a:pt x="431672" y="138734"/>
                </a:lnTo>
                <a:lnTo>
                  <a:pt x="458469" y="138734"/>
                </a:lnTo>
                <a:lnTo>
                  <a:pt x="458469" y="113156"/>
                </a:lnTo>
                <a:lnTo>
                  <a:pt x="454152" y="87731"/>
                </a:lnTo>
                <a:lnTo>
                  <a:pt x="452087" y="82588"/>
                </a:lnTo>
                <a:close/>
              </a:path>
              <a:path w="458470" h="227329">
                <a:moveTo>
                  <a:pt x="458469" y="205320"/>
                </a:moveTo>
                <a:lnTo>
                  <a:pt x="431672" y="205320"/>
                </a:lnTo>
                <a:lnTo>
                  <a:pt x="431672" y="222313"/>
                </a:lnTo>
                <a:lnTo>
                  <a:pt x="458469" y="222313"/>
                </a:lnTo>
                <a:lnTo>
                  <a:pt x="458469" y="205320"/>
                </a:lnTo>
                <a:close/>
              </a:path>
              <a:path w="458470" h="227329">
                <a:moveTo>
                  <a:pt x="458469" y="138734"/>
                </a:moveTo>
                <a:lnTo>
                  <a:pt x="431672" y="138734"/>
                </a:lnTo>
                <a:lnTo>
                  <a:pt x="431672" y="183032"/>
                </a:lnTo>
                <a:lnTo>
                  <a:pt x="425704" y="188366"/>
                </a:lnTo>
                <a:lnTo>
                  <a:pt x="419354" y="192862"/>
                </a:lnTo>
                <a:lnTo>
                  <a:pt x="405638" y="200190"/>
                </a:lnTo>
                <a:lnTo>
                  <a:pt x="397890" y="202031"/>
                </a:lnTo>
                <a:lnTo>
                  <a:pt x="458469" y="202031"/>
                </a:lnTo>
                <a:lnTo>
                  <a:pt x="458469" y="138734"/>
                </a:lnTo>
                <a:close/>
              </a:path>
              <a:path w="458470" h="227329">
                <a:moveTo>
                  <a:pt x="393191" y="58864"/>
                </a:moveTo>
                <a:lnTo>
                  <a:pt x="349377" y="64731"/>
                </a:lnTo>
                <a:lnTo>
                  <a:pt x="344423" y="66154"/>
                </a:lnTo>
                <a:lnTo>
                  <a:pt x="344423" y="93446"/>
                </a:lnTo>
                <a:lnTo>
                  <a:pt x="345947" y="93446"/>
                </a:lnTo>
                <a:lnTo>
                  <a:pt x="352234" y="90955"/>
                </a:lnTo>
                <a:lnTo>
                  <a:pt x="358520" y="88779"/>
                </a:lnTo>
                <a:lnTo>
                  <a:pt x="364807" y="86917"/>
                </a:lnTo>
                <a:lnTo>
                  <a:pt x="371093" y="85369"/>
                </a:lnTo>
                <a:lnTo>
                  <a:pt x="379475" y="83515"/>
                </a:lnTo>
                <a:lnTo>
                  <a:pt x="386841" y="82588"/>
                </a:lnTo>
                <a:lnTo>
                  <a:pt x="452087" y="82588"/>
                </a:lnTo>
                <a:lnTo>
                  <a:pt x="451358" y="80772"/>
                </a:lnTo>
                <a:lnTo>
                  <a:pt x="414926" y="60316"/>
                </a:lnTo>
                <a:lnTo>
                  <a:pt x="401071" y="59026"/>
                </a:lnTo>
                <a:lnTo>
                  <a:pt x="393191" y="58864"/>
                </a:lnTo>
                <a:close/>
              </a:path>
              <a:path w="458470" h="227329">
                <a:moveTo>
                  <a:pt x="283424" y="214883"/>
                </a:moveTo>
                <a:lnTo>
                  <a:pt x="207898" y="214883"/>
                </a:lnTo>
                <a:lnTo>
                  <a:pt x="213867" y="218503"/>
                </a:lnTo>
                <a:lnTo>
                  <a:pt x="219963" y="221386"/>
                </a:lnTo>
                <a:lnTo>
                  <a:pt x="232283" y="225678"/>
                </a:lnTo>
                <a:lnTo>
                  <a:pt x="239648" y="226745"/>
                </a:lnTo>
                <a:lnTo>
                  <a:pt x="248285" y="226745"/>
                </a:lnTo>
                <a:lnTo>
                  <a:pt x="261977" y="225254"/>
                </a:lnTo>
                <a:lnTo>
                  <a:pt x="274478" y="220781"/>
                </a:lnTo>
                <a:lnTo>
                  <a:pt x="283424" y="214883"/>
                </a:lnTo>
                <a:close/>
              </a:path>
              <a:path w="458470" h="227329">
                <a:moveTo>
                  <a:pt x="207898" y="0"/>
                </a:moveTo>
                <a:lnTo>
                  <a:pt x="180974" y="0"/>
                </a:lnTo>
                <a:lnTo>
                  <a:pt x="180974" y="222313"/>
                </a:lnTo>
                <a:lnTo>
                  <a:pt x="206120" y="222313"/>
                </a:lnTo>
                <a:lnTo>
                  <a:pt x="207898" y="214883"/>
                </a:lnTo>
                <a:lnTo>
                  <a:pt x="283424" y="214883"/>
                </a:lnTo>
                <a:lnTo>
                  <a:pt x="285789" y="213324"/>
                </a:lnTo>
                <a:lnTo>
                  <a:pt x="295910" y="202882"/>
                </a:lnTo>
                <a:lnTo>
                  <a:pt x="296090" y="202603"/>
                </a:lnTo>
                <a:lnTo>
                  <a:pt x="236855" y="202603"/>
                </a:lnTo>
                <a:lnTo>
                  <a:pt x="231139" y="201904"/>
                </a:lnTo>
                <a:lnTo>
                  <a:pt x="220598" y="199148"/>
                </a:lnTo>
                <a:lnTo>
                  <a:pt x="214630" y="196786"/>
                </a:lnTo>
                <a:lnTo>
                  <a:pt x="207898" y="193459"/>
                </a:lnTo>
                <a:lnTo>
                  <a:pt x="207898" y="102019"/>
                </a:lnTo>
                <a:lnTo>
                  <a:pt x="213994" y="96773"/>
                </a:lnTo>
                <a:lnTo>
                  <a:pt x="220725" y="92443"/>
                </a:lnTo>
                <a:lnTo>
                  <a:pt x="235712" y="85585"/>
                </a:lnTo>
                <a:lnTo>
                  <a:pt x="243078" y="83870"/>
                </a:lnTo>
                <a:lnTo>
                  <a:pt x="301600" y="83870"/>
                </a:lnTo>
                <a:lnTo>
                  <a:pt x="299338" y="79946"/>
                </a:lnTo>
                <a:lnTo>
                  <a:pt x="298882" y="79438"/>
                </a:lnTo>
                <a:lnTo>
                  <a:pt x="207898" y="79438"/>
                </a:lnTo>
                <a:lnTo>
                  <a:pt x="207898" y="0"/>
                </a:lnTo>
                <a:close/>
              </a:path>
              <a:path w="458470" h="227329">
                <a:moveTo>
                  <a:pt x="301600" y="83870"/>
                </a:moveTo>
                <a:lnTo>
                  <a:pt x="250443" y="83870"/>
                </a:lnTo>
                <a:lnTo>
                  <a:pt x="259419" y="84794"/>
                </a:lnTo>
                <a:lnTo>
                  <a:pt x="267096" y="87566"/>
                </a:lnTo>
                <a:lnTo>
                  <a:pt x="286601" y="128598"/>
                </a:lnTo>
                <a:lnTo>
                  <a:pt x="287146" y="142024"/>
                </a:lnTo>
                <a:lnTo>
                  <a:pt x="286428" y="156685"/>
                </a:lnTo>
                <a:lnTo>
                  <a:pt x="269083" y="194400"/>
                </a:lnTo>
                <a:lnTo>
                  <a:pt x="243205" y="202603"/>
                </a:lnTo>
                <a:lnTo>
                  <a:pt x="296090" y="202603"/>
                </a:lnTo>
                <a:lnTo>
                  <a:pt x="304244" y="190000"/>
                </a:lnTo>
                <a:lnTo>
                  <a:pt x="310197" y="175204"/>
                </a:lnTo>
                <a:lnTo>
                  <a:pt x="313769" y="158496"/>
                </a:lnTo>
                <a:lnTo>
                  <a:pt x="314960" y="139877"/>
                </a:lnTo>
                <a:lnTo>
                  <a:pt x="313983" y="121773"/>
                </a:lnTo>
                <a:lnTo>
                  <a:pt x="311054" y="105749"/>
                </a:lnTo>
                <a:lnTo>
                  <a:pt x="306173" y="91807"/>
                </a:lnTo>
                <a:lnTo>
                  <a:pt x="301600" y="83870"/>
                </a:lnTo>
                <a:close/>
              </a:path>
              <a:path w="458470" h="227329">
                <a:moveTo>
                  <a:pt x="256793" y="58292"/>
                </a:moveTo>
                <a:lnTo>
                  <a:pt x="218455" y="71083"/>
                </a:lnTo>
                <a:lnTo>
                  <a:pt x="207898" y="79438"/>
                </a:lnTo>
                <a:lnTo>
                  <a:pt x="298882" y="79438"/>
                </a:lnTo>
                <a:lnTo>
                  <a:pt x="290816" y="70471"/>
                </a:lnTo>
                <a:lnTo>
                  <a:pt x="280876" y="63704"/>
                </a:lnTo>
                <a:lnTo>
                  <a:pt x="269531" y="59645"/>
                </a:lnTo>
                <a:lnTo>
                  <a:pt x="256793" y="58292"/>
                </a:lnTo>
                <a:close/>
              </a:path>
              <a:path w="458470" h="227329">
                <a:moveTo>
                  <a:pt x="141350" y="62725"/>
                </a:moveTo>
                <a:lnTo>
                  <a:pt x="114554" y="62725"/>
                </a:lnTo>
                <a:lnTo>
                  <a:pt x="114554" y="222313"/>
                </a:lnTo>
                <a:lnTo>
                  <a:pt x="141350" y="222313"/>
                </a:lnTo>
                <a:lnTo>
                  <a:pt x="141350" y="62725"/>
                </a:lnTo>
                <a:close/>
              </a:path>
              <a:path w="458470" h="227329">
                <a:moveTo>
                  <a:pt x="44958" y="85013"/>
                </a:moveTo>
                <a:lnTo>
                  <a:pt x="18161" y="85013"/>
                </a:lnTo>
                <a:lnTo>
                  <a:pt x="18268" y="175221"/>
                </a:lnTo>
                <a:lnTo>
                  <a:pt x="30480" y="212953"/>
                </a:lnTo>
                <a:lnTo>
                  <a:pt x="64769" y="225463"/>
                </a:lnTo>
                <a:lnTo>
                  <a:pt x="69087" y="225463"/>
                </a:lnTo>
                <a:lnTo>
                  <a:pt x="73913" y="225056"/>
                </a:lnTo>
                <a:lnTo>
                  <a:pt x="84328" y="223431"/>
                </a:lnTo>
                <a:lnTo>
                  <a:pt x="89408" y="222313"/>
                </a:lnTo>
                <a:lnTo>
                  <a:pt x="94487" y="220891"/>
                </a:lnTo>
                <a:lnTo>
                  <a:pt x="94487" y="201891"/>
                </a:lnTo>
                <a:lnTo>
                  <a:pt x="65150" y="201891"/>
                </a:lnTo>
                <a:lnTo>
                  <a:pt x="60197" y="201053"/>
                </a:lnTo>
                <a:lnTo>
                  <a:pt x="56641" y="199389"/>
                </a:lnTo>
                <a:lnTo>
                  <a:pt x="52959" y="197713"/>
                </a:lnTo>
                <a:lnTo>
                  <a:pt x="50291" y="195224"/>
                </a:lnTo>
                <a:lnTo>
                  <a:pt x="48767" y="191884"/>
                </a:lnTo>
                <a:lnTo>
                  <a:pt x="46862" y="188074"/>
                </a:lnTo>
                <a:lnTo>
                  <a:pt x="45719" y="183984"/>
                </a:lnTo>
                <a:lnTo>
                  <a:pt x="45212" y="175221"/>
                </a:lnTo>
                <a:lnTo>
                  <a:pt x="44958" y="168973"/>
                </a:lnTo>
                <a:lnTo>
                  <a:pt x="44958" y="85013"/>
                </a:lnTo>
                <a:close/>
              </a:path>
              <a:path w="458470" h="227329">
                <a:moveTo>
                  <a:pt x="94487" y="196748"/>
                </a:moveTo>
                <a:lnTo>
                  <a:pt x="92837" y="196748"/>
                </a:lnTo>
                <a:lnTo>
                  <a:pt x="91059" y="197599"/>
                </a:lnTo>
                <a:lnTo>
                  <a:pt x="88137" y="198666"/>
                </a:lnTo>
                <a:lnTo>
                  <a:pt x="84073" y="199961"/>
                </a:lnTo>
                <a:lnTo>
                  <a:pt x="79883" y="201244"/>
                </a:lnTo>
                <a:lnTo>
                  <a:pt x="75691" y="201891"/>
                </a:lnTo>
                <a:lnTo>
                  <a:pt x="94487" y="201891"/>
                </a:lnTo>
                <a:lnTo>
                  <a:pt x="94487" y="196748"/>
                </a:lnTo>
                <a:close/>
              </a:path>
              <a:path w="458470" h="227329">
                <a:moveTo>
                  <a:pt x="94487" y="62725"/>
                </a:moveTo>
                <a:lnTo>
                  <a:pt x="0" y="62725"/>
                </a:lnTo>
                <a:lnTo>
                  <a:pt x="0" y="85013"/>
                </a:lnTo>
                <a:lnTo>
                  <a:pt x="94487" y="85013"/>
                </a:lnTo>
                <a:lnTo>
                  <a:pt x="94487" y="62725"/>
                </a:lnTo>
                <a:close/>
              </a:path>
              <a:path w="458470" h="227329">
                <a:moveTo>
                  <a:pt x="44958" y="16865"/>
                </a:moveTo>
                <a:lnTo>
                  <a:pt x="18161" y="16865"/>
                </a:lnTo>
                <a:lnTo>
                  <a:pt x="18161" y="62725"/>
                </a:lnTo>
                <a:lnTo>
                  <a:pt x="44958" y="62725"/>
                </a:lnTo>
                <a:lnTo>
                  <a:pt x="44958" y="16865"/>
                </a:lnTo>
                <a:close/>
              </a:path>
              <a:path w="458470" h="227329">
                <a:moveTo>
                  <a:pt x="143256" y="8153"/>
                </a:moveTo>
                <a:lnTo>
                  <a:pt x="112648" y="8153"/>
                </a:lnTo>
                <a:lnTo>
                  <a:pt x="112648" y="36004"/>
                </a:lnTo>
                <a:lnTo>
                  <a:pt x="143256" y="36004"/>
                </a:lnTo>
                <a:lnTo>
                  <a:pt x="143256" y="8153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57492" y="6150381"/>
            <a:ext cx="73025" cy="63500"/>
          </a:xfrm>
          <a:custGeom>
            <a:avLst/>
            <a:gdLst/>
            <a:ahLst/>
            <a:cxnLst/>
            <a:rect l="l" t="t" r="r" b="b"/>
            <a:pathLst>
              <a:path w="73025" h="63500">
                <a:moveTo>
                  <a:pt x="72516" y="0"/>
                </a:moveTo>
                <a:lnTo>
                  <a:pt x="66166" y="571"/>
                </a:lnTo>
                <a:lnTo>
                  <a:pt x="58165" y="1358"/>
                </a:lnTo>
                <a:lnTo>
                  <a:pt x="48386" y="2362"/>
                </a:lnTo>
                <a:lnTo>
                  <a:pt x="38607" y="3352"/>
                </a:lnTo>
                <a:lnTo>
                  <a:pt x="30733" y="4762"/>
                </a:lnTo>
                <a:lnTo>
                  <a:pt x="24764" y="6578"/>
                </a:lnTo>
                <a:lnTo>
                  <a:pt x="17525" y="8763"/>
                </a:lnTo>
                <a:lnTo>
                  <a:pt x="11683" y="12115"/>
                </a:lnTo>
                <a:lnTo>
                  <a:pt x="6984" y="16649"/>
                </a:lnTo>
                <a:lnTo>
                  <a:pt x="2285" y="21170"/>
                </a:lnTo>
                <a:lnTo>
                  <a:pt x="0" y="27482"/>
                </a:lnTo>
                <a:lnTo>
                  <a:pt x="0" y="35572"/>
                </a:lnTo>
                <a:lnTo>
                  <a:pt x="0" y="44716"/>
                </a:lnTo>
                <a:lnTo>
                  <a:pt x="2539" y="51625"/>
                </a:lnTo>
                <a:lnTo>
                  <a:pt x="7747" y="56299"/>
                </a:lnTo>
                <a:lnTo>
                  <a:pt x="12826" y="60960"/>
                </a:lnTo>
                <a:lnTo>
                  <a:pt x="20319" y="63296"/>
                </a:lnTo>
                <a:lnTo>
                  <a:pt x="30225" y="63296"/>
                </a:lnTo>
                <a:lnTo>
                  <a:pt x="38734" y="63296"/>
                </a:lnTo>
                <a:lnTo>
                  <a:pt x="72516" y="44297"/>
                </a:lnTo>
                <a:lnTo>
                  <a:pt x="7251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06234" y="6095517"/>
            <a:ext cx="79375" cy="118745"/>
          </a:xfrm>
          <a:custGeom>
            <a:avLst/>
            <a:gdLst/>
            <a:ahLst/>
            <a:cxnLst/>
            <a:rect l="l" t="t" r="r" b="b"/>
            <a:pathLst>
              <a:path w="79375" h="118745">
                <a:moveTo>
                  <a:pt x="42545" y="0"/>
                </a:moveTo>
                <a:lnTo>
                  <a:pt x="35179" y="0"/>
                </a:lnTo>
                <a:lnTo>
                  <a:pt x="27813" y="1714"/>
                </a:lnTo>
                <a:lnTo>
                  <a:pt x="20320" y="5143"/>
                </a:lnTo>
                <a:lnTo>
                  <a:pt x="12826" y="8572"/>
                </a:lnTo>
                <a:lnTo>
                  <a:pt x="6096" y="12903"/>
                </a:lnTo>
                <a:lnTo>
                  <a:pt x="0" y="18148"/>
                </a:lnTo>
                <a:lnTo>
                  <a:pt x="0" y="109588"/>
                </a:lnTo>
                <a:lnTo>
                  <a:pt x="6731" y="112915"/>
                </a:lnTo>
                <a:lnTo>
                  <a:pt x="12700" y="115277"/>
                </a:lnTo>
                <a:lnTo>
                  <a:pt x="18034" y="116662"/>
                </a:lnTo>
                <a:lnTo>
                  <a:pt x="23241" y="118033"/>
                </a:lnTo>
                <a:lnTo>
                  <a:pt x="28956" y="118732"/>
                </a:lnTo>
                <a:lnTo>
                  <a:pt x="35306" y="118732"/>
                </a:lnTo>
                <a:lnTo>
                  <a:pt x="72711" y="95813"/>
                </a:lnTo>
                <a:lnTo>
                  <a:pt x="79248" y="58153"/>
                </a:lnTo>
                <a:lnTo>
                  <a:pt x="78702" y="44727"/>
                </a:lnTo>
                <a:lnTo>
                  <a:pt x="65565" y="8315"/>
                </a:lnTo>
                <a:lnTo>
                  <a:pt x="51520" y="923"/>
                </a:lnTo>
                <a:lnTo>
                  <a:pt x="4254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12890" y="6074371"/>
            <a:ext cx="27305" cy="160020"/>
          </a:xfrm>
          <a:custGeom>
            <a:avLst/>
            <a:gdLst/>
            <a:ahLst/>
            <a:cxnLst/>
            <a:rect l="l" t="t" r="r" b="b"/>
            <a:pathLst>
              <a:path w="27304" h="160020">
                <a:moveTo>
                  <a:pt x="0" y="0"/>
                </a:moveTo>
                <a:lnTo>
                  <a:pt x="26796" y="0"/>
                </a:lnTo>
                <a:lnTo>
                  <a:pt x="26796" y="159588"/>
                </a:lnTo>
                <a:lnTo>
                  <a:pt x="0" y="1595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829806" y="6070511"/>
            <a:ext cx="127000" cy="168275"/>
          </a:xfrm>
          <a:custGeom>
            <a:avLst/>
            <a:gdLst/>
            <a:ahLst/>
            <a:cxnLst/>
            <a:rect l="l" t="t" r="r" b="b"/>
            <a:pathLst>
              <a:path w="127000" h="168275">
                <a:moveTo>
                  <a:pt x="61722" y="0"/>
                </a:moveTo>
                <a:lnTo>
                  <a:pt x="103632" y="7391"/>
                </a:lnTo>
                <a:lnTo>
                  <a:pt x="125936" y="40436"/>
                </a:lnTo>
                <a:lnTo>
                  <a:pt x="127000" y="54292"/>
                </a:lnTo>
                <a:lnTo>
                  <a:pt x="127000" y="163449"/>
                </a:lnTo>
                <a:lnTo>
                  <a:pt x="100202" y="163449"/>
                </a:lnTo>
                <a:lnTo>
                  <a:pt x="100202" y="146456"/>
                </a:lnTo>
                <a:lnTo>
                  <a:pt x="98044" y="148069"/>
                </a:lnTo>
                <a:lnTo>
                  <a:pt x="95123" y="150329"/>
                </a:lnTo>
                <a:lnTo>
                  <a:pt x="91440" y="153238"/>
                </a:lnTo>
                <a:lnTo>
                  <a:pt x="87757" y="156146"/>
                </a:lnTo>
                <a:lnTo>
                  <a:pt x="84200" y="158457"/>
                </a:lnTo>
                <a:lnTo>
                  <a:pt x="80772" y="160172"/>
                </a:lnTo>
                <a:lnTo>
                  <a:pt x="76073" y="162648"/>
                </a:lnTo>
                <a:lnTo>
                  <a:pt x="71500" y="164553"/>
                </a:lnTo>
                <a:lnTo>
                  <a:pt x="67055" y="165887"/>
                </a:lnTo>
                <a:lnTo>
                  <a:pt x="62611" y="167220"/>
                </a:lnTo>
                <a:lnTo>
                  <a:pt x="56388" y="167881"/>
                </a:lnTo>
                <a:lnTo>
                  <a:pt x="48387" y="167881"/>
                </a:lnTo>
                <a:lnTo>
                  <a:pt x="41783" y="167881"/>
                </a:lnTo>
                <a:lnTo>
                  <a:pt x="35560" y="166649"/>
                </a:lnTo>
                <a:lnTo>
                  <a:pt x="29718" y="164172"/>
                </a:lnTo>
                <a:lnTo>
                  <a:pt x="23749" y="161696"/>
                </a:lnTo>
                <a:lnTo>
                  <a:pt x="3810" y="137515"/>
                </a:lnTo>
                <a:lnTo>
                  <a:pt x="1270" y="131089"/>
                </a:lnTo>
                <a:lnTo>
                  <a:pt x="0" y="124307"/>
                </a:lnTo>
                <a:lnTo>
                  <a:pt x="0" y="117157"/>
                </a:lnTo>
                <a:lnTo>
                  <a:pt x="16033" y="78497"/>
                </a:lnTo>
                <a:lnTo>
                  <a:pt x="51996" y="63354"/>
                </a:lnTo>
                <a:lnTo>
                  <a:pt x="100202" y="58445"/>
                </a:lnTo>
                <a:lnTo>
                  <a:pt x="100202" y="53301"/>
                </a:lnTo>
                <a:lnTo>
                  <a:pt x="100202" y="47015"/>
                </a:lnTo>
                <a:lnTo>
                  <a:pt x="99314" y="41935"/>
                </a:lnTo>
                <a:lnTo>
                  <a:pt x="97409" y="38074"/>
                </a:lnTo>
                <a:lnTo>
                  <a:pt x="95503" y="34226"/>
                </a:lnTo>
                <a:lnTo>
                  <a:pt x="92837" y="31242"/>
                </a:lnTo>
                <a:lnTo>
                  <a:pt x="89408" y="29146"/>
                </a:lnTo>
                <a:lnTo>
                  <a:pt x="85978" y="26962"/>
                </a:lnTo>
                <a:lnTo>
                  <a:pt x="81788" y="25501"/>
                </a:lnTo>
                <a:lnTo>
                  <a:pt x="76835" y="24790"/>
                </a:lnTo>
                <a:lnTo>
                  <a:pt x="71882" y="24079"/>
                </a:lnTo>
                <a:lnTo>
                  <a:pt x="66801" y="23723"/>
                </a:lnTo>
                <a:lnTo>
                  <a:pt x="61595" y="23723"/>
                </a:lnTo>
                <a:lnTo>
                  <a:pt x="55372" y="23723"/>
                </a:lnTo>
                <a:lnTo>
                  <a:pt x="14477" y="34582"/>
                </a:lnTo>
                <a:lnTo>
                  <a:pt x="12953" y="34582"/>
                </a:lnTo>
                <a:lnTo>
                  <a:pt x="12953" y="7289"/>
                </a:lnTo>
                <a:lnTo>
                  <a:pt x="17907" y="5867"/>
                </a:lnTo>
                <a:lnTo>
                  <a:pt x="54863" y="161"/>
                </a:lnTo>
                <a:lnTo>
                  <a:pt x="6172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98335" y="6028512"/>
            <a:ext cx="94615" cy="208915"/>
          </a:xfrm>
          <a:custGeom>
            <a:avLst/>
            <a:gdLst/>
            <a:ahLst/>
            <a:cxnLst/>
            <a:rect l="l" t="t" r="r" b="b"/>
            <a:pathLst>
              <a:path w="94615" h="208914">
                <a:moveTo>
                  <a:pt x="18161" y="0"/>
                </a:moveTo>
                <a:lnTo>
                  <a:pt x="44958" y="0"/>
                </a:lnTo>
                <a:lnTo>
                  <a:pt x="44958" y="45859"/>
                </a:lnTo>
                <a:lnTo>
                  <a:pt x="94487" y="45859"/>
                </a:lnTo>
                <a:lnTo>
                  <a:pt x="94487" y="68148"/>
                </a:lnTo>
                <a:lnTo>
                  <a:pt x="44958" y="68148"/>
                </a:lnTo>
                <a:lnTo>
                  <a:pt x="44958" y="144017"/>
                </a:lnTo>
                <a:lnTo>
                  <a:pt x="44958" y="152107"/>
                </a:lnTo>
                <a:lnTo>
                  <a:pt x="45212" y="158356"/>
                </a:lnTo>
                <a:lnTo>
                  <a:pt x="45465" y="162737"/>
                </a:lnTo>
                <a:lnTo>
                  <a:pt x="45719" y="167119"/>
                </a:lnTo>
                <a:lnTo>
                  <a:pt x="46862" y="171208"/>
                </a:lnTo>
                <a:lnTo>
                  <a:pt x="48767" y="175018"/>
                </a:lnTo>
                <a:lnTo>
                  <a:pt x="50291" y="178358"/>
                </a:lnTo>
                <a:lnTo>
                  <a:pt x="52959" y="180847"/>
                </a:lnTo>
                <a:lnTo>
                  <a:pt x="56641" y="182524"/>
                </a:lnTo>
                <a:lnTo>
                  <a:pt x="60197" y="184188"/>
                </a:lnTo>
                <a:lnTo>
                  <a:pt x="65150" y="185026"/>
                </a:lnTo>
                <a:lnTo>
                  <a:pt x="71246" y="185026"/>
                </a:lnTo>
                <a:lnTo>
                  <a:pt x="75691" y="185026"/>
                </a:lnTo>
                <a:lnTo>
                  <a:pt x="92837" y="179882"/>
                </a:lnTo>
                <a:lnTo>
                  <a:pt x="94487" y="179882"/>
                </a:lnTo>
                <a:lnTo>
                  <a:pt x="94487" y="204025"/>
                </a:lnTo>
                <a:lnTo>
                  <a:pt x="89408" y="205447"/>
                </a:lnTo>
                <a:lnTo>
                  <a:pt x="84328" y="206565"/>
                </a:lnTo>
                <a:lnTo>
                  <a:pt x="79120" y="207378"/>
                </a:lnTo>
                <a:lnTo>
                  <a:pt x="73913" y="208191"/>
                </a:lnTo>
                <a:lnTo>
                  <a:pt x="69087" y="208597"/>
                </a:lnTo>
                <a:lnTo>
                  <a:pt x="64769" y="208597"/>
                </a:lnTo>
                <a:lnTo>
                  <a:pt x="25072" y="188932"/>
                </a:lnTo>
                <a:lnTo>
                  <a:pt x="18161" y="156590"/>
                </a:lnTo>
                <a:lnTo>
                  <a:pt x="18161" y="68148"/>
                </a:lnTo>
                <a:lnTo>
                  <a:pt x="0" y="68148"/>
                </a:lnTo>
                <a:lnTo>
                  <a:pt x="0" y="45859"/>
                </a:lnTo>
                <a:lnTo>
                  <a:pt x="18161" y="45859"/>
                </a:lnTo>
                <a:lnTo>
                  <a:pt x="1816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610984" y="6019800"/>
            <a:ext cx="31115" cy="27940"/>
          </a:xfrm>
          <a:custGeom>
            <a:avLst/>
            <a:gdLst/>
            <a:ahLst/>
            <a:cxnLst/>
            <a:rect l="l" t="t" r="r" b="b"/>
            <a:pathLst>
              <a:path w="31115" h="27939">
                <a:moveTo>
                  <a:pt x="0" y="0"/>
                </a:moveTo>
                <a:lnTo>
                  <a:pt x="30607" y="0"/>
                </a:lnTo>
                <a:lnTo>
                  <a:pt x="30607" y="27851"/>
                </a:lnTo>
                <a:lnTo>
                  <a:pt x="0" y="278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679310" y="6011646"/>
            <a:ext cx="133985" cy="227329"/>
          </a:xfrm>
          <a:custGeom>
            <a:avLst/>
            <a:gdLst/>
            <a:ahLst/>
            <a:cxnLst/>
            <a:rect l="l" t="t" r="r" b="b"/>
            <a:pathLst>
              <a:path w="133984" h="227329">
                <a:moveTo>
                  <a:pt x="0" y="0"/>
                </a:moveTo>
                <a:lnTo>
                  <a:pt x="26924" y="0"/>
                </a:lnTo>
                <a:lnTo>
                  <a:pt x="26924" y="79438"/>
                </a:lnTo>
                <a:lnTo>
                  <a:pt x="32089" y="75063"/>
                </a:lnTo>
                <a:lnTo>
                  <a:pt x="68486" y="58669"/>
                </a:lnTo>
                <a:lnTo>
                  <a:pt x="75819" y="58292"/>
                </a:lnTo>
                <a:lnTo>
                  <a:pt x="88556" y="59645"/>
                </a:lnTo>
                <a:lnTo>
                  <a:pt x="125198" y="91807"/>
                </a:lnTo>
                <a:lnTo>
                  <a:pt x="133985" y="139877"/>
                </a:lnTo>
                <a:lnTo>
                  <a:pt x="132794" y="158496"/>
                </a:lnTo>
                <a:lnTo>
                  <a:pt x="114935" y="202882"/>
                </a:lnTo>
                <a:lnTo>
                  <a:pt x="81002" y="225254"/>
                </a:lnTo>
                <a:lnTo>
                  <a:pt x="67310" y="226745"/>
                </a:lnTo>
                <a:lnTo>
                  <a:pt x="58674" y="226745"/>
                </a:lnTo>
                <a:lnTo>
                  <a:pt x="26924" y="214883"/>
                </a:lnTo>
                <a:lnTo>
                  <a:pt x="25146" y="222313"/>
                </a:lnTo>
                <a:lnTo>
                  <a:pt x="0" y="22231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970776" y="6105144"/>
            <a:ext cx="100375" cy="45262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988302" y="6127949"/>
            <a:ext cx="80645" cy="26034"/>
          </a:xfrm>
          <a:custGeom>
            <a:avLst/>
            <a:gdLst/>
            <a:ahLst/>
            <a:cxnLst/>
            <a:rect l="l" t="t" r="r" b="b"/>
            <a:pathLst>
              <a:path w="80645" h="26035">
                <a:moveTo>
                  <a:pt x="0" y="25861"/>
                </a:moveTo>
                <a:lnTo>
                  <a:pt x="80581" y="25861"/>
                </a:lnTo>
                <a:lnTo>
                  <a:pt x="80581" y="0"/>
                </a:lnTo>
                <a:lnTo>
                  <a:pt x="0" y="0"/>
                </a:lnTo>
                <a:lnTo>
                  <a:pt x="0" y="25861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988302" y="6127949"/>
            <a:ext cx="80645" cy="26034"/>
          </a:xfrm>
          <a:custGeom>
            <a:avLst/>
            <a:gdLst/>
            <a:ahLst/>
            <a:cxnLst/>
            <a:rect l="l" t="t" r="r" b="b"/>
            <a:pathLst>
              <a:path w="80645" h="26035">
                <a:moveTo>
                  <a:pt x="0" y="25861"/>
                </a:moveTo>
                <a:lnTo>
                  <a:pt x="80581" y="25861"/>
                </a:lnTo>
                <a:lnTo>
                  <a:pt x="80581" y="0"/>
                </a:lnTo>
                <a:lnTo>
                  <a:pt x="0" y="0"/>
                </a:lnTo>
                <a:lnTo>
                  <a:pt x="0" y="25861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068311" y="5989320"/>
            <a:ext cx="476859" cy="246621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085076" y="6011646"/>
            <a:ext cx="458470" cy="227329"/>
          </a:xfrm>
          <a:custGeom>
            <a:avLst/>
            <a:gdLst/>
            <a:ahLst/>
            <a:cxnLst/>
            <a:rect l="l" t="t" r="r" b="b"/>
            <a:pathLst>
              <a:path w="458470" h="227329">
                <a:moveTo>
                  <a:pt x="452087" y="82588"/>
                </a:moveTo>
                <a:lnTo>
                  <a:pt x="398272" y="82588"/>
                </a:lnTo>
                <a:lnTo>
                  <a:pt x="403351" y="82943"/>
                </a:lnTo>
                <a:lnTo>
                  <a:pt x="413257" y="84366"/>
                </a:lnTo>
                <a:lnTo>
                  <a:pt x="417449" y="85826"/>
                </a:lnTo>
                <a:lnTo>
                  <a:pt x="420877" y="88010"/>
                </a:lnTo>
                <a:lnTo>
                  <a:pt x="424306" y="90106"/>
                </a:lnTo>
                <a:lnTo>
                  <a:pt x="426974" y="93090"/>
                </a:lnTo>
                <a:lnTo>
                  <a:pt x="430783" y="100799"/>
                </a:lnTo>
                <a:lnTo>
                  <a:pt x="431673" y="105879"/>
                </a:lnTo>
                <a:lnTo>
                  <a:pt x="431673" y="117309"/>
                </a:lnTo>
                <a:lnTo>
                  <a:pt x="421288" y="117955"/>
                </a:lnTo>
                <a:lnTo>
                  <a:pt x="411273" y="118751"/>
                </a:lnTo>
                <a:lnTo>
                  <a:pt x="367603" y="126472"/>
                </a:lnTo>
                <a:lnTo>
                  <a:pt x="335381" y="153937"/>
                </a:lnTo>
                <a:lnTo>
                  <a:pt x="331470" y="176022"/>
                </a:lnTo>
                <a:lnTo>
                  <a:pt x="331522" y="183451"/>
                </a:lnTo>
                <a:lnTo>
                  <a:pt x="350012" y="217081"/>
                </a:lnTo>
                <a:lnTo>
                  <a:pt x="373252" y="226745"/>
                </a:lnTo>
                <a:lnTo>
                  <a:pt x="387857" y="226745"/>
                </a:lnTo>
                <a:lnTo>
                  <a:pt x="394080" y="226085"/>
                </a:lnTo>
                <a:lnTo>
                  <a:pt x="402971" y="223418"/>
                </a:lnTo>
                <a:lnTo>
                  <a:pt x="407543" y="221513"/>
                </a:lnTo>
                <a:lnTo>
                  <a:pt x="412242" y="219036"/>
                </a:lnTo>
                <a:lnTo>
                  <a:pt x="415671" y="217322"/>
                </a:lnTo>
                <a:lnTo>
                  <a:pt x="419226" y="215010"/>
                </a:lnTo>
                <a:lnTo>
                  <a:pt x="426593" y="209194"/>
                </a:lnTo>
                <a:lnTo>
                  <a:pt x="429514" y="206933"/>
                </a:lnTo>
                <a:lnTo>
                  <a:pt x="431673" y="205320"/>
                </a:lnTo>
                <a:lnTo>
                  <a:pt x="458470" y="205320"/>
                </a:lnTo>
                <a:lnTo>
                  <a:pt x="458470" y="202031"/>
                </a:lnTo>
                <a:lnTo>
                  <a:pt x="379475" y="202031"/>
                </a:lnTo>
                <a:lnTo>
                  <a:pt x="371982" y="199694"/>
                </a:lnTo>
                <a:lnTo>
                  <a:pt x="366902" y="195033"/>
                </a:lnTo>
                <a:lnTo>
                  <a:pt x="361696" y="190360"/>
                </a:lnTo>
                <a:lnTo>
                  <a:pt x="359155" y="183451"/>
                </a:lnTo>
                <a:lnTo>
                  <a:pt x="359155" y="166217"/>
                </a:lnTo>
                <a:lnTo>
                  <a:pt x="389890" y="143497"/>
                </a:lnTo>
                <a:lnTo>
                  <a:pt x="431673" y="138734"/>
                </a:lnTo>
                <a:lnTo>
                  <a:pt x="458470" y="138734"/>
                </a:lnTo>
                <a:lnTo>
                  <a:pt x="458470" y="113156"/>
                </a:lnTo>
                <a:lnTo>
                  <a:pt x="454151" y="87731"/>
                </a:lnTo>
                <a:lnTo>
                  <a:pt x="452087" y="82588"/>
                </a:lnTo>
                <a:close/>
              </a:path>
              <a:path w="458470" h="227329">
                <a:moveTo>
                  <a:pt x="458470" y="205320"/>
                </a:moveTo>
                <a:lnTo>
                  <a:pt x="431673" y="205320"/>
                </a:lnTo>
                <a:lnTo>
                  <a:pt x="431673" y="222313"/>
                </a:lnTo>
                <a:lnTo>
                  <a:pt x="458470" y="222313"/>
                </a:lnTo>
                <a:lnTo>
                  <a:pt x="458470" y="205320"/>
                </a:lnTo>
                <a:close/>
              </a:path>
              <a:path w="458470" h="227329">
                <a:moveTo>
                  <a:pt x="458470" y="138734"/>
                </a:moveTo>
                <a:lnTo>
                  <a:pt x="431673" y="138734"/>
                </a:lnTo>
                <a:lnTo>
                  <a:pt x="431673" y="183032"/>
                </a:lnTo>
                <a:lnTo>
                  <a:pt x="425703" y="188366"/>
                </a:lnTo>
                <a:lnTo>
                  <a:pt x="419353" y="192862"/>
                </a:lnTo>
                <a:lnTo>
                  <a:pt x="405638" y="200190"/>
                </a:lnTo>
                <a:lnTo>
                  <a:pt x="397891" y="202031"/>
                </a:lnTo>
                <a:lnTo>
                  <a:pt x="458470" y="202031"/>
                </a:lnTo>
                <a:lnTo>
                  <a:pt x="458470" y="138734"/>
                </a:lnTo>
                <a:close/>
              </a:path>
              <a:path w="458470" h="227329">
                <a:moveTo>
                  <a:pt x="393192" y="58864"/>
                </a:moveTo>
                <a:lnTo>
                  <a:pt x="349376" y="64731"/>
                </a:lnTo>
                <a:lnTo>
                  <a:pt x="344424" y="66154"/>
                </a:lnTo>
                <a:lnTo>
                  <a:pt x="344424" y="93446"/>
                </a:lnTo>
                <a:lnTo>
                  <a:pt x="345948" y="93446"/>
                </a:lnTo>
                <a:lnTo>
                  <a:pt x="352234" y="90955"/>
                </a:lnTo>
                <a:lnTo>
                  <a:pt x="358521" y="88779"/>
                </a:lnTo>
                <a:lnTo>
                  <a:pt x="364807" y="86917"/>
                </a:lnTo>
                <a:lnTo>
                  <a:pt x="371094" y="85369"/>
                </a:lnTo>
                <a:lnTo>
                  <a:pt x="379475" y="83515"/>
                </a:lnTo>
                <a:lnTo>
                  <a:pt x="386842" y="82588"/>
                </a:lnTo>
                <a:lnTo>
                  <a:pt x="452087" y="82588"/>
                </a:lnTo>
                <a:lnTo>
                  <a:pt x="451357" y="80772"/>
                </a:lnTo>
                <a:lnTo>
                  <a:pt x="414926" y="60316"/>
                </a:lnTo>
                <a:lnTo>
                  <a:pt x="401071" y="59026"/>
                </a:lnTo>
                <a:lnTo>
                  <a:pt x="393192" y="58864"/>
                </a:lnTo>
                <a:close/>
              </a:path>
              <a:path w="458470" h="227329">
                <a:moveTo>
                  <a:pt x="283424" y="214883"/>
                </a:moveTo>
                <a:lnTo>
                  <a:pt x="207899" y="214883"/>
                </a:lnTo>
                <a:lnTo>
                  <a:pt x="213868" y="218503"/>
                </a:lnTo>
                <a:lnTo>
                  <a:pt x="219964" y="221386"/>
                </a:lnTo>
                <a:lnTo>
                  <a:pt x="232282" y="225678"/>
                </a:lnTo>
                <a:lnTo>
                  <a:pt x="239649" y="226745"/>
                </a:lnTo>
                <a:lnTo>
                  <a:pt x="248284" y="226745"/>
                </a:lnTo>
                <a:lnTo>
                  <a:pt x="261977" y="225254"/>
                </a:lnTo>
                <a:lnTo>
                  <a:pt x="274478" y="220781"/>
                </a:lnTo>
                <a:lnTo>
                  <a:pt x="283424" y="214883"/>
                </a:lnTo>
                <a:close/>
              </a:path>
              <a:path w="458470" h="227329">
                <a:moveTo>
                  <a:pt x="207899" y="0"/>
                </a:moveTo>
                <a:lnTo>
                  <a:pt x="180975" y="0"/>
                </a:lnTo>
                <a:lnTo>
                  <a:pt x="180975" y="222313"/>
                </a:lnTo>
                <a:lnTo>
                  <a:pt x="206121" y="222313"/>
                </a:lnTo>
                <a:lnTo>
                  <a:pt x="207899" y="214883"/>
                </a:lnTo>
                <a:lnTo>
                  <a:pt x="283424" y="214883"/>
                </a:lnTo>
                <a:lnTo>
                  <a:pt x="285789" y="213324"/>
                </a:lnTo>
                <a:lnTo>
                  <a:pt x="295909" y="202882"/>
                </a:lnTo>
                <a:lnTo>
                  <a:pt x="296090" y="202603"/>
                </a:lnTo>
                <a:lnTo>
                  <a:pt x="236854" y="202603"/>
                </a:lnTo>
                <a:lnTo>
                  <a:pt x="231140" y="201904"/>
                </a:lnTo>
                <a:lnTo>
                  <a:pt x="220599" y="199148"/>
                </a:lnTo>
                <a:lnTo>
                  <a:pt x="214629" y="196786"/>
                </a:lnTo>
                <a:lnTo>
                  <a:pt x="207899" y="193459"/>
                </a:lnTo>
                <a:lnTo>
                  <a:pt x="207899" y="102019"/>
                </a:lnTo>
                <a:lnTo>
                  <a:pt x="213995" y="96773"/>
                </a:lnTo>
                <a:lnTo>
                  <a:pt x="220725" y="92443"/>
                </a:lnTo>
                <a:lnTo>
                  <a:pt x="235712" y="85585"/>
                </a:lnTo>
                <a:lnTo>
                  <a:pt x="243077" y="83870"/>
                </a:lnTo>
                <a:lnTo>
                  <a:pt x="301600" y="83870"/>
                </a:lnTo>
                <a:lnTo>
                  <a:pt x="299339" y="79946"/>
                </a:lnTo>
                <a:lnTo>
                  <a:pt x="298882" y="79438"/>
                </a:lnTo>
                <a:lnTo>
                  <a:pt x="207899" y="79438"/>
                </a:lnTo>
                <a:lnTo>
                  <a:pt x="207899" y="0"/>
                </a:lnTo>
                <a:close/>
              </a:path>
              <a:path w="458470" h="227329">
                <a:moveTo>
                  <a:pt x="301600" y="83870"/>
                </a:moveTo>
                <a:lnTo>
                  <a:pt x="250444" y="83870"/>
                </a:lnTo>
                <a:lnTo>
                  <a:pt x="259419" y="84794"/>
                </a:lnTo>
                <a:lnTo>
                  <a:pt x="267096" y="87566"/>
                </a:lnTo>
                <a:lnTo>
                  <a:pt x="286601" y="128598"/>
                </a:lnTo>
                <a:lnTo>
                  <a:pt x="287147" y="142024"/>
                </a:lnTo>
                <a:lnTo>
                  <a:pt x="286428" y="156685"/>
                </a:lnTo>
                <a:lnTo>
                  <a:pt x="269083" y="194400"/>
                </a:lnTo>
                <a:lnTo>
                  <a:pt x="243204" y="202603"/>
                </a:lnTo>
                <a:lnTo>
                  <a:pt x="296090" y="202603"/>
                </a:lnTo>
                <a:lnTo>
                  <a:pt x="304244" y="190000"/>
                </a:lnTo>
                <a:lnTo>
                  <a:pt x="310197" y="175204"/>
                </a:lnTo>
                <a:lnTo>
                  <a:pt x="313769" y="158496"/>
                </a:lnTo>
                <a:lnTo>
                  <a:pt x="314959" y="139877"/>
                </a:lnTo>
                <a:lnTo>
                  <a:pt x="313983" y="121773"/>
                </a:lnTo>
                <a:lnTo>
                  <a:pt x="311054" y="105749"/>
                </a:lnTo>
                <a:lnTo>
                  <a:pt x="306173" y="91807"/>
                </a:lnTo>
                <a:lnTo>
                  <a:pt x="301600" y="83870"/>
                </a:lnTo>
                <a:close/>
              </a:path>
              <a:path w="458470" h="227329">
                <a:moveTo>
                  <a:pt x="256794" y="58292"/>
                </a:moveTo>
                <a:lnTo>
                  <a:pt x="218455" y="71083"/>
                </a:lnTo>
                <a:lnTo>
                  <a:pt x="207899" y="79438"/>
                </a:lnTo>
                <a:lnTo>
                  <a:pt x="298882" y="79438"/>
                </a:lnTo>
                <a:lnTo>
                  <a:pt x="290816" y="70471"/>
                </a:lnTo>
                <a:lnTo>
                  <a:pt x="280876" y="63704"/>
                </a:lnTo>
                <a:lnTo>
                  <a:pt x="269531" y="59645"/>
                </a:lnTo>
                <a:lnTo>
                  <a:pt x="256794" y="58292"/>
                </a:lnTo>
                <a:close/>
              </a:path>
              <a:path w="458470" h="227329">
                <a:moveTo>
                  <a:pt x="141350" y="62725"/>
                </a:moveTo>
                <a:lnTo>
                  <a:pt x="114553" y="62725"/>
                </a:lnTo>
                <a:lnTo>
                  <a:pt x="114553" y="222313"/>
                </a:lnTo>
                <a:lnTo>
                  <a:pt x="141350" y="222313"/>
                </a:lnTo>
                <a:lnTo>
                  <a:pt x="141350" y="62725"/>
                </a:lnTo>
                <a:close/>
              </a:path>
              <a:path w="458470" h="227329">
                <a:moveTo>
                  <a:pt x="44957" y="85013"/>
                </a:moveTo>
                <a:lnTo>
                  <a:pt x="18160" y="85013"/>
                </a:lnTo>
                <a:lnTo>
                  <a:pt x="18268" y="175221"/>
                </a:lnTo>
                <a:lnTo>
                  <a:pt x="30479" y="212953"/>
                </a:lnTo>
                <a:lnTo>
                  <a:pt x="64770" y="225463"/>
                </a:lnTo>
                <a:lnTo>
                  <a:pt x="69088" y="225463"/>
                </a:lnTo>
                <a:lnTo>
                  <a:pt x="73914" y="225056"/>
                </a:lnTo>
                <a:lnTo>
                  <a:pt x="84327" y="223431"/>
                </a:lnTo>
                <a:lnTo>
                  <a:pt x="89407" y="222313"/>
                </a:lnTo>
                <a:lnTo>
                  <a:pt x="94488" y="220891"/>
                </a:lnTo>
                <a:lnTo>
                  <a:pt x="94488" y="201891"/>
                </a:lnTo>
                <a:lnTo>
                  <a:pt x="65150" y="201891"/>
                </a:lnTo>
                <a:lnTo>
                  <a:pt x="60198" y="201053"/>
                </a:lnTo>
                <a:lnTo>
                  <a:pt x="56642" y="199389"/>
                </a:lnTo>
                <a:lnTo>
                  <a:pt x="52958" y="197713"/>
                </a:lnTo>
                <a:lnTo>
                  <a:pt x="50292" y="195224"/>
                </a:lnTo>
                <a:lnTo>
                  <a:pt x="48768" y="191884"/>
                </a:lnTo>
                <a:lnTo>
                  <a:pt x="46863" y="188074"/>
                </a:lnTo>
                <a:lnTo>
                  <a:pt x="45720" y="183984"/>
                </a:lnTo>
                <a:lnTo>
                  <a:pt x="45212" y="175221"/>
                </a:lnTo>
                <a:lnTo>
                  <a:pt x="44957" y="168973"/>
                </a:lnTo>
                <a:lnTo>
                  <a:pt x="44957" y="85013"/>
                </a:lnTo>
                <a:close/>
              </a:path>
              <a:path w="458470" h="227329">
                <a:moveTo>
                  <a:pt x="94488" y="196748"/>
                </a:moveTo>
                <a:lnTo>
                  <a:pt x="92837" y="196748"/>
                </a:lnTo>
                <a:lnTo>
                  <a:pt x="91058" y="197599"/>
                </a:lnTo>
                <a:lnTo>
                  <a:pt x="88138" y="198666"/>
                </a:lnTo>
                <a:lnTo>
                  <a:pt x="84074" y="199961"/>
                </a:lnTo>
                <a:lnTo>
                  <a:pt x="79882" y="201244"/>
                </a:lnTo>
                <a:lnTo>
                  <a:pt x="75692" y="201891"/>
                </a:lnTo>
                <a:lnTo>
                  <a:pt x="94488" y="201891"/>
                </a:lnTo>
                <a:lnTo>
                  <a:pt x="94488" y="196748"/>
                </a:lnTo>
                <a:close/>
              </a:path>
              <a:path w="458470" h="227329">
                <a:moveTo>
                  <a:pt x="94488" y="62725"/>
                </a:moveTo>
                <a:lnTo>
                  <a:pt x="0" y="62725"/>
                </a:lnTo>
                <a:lnTo>
                  <a:pt x="0" y="85013"/>
                </a:lnTo>
                <a:lnTo>
                  <a:pt x="94488" y="85013"/>
                </a:lnTo>
                <a:lnTo>
                  <a:pt x="94488" y="62725"/>
                </a:lnTo>
                <a:close/>
              </a:path>
              <a:path w="458470" h="227329">
                <a:moveTo>
                  <a:pt x="44957" y="16865"/>
                </a:moveTo>
                <a:lnTo>
                  <a:pt x="18160" y="16865"/>
                </a:lnTo>
                <a:lnTo>
                  <a:pt x="18160" y="62725"/>
                </a:lnTo>
                <a:lnTo>
                  <a:pt x="44957" y="62725"/>
                </a:lnTo>
                <a:lnTo>
                  <a:pt x="44957" y="16865"/>
                </a:lnTo>
                <a:close/>
              </a:path>
              <a:path w="458470" h="227329">
                <a:moveTo>
                  <a:pt x="143255" y="8153"/>
                </a:moveTo>
                <a:lnTo>
                  <a:pt x="112649" y="8153"/>
                </a:lnTo>
                <a:lnTo>
                  <a:pt x="112649" y="36004"/>
                </a:lnTo>
                <a:lnTo>
                  <a:pt x="143255" y="36004"/>
                </a:lnTo>
                <a:lnTo>
                  <a:pt x="143255" y="8153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444231" y="6150381"/>
            <a:ext cx="73025" cy="63500"/>
          </a:xfrm>
          <a:custGeom>
            <a:avLst/>
            <a:gdLst/>
            <a:ahLst/>
            <a:cxnLst/>
            <a:rect l="l" t="t" r="r" b="b"/>
            <a:pathLst>
              <a:path w="73025" h="63500">
                <a:moveTo>
                  <a:pt x="72517" y="0"/>
                </a:moveTo>
                <a:lnTo>
                  <a:pt x="66167" y="571"/>
                </a:lnTo>
                <a:lnTo>
                  <a:pt x="58166" y="1358"/>
                </a:lnTo>
                <a:lnTo>
                  <a:pt x="48387" y="2362"/>
                </a:lnTo>
                <a:lnTo>
                  <a:pt x="38608" y="3352"/>
                </a:lnTo>
                <a:lnTo>
                  <a:pt x="30734" y="4762"/>
                </a:lnTo>
                <a:lnTo>
                  <a:pt x="24765" y="6578"/>
                </a:lnTo>
                <a:lnTo>
                  <a:pt x="17525" y="8763"/>
                </a:lnTo>
                <a:lnTo>
                  <a:pt x="11684" y="12115"/>
                </a:lnTo>
                <a:lnTo>
                  <a:pt x="6985" y="16649"/>
                </a:lnTo>
                <a:lnTo>
                  <a:pt x="2286" y="21170"/>
                </a:lnTo>
                <a:lnTo>
                  <a:pt x="0" y="27482"/>
                </a:lnTo>
                <a:lnTo>
                  <a:pt x="0" y="35572"/>
                </a:lnTo>
                <a:lnTo>
                  <a:pt x="0" y="44716"/>
                </a:lnTo>
                <a:lnTo>
                  <a:pt x="2540" y="51625"/>
                </a:lnTo>
                <a:lnTo>
                  <a:pt x="7747" y="56299"/>
                </a:lnTo>
                <a:lnTo>
                  <a:pt x="12826" y="60960"/>
                </a:lnTo>
                <a:lnTo>
                  <a:pt x="20320" y="63296"/>
                </a:lnTo>
                <a:lnTo>
                  <a:pt x="30225" y="63296"/>
                </a:lnTo>
                <a:lnTo>
                  <a:pt x="38735" y="63296"/>
                </a:lnTo>
                <a:lnTo>
                  <a:pt x="72517" y="44297"/>
                </a:lnTo>
                <a:lnTo>
                  <a:pt x="72517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292975" y="6095517"/>
            <a:ext cx="79375" cy="118745"/>
          </a:xfrm>
          <a:custGeom>
            <a:avLst/>
            <a:gdLst/>
            <a:ahLst/>
            <a:cxnLst/>
            <a:rect l="l" t="t" r="r" b="b"/>
            <a:pathLst>
              <a:path w="79375" h="118745">
                <a:moveTo>
                  <a:pt x="42545" y="0"/>
                </a:moveTo>
                <a:lnTo>
                  <a:pt x="35178" y="0"/>
                </a:lnTo>
                <a:lnTo>
                  <a:pt x="27813" y="1714"/>
                </a:lnTo>
                <a:lnTo>
                  <a:pt x="20320" y="5143"/>
                </a:lnTo>
                <a:lnTo>
                  <a:pt x="12826" y="8572"/>
                </a:lnTo>
                <a:lnTo>
                  <a:pt x="6096" y="12903"/>
                </a:lnTo>
                <a:lnTo>
                  <a:pt x="0" y="18148"/>
                </a:lnTo>
                <a:lnTo>
                  <a:pt x="0" y="109588"/>
                </a:lnTo>
                <a:lnTo>
                  <a:pt x="6730" y="112915"/>
                </a:lnTo>
                <a:lnTo>
                  <a:pt x="12700" y="115277"/>
                </a:lnTo>
                <a:lnTo>
                  <a:pt x="18033" y="116662"/>
                </a:lnTo>
                <a:lnTo>
                  <a:pt x="23241" y="118033"/>
                </a:lnTo>
                <a:lnTo>
                  <a:pt x="28955" y="118732"/>
                </a:lnTo>
                <a:lnTo>
                  <a:pt x="35305" y="118732"/>
                </a:lnTo>
                <a:lnTo>
                  <a:pt x="72711" y="95813"/>
                </a:lnTo>
                <a:lnTo>
                  <a:pt x="79248" y="58153"/>
                </a:lnTo>
                <a:lnTo>
                  <a:pt x="78702" y="44727"/>
                </a:lnTo>
                <a:lnTo>
                  <a:pt x="65565" y="8315"/>
                </a:lnTo>
                <a:lnTo>
                  <a:pt x="51520" y="923"/>
                </a:lnTo>
                <a:lnTo>
                  <a:pt x="4254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199630" y="6074371"/>
            <a:ext cx="27305" cy="160020"/>
          </a:xfrm>
          <a:custGeom>
            <a:avLst/>
            <a:gdLst/>
            <a:ahLst/>
            <a:cxnLst/>
            <a:rect l="l" t="t" r="r" b="b"/>
            <a:pathLst>
              <a:path w="27304" h="160020">
                <a:moveTo>
                  <a:pt x="0" y="0"/>
                </a:moveTo>
                <a:lnTo>
                  <a:pt x="26797" y="0"/>
                </a:lnTo>
                <a:lnTo>
                  <a:pt x="26797" y="159588"/>
                </a:lnTo>
                <a:lnTo>
                  <a:pt x="0" y="1595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416545" y="6070511"/>
            <a:ext cx="127000" cy="168275"/>
          </a:xfrm>
          <a:custGeom>
            <a:avLst/>
            <a:gdLst/>
            <a:ahLst/>
            <a:cxnLst/>
            <a:rect l="l" t="t" r="r" b="b"/>
            <a:pathLst>
              <a:path w="127000" h="168275">
                <a:moveTo>
                  <a:pt x="61722" y="0"/>
                </a:moveTo>
                <a:lnTo>
                  <a:pt x="103631" y="7391"/>
                </a:lnTo>
                <a:lnTo>
                  <a:pt x="125936" y="40436"/>
                </a:lnTo>
                <a:lnTo>
                  <a:pt x="127000" y="54292"/>
                </a:lnTo>
                <a:lnTo>
                  <a:pt x="127000" y="163449"/>
                </a:lnTo>
                <a:lnTo>
                  <a:pt x="100202" y="163449"/>
                </a:lnTo>
                <a:lnTo>
                  <a:pt x="100202" y="146456"/>
                </a:lnTo>
                <a:lnTo>
                  <a:pt x="98044" y="148069"/>
                </a:lnTo>
                <a:lnTo>
                  <a:pt x="95123" y="150329"/>
                </a:lnTo>
                <a:lnTo>
                  <a:pt x="91439" y="153238"/>
                </a:lnTo>
                <a:lnTo>
                  <a:pt x="87756" y="156146"/>
                </a:lnTo>
                <a:lnTo>
                  <a:pt x="84200" y="158457"/>
                </a:lnTo>
                <a:lnTo>
                  <a:pt x="80772" y="160172"/>
                </a:lnTo>
                <a:lnTo>
                  <a:pt x="76073" y="162648"/>
                </a:lnTo>
                <a:lnTo>
                  <a:pt x="71500" y="164553"/>
                </a:lnTo>
                <a:lnTo>
                  <a:pt x="67055" y="165887"/>
                </a:lnTo>
                <a:lnTo>
                  <a:pt x="62610" y="167220"/>
                </a:lnTo>
                <a:lnTo>
                  <a:pt x="56387" y="167881"/>
                </a:lnTo>
                <a:lnTo>
                  <a:pt x="48386" y="167881"/>
                </a:lnTo>
                <a:lnTo>
                  <a:pt x="41782" y="167881"/>
                </a:lnTo>
                <a:lnTo>
                  <a:pt x="35559" y="166649"/>
                </a:lnTo>
                <a:lnTo>
                  <a:pt x="29718" y="164172"/>
                </a:lnTo>
                <a:lnTo>
                  <a:pt x="23749" y="161696"/>
                </a:lnTo>
                <a:lnTo>
                  <a:pt x="18542" y="158216"/>
                </a:lnTo>
                <a:lnTo>
                  <a:pt x="14097" y="153733"/>
                </a:lnTo>
                <a:lnTo>
                  <a:pt x="9778" y="149352"/>
                </a:lnTo>
                <a:lnTo>
                  <a:pt x="6350" y="143954"/>
                </a:lnTo>
                <a:lnTo>
                  <a:pt x="3809" y="137515"/>
                </a:lnTo>
                <a:lnTo>
                  <a:pt x="1270" y="131089"/>
                </a:lnTo>
                <a:lnTo>
                  <a:pt x="0" y="124307"/>
                </a:lnTo>
                <a:lnTo>
                  <a:pt x="0" y="117157"/>
                </a:lnTo>
                <a:lnTo>
                  <a:pt x="16033" y="78497"/>
                </a:lnTo>
                <a:lnTo>
                  <a:pt x="51996" y="63354"/>
                </a:lnTo>
                <a:lnTo>
                  <a:pt x="100202" y="58445"/>
                </a:lnTo>
                <a:lnTo>
                  <a:pt x="100202" y="53301"/>
                </a:lnTo>
                <a:lnTo>
                  <a:pt x="100202" y="47015"/>
                </a:lnTo>
                <a:lnTo>
                  <a:pt x="99313" y="41935"/>
                </a:lnTo>
                <a:lnTo>
                  <a:pt x="97408" y="38074"/>
                </a:lnTo>
                <a:lnTo>
                  <a:pt x="95503" y="34226"/>
                </a:lnTo>
                <a:lnTo>
                  <a:pt x="92836" y="31242"/>
                </a:lnTo>
                <a:lnTo>
                  <a:pt x="89407" y="29146"/>
                </a:lnTo>
                <a:lnTo>
                  <a:pt x="85978" y="26962"/>
                </a:lnTo>
                <a:lnTo>
                  <a:pt x="81787" y="25501"/>
                </a:lnTo>
                <a:lnTo>
                  <a:pt x="76834" y="24790"/>
                </a:lnTo>
                <a:lnTo>
                  <a:pt x="71881" y="24079"/>
                </a:lnTo>
                <a:lnTo>
                  <a:pt x="66801" y="23723"/>
                </a:lnTo>
                <a:lnTo>
                  <a:pt x="61595" y="23723"/>
                </a:lnTo>
                <a:lnTo>
                  <a:pt x="55372" y="23723"/>
                </a:lnTo>
                <a:lnTo>
                  <a:pt x="14477" y="34582"/>
                </a:lnTo>
                <a:lnTo>
                  <a:pt x="12953" y="34582"/>
                </a:lnTo>
                <a:lnTo>
                  <a:pt x="12953" y="7289"/>
                </a:lnTo>
                <a:lnTo>
                  <a:pt x="17906" y="5867"/>
                </a:lnTo>
                <a:lnTo>
                  <a:pt x="54863" y="161"/>
                </a:lnTo>
                <a:lnTo>
                  <a:pt x="6172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085076" y="6028512"/>
            <a:ext cx="94615" cy="208915"/>
          </a:xfrm>
          <a:custGeom>
            <a:avLst/>
            <a:gdLst/>
            <a:ahLst/>
            <a:cxnLst/>
            <a:rect l="l" t="t" r="r" b="b"/>
            <a:pathLst>
              <a:path w="94615" h="208914">
                <a:moveTo>
                  <a:pt x="18160" y="0"/>
                </a:moveTo>
                <a:lnTo>
                  <a:pt x="44957" y="0"/>
                </a:lnTo>
                <a:lnTo>
                  <a:pt x="44957" y="45859"/>
                </a:lnTo>
                <a:lnTo>
                  <a:pt x="94488" y="45859"/>
                </a:lnTo>
                <a:lnTo>
                  <a:pt x="94488" y="68148"/>
                </a:lnTo>
                <a:lnTo>
                  <a:pt x="44957" y="68148"/>
                </a:lnTo>
                <a:lnTo>
                  <a:pt x="44957" y="144017"/>
                </a:lnTo>
                <a:lnTo>
                  <a:pt x="44957" y="152107"/>
                </a:lnTo>
                <a:lnTo>
                  <a:pt x="45212" y="158356"/>
                </a:lnTo>
                <a:lnTo>
                  <a:pt x="45466" y="162737"/>
                </a:lnTo>
                <a:lnTo>
                  <a:pt x="45720" y="167119"/>
                </a:lnTo>
                <a:lnTo>
                  <a:pt x="46863" y="171208"/>
                </a:lnTo>
                <a:lnTo>
                  <a:pt x="48768" y="175018"/>
                </a:lnTo>
                <a:lnTo>
                  <a:pt x="50292" y="178358"/>
                </a:lnTo>
                <a:lnTo>
                  <a:pt x="52958" y="180847"/>
                </a:lnTo>
                <a:lnTo>
                  <a:pt x="56642" y="182524"/>
                </a:lnTo>
                <a:lnTo>
                  <a:pt x="60198" y="184188"/>
                </a:lnTo>
                <a:lnTo>
                  <a:pt x="65150" y="185026"/>
                </a:lnTo>
                <a:lnTo>
                  <a:pt x="71247" y="185026"/>
                </a:lnTo>
                <a:lnTo>
                  <a:pt x="75692" y="185026"/>
                </a:lnTo>
                <a:lnTo>
                  <a:pt x="92837" y="179882"/>
                </a:lnTo>
                <a:lnTo>
                  <a:pt x="94488" y="179882"/>
                </a:lnTo>
                <a:lnTo>
                  <a:pt x="94488" y="204025"/>
                </a:lnTo>
                <a:lnTo>
                  <a:pt x="89407" y="205447"/>
                </a:lnTo>
                <a:lnTo>
                  <a:pt x="84327" y="206565"/>
                </a:lnTo>
                <a:lnTo>
                  <a:pt x="79121" y="207378"/>
                </a:lnTo>
                <a:lnTo>
                  <a:pt x="73914" y="208191"/>
                </a:lnTo>
                <a:lnTo>
                  <a:pt x="69088" y="208597"/>
                </a:lnTo>
                <a:lnTo>
                  <a:pt x="64770" y="208597"/>
                </a:lnTo>
                <a:lnTo>
                  <a:pt x="25072" y="188932"/>
                </a:lnTo>
                <a:lnTo>
                  <a:pt x="18160" y="156590"/>
                </a:lnTo>
                <a:lnTo>
                  <a:pt x="18160" y="68148"/>
                </a:lnTo>
                <a:lnTo>
                  <a:pt x="0" y="68148"/>
                </a:lnTo>
                <a:lnTo>
                  <a:pt x="0" y="45859"/>
                </a:lnTo>
                <a:lnTo>
                  <a:pt x="18160" y="45859"/>
                </a:lnTo>
                <a:lnTo>
                  <a:pt x="1816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197725" y="6019800"/>
            <a:ext cx="31115" cy="27940"/>
          </a:xfrm>
          <a:custGeom>
            <a:avLst/>
            <a:gdLst/>
            <a:ahLst/>
            <a:cxnLst/>
            <a:rect l="l" t="t" r="r" b="b"/>
            <a:pathLst>
              <a:path w="31115" h="27939">
                <a:moveTo>
                  <a:pt x="0" y="0"/>
                </a:moveTo>
                <a:lnTo>
                  <a:pt x="30606" y="0"/>
                </a:lnTo>
                <a:lnTo>
                  <a:pt x="30606" y="27851"/>
                </a:lnTo>
                <a:lnTo>
                  <a:pt x="0" y="278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266051" y="6011646"/>
            <a:ext cx="133985" cy="227329"/>
          </a:xfrm>
          <a:custGeom>
            <a:avLst/>
            <a:gdLst/>
            <a:ahLst/>
            <a:cxnLst/>
            <a:rect l="l" t="t" r="r" b="b"/>
            <a:pathLst>
              <a:path w="133984" h="227329">
                <a:moveTo>
                  <a:pt x="0" y="0"/>
                </a:moveTo>
                <a:lnTo>
                  <a:pt x="26924" y="0"/>
                </a:lnTo>
                <a:lnTo>
                  <a:pt x="26924" y="79438"/>
                </a:lnTo>
                <a:lnTo>
                  <a:pt x="32089" y="75063"/>
                </a:lnTo>
                <a:lnTo>
                  <a:pt x="68486" y="58669"/>
                </a:lnTo>
                <a:lnTo>
                  <a:pt x="75819" y="58292"/>
                </a:lnTo>
                <a:lnTo>
                  <a:pt x="88556" y="59645"/>
                </a:lnTo>
                <a:lnTo>
                  <a:pt x="125198" y="91807"/>
                </a:lnTo>
                <a:lnTo>
                  <a:pt x="133984" y="139877"/>
                </a:lnTo>
                <a:lnTo>
                  <a:pt x="132794" y="158496"/>
                </a:lnTo>
                <a:lnTo>
                  <a:pt x="114934" y="202882"/>
                </a:lnTo>
                <a:lnTo>
                  <a:pt x="81002" y="225254"/>
                </a:lnTo>
                <a:lnTo>
                  <a:pt x="67309" y="226745"/>
                </a:lnTo>
                <a:lnTo>
                  <a:pt x="58674" y="226745"/>
                </a:lnTo>
                <a:lnTo>
                  <a:pt x="26924" y="214883"/>
                </a:lnTo>
                <a:lnTo>
                  <a:pt x="25146" y="222313"/>
                </a:lnTo>
                <a:lnTo>
                  <a:pt x="0" y="22231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712964" y="5989320"/>
            <a:ext cx="1000886" cy="308076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0391" y="6339840"/>
            <a:ext cx="1523746" cy="308076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484120" y="6339840"/>
            <a:ext cx="1093343" cy="309651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71315" y="6339840"/>
            <a:ext cx="1082040" cy="253644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28032" y="6339840"/>
            <a:ext cx="1224406" cy="309651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47815" y="6339840"/>
            <a:ext cx="650113" cy="253644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71716" y="6338315"/>
            <a:ext cx="580415" cy="2482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889242" y="6360744"/>
            <a:ext cx="560070" cy="228600"/>
          </a:xfrm>
          <a:custGeom>
            <a:avLst/>
            <a:gdLst/>
            <a:ahLst/>
            <a:cxnLst/>
            <a:rect l="l" t="t" r="r" b="b"/>
            <a:pathLst>
              <a:path w="560070" h="228600">
                <a:moveTo>
                  <a:pt x="120617" y="84010"/>
                </a:moveTo>
                <a:lnTo>
                  <a:pt x="66801" y="84010"/>
                </a:lnTo>
                <a:lnTo>
                  <a:pt x="71881" y="84366"/>
                </a:lnTo>
                <a:lnTo>
                  <a:pt x="81787" y="85788"/>
                </a:lnTo>
                <a:lnTo>
                  <a:pt x="85978" y="87248"/>
                </a:lnTo>
                <a:lnTo>
                  <a:pt x="89407" y="89433"/>
                </a:lnTo>
                <a:lnTo>
                  <a:pt x="92836" y="91528"/>
                </a:lnTo>
                <a:lnTo>
                  <a:pt x="95503" y="94513"/>
                </a:lnTo>
                <a:lnTo>
                  <a:pt x="99313" y="102222"/>
                </a:lnTo>
                <a:lnTo>
                  <a:pt x="100202" y="107289"/>
                </a:lnTo>
                <a:lnTo>
                  <a:pt x="100202" y="118732"/>
                </a:lnTo>
                <a:lnTo>
                  <a:pt x="89818" y="119378"/>
                </a:lnTo>
                <a:lnTo>
                  <a:pt x="79803" y="120173"/>
                </a:lnTo>
                <a:lnTo>
                  <a:pt x="36133" y="127889"/>
                </a:lnTo>
                <a:lnTo>
                  <a:pt x="3911" y="155359"/>
                </a:lnTo>
                <a:lnTo>
                  <a:pt x="0" y="177444"/>
                </a:lnTo>
                <a:lnTo>
                  <a:pt x="52" y="184873"/>
                </a:lnTo>
                <a:lnTo>
                  <a:pt x="18541" y="218503"/>
                </a:lnTo>
                <a:lnTo>
                  <a:pt x="41782" y="228168"/>
                </a:lnTo>
                <a:lnTo>
                  <a:pt x="56387" y="228168"/>
                </a:lnTo>
                <a:lnTo>
                  <a:pt x="62610" y="227507"/>
                </a:lnTo>
                <a:lnTo>
                  <a:pt x="71500" y="224828"/>
                </a:lnTo>
                <a:lnTo>
                  <a:pt x="76073" y="222935"/>
                </a:lnTo>
                <a:lnTo>
                  <a:pt x="80772" y="220459"/>
                </a:lnTo>
                <a:lnTo>
                  <a:pt x="84200" y="218744"/>
                </a:lnTo>
                <a:lnTo>
                  <a:pt x="87756" y="216433"/>
                </a:lnTo>
                <a:lnTo>
                  <a:pt x="95123" y="210616"/>
                </a:lnTo>
                <a:lnTo>
                  <a:pt x="98043" y="208356"/>
                </a:lnTo>
                <a:lnTo>
                  <a:pt x="100202" y="206743"/>
                </a:lnTo>
                <a:lnTo>
                  <a:pt x="127000" y="206743"/>
                </a:lnTo>
                <a:lnTo>
                  <a:pt x="127000" y="203453"/>
                </a:lnTo>
                <a:lnTo>
                  <a:pt x="48005" y="203453"/>
                </a:lnTo>
                <a:lnTo>
                  <a:pt x="40512" y="201117"/>
                </a:lnTo>
                <a:lnTo>
                  <a:pt x="35432" y="196456"/>
                </a:lnTo>
                <a:lnTo>
                  <a:pt x="30225" y="191782"/>
                </a:lnTo>
                <a:lnTo>
                  <a:pt x="27685" y="184873"/>
                </a:lnTo>
                <a:lnTo>
                  <a:pt x="27685" y="167639"/>
                </a:lnTo>
                <a:lnTo>
                  <a:pt x="58419" y="144919"/>
                </a:lnTo>
                <a:lnTo>
                  <a:pt x="100202" y="140157"/>
                </a:lnTo>
                <a:lnTo>
                  <a:pt x="127000" y="140157"/>
                </a:lnTo>
                <a:lnTo>
                  <a:pt x="127000" y="114579"/>
                </a:lnTo>
                <a:lnTo>
                  <a:pt x="122681" y="89153"/>
                </a:lnTo>
                <a:lnTo>
                  <a:pt x="120617" y="84010"/>
                </a:lnTo>
                <a:close/>
              </a:path>
              <a:path w="560070" h="228600">
                <a:moveTo>
                  <a:pt x="127000" y="206743"/>
                </a:moveTo>
                <a:lnTo>
                  <a:pt x="100202" y="206743"/>
                </a:lnTo>
                <a:lnTo>
                  <a:pt x="100202" y="223735"/>
                </a:lnTo>
                <a:lnTo>
                  <a:pt x="127000" y="223735"/>
                </a:lnTo>
                <a:lnTo>
                  <a:pt x="127000" y="206743"/>
                </a:lnTo>
                <a:close/>
              </a:path>
              <a:path w="560070" h="228600">
                <a:moveTo>
                  <a:pt x="127000" y="140157"/>
                </a:moveTo>
                <a:lnTo>
                  <a:pt x="100202" y="140157"/>
                </a:lnTo>
                <a:lnTo>
                  <a:pt x="100202" y="184454"/>
                </a:lnTo>
                <a:lnTo>
                  <a:pt x="94233" y="189776"/>
                </a:lnTo>
                <a:lnTo>
                  <a:pt x="87883" y="194284"/>
                </a:lnTo>
                <a:lnTo>
                  <a:pt x="74167" y="201612"/>
                </a:lnTo>
                <a:lnTo>
                  <a:pt x="66421" y="203453"/>
                </a:lnTo>
                <a:lnTo>
                  <a:pt x="127000" y="203453"/>
                </a:lnTo>
                <a:lnTo>
                  <a:pt x="127000" y="140157"/>
                </a:lnTo>
                <a:close/>
              </a:path>
              <a:path w="560070" h="228600">
                <a:moveTo>
                  <a:pt x="61722" y="60286"/>
                </a:moveTo>
                <a:lnTo>
                  <a:pt x="17906" y="66154"/>
                </a:lnTo>
                <a:lnTo>
                  <a:pt x="12953" y="67576"/>
                </a:lnTo>
                <a:lnTo>
                  <a:pt x="12953" y="94868"/>
                </a:lnTo>
                <a:lnTo>
                  <a:pt x="14477" y="94868"/>
                </a:lnTo>
                <a:lnTo>
                  <a:pt x="20764" y="92378"/>
                </a:lnTo>
                <a:lnTo>
                  <a:pt x="27050" y="90201"/>
                </a:lnTo>
                <a:lnTo>
                  <a:pt x="33337" y="88339"/>
                </a:lnTo>
                <a:lnTo>
                  <a:pt x="39624" y="86791"/>
                </a:lnTo>
                <a:lnTo>
                  <a:pt x="48005" y="84937"/>
                </a:lnTo>
                <a:lnTo>
                  <a:pt x="55372" y="84010"/>
                </a:lnTo>
                <a:lnTo>
                  <a:pt x="120617" y="84010"/>
                </a:lnTo>
                <a:lnTo>
                  <a:pt x="119887" y="82194"/>
                </a:lnTo>
                <a:lnTo>
                  <a:pt x="83456" y="61738"/>
                </a:lnTo>
                <a:lnTo>
                  <a:pt x="69601" y="60448"/>
                </a:lnTo>
                <a:lnTo>
                  <a:pt x="61722" y="60286"/>
                </a:lnTo>
                <a:close/>
              </a:path>
              <a:path w="560070" h="228600">
                <a:moveTo>
                  <a:pt x="436244" y="64147"/>
                </a:moveTo>
                <a:lnTo>
                  <a:pt x="409448" y="64147"/>
                </a:lnTo>
                <a:lnTo>
                  <a:pt x="409448" y="223735"/>
                </a:lnTo>
                <a:lnTo>
                  <a:pt x="436244" y="223735"/>
                </a:lnTo>
                <a:lnTo>
                  <a:pt x="436244" y="64147"/>
                </a:lnTo>
                <a:close/>
              </a:path>
              <a:path w="560070" h="228600">
                <a:moveTo>
                  <a:pt x="339851" y="86436"/>
                </a:moveTo>
                <a:lnTo>
                  <a:pt x="313054" y="86436"/>
                </a:lnTo>
                <a:lnTo>
                  <a:pt x="313162" y="176644"/>
                </a:lnTo>
                <a:lnTo>
                  <a:pt x="325374" y="214375"/>
                </a:lnTo>
                <a:lnTo>
                  <a:pt x="359663" y="226885"/>
                </a:lnTo>
                <a:lnTo>
                  <a:pt x="363981" y="226885"/>
                </a:lnTo>
                <a:lnTo>
                  <a:pt x="368807" y="226479"/>
                </a:lnTo>
                <a:lnTo>
                  <a:pt x="379222" y="224853"/>
                </a:lnTo>
                <a:lnTo>
                  <a:pt x="384301" y="223735"/>
                </a:lnTo>
                <a:lnTo>
                  <a:pt x="389381" y="222313"/>
                </a:lnTo>
                <a:lnTo>
                  <a:pt x="389381" y="203301"/>
                </a:lnTo>
                <a:lnTo>
                  <a:pt x="360044" y="203301"/>
                </a:lnTo>
                <a:lnTo>
                  <a:pt x="355091" y="202476"/>
                </a:lnTo>
                <a:lnTo>
                  <a:pt x="351535" y="200812"/>
                </a:lnTo>
                <a:lnTo>
                  <a:pt x="347852" y="199135"/>
                </a:lnTo>
                <a:lnTo>
                  <a:pt x="345185" y="196646"/>
                </a:lnTo>
                <a:lnTo>
                  <a:pt x="343661" y="193306"/>
                </a:lnTo>
                <a:lnTo>
                  <a:pt x="341756" y="189496"/>
                </a:lnTo>
                <a:lnTo>
                  <a:pt x="340613" y="185407"/>
                </a:lnTo>
                <a:lnTo>
                  <a:pt x="340105" y="176644"/>
                </a:lnTo>
                <a:lnTo>
                  <a:pt x="339851" y="170395"/>
                </a:lnTo>
                <a:lnTo>
                  <a:pt x="339851" y="86436"/>
                </a:lnTo>
                <a:close/>
              </a:path>
              <a:path w="560070" h="228600">
                <a:moveTo>
                  <a:pt x="191897" y="1422"/>
                </a:moveTo>
                <a:lnTo>
                  <a:pt x="164973" y="1422"/>
                </a:lnTo>
                <a:lnTo>
                  <a:pt x="164973" y="223735"/>
                </a:lnTo>
                <a:lnTo>
                  <a:pt x="191897" y="223735"/>
                </a:lnTo>
                <a:lnTo>
                  <a:pt x="191897" y="157022"/>
                </a:lnTo>
                <a:lnTo>
                  <a:pt x="202437" y="146735"/>
                </a:lnTo>
                <a:lnTo>
                  <a:pt x="235597" y="146735"/>
                </a:lnTo>
                <a:lnTo>
                  <a:pt x="223454" y="131584"/>
                </a:lnTo>
                <a:lnTo>
                  <a:pt x="191897" y="131584"/>
                </a:lnTo>
                <a:lnTo>
                  <a:pt x="191897" y="1422"/>
                </a:lnTo>
                <a:close/>
              </a:path>
              <a:path w="560070" h="228600">
                <a:moveTo>
                  <a:pt x="235597" y="146735"/>
                </a:moveTo>
                <a:lnTo>
                  <a:pt x="202437" y="146735"/>
                </a:lnTo>
                <a:lnTo>
                  <a:pt x="262000" y="223735"/>
                </a:lnTo>
                <a:lnTo>
                  <a:pt x="297306" y="223735"/>
                </a:lnTo>
                <a:lnTo>
                  <a:pt x="235597" y="146735"/>
                </a:lnTo>
                <a:close/>
              </a:path>
              <a:path w="560070" h="228600">
                <a:moveTo>
                  <a:pt x="389381" y="198170"/>
                </a:moveTo>
                <a:lnTo>
                  <a:pt x="387730" y="198170"/>
                </a:lnTo>
                <a:lnTo>
                  <a:pt x="385952" y="199021"/>
                </a:lnTo>
                <a:lnTo>
                  <a:pt x="383031" y="200088"/>
                </a:lnTo>
                <a:lnTo>
                  <a:pt x="378967" y="201383"/>
                </a:lnTo>
                <a:lnTo>
                  <a:pt x="374776" y="202666"/>
                </a:lnTo>
                <a:lnTo>
                  <a:pt x="370585" y="203301"/>
                </a:lnTo>
                <a:lnTo>
                  <a:pt x="389381" y="203301"/>
                </a:lnTo>
                <a:lnTo>
                  <a:pt x="389381" y="198170"/>
                </a:lnTo>
                <a:close/>
              </a:path>
              <a:path w="560070" h="228600">
                <a:moveTo>
                  <a:pt x="288416" y="64147"/>
                </a:moveTo>
                <a:lnTo>
                  <a:pt x="255015" y="64147"/>
                </a:lnTo>
                <a:lnTo>
                  <a:pt x="191897" y="131584"/>
                </a:lnTo>
                <a:lnTo>
                  <a:pt x="223454" y="131584"/>
                </a:lnTo>
                <a:lnTo>
                  <a:pt x="222884" y="130873"/>
                </a:lnTo>
                <a:lnTo>
                  <a:pt x="288416" y="64147"/>
                </a:lnTo>
                <a:close/>
              </a:path>
              <a:path w="560070" h="228600">
                <a:moveTo>
                  <a:pt x="389381" y="64147"/>
                </a:moveTo>
                <a:lnTo>
                  <a:pt x="294893" y="64147"/>
                </a:lnTo>
                <a:lnTo>
                  <a:pt x="294893" y="86436"/>
                </a:lnTo>
                <a:lnTo>
                  <a:pt x="389381" y="86436"/>
                </a:lnTo>
                <a:lnTo>
                  <a:pt x="389381" y="64147"/>
                </a:lnTo>
                <a:close/>
              </a:path>
              <a:path w="560070" h="228600">
                <a:moveTo>
                  <a:pt x="339851" y="18287"/>
                </a:moveTo>
                <a:lnTo>
                  <a:pt x="313054" y="18287"/>
                </a:lnTo>
                <a:lnTo>
                  <a:pt x="313054" y="64147"/>
                </a:lnTo>
                <a:lnTo>
                  <a:pt x="339851" y="64147"/>
                </a:lnTo>
                <a:lnTo>
                  <a:pt x="339851" y="18287"/>
                </a:lnTo>
                <a:close/>
              </a:path>
              <a:path w="560070" h="228600">
                <a:moveTo>
                  <a:pt x="438150" y="9575"/>
                </a:moveTo>
                <a:lnTo>
                  <a:pt x="407542" y="9575"/>
                </a:lnTo>
                <a:lnTo>
                  <a:pt x="407542" y="37426"/>
                </a:lnTo>
                <a:lnTo>
                  <a:pt x="438150" y="37426"/>
                </a:lnTo>
                <a:lnTo>
                  <a:pt x="438150" y="9575"/>
                </a:lnTo>
                <a:close/>
              </a:path>
              <a:path w="560070" h="228600">
                <a:moveTo>
                  <a:pt x="505586" y="86436"/>
                </a:moveTo>
                <a:lnTo>
                  <a:pt x="478789" y="86436"/>
                </a:lnTo>
                <a:lnTo>
                  <a:pt x="478789" y="223735"/>
                </a:lnTo>
                <a:lnTo>
                  <a:pt x="505586" y="223735"/>
                </a:lnTo>
                <a:lnTo>
                  <a:pt x="505586" y="86436"/>
                </a:lnTo>
                <a:close/>
              </a:path>
              <a:path w="560070" h="228600">
                <a:moveTo>
                  <a:pt x="549275" y="64147"/>
                </a:moveTo>
                <a:lnTo>
                  <a:pt x="460628" y="64147"/>
                </a:lnTo>
                <a:lnTo>
                  <a:pt x="460628" y="86436"/>
                </a:lnTo>
                <a:lnTo>
                  <a:pt x="549275" y="86436"/>
                </a:lnTo>
                <a:lnTo>
                  <a:pt x="549275" y="64147"/>
                </a:lnTo>
                <a:close/>
              </a:path>
              <a:path w="560070" h="228600">
                <a:moveTo>
                  <a:pt x="537336" y="0"/>
                </a:moveTo>
                <a:lnTo>
                  <a:pt x="532383" y="0"/>
                </a:lnTo>
                <a:lnTo>
                  <a:pt x="520190" y="938"/>
                </a:lnTo>
                <a:lnTo>
                  <a:pt x="486558" y="23368"/>
                </a:lnTo>
                <a:lnTo>
                  <a:pt x="478789" y="64147"/>
                </a:lnTo>
                <a:lnTo>
                  <a:pt x="504825" y="64147"/>
                </a:lnTo>
                <a:lnTo>
                  <a:pt x="504825" y="58724"/>
                </a:lnTo>
                <a:lnTo>
                  <a:pt x="505277" y="49489"/>
                </a:lnTo>
                <a:lnTo>
                  <a:pt x="524890" y="23431"/>
                </a:lnTo>
                <a:lnTo>
                  <a:pt x="559942" y="23431"/>
                </a:lnTo>
                <a:lnTo>
                  <a:pt x="559942" y="2565"/>
                </a:lnTo>
                <a:lnTo>
                  <a:pt x="556005" y="1904"/>
                </a:lnTo>
                <a:lnTo>
                  <a:pt x="551687" y="1308"/>
                </a:lnTo>
                <a:lnTo>
                  <a:pt x="542162" y="253"/>
                </a:lnTo>
                <a:lnTo>
                  <a:pt x="537336" y="0"/>
                </a:lnTo>
                <a:close/>
              </a:path>
              <a:path w="560070" h="228600">
                <a:moveTo>
                  <a:pt x="559942" y="23431"/>
                </a:moveTo>
                <a:lnTo>
                  <a:pt x="539750" y="23431"/>
                </a:lnTo>
                <a:lnTo>
                  <a:pt x="543686" y="23837"/>
                </a:lnTo>
                <a:lnTo>
                  <a:pt x="552703" y="25450"/>
                </a:lnTo>
                <a:lnTo>
                  <a:pt x="556132" y="26288"/>
                </a:lnTo>
                <a:lnTo>
                  <a:pt x="558546" y="27139"/>
                </a:lnTo>
                <a:lnTo>
                  <a:pt x="559942" y="27139"/>
                </a:lnTo>
                <a:lnTo>
                  <a:pt x="559942" y="23431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916928" y="6500901"/>
            <a:ext cx="73025" cy="63500"/>
          </a:xfrm>
          <a:custGeom>
            <a:avLst/>
            <a:gdLst/>
            <a:ahLst/>
            <a:cxnLst/>
            <a:rect l="l" t="t" r="r" b="b"/>
            <a:pathLst>
              <a:path w="73025" h="63500">
                <a:moveTo>
                  <a:pt x="72517" y="0"/>
                </a:moveTo>
                <a:lnTo>
                  <a:pt x="66167" y="571"/>
                </a:lnTo>
                <a:lnTo>
                  <a:pt x="58166" y="1358"/>
                </a:lnTo>
                <a:lnTo>
                  <a:pt x="48387" y="2362"/>
                </a:lnTo>
                <a:lnTo>
                  <a:pt x="38607" y="3352"/>
                </a:lnTo>
                <a:lnTo>
                  <a:pt x="30733" y="4762"/>
                </a:lnTo>
                <a:lnTo>
                  <a:pt x="24765" y="6578"/>
                </a:lnTo>
                <a:lnTo>
                  <a:pt x="17525" y="8762"/>
                </a:lnTo>
                <a:lnTo>
                  <a:pt x="11683" y="12115"/>
                </a:lnTo>
                <a:lnTo>
                  <a:pt x="6985" y="16649"/>
                </a:lnTo>
                <a:lnTo>
                  <a:pt x="2286" y="21170"/>
                </a:lnTo>
                <a:lnTo>
                  <a:pt x="0" y="27482"/>
                </a:lnTo>
                <a:lnTo>
                  <a:pt x="0" y="35572"/>
                </a:lnTo>
                <a:lnTo>
                  <a:pt x="0" y="44716"/>
                </a:lnTo>
                <a:lnTo>
                  <a:pt x="2540" y="51625"/>
                </a:lnTo>
                <a:lnTo>
                  <a:pt x="7747" y="56299"/>
                </a:lnTo>
                <a:lnTo>
                  <a:pt x="12826" y="60959"/>
                </a:lnTo>
                <a:lnTo>
                  <a:pt x="20320" y="63296"/>
                </a:lnTo>
                <a:lnTo>
                  <a:pt x="30225" y="63296"/>
                </a:lnTo>
                <a:lnTo>
                  <a:pt x="38735" y="63296"/>
                </a:lnTo>
                <a:lnTo>
                  <a:pt x="72517" y="44297"/>
                </a:lnTo>
                <a:lnTo>
                  <a:pt x="72517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98690" y="6424891"/>
            <a:ext cx="27305" cy="160020"/>
          </a:xfrm>
          <a:custGeom>
            <a:avLst/>
            <a:gdLst/>
            <a:ahLst/>
            <a:cxnLst/>
            <a:rect l="l" t="t" r="r" b="b"/>
            <a:pathLst>
              <a:path w="27304" h="160020">
                <a:moveTo>
                  <a:pt x="0" y="0"/>
                </a:moveTo>
                <a:lnTo>
                  <a:pt x="26796" y="0"/>
                </a:lnTo>
                <a:lnTo>
                  <a:pt x="26796" y="159588"/>
                </a:lnTo>
                <a:lnTo>
                  <a:pt x="0" y="1595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89242" y="6421030"/>
            <a:ext cx="127000" cy="168275"/>
          </a:xfrm>
          <a:custGeom>
            <a:avLst/>
            <a:gdLst/>
            <a:ahLst/>
            <a:cxnLst/>
            <a:rect l="l" t="t" r="r" b="b"/>
            <a:pathLst>
              <a:path w="127000" h="168275">
                <a:moveTo>
                  <a:pt x="61722" y="0"/>
                </a:moveTo>
                <a:lnTo>
                  <a:pt x="103631" y="7378"/>
                </a:lnTo>
                <a:lnTo>
                  <a:pt x="125936" y="40436"/>
                </a:lnTo>
                <a:lnTo>
                  <a:pt x="127000" y="54292"/>
                </a:lnTo>
                <a:lnTo>
                  <a:pt x="127000" y="163448"/>
                </a:lnTo>
                <a:lnTo>
                  <a:pt x="100202" y="163448"/>
                </a:lnTo>
                <a:lnTo>
                  <a:pt x="100202" y="146456"/>
                </a:lnTo>
                <a:lnTo>
                  <a:pt x="98043" y="148069"/>
                </a:lnTo>
                <a:lnTo>
                  <a:pt x="95123" y="150329"/>
                </a:lnTo>
                <a:lnTo>
                  <a:pt x="91439" y="153238"/>
                </a:lnTo>
                <a:lnTo>
                  <a:pt x="87756" y="156146"/>
                </a:lnTo>
                <a:lnTo>
                  <a:pt x="84200" y="158457"/>
                </a:lnTo>
                <a:lnTo>
                  <a:pt x="80772" y="160172"/>
                </a:lnTo>
                <a:lnTo>
                  <a:pt x="76073" y="162648"/>
                </a:lnTo>
                <a:lnTo>
                  <a:pt x="71500" y="164541"/>
                </a:lnTo>
                <a:lnTo>
                  <a:pt x="67055" y="165874"/>
                </a:lnTo>
                <a:lnTo>
                  <a:pt x="62610" y="167220"/>
                </a:lnTo>
                <a:lnTo>
                  <a:pt x="56387" y="167881"/>
                </a:lnTo>
                <a:lnTo>
                  <a:pt x="48386" y="167881"/>
                </a:lnTo>
                <a:lnTo>
                  <a:pt x="41782" y="167881"/>
                </a:lnTo>
                <a:lnTo>
                  <a:pt x="35559" y="166636"/>
                </a:lnTo>
                <a:lnTo>
                  <a:pt x="29717" y="164172"/>
                </a:lnTo>
                <a:lnTo>
                  <a:pt x="23749" y="161696"/>
                </a:lnTo>
                <a:lnTo>
                  <a:pt x="18541" y="158216"/>
                </a:lnTo>
                <a:lnTo>
                  <a:pt x="14097" y="153733"/>
                </a:lnTo>
                <a:lnTo>
                  <a:pt x="9778" y="149351"/>
                </a:lnTo>
                <a:lnTo>
                  <a:pt x="6350" y="143954"/>
                </a:lnTo>
                <a:lnTo>
                  <a:pt x="3809" y="137515"/>
                </a:lnTo>
                <a:lnTo>
                  <a:pt x="1269" y="131089"/>
                </a:lnTo>
                <a:lnTo>
                  <a:pt x="0" y="124307"/>
                </a:lnTo>
                <a:lnTo>
                  <a:pt x="0" y="117157"/>
                </a:lnTo>
                <a:lnTo>
                  <a:pt x="16033" y="78495"/>
                </a:lnTo>
                <a:lnTo>
                  <a:pt x="51996" y="63354"/>
                </a:lnTo>
                <a:lnTo>
                  <a:pt x="100202" y="58445"/>
                </a:lnTo>
                <a:lnTo>
                  <a:pt x="100202" y="53301"/>
                </a:lnTo>
                <a:lnTo>
                  <a:pt x="100202" y="47002"/>
                </a:lnTo>
                <a:lnTo>
                  <a:pt x="99313" y="41935"/>
                </a:lnTo>
                <a:lnTo>
                  <a:pt x="97408" y="38074"/>
                </a:lnTo>
                <a:lnTo>
                  <a:pt x="95503" y="34226"/>
                </a:lnTo>
                <a:lnTo>
                  <a:pt x="92836" y="31241"/>
                </a:lnTo>
                <a:lnTo>
                  <a:pt x="89407" y="29146"/>
                </a:lnTo>
                <a:lnTo>
                  <a:pt x="85978" y="26962"/>
                </a:lnTo>
                <a:lnTo>
                  <a:pt x="81787" y="25501"/>
                </a:lnTo>
                <a:lnTo>
                  <a:pt x="76834" y="24790"/>
                </a:lnTo>
                <a:lnTo>
                  <a:pt x="71881" y="24079"/>
                </a:lnTo>
                <a:lnTo>
                  <a:pt x="66801" y="23723"/>
                </a:lnTo>
                <a:lnTo>
                  <a:pt x="61594" y="23723"/>
                </a:lnTo>
                <a:lnTo>
                  <a:pt x="55372" y="23723"/>
                </a:lnTo>
                <a:lnTo>
                  <a:pt x="14477" y="34582"/>
                </a:lnTo>
                <a:lnTo>
                  <a:pt x="12953" y="34582"/>
                </a:lnTo>
                <a:lnTo>
                  <a:pt x="12953" y="7289"/>
                </a:lnTo>
                <a:lnTo>
                  <a:pt x="17906" y="5867"/>
                </a:lnTo>
                <a:lnTo>
                  <a:pt x="54863" y="161"/>
                </a:lnTo>
                <a:lnTo>
                  <a:pt x="61722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184135" y="6379032"/>
            <a:ext cx="94615" cy="208915"/>
          </a:xfrm>
          <a:custGeom>
            <a:avLst/>
            <a:gdLst/>
            <a:ahLst/>
            <a:cxnLst/>
            <a:rect l="l" t="t" r="r" b="b"/>
            <a:pathLst>
              <a:path w="94615" h="208915">
                <a:moveTo>
                  <a:pt x="18161" y="0"/>
                </a:moveTo>
                <a:lnTo>
                  <a:pt x="44958" y="0"/>
                </a:lnTo>
                <a:lnTo>
                  <a:pt x="44958" y="45859"/>
                </a:lnTo>
                <a:lnTo>
                  <a:pt x="94488" y="45859"/>
                </a:lnTo>
                <a:lnTo>
                  <a:pt x="94488" y="68148"/>
                </a:lnTo>
                <a:lnTo>
                  <a:pt x="44958" y="68148"/>
                </a:lnTo>
                <a:lnTo>
                  <a:pt x="44958" y="144018"/>
                </a:lnTo>
                <a:lnTo>
                  <a:pt x="44958" y="152107"/>
                </a:lnTo>
                <a:lnTo>
                  <a:pt x="45212" y="158356"/>
                </a:lnTo>
                <a:lnTo>
                  <a:pt x="45466" y="162725"/>
                </a:lnTo>
                <a:lnTo>
                  <a:pt x="45720" y="167119"/>
                </a:lnTo>
                <a:lnTo>
                  <a:pt x="46863" y="171208"/>
                </a:lnTo>
                <a:lnTo>
                  <a:pt x="48768" y="175018"/>
                </a:lnTo>
                <a:lnTo>
                  <a:pt x="50292" y="178358"/>
                </a:lnTo>
                <a:lnTo>
                  <a:pt x="52959" y="180847"/>
                </a:lnTo>
                <a:lnTo>
                  <a:pt x="56642" y="182524"/>
                </a:lnTo>
                <a:lnTo>
                  <a:pt x="60198" y="184188"/>
                </a:lnTo>
                <a:lnTo>
                  <a:pt x="65150" y="185013"/>
                </a:lnTo>
                <a:lnTo>
                  <a:pt x="71247" y="185013"/>
                </a:lnTo>
                <a:lnTo>
                  <a:pt x="75692" y="185013"/>
                </a:lnTo>
                <a:lnTo>
                  <a:pt x="92837" y="179882"/>
                </a:lnTo>
                <a:lnTo>
                  <a:pt x="94488" y="179882"/>
                </a:lnTo>
                <a:lnTo>
                  <a:pt x="94488" y="204025"/>
                </a:lnTo>
                <a:lnTo>
                  <a:pt x="89408" y="205447"/>
                </a:lnTo>
                <a:lnTo>
                  <a:pt x="84328" y="206565"/>
                </a:lnTo>
                <a:lnTo>
                  <a:pt x="79121" y="207378"/>
                </a:lnTo>
                <a:lnTo>
                  <a:pt x="73914" y="208191"/>
                </a:lnTo>
                <a:lnTo>
                  <a:pt x="69088" y="208597"/>
                </a:lnTo>
                <a:lnTo>
                  <a:pt x="64770" y="208597"/>
                </a:lnTo>
                <a:lnTo>
                  <a:pt x="25072" y="188932"/>
                </a:lnTo>
                <a:lnTo>
                  <a:pt x="18161" y="156590"/>
                </a:lnTo>
                <a:lnTo>
                  <a:pt x="18161" y="68148"/>
                </a:lnTo>
                <a:lnTo>
                  <a:pt x="0" y="68148"/>
                </a:lnTo>
                <a:lnTo>
                  <a:pt x="0" y="45859"/>
                </a:lnTo>
                <a:lnTo>
                  <a:pt x="18161" y="45859"/>
                </a:lnTo>
                <a:lnTo>
                  <a:pt x="18161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96784" y="6370320"/>
            <a:ext cx="31115" cy="27940"/>
          </a:xfrm>
          <a:custGeom>
            <a:avLst/>
            <a:gdLst/>
            <a:ahLst/>
            <a:cxnLst/>
            <a:rect l="l" t="t" r="r" b="b"/>
            <a:pathLst>
              <a:path w="31115" h="27939">
                <a:moveTo>
                  <a:pt x="0" y="0"/>
                </a:moveTo>
                <a:lnTo>
                  <a:pt x="30607" y="0"/>
                </a:lnTo>
                <a:lnTo>
                  <a:pt x="30607" y="27851"/>
                </a:lnTo>
                <a:lnTo>
                  <a:pt x="0" y="278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054215" y="6362166"/>
            <a:ext cx="132715" cy="222885"/>
          </a:xfrm>
          <a:custGeom>
            <a:avLst/>
            <a:gdLst/>
            <a:ahLst/>
            <a:cxnLst/>
            <a:rect l="l" t="t" r="r" b="b"/>
            <a:pathLst>
              <a:path w="132715" h="222884">
                <a:moveTo>
                  <a:pt x="0" y="0"/>
                </a:moveTo>
                <a:lnTo>
                  <a:pt x="26924" y="0"/>
                </a:lnTo>
                <a:lnTo>
                  <a:pt x="26924" y="130162"/>
                </a:lnTo>
                <a:lnTo>
                  <a:pt x="90042" y="62725"/>
                </a:lnTo>
                <a:lnTo>
                  <a:pt x="123443" y="62725"/>
                </a:lnTo>
                <a:lnTo>
                  <a:pt x="57911" y="129451"/>
                </a:lnTo>
                <a:lnTo>
                  <a:pt x="132333" y="222313"/>
                </a:lnTo>
                <a:lnTo>
                  <a:pt x="97027" y="222313"/>
                </a:lnTo>
                <a:lnTo>
                  <a:pt x="37464" y="145313"/>
                </a:lnTo>
                <a:lnTo>
                  <a:pt x="26924" y="155600"/>
                </a:lnTo>
                <a:lnTo>
                  <a:pt x="26924" y="222313"/>
                </a:lnTo>
                <a:lnTo>
                  <a:pt x="0" y="22231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349870" y="6360744"/>
            <a:ext cx="99695" cy="224154"/>
          </a:xfrm>
          <a:custGeom>
            <a:avLst/>
            <a:gdLst/>
            <a:ahLst/>
            <a:cxnLst/>
            <a:rect l="l" t="t" r="r" b="b"/>
            <a:pathLst>
              <a:path w="99695" h="224154">
                <a:moveTo>
                  <a:pt x="71754" y="0"/>
                </a:moveTo>
                <a:lnTo>
                  <a:pt x="76707" y="0"/>
                </a:lnTo>
                <a:lnTo>
                  <a:pt x="81533" y="253"/>
                </a:lnTo>
                <a:lnTo>
                  <a:pt x="86359" y="787"/>
                </a:lnTo>
                <a:lnTo>
                  <a:pt x="91058" y="1308"/>
                </a:lnTo>
                <a:lnTo>
                  <a:pt x="95376" y="1904"/>
                </a:lnTo>
                <a:lnTo>
                  <a:pt x="99313" y="2565"/>
                </a:lnTo>
                <a:lnTo>
                  <a:pt x="99313" y="27139"/>
                </a:lnTo>
                <a:lnTo>
                  <a:pt x="97917" y="27139"/>
                </a:lnTo>
                <a:lnTo>
                  <a:pt x="95503" y="26288"/>
                </a:lnTo>
                <a:lnTo>
                  <a:pt x="92075" y="25450"/>
                </a:lnTo>
                <a:lnTo>
                  <a:pt x="87629" y="24637"/>
                </a:lnTo>
                <a:lnTo>
                  <a:pt x="83057" y="23837"/>
                </a:lnTo>
                <a:lnTo>
                  <a:pt x="79121" y="23431"/>
                </a:lnTo>
                <a:lnTo>
                  <a:pt x="75564" y="23431"/>
                </a:lnTo>
                <a:lnTo>
                  <a:pt x="64261" y="23431"/>
                </a:lnTo>
                <a:lnTo>
                  <a:pt x="44196" y="58724"/>
                </a:lnTo>
                <a:lnTo>
                  <a:pt x="44196" y="64147"/>
                </a:lnTo>
                <a:lnTo>
                  <a:pt x="88646" y="64147"/>
                </a:lnTo>
                <a:lnTo>
                  <a:pt x="88646" y="86436"/>
                </a:lnTo>
                <a:lnTo>
                  <a:pt x="44957" y="86436"/>
                </a:lnTo>
                <a:lnTo>
                  <a:pt x="44957" y="223735"/>
                </a:lnTo>
                <a:lnTo>
                  <a:pt x="18160" y="223735"/>
                </a:lnTo>
                <a:lnTo>
                  <a:pt x="18160" y="86436"/>
                </a:lnTo>
                <a:lnTo>
                  <a:pt x="0" y="86436"/>
                </a:lnTo>
                <a:lnTo>
                  <a:pt x="0" y="64147"/>
                </a:lnTo>
                <a:lnTo>
                  <a:pt x="18160" y="64147"/>
                </a:lnTo>
                <a:lnTo>
                  <a:pt x="18160" y="58864"/>
                </a:lnTo>
                <a:lnTo>
                  <a:pt x="19020" y="45300"/>
                </a:lnTo>
                <a:lnTo>
                  <a:pt x="39697" y="8438"/>
                </a:lnTo>
                <a:lnTo>
                  <a:pt x="59561" y="938"/>
                </a:lnTo>
                <a:lnTo>
                  <a:pt x="71754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2583" y="6836663"/>
            <a:ext cx="1558798" cy="21335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247644" y="6836663"/>
            <a:ext cx="1311909" cy="21335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03064" y="6836663"/>
            <a:ext cx="841070" cy="21335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441947" y="6836663"/>
            <a:ext cx="1217472" cy="21335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812023" y="6836663"/>
            <a:ext cx="902004" cy="21335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081771" y="5943600"/>
            <a:ext cx="370090" cy="292392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8154669" y="5973876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1F1F1"/>
                </a:solidFill>
                <a:latin typeface="Calisto MT"/>
                <a:cs typeface="Calisto MT"/>
              </a:rPr>
              <a:t>101</a:t>
            </a:r>
            <a:endParaRPr sz="10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63483" y="5943600"/>
            <a:ext cx="388391" cy="292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36381" y="5975400"/>
            <a:ext cx="236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DADADA"/>
                </a:solidFill>
                <a:latin typeface="Arial"/>
                <a:cs typeface="Arial"/>
              </a:rPr>
              <a:t>102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94303" y="383285"/>
            <a:ext cx="1830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FUNGSI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spc="-80" dirty="0">
                <a:latin typeface="Calibri"/>
                <a:cs typeface="Calibri"/>
              </a:rPr>
              <a:t>PPATK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912367"/>
            <a:ext cx="6899909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5870" algn="ctr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Pasal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1.	Mengumpulkan,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menyimpan,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menganalisis,</a:t>
            </a:r>
            <a:r>
              <a:rPr sz="2000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mengevaluasi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6002" y="1247647"/>
            <a:ext cx="1050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440" y="1552447"/>
            <a:ext cx="828929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diperoleh 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PPATK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sesuai dengan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UU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endParaRPr sz="2000">
              <a:latin typeface="Tahoma"/>
              <a:cs typeface="Tahoma"/>
            </a:endParaRPr>
          </a:p>
          <a:p>
            <a:pPr marL="419100" marR="81915" indent="-343535" algn="just">
              <a:lnSpc>
                <a:spcPct val="100000"/>
              </a:lnSpc>
              <a:buAutoNum type="arabicPeriod" startAt="2"/>
              <a:tabLst>
                <a:tab pos="419734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Memantau catatan dalam buku daftar pengecualian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dibuat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oleh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penyedia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jasa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keuangan</a:t>
            </a:r>
            <a:endParaRPr sz="2000">
              <a:latin typeface="Tahoma"/>
              <a:cs typeface="Tahoma"/>
            </a:endParaRPr>
          </a:p>
          <a:p>
            <a:pPr marL="419100" marR="80645" indent="-343535" algn="just">
              <a:lnSpc>
                <a:spcPct val="100000"/>
              </a:lnSpc>
              <a:buAutoNum type="arabicPeriod" startAt="2"/>
              <a:tabLst>
                <a:tab pos="419734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Membuat pedoman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mengenai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tata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cara pelaporan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transaksi  keuangan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mencurigakan</a:t>
            </a:r>
            <a:endParaRPr sz="2000">
              <a:latin typeface="Tahoma"/>
              <a:cs typeface="Tahoma"/>
            </a:endParaRPr>
          </a:p>
          <a:p>
            <a:pPr marL="419100" marR="79375" indent="-343535" algn="just">
              <a:lnSpc>
                <a:spcPct val="100000"/>
              </a:lnSpc>
              <a:buAutoNum type="arabicPeriod" startAt="2"/>
              <a:tabLst>
                <a:tab pos="419734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Memberikan nasihat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&amp; bantuan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kepada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instansi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yg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berwenang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tentang informasi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diperoleh 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PPATK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sesuai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dgn ketentuan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UU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endParaRPr sz="2000">
              <a:latin typeface="Tahoma"/>
              <a:cs typeface="Tahoma"/>
            </a:endParaRPr>
          </a:p>
          <a:p>
            <a:pPr marL="419100" marR="79375" indent="-343535" algn="just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19734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Membuat pedoman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publikasi kepada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penyedia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jasa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keuangan  tentang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kewajibannya yg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ditentukannya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dalam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UU ini/dgn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peraturan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perundang-undangan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lain &amp;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membantu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dalam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mendeteksi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perilaku  nasabah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yg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mencurigakan</a:t>
            </a:r>
            <a:endParaRPr sz="2000">
              <a:latin typeface="Tahoma"/>
              <a:cs typeface="Tahoma"/>
            </a:endParaRPr>
          </a:p>
          <a:p>
            <a:pPr marL="419100" marR="81280" indent="-343535" algn="just">
              <a:lnSpc>
                <a:spcPct val="100000"/>
              </a:lnSpc>
              <a:buAutoNum type="arabicPeriod" startAt="2"/>
              <a:tabLst>
                <a:tab pos="419734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Memberikan rekomendasi kepada pemerintah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mengenai upaya</a:t>
            </a:r>
            <a:r>
              <a:rPr sz="1950" spc="-15" baseline="25641" dirty="0">
                <a:solidFill>
                  <a:srgbClr val="FFFFFF"/>
                </a:solidFill>
                <a:latin typeface="Tahoma"/>
                <a:cs typeface="Tahoma"/>
              </a:rPr>
              <a:t>2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pencegahan &amp; pemberatasan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tindak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pidana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pencucian</a:t>
            </a:r>
            <a:r>
              <a:rPr sz="20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uang</a:t>
            </a:r>
            <a:endParaRPr sz="2000">
              <a:latin typeface="Tahoma"/>
              <a:cs typeface="Tahoma"/>
            </a:endParaRPr>
          </a:p>
          <a:p>
            <a:pPr marL="419100" indent="-343535" algn="just">
              <a:lnSpc>
                <a:spcPct val="100000"/>
              </a:lnSpc>
              <a:buAutoNum type="arabicPeriod" startAt="2"/>
              <a:tabLst>
                <a:tab pos="419734" algn="l"/>
              </a:tabLst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Melaporkan</a:t>
            </a:r>
            <a:r>
              <a:rPr sz="2000" spc="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hasil</a:t>
            </a:r>
            <a:r>
              <a:rPr sz="2000" spc="4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analisis</a:t>
            </a:r>
            <a:r>
              <a:rPr sz="2000" spc="4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transaksi</a:t>
            </a:r>
            <a:r>
              <a:rPr sz="2000" spc="4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keuangan</a:t>
            </a:r>
            <a:r>
              <a:rPr sz="2000" spc="4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yg</a:t>
            </a:r>
            <a:r>
              <a:rPr sz="2000" spc="4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berindikasi</a:t>
            </a:r>
            <a:r>
              <a:rPr sz="2000" spc="4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tindak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144" y="5808065"/>
            <a:ext cx="61182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pidana pencucian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uang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kepada kepolisian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kejaksaan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592074"/>
            <a:ext cx="8303259" cy="565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6100" marR="6350" indent="-457834" algn="just">
              <a:lnSpc>
                <a:spcPct val="100000"/>
              </a:lnSpc>
              <a:spcBef>
                <a:spcPts val="105"/>
              </a:spcBef>
              <a:buAutoNum type="arabicPeriod" startAt="8"/>
              <a:tabLst>
                <a:tab pos="546735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Membuat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memberikan laporan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mengenai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hasil analisis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transaksi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keuangan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kegiatan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lainnya secara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berkala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6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bulan sekali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kepada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presiden, DPR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lembaga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berwenang melakukan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pengawasan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terhadap penyedia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jasa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keuangan</a:t>
            </a:r>
            <a:endParaRPr sz="2000">
              <a:latin typeface="Tahoma"/>
              <a:cs typeface="Tahoma"/>
            </a:endParaRPr>
          </a:p>
          <a:p>
            <a:pPr marL="546100" marR="5080" indent="-457834" algn="just">
              <a:lnSpc>
                <a:spcPct val="100000"/>
              </a:lnSpc>
              <a:buAutoNum type="arabicPeriod" startAt="8"/>
              <a:tabLst>
                <a:tab pos="546735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Memberikan informasi kepada publik tentang kinerja kelembagaan  sepanjang pemberian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informasi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tsb tidak bertentangan dengan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UU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endParaRPr sz="20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07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Dalam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melaksanakan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tugasnya, 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PPATK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mempunyai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wewenang:</a:t>
            </a:r>
            <a:endParaRPr sz="2000">
              <a:latin typeface="Tahoma"/>
              <a:cs typeface="Tahoma"/>
            </a:endParaRPr>
          </a:p>
          <a:p>
            <a:pPr marL="469900" indent="-457834" algn="just">
              <a:lnSpc>
                <a:spcPct val="100000"/>
              </a:lnSpc>
              <a:buAutoNum type="alphaLcPeriod"/>
              <a:tabLst>
                <a:tab pos="470534" algn="l"/>
              </a:tabLst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Meminta &amp; menerima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laporan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dari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penyedia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jasa</a:t>
            </a:r>
            <a:r>
              <a:rPr sz="20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keuangan</a:t>
            </a:r>
            <a:endParaRPr sz="2000">
              <a:latin typeface="Tahoma"/>
              <a:cs typeface="Tahoma"/>
            </a:endParaRPr>
          </a:p>
          <a:p>
            <a:pPr marL="469900" indent="-457834" algn="just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470534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Meminta informasi mengenai perkembangan</a:t>
            </a:r>
            <a:r>
              <a:rPr sz="2000" spc="4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penyidikan</a:t>
            </a:r>
            <a:endParaRPr sz="2000">
              <a:latin typeface="Tahoma"/>
              <a:cs typeface="Tahoma"/>
            </a:endParaRPr>
          </a:p>
          <a:p>
            <a:pPr marL="469900" marR="7620" algn="just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/penuntutan terhadap tindak pidana pencucian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uang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telah 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dilaporkan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kepada penyidik/penuntut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umum</a:t>
            </a:r>
            <a:endParaRPr sz="2000">
              <a:latin typeface="Tahoma"/>
              <a:cs typeface="Tahoma"/>
            </a:endParaRPr>
          </a:p>
          <a:p>
            <a:pPr marL="469900" marR="5080" indent="-457834" algn="just">
              <a:lnSpc>
                <a:spcPct val="100000"/>
              </a:lnSpc>
              <a:buAutoNum type="alphaLcPeriod" startAt="3"/>
              <a:tabLst>
                <a:tab pos="470534" algn="l"/>
              </a:tabLst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Melakukan audit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terhadap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penyedia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jasa keuangan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mengenai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kepatuhan kewajiban sesuai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dgn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ketentuan dalam UU ini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terhadap 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pedoman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pelaporan mengenai transaksi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keuangan</a:t>
            </a:r>
            <a:endParaRPr sz="2000">
              <a:latin typeface="Tahoma"/>
              <a:cs typeface="Tahoma"/>
            </a:endParaRPr>
          </a:p>
          <a:p>
            <a:pPr marL="469900" marR="5080" indent="-457834" algn="just">
              <a:lnSpc>
                <a:spcPct val="100000"/>
              </a:lnSpc>
              <a:buAutoNum type="alphaLcPeriod" startAt="3"/>
              <a:tabLst>
                <a:tab pos="470534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Memberikan pengecualian kewajiban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pelaporan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mengenai transaksi  keuangan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yg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dilakukan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secara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tunai sebagaimana dimaksud dalam 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pasal 13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ayat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(1) huruf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311" y="371906"/>
            <a:ext cx="7031609" cy="470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8219" y="397814"/>
            <a:ext cx="6979666" cy="412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2723" y="417830"/>
            <a:ext cx="6968464" cy="40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307" y="1964499"/>
            <a:ext cx="8735441" cy="4082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456" y="2052764"/>
            <a:ext cx="132257" cy="147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428" y="2069083"/>
            <a:ext cx="124358" cy="139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780" y="1990382"/>
            <a:ext cx="1624711" cy="2690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5435" y="1990280"/>
            <a:ext cx="1707007" cy="2705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7388" y="1990382"/>
            <a:ext cx="1297051" cy="2690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9384" y="1990382"/>
            <a:ext cx="1139189" cy="221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74407" y="1990382"/>
            <a:ext cx="252780" cy="2131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5710" y="2005710"/>
            <a:ext cx="244475" cy="2057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7892" y="1990382"/>
            <a:ext cx="423481" cy="2131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32623" y="2010282"/>
            <a:ext cx="407034" cy="197485"/>
          </a:xfrm>
          <a:custGeom>
            <a:avLst/>
            <a:gdLst/>
            <a:ahLst/>
            <a:cxnLst/>
            <a:rect l="l" t="t" r="r" b="b"/>
            <a:pathLst>
              <a:path w="407034" h="197485">
                <a:moveTo>
                  <a:pt x="294399" y="71881"/>
                </a:moveTo>
                <a:lnTo>
                  <a:pt x="247650" y="71881"/>
                </a:lnTo>
                <a:lnTo>
                  <a:pt x="252095" y="72136"/>
                </a:lnTo>
                <a:lnTo>
                  <a:pt x="260730" y="73405"/>
                </a:lnTo>
                <a:lnTo>
                  <a:pt x="276732" y="92201"/>
                </a:lnTo>
                <a:lnTo>
                  <a:pt x="276732" y="102107"/>
                </a:lnTo>
                <a:lnTo>
                  <a:pt x="267731" y="102655"/>
                </a:lnTo>
                <a:lnTo>
                  <a:pt x="259016" y="103346"/>
                </a:lnTo>
                <a:lnTo>
                  <a:pt x="220976" y="110067"/>
                </a:lnTo>
                <a:lnTo>
                  <a:pt x="191516" y="135381"/>
                </a:lnTo>
                <a:lnTo>
                  <a:pt x="189483" y="143509"/>
                </a:lnTo>
                <a:lnTo>
                  <a:pt x="189533" y="159638"/>
                </a:lnTo>
                <a:lnTo>
                  <a:pt x="190626" y="165226"/>
                </a:lnTo>
                <a:lnTo>
                  <a:pt x="192912" y="170814"/>
                </a:lnTo>
                <a:lnTo>
                  <a:pt x="195072" y="176402"/>
                </a:lnTo>
                <a:lnTo>
                  <a:pt x="215392" y="194055"/>
                </a:lnTo>
                <a:lnTo>
                  <a:pt x="220472" y="196214"/>
                </a:lnTo>
                <a:lnTo>
                  <a:pt x="225932" y="197230"/>
                </a:lnTo>
                <a:lnTo>
                  <a:pt x="238632" y="197230"/>
                </a:lnTo>
                <a:lnTo>
                  <a:pt x="259842" y="190500"/>
                </a:lnTo>
                <a:lnTo>
                  <a:pt x="262890" y="189102"/>
                </a:lnTo>
                <a:lnTo>
                  <a:pt x="265937" y="187070"/>
                </a:lnTo>
                <a:lnTo>
                  <a:pt x="272287" y="181990"/>
                </a:lnTo>
                <a:lnTo>
                  <a:pt x="274827" y="180086"/>
                </a:lnTo>
                <a:lnTo>
                  <a:pt x="276732" y="178688"/>
                </a:lnTo>
                <a:lnTo>
                  <a:pt x="299974" y="178688"/>
                </a:lnTo>
                <a:lnTo>
                  <a:pt x="299974" y="175767"/>
                </a:lnTo>
                <a:lnTo>
                  <a:pt x="231394" y="175767"/>
                </a:lnTo>
                <a:lnTo>
                  <a:pt x="224790" y="173736"/>
                </a:lnTo>
                <a:lnTo>
                  <a:pt x="215900" y="165607"/>
                </a:lnTo>
                <a:lnTo>
                  <a:pt x="213614" y="159638"/>
                </a:lnTo>
                <a:lnTo>
                  <a:pt x="213614" y="144652"/>
                </a:lnTo>
                <a:lnTo>
                  <a:pt x="215646" y="139191"/>
                </a:lnTo>
                <a:lnTo>
                  <a:pt x="223774" y="131317"/>
                </a:lnTo>
                <a:lnTo>
                  <a:pt x="228853" y="128396"/>
                </a:lnTo>
                <a:lnTo>
                  <a:pt x="235076" y="126491"/>
                </a:lnTo>
                <a:lnTo>
                  <a:pt x="240283" y="124840"/>
                </a:lnTo>
                <a:lnTo>
                  <a:pt x="247142" y="123697"/>
                </a:lnTo>
                <a:lnTo>
                  <a:pt x="271145" y="121157"/>
                </a:lnTo>
                <a:lnTo>
                  <a:pt x="276732" y="120776"/>
                </a:lnTo>
                <a:lnTo>
                  <a:pt x="299974" y="120776"/>
                </a:lnTo>
                <a:lnTo>
                  <a:pt x="299974" y="89788"/>
                </a:lnTo>
                <a:lnTo>
                  <a:pt x="298703" y="82422"/>
                </a:lnTo>
                <a:lnTo>
                  <a:pt x="296291" y="76326"/>
                </a:lnTo>
                <a:lnTo>
                  <a:pt x="294399" y="71881"/>
                </a:lnTo>
                <a:close/>
              </a:path>
              <a:path w="407034" h="197485">
                <a:moveTo>
                  <a:pt x="299974" y="178688"/>
                </a:moveTo>
                <a:lnTo>
                  <a:pt x="276732" y="178688"/>
                </a:lnTo>
                <a:lnTo>
                  <a:pt x="276732" y="193420"/>
                </a:lnTo>
                <a:lnTo>
                  <a:pt x="299974" y="193420"/>
                </a:lnTo>
                <a:lnTo>
                  <a:pt x="299974" y="178688"/>
                </a:lnTo>
                <a:close/>
              </a:path>
              <a:path w="407034" h="197485">
                <a:moveTo>
                  <a:pt x="299974" y="120776"/>
                </a:moveTo>
                <a:lnTo>
                  <a:pt x="276732" y="120776"/>
                </a:lnTo>
                <a:lnTo>
                  <a:pt x="276732" y="159257"/>
                </a:lnTo>
                <a:lnTo>
                  <a:pt x="271525" y="163829"/>
                </a:lnTo>
                <a:lnTo>
                  <a:pt x="265937" y="167766"/>
                </a:lnTo>
                <a:lnTo>
                  <a:pt x="254000" y="174116"/>
                </a:lnTo>
                <a:lnTo>
                  <a:pt x="247396" y="175767"/>
                </a:lnTo>
                <a:lnTo>
                  <a:pt x="299974" y="175767"/>
                </a:lnTo>
                <a:lnTo>
                  <a:pt x="299974" y="120776"/>
                </a:lnTo>
                <a:close/>
              </a:path>
              <a:path w="407034" h="197485">
                <a:moveTo>
                  <a:pt x="252729" y="51307"/>
                </a:moveTo>
                <a:lnTo>
                  <a:pt x="235330" y="51307"/>
                </a:lnTo>
                <a:lnTo>
                  <a:pt x="227329" y="51942"/>
                </a:lnTo>
                <a:lnTo>
                  <a:pt x="211327" y="54990"/>
                </a:lnTo>
                <a:lnTo>
                  <a:pt x="205104" y="56387"/>
                </a:lnTo>
                <a:lnTo>
                  <a:pt x="200786" y="57530"/>
                </a:lnTo>
                <a:lnTo>
                  <a:pt x="200786" y="81279"/>
                </a:lnTo>
                <a:lnTo>
                  <a:pt x="202183" y="81279"/>
                </a:lnTo>
                <a:lnTo>
                  <a:pt x="209423" y="78231"/>
                </a:lnTo>
                <a:lnTo>
                  <a:pt x="216789" y="75945"/>
                </a:lnTo>
                <a:lnTo>
                  <a:pt x="231394" y="72643"/>
                </a:lnTo>
                <a:lnTo>
                  <a:pt x="237744" y="71881"/>
                </a:lnTo>
                <a:lnTo>
                  <a:pt x="294399" y="71881"/>
                </a:lnTo>
                <a:lnTo>
                  <a:pt x="293750" y="70357"/>
                </a:lnTo>
                <a:lnTo>
                  <a:pt x="290068" y="65404"/>
                </a:lnTo>
                <a:lnTo>
                  <a:pt x="279780" y="57657"/>
                </a:lnTo>
                <a:lnTo>
                  <a:pt x="273811" y="54990"/>
                </a:lnTo>
                <a:lnTo>
                  <a:pt x="260730" y="51942"/>
                </a:lnTo>
                <a:lnTo>
                  <a:pt x="252729" y="51307"/>
                </a:lnTo>
                <a:close/>
              </a:path>
              <a:path w="407034" h="197485">
                <a:moveTo>
                  <a:pt x="356743" y="54609"/>
                </a:moveTo>
                <a:lnTo>
                  <a:pt x="333375" y="54609"/>
                </a:lnTo>
                <a:lnTo>
                  <a:pt x="333375" y="193420"/>
                </a:lnTo>
                <a:lnTo>
                  <a:pt x="356743" y="193420"/>
                </a:lnTo>
                <a:lnTo>
                  <a:pt x="356743" y="94868"/>
                </a:lnTo>
                <a:lnTo>
                  <a:pt x="362203" y="89534"/>
                </a:lnTo>
                <a:lnTo>
                  <a:pt x="368173" y="85470"/>
                </a:lnTo>
                <a:lnTo>
                  <a:pt x="374269" y="82676"/>
                </a:lnTo>
                <a:lnTo>
                  <a:pt x="380492" y="80009"/>
                </a:lnTo>
                <a:lnTo>
                  <a:pt x="386842" y="78612"/>
                </a:lnTo>
                <a:lnTo>
                  <a:pt x="406907" y="78612"/>
                </a:lnTo>
                <a:lnTo>
                  <a:pt x="406907" y="75183"/>
                </a:lnTo>
                <a:lnTo>
                  <a:pt x="356743" y="75183"/>
                </a:lnTo>
                <a:lnTo>
                  <a:pt x="356743" y="54609"/>
                </a:lnTo>
                <a:close/>
              </a:path>
              <a:path w="407034" h="197485">
                <a:moveTo>
                  <a:pt x="406907" y="78612"/>
                </a:moveTo>
                <a:lnTo>
                  <a:pt x="398145" y="78612"/>
                </a:lnTo>
                <a:lnTo>
                  <a:pt x="402081" y="78866"/>
                </a:lnTo>
                <a:lnTo>
                  <a:pt x="403859" y="79247"/>
                </a:lnTo>
                <a:lnTo>
                  <a:pt x="405637" y="79755"/>
                </a:lnTo>
                <a:lnTo>
                  <a:pt x="406907" y="79755"/>
                </a:lnTo>
                <a:lnTo>
                  <a:pt x="406907" y="78612"/>
                </a:lnTo>
                <a:close/>
              </a:path>
              <a:path w="407034" h="197485">
                <a:moveTo>
                  <a:pt x="401700" y="54609"/>
                </a:moveTo>
                <a:lnTo>
                  <a:pt x="391541" y="54609"/>
                </a:lnTo>
                <a:lnTo>
                  <a:pt x="385318" y="56133"/>
                </a:lnTo>
                <a:lnTo>
                  <a:pt x="356743" y="75183"/>
                </a:lnTo>
                <a:lnTo>
                  <a:pt x="406907" y="75183"/>
                </a:lnTo>
                <a:lnTo>
                  <a:pt x="406907" y="55371"/>
                </a:lnTo>
                <a:lnTo>
                  <a:pt x="405383" y="55117"/>
                </a:lnTo>
                <a:lnTo>
                  <a:pt x="404114" y="54863"/>
                </a:lnTo>
                <a:lnTo>
                  <a:pt x="401700" y="54609"/>
                </a:lnTo>
                <a:close/>
              </a:path>
              <a:path w="407034" h="197485">
                <a:moveTo>
                  <a:pt x="79882" y="54609"/>
                </a:moveTo>
                <a:lnTo>
                  <a:pt x="56515" y="54609"/>
                </a:lnTo>
                <a:lnTo>
                  <a:pt x="56515" y="154050"/>
                </a:lnTo>
                <a:lnTo>
                  <a:pt x="57530" y="162051"/>
                </a:lnTo>
                <a:lnTo>
                  <a:pt x="59817" y="168528"/>
                </a:lnTo>
                <a:lnTo>
                  <a:pt x="61975" y="175132"/>
                </a:lnTo>
                <a:lnTo>
                  <a:pt x="65024" y="180593"/>
                </a:lnTo>
                <a:lnTo>
                  <a:pt x="69087" y="184784"/>
                </a:lnTo>
                <a:lnTo>
                  <a:pt x="73025" y="189102"/>
                </a:lnTo>
                <a:lnTo>
                  <a:pt x="77724" y="192277"/>
                </a:lnTo>
                <a:lnTo>
                  <a:pt x="88392" y="196341"/>
                </a:lnTo>
                <a:lnTo>
                  <a:pt x="94106" y="197230"/>
                </a:lnTo>
                <a:lnTo>
                  <a:pt x="108076" y="197230"/>
                </a:lnTo>
                <a:lnTo>
                  <a:pt x="115316" y="195579"/>
                </a:lnTo>
                <a:lnTo>
                  <a:pt x="128143" y="189102"/>
                </a:lnTo>
                <a:lnTo>
                  <a:pt x="135000" y="184276"/>
                </a:lnTo>
                <a:lnTo>
                  <a:pt x="142240" y="178053"/>
                </a:lnTo>
                <a:lnTo>
                  <a:pt x="165607" y="178053"/>
                </a:lnTo>
                <a:lnTo>
                  <a:pt x="165607" y="175005"/>
                </a:lnTo>
                <a:lnTo>
                  <a:pt x="100075" y="175005"/>
                </a:lnTo>
                <a:lnTo>
                  <a:pt x="95376" y="174243"/>
                </a:lnTo>
                <a:lnTo>
                  <a:pt x="79882" y="140969"/>
                </a:lnTo>
                <a:lnTo>
                  <a:pt x="79882" y="54609"/>
                </a:lnTo>
                <a:close/>
              </a:path>
              <a:path w="407034" h="197485">
                <a:moveTo>
                  <a:pt x="165607" y="178053"/>
                </a:moveTo>
                <a:lnTo>
                  <a:pt x="142240" y="178053"/>
                </a:lnTo>
                <a:lnTo>
                  <a:pt x="142240" y="193420"/>
                </a:lnTo>
                <a:lnTo>
                  <a:pt x="165607" y="193420"/>
                </a:lnTo>
                <a:lnTo>
                  <a:pt x="165607" y="178053"/>
                </a:lnTo>
                <a:close/>
              </a:path>
              <a:path w="407034" h="197485">
                <a:moveTo>
                  <a:pt x="165607" y="54609"/>
                </a:moveTo>
                <a:lnTo>
                  <a:pt x="142240" y="54609"/>
                </a:lnTo>
                <a:lnTo>
                  <a:pt x="142240" y="158241"/>
                </a:lnTo>
                <a:lnTo>
                  <a:pt x="136905" y="162940"/>
                </a:lnTo>
                <a:lnTo>
                  <a:pt x="130936" y="167004"/>
                </a:lnTo>
                <a:lnTo>
                  <a:pt x="117982" y="173354"/>
                </a:lnTo>
                <a:lnTo>
                  <a:pt x="111886" y="175005"/>
                </a:lnTo>
                <a:lnTo>
                  <a:pt x="165607" y="175005"/>
                </a:lnTo>
                <a:lnTo>
                  <a:pt x="165607" y="54609"/>
                </a:lnTo>
                <a:close/>
              </a:path>
              <a:path w="407034" h="197485">
                <a:moveTo>
                  <a:pt x="23368" y="0"/>
                </a:moveTo>
                <a:lnTo>
                  <a:pt x="0" y="0"/>
                </a:lnTo>
                <a:lnTo>
                  <a:pt x="0" y="193420"/>
                </a:lnTo>
                <a:lnTo>
                  <a:pt x="23368" y="193420"/>
                </a:lnTo>
                <a:lnTo>
                  <a:pt x="2336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46238" y="2131060"/>
            <a:ext cx="63500" cy="55244"/>
          </a:xfrm>
          <a:custGeom>
            <a:avLst/>
            <a:gdLst/>
            <a:ahLst/>
            <a:cxnLst/>
            <a:rect l="l" t="t" r="r" b="b"/>
            <a:pathLst>
              <a:path w="63500" h="55244">
                <a:moveTo>
                  <a:pt x="63118" y="0"/>
                </a:moveTo>
                <a:lnTo>
                  <a:pt x="57530" y="380"/>
                </a:lnTo>
                <a:lnTo>
                  <a:pt x="50545" y="1142"/>
                </a:lnTo>
                <a:lnTo>
                  <a:pt x="42036" y="2031"/>
                </a:lnTo>
                <a:lnTo>
                  <a:pt x="33527" y="2920"/>
                </a:lnTo>
                <a:lnTo>
                  <a:pt x="26669" y="4063"/>
                </a:lnTo>
                <a:lnTo>
                  <a:pt x="21462" y="5714"/>
                </a:lnTo>
                <a:lnTo>
                  <a:pt x="15239" y="7619"/>
                </a:lnTo>
                <a:lnTo>
                  <a:pt x="10159" y="10540"/>
                </a:lnTo>
                <a:lnTo>
                  <a:pt x="6095" y="14477"/>
                </a:lnTo>
                <a:lnTo>
                  <a:pt x="2031" y="18414"/>
                </a:lnTo>
                <a:lnTo>
                  <a:pt x="0" y="23875"/>
                </a:lnTo>
                <a:lnTo>
                  <a:pt x="0" y="30861"/>
                </a:lnTo>
                <a:lnTo>
                  <a:pt x="0" y="38862"/>
                </a:lnTo>
                <a:lnTo>
                  <a:pt x="2285" y="44830"/>
                </a:lnTo>
                <a:lnTo>
                  <a:pt x="6730" y="48894"/>
                </a:lnTo>
                <a:lnTo>
                  <a:pt x="11175" y="52959"/>
                </a:lnTo>
                <a:lnTo>
                  <a:pt x="17779" y="54990"/>
                </a:lnTo>
                <a:lnTo>
                  <a:pt x="26415" y="54990"/>
                </a:lnTo>
                <a:lnTo>
                  <a:pt x="33781" y="54990"/>
                </a:lnTo>
                <a:lnTo>
                  <a:pt x="63118" y="38480"/>
                </a:lnTo>
                <a:lnTo>
                  <a:pt x="6311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1427" y="2060320"/>
            <a:ext cx="82676" cy="1479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89139" y="2064892"/>
            <a:ext cx="109220" cy="142875"/>
          </a:xfrm>
          <a:custGeom>
            <a:avLst/>
            <a:gdLst/>
            <a:ahLst/>
            <a:cxnLst/>
            <a:rect l="l" t="t" r="r" b="b"/>
            <a:pathLst>
              <a:path w="109220" h="142875">
                <a:moveTo>
                  <a:pt x="0" y="0"/>
                </a:moveTo>
                <a:lnTo>
                  <a:pt x="23367" y="0"/>
                </a:lnTo>
                <a:lnTo>
                  <a:pt x="23367" y="78994"/>
                </a:lnTo>
                <a:lnTo>
                  <a:pt x="23367" y="86360"/>
                </a:lnTo>
                <a:lnTo>
                  <a:pt x="35559" y="117983"/>
                </a:lnTo>
                <a:lnTo>
                  <a:pt x="38861" y="119634"/>
                </a:lnTo>
                <a:lnTo>
                  <a:pt x="43560" y="120396"/>
                </a:lnTo>
                <a:lnTo>
                  <a:pt x="49656" y="120396"/>
                </a:lnTo>
                <a:lnTo>
                  <a:pt x="55371" y="120396"/>
                </a:lnTo>
                <a:lnTo>
                  <a:pt x="61467" y="118745"/>
                </a:lnTo>
                <a:lnTo>
                  <a:pt x="67944" y="115570"/>
                </a:lnTo>
                <a:lnTo>
                  <a:pt x="74421" y="112395"/>
                </a:lnTo>
                <a:lnTo>
                  <a:pt x="80390" y="108331"/>
                </a:lnTo>
                <a:lnTo>
                  <a:pt x="85725" y="103632"/>
                </a:lnTo>
                <a:lnTo>
                  <a:pt x="85725" y="0"/>
                </a:lnTo>
                <a:lnTo>
                  <a:pt x="109092" y="0"/>
                </a:lnTo>
                <a:lnTo>
                  <a:pt x="109092" y="138811"/>
                </a:lnTo>
                <a:lnTo>
                  <a:pt x="85725" y="138811"/>
                </a:lnTo>
                <a:lnTo>
                  <a:pt x="85725" y="123444"/>
                </a:lnTo>
                <a:lnTo>
                  <a:pt x="78485" y="129667"/>
                </a:lnTo>
                <a:lnTo>
                  <a:pt x="71627" y="134493"/>
                </a:lnTo>
                <a:lnTo>
                  <a:pt x="65150" y="137795"/>
                </a:lnTo>
                <a:lnTo>
                  <a:pt x="58800" y="140970"/>
                </a:lnTo>
                <a:lnTo>
                  <a:pt x="51561" y="142621"/>
                </a:lnTo>
                <a:lnTo>
                  <a:pt x="43560" y="142621"/>
                </a:lnTo>
                <a:lnTo>
                  <a:pt x="37591" y="142621"/>
                </a:lnTo>
                <a:lnTo>
                  <a:pt x="31876" y="141732"/>
                </a:lnTo>
                <a:lnTo>
                  <a:pt x="26542" y="139700"/>
                </a:lnTo>
                <a:lnTo>
                  <a:pt x="21208" y="137668"/>
                </a:lnTo>
                <a:lnTo>
                  <a:pt x="16509" y="134493"/>
                </a:lnTo>
                <a:lnTo>
                  <a:pt x="12572" y="130175"/>
                </a:lnTo>
                <a:lnTo>
                  <a:pt x="8508" y="125984"/>
                </a:lnTo>
                <a:lnTo>
                  <a:pt x="5460" y="120523"/>
                </a:lnTo>
                <a:lnTo>
                  <a:pt x="3301" y="113919"/>
                </a:lnTo>
                <a:lnTo>
                  <a:pt x="1015" y="107442"/>
                </a:lnTo>
                <a:lnTo>
                  <a:pt x="0" y="99441"/>
                </a:lnTo>
                <a:lnTo>
                  <a:pt x="0" y="900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22107" y="2061591"/>
            <a:ext cx="110489" cy="146050"/>
          </a:xfrm>
          <a:custGeom>
            <a:avLst/>
            <a:gdLst/>
            <a:ahLst/>
            <a:cxnLst/>
            <a:rect l="l" t="t" r="r" b="b"/>
            <a:pathLst>
              <a:path w="110490" h="146050">
                <a:moveTo>
                  <a:pt x="53721" y="0"/>
                </a:moveTo>
                <a:lnTo>
                  <a:pt x="63246" y="0"/>
                </a:lnTo>
                <a:lnTo>
                  <a:pt x="71247" y="635"/>
                </a:lnTo>
                <a:lnTo>
                  <a:pt x="77850" y="2159"/>
                </a:lnTo>
                <a:lnTo>
                  <a:pt x="84327" y="3683"/>
                </a:lnTo>
                <a:lnTo>
                  <a:pt x="90297" y="6350"/>
                </a:lnTo>
                <a:lnTo>
                  <a:pt x="95503" y="10287"/>
                </a:lnTo>
                <a:lnTo>
                  <a:pt x="100584" y="14097"/>
                </a:lnTo>
                <a:lnTo>
                  <a:pt x="104267" y="19050"/>
                </a:lnTo>
                <a:lnTo>
                  <a:pt x="106807" y="25019"/>
                </a:lnTo>
                <a:lnTo>
                  <a:pt x="109220" y="31114"/>
                </a:lnTo>
                <a:lnTo>
                  <a:pt x="110490" y="38481"/>
                </a:lnTo>
                <a:lnTo>
                  <a:pt x="110490" y="47117"/>
                </a:lnTo>
                <a:lnTo>
                  <a:pt x="110490" y="142112"/>
                </a:lnTo>
                <a:lnTo>
                  <a:pt x="87249" y="142112"/>
                </a:lnTo>
                <a:lnTo>
                  <a:pt x="87249" y="127381"/>
                </a:lnTo>
                <a:lnTo>
                  <a:pt x="85344" y="128778"/>
                </a:lnTo>
                <a:lnTo>
                  <a:pt x="82803" y="130683"/>
                </a:lnTo>
                <a:lnTo>
                  <a:pt x="79628" y="133223"/>
                </a:lnTo>
                <a:lnTo>
                  <a:pt x="76453" y="135762"/>
                </a:lnTo>
                <a:lnTo>
                  <a:pt x="73406" y="137795"/>
                </a:lnTo>
                <a:lnTo>
                  <a:pt x="70358" y="139192"/>
                </a:lnTo>
                <a:lnTo>
                  <a:pt x="66167" y="141350"/>
                </a:lnTo>
                <a:lnTo>
                  <a:pt x="62230" y="143001"/>
                </a:lnTo>
                <a:lnTo>
                  <a:pt x="58420" y="144272"/>
                </a:lnTo>
                <a:lnTo>
                  <a:pt x="54483" y="145414"/>
                </a:lnTo>
                <a:lnTo>
                  <a:pt x="49149" y="145923"/>
                </a:lnTo>
                <a:lnTo>
                  <a:pt x="42164" y="145923"/>
                </a:lnTo>
                <a:lnTo>
                  <a:pt x="36449" y="145923"/>
                </a:lnTo>
                <a:lnTo>
                  <a:pt x="30988" y="144907"/>
                </a:lnTo>
                <a:lnTo>
                  <a:pt x="25908" y="142748"/>
                </a:lnTo>
                <a:lnTo>
                  <a:pt x="20700" y="140588"/>
                </a:lnTo>
                <a:lnTo>
                  <a:pt x="3428" y="119507"/>
                </a:lnTo>
                <a:lnTo>
                  <a:pt x="1143" y="113919"/>
                </a:lnTo>
                <a:lnTo>
                  <a:pt x="0" y="108076"/>
                </a:lnTo>
                <a:lnTo>
                  <a:pt x="0" y="101854"/>
                </a:lnTo>
                <a:lnTo>
                  <a:pt x="0" y="92201"/>
                </a:lnTo>
                <a:lnTo>
                  <a:pt x="25400" y="61213"/>
                </a:lnTo>
                <a:lnTo>
                  <a:pt x="69532" y="52038"/>
                </a:lnTo>
                <a:lnTo>
                  <a:pt x="87249" y="50800"/>
                </a:lnTo>
                <a:lnTo>
                  <a:pt x="87249" y="46355"/>
                </a:lnTo>
                <a:lnTo>
                  <a:pt x="87249" y="40894"/>
                </a:lnTo>
                <a:lnTo>
                  <a:pt x="86487" y="36449"/>
                </a:lnTo>
                <a:lnTo>
                  <a:pt x="58166" y="20574"/>
                </a:lnTo>
                <a:lnTo>
                  <a:pt x="53594" y="20574"/>
                </a:lnTo>
                <a:lnTo>
                  <a:pt x="48260" y="20574"/>
                </a:lnTo>
                <a:lnTo>
                  <a:pt x="12700" y="29972"/>
                </a:lnTo>
                <a:lnTo>
                  <a:pt x="11302" y="29972"/>
                </a:lnTo>
                <a:lnTo>
                  <a:pt x="11302" y="6223"/>
                </a:lnTo>
                <a:lnTo>
                  <a:pt x="15621" y="5080"/>
                </a:lnTo>
                <a:lnTo>
                  <a:pt x="21844" y="3683"/>
                </a:lnTo>
                <a:lnTo>
                  <a:pt x="29845" y="2159"/>
                </a:lnTo>
                <a:lnTo>
                  <a:pt x="37846" y="635"/>
                </a:lnTo>
                <a:lnTo>
                  <a:pt x="45847" y="0"/>
                </a:lnTo>
                <a:lnTo>
                  <a:pt x="5372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32623" y="2010282"/>
            <a:ext cx="23495" cy="193675"/>
          </a:xfrm>
          <a:custGeom>
            <a:avLst/>
            <a:gdLst/>
            <a:ahLst/>
            <a:cxnLst/>
            <a:rect l="l" t="t" r="r" b="b"/>
            <a:pathLst>
              <a:path w="23495" h="193675">
                <a:moveTo>
                  <a:pt x="0" y="0"/>
                </a:moveTo>
                <a:lnTo>
                  <a:pt x="23368" y="0"/>
                </a:lnTo>
                <a:lnTo>
                  <a:pt x="23368" y="193420"/>
                </a:lnTo>
                <a:lnTo>
                  <a:pt x="0" y="19342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22919" y="1996439"/>
            <a:ext cx="765175" cy="2644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731" y="2295080"/>
            <a:ext cx="1171956" cy="27057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51888" y="2295144"/>
            <a:ext cx="835279" cy="2639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44240" y="2295182"/>
            <a:ext cx="1659763" cy="2690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62600" y="2293607"/>
            <a:ext cx="1382395" cy="26544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02068" y="2295080"/>
            <a:ext cx="1486027" cy="27057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2731" y="2599880"/>
            <a:ext cx="1836547" cy="27057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52116" y="2599982"/>
            <a:ext cx="1370076" cy="2217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06011" y="2599880"/>
            <a:ext cx="826008" cy="27057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23459" y="2613698"/>
            <a:ext cx="552450" cy="2079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69635" y="2650235"/>
            <a:ext cx="543306" cy="2202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96000" y="2613698"/>
            <a:ext cx="489712" cy="2079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72071" y="2613698"/>
            <a:ext cx="571373" cy="2079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21295" y="2599880"/>
            <a:ext cx="989837" cy="27057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95716" y="2613698"/>
            <a:ext cx="491235" cy="20798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731" y="2904782"/>
            <a:ext cx="1130808" cy="2690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43455" y="2904782"/>
            <a:ext cx="374726" cy="21319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58188" y="2924682"/>
            <a:ext cx="358775" cy="197485"/>
          </a:xfrm>
          <a:custGeom>
            <a:avLst/>
            <a:gdLst/>
            <a:ahLst/>
            <a:cxnLst/>
            <a:rect l="l" t="t" r="r" b="b"/>
            <a:pathLst>
              <a:path w="358775" h="197485">
                <a:moveTo>
                  <a:pt x="152667" y="71881"/>
                </a:moveTo>
                <a:lnTo>
                  <a:pt x="105918" y="71881"/>
                </a:lnTo>
                <a:lnTo>
                  <a:pt x="110362" y="72136"/>
                </a:lnTo>
                <a:lnTo>
                  <a:pt x="118999" y="73405"/>
                </a:lnTo>
                <a:lnTo>
                  <a:pt x="135000" y="92201"/>
                </a:lnTo>
                <a:lnTo>
                  <a:pt x="135000" y="102107"/>
                </a:lnTo>
                <a:lnTo>
                  <a:pt x="125999" y="102655"/>
                </a:lnTo>
                <a:lnTo>
                  <a:pt x="117284" y="103346"/>
                </a:lnTo>
                <a:lnTo>
                  <a:pt x="79244" y="110067"/>
                </a:lnTo>
                <a:lnTo>
                  <a:pt x="49784" y="135381"/>
                </a:lnTo>
                <a:lnTo>
                  <a:pt x="47751" y="143509"/>
                </a:lnTo>
                <a:lnTo>
                  <a:pt x="47801" y="159638"/>
                </a:lnTo>
                <a:lnTo>
                  <a:pt x="48894" y="165226"/>
                </a:lnTo>
                <a:lnTo>
                  <a:pt x="51181" y="170814"/>
                </a:lnTo>
                <a:lnTo>
                  <a:pt x="53339" y="176402"/>
                </a:lnTo>
                <a:lnTo>
                  <a:pt x="73660" y="194055"/>
                </a:lnTo>
                <a:lnTo>
                  <a:pt x="78739" y="196214"/>
                </a:lnTo>
                <a:lnTo>
                  <a:pt x="84200" y="197230"/>
                </a:lnTo>
                <a:lnTo>
                  <a:pt x="96900" y="197230"/>
                </a:lnTo>
                <a:lnTo>
                  <a:pt x="118110" y="190500"/>
                </a:lnTo>
                <a:lnTo>
                  <a:pt x="121157" y="189102"/>
                </a:lnTo>
                <a:lnTo>
                  <a:pt x="124206" y="187070"/>
                </a:lnTo>
                <a:lnTo>
                  <a:pt x="130556" y="181990"/>
                </a:lnTo>
                <a:lnTo>
                  <a:pt x="133095" y="180086"/>
                </a:lnTo>
                <a:lnTo>
                  <a:pt x="135000" y="178688"/>
                </a:lnTo>
                <a:lnTo>
                  <a:pt x="158242" y="178688"/>
                </a:lnTo>
                <a:lnTo>
                  <a:pt x="158242" y="175767"/>
                </a:lnTo>
                <a:lnTo>
                  <a:pt x="89662" y="175767"/>
                </a:lnTo>
                <a:lnTo>
                  <a:pt x="83057" y="173736"/>
                </a:lnTo>
                <a:lnTo>
                  <a:pt x="74168" y="165607"/>
                </a:lnTo>
                <a:lnTo>
                  <a:pt x="71881" y="159638"/>
                </a:lnTo>
                <a:lnTo>
                  <a:pt x="71881" y="144652"/>
                </a:lnTo>
                <a:lnTo>
                  <a:pt x="73913" y="139191"/>
                </a:lnTo>
                <a:lnTo>
                  <a:pt x="82042" y="131317"/>
                </a:lnTo>
                <a:lnTo>
                  <a:pt x="87122" y="128396"/>
                </a:lnTo>
                <a:lnTo>
                  <a:pt x="93344" y="126491"/>
                </a:lnTo>
                <a:lnTo>
                  <a:pt x="98551" y="124840"/>
                </a:lnTo>
                <a:lnTo>
                  <a:pt x="105410" y="123697"/>
                </a:lnTo>
                <a:lnTo>
                  <a:pt x="129412" y="121157"/>
                </a:lnTo>
                <a:lnTo>
                  <a:pt x="135000" y="120776"/>
                </a:lnTo>
                <a:lnTo>
                  <a:pt x="158242" y="120776"/>
                </a:lnTo>
                <a:lnTo>
                  <a:pt x="158242" y="89788"/>
                </a:lnTo>
                <a:lnTo>
                  <a:pt x="156972" y="82422"/>
                </a:lnTo>
                <a:lnTo>
                  <a:pt x="154559" y="76326"/>
                </a:lnTo>
                <a:lnTo>
                  <a:pt x="152667" y="71881"/>
                </a:lnTo>
                <a:close/>
              </a:path>
              <a:path w="358775" h="197485">
                <a:moveTo>
                  <a:pt x="158242" y="178688"/>
                </a:moveTo>
                <a:lnTo>
                  <a:pt x="135000" y="178688"/>
                </a:lnTo>
                <a:lnTo>
                  <a:pt x="135000" y="193420"/>
                </a:lnTo>
                <a:lnTo>
                  <a:pt x="158242" y="193420"/>
                </a:lnTo>
                <a:lnTo>
                  <a:pt x="158242" y="178688"/>
                </a:lnTo>
                <a:close/>
              </a:path>
              <a:path w="358775" h="197485">
                <a:moveTo>
                  <a:pt x="158242" y="120776"/>
                </a:moveTo>
                <a:lnTo>
                  <a:pt x="135000" y="120776"/>
                </a:lnTo>
                <a:lnTo>
                  <a:pt x="135000" y="159257"/>
                </a:lnTo>
                <a:lnTo>
                  <a:pt x="129793" y="163829"/>
                </a:lnTo>
                <a:lnTo>
                  <a:pt x="124206" y="167766"/>
                </a:lnTo>
                <a:lnTo>
                  <a:pt x="112268" y="174116"/>
                </a:lnTo>
                <a:lnTo>
                  <a:pt x="105663" y="175767"/>
                </a:lnTo>
                <a:lnTo>
                  <a:pt x="158242" y="175767"/>
                </a:lnTo>
                <a:lnTo>
                  <a:pt x="158242" y="120776"/>
                </a:lnTo>
                <a:close/>
              </a:path>
              <a:path w="358775" h="197485">
                <a:moveTo>
                  <a:pt x="110998" y="51307"/>
                </a:moveTo>
                <a:lnTo>
                  <a:pt x="93599" y="51307"/>
                </a:lnTo>
                <a:lnTo>
                  <a:pt x="85598" y="51942"/>
                </a:lnTo>
                <a:lnTo>
                  <a:pt x="69595" y="54990"/>
                </a:lnTo>
                <a:lnTo>
                  <a:pt x="63373" y="56387"/>
                </a:lnTo>
                <a:lnTo>
                  <a:pt x="59055" y="57530"/>
                </a:lnTo>
                <a:lnTo>
                  <a:pt x="59055" y="81279"/>
                </a:lnTo>
                <a:lnTo>
                  <a:pt x="60451" y="81279"/>
                </a:lnTo>
                <a:lnTo>
                  <a:pt x="67691" y="78231"/>
                </a:lnTo>
                <a:lnTo>
                  <a:pt x="75056" y="75945"/>
                </a:lnTo>
                <a:lnTo>
                  <a:pt x="89662" y="72643"/>
                </a:lnTo>
                <a:lnTo>
                  <a:pt x="96012" y="71881"/>
                </a:lnTo>
                <a:lnTo>
                  <a:pt x="152667" y="71881"/>
                </a:lnTo>
                <a:lnTo>
                  <a:pt x="152019" y="70357"/>
                </a:lnTo>
                <a:lnTo>
                  <a:pt x="148336" y="65404"/>
                </a:lnTo>
                <a:lnTo>
                  <a:pt x="138049" y="57657"/>
                </a:lnTo>
                <a:lnTo>
                  <a:pt x="132080" y="54990"/>
                </a:lnTo>
                <a:lnTo>
                  <a:pt x="118999" y="51942"/>
                </a:lnTo>
                <a:lnTo>
                  <a:pt x="110998" y="51307"/>
                </a:lnTo>
                <a:close/>
              </a:path>
              <a:path w="358775" h="197485">
                <a:moveTo>
                  <a:pt x="215392" y="54609"/>
                </a:moveTo>
                <a:lnTo>
                  <a:pt x="192024" y="54609"/>
                </a:lnTo>
                <a:lnTo>
                  <a:pt x="192024" y="193420"/>
                </a:lnTo>
                <a:lnTo>
                  <a:pt x="215392" y="193420"/>
                </a:lnTo>
                <a:lnTo>
                  <a:pt x="215392" y="54609"/>
                </a:lnTo>
                <a:close/>
              </a:path>
              <a:path w="358775" h="197485">
                <a:moveTo>
                  <a:pt x="272923" y="54609"/>
                </a:moveTo>
                <a:lnTo>
                  <a:pt x="249555" y="54609"/>
                </a:lnTo>
                <a:lnTo>
                  <a:pt x="249555" y="193420"/>
                </a:lnTo>
                <a:lnTo>
                  <a:pt x="272923" y="193420"/>
                </a:lnTo>
                <a:lnTo>
                  <a:pt x="272923" y="89788"/>
                </a:lnTo>
                <a:lnTo>
                  <a:pt x="278764" y="84836"/>
                </a:lnTo>
                <a:lnTo>
                  <a:pt x="284733" y="80772"/>
                </a:lnTo>
                <a:lnTo>
                  <a:pt x="290956" y="77724"/>
                </a:lnTo>
                <a:lnTo>
                  <a:pt x="297180" y="74549"/>
                </a:lnTo>
                <a:lnTo>
                  <a:pt x="303149" y="73025"/>
                </a:lnTo>
                <a:lnTo>
                  <a:pt x="352616" y="73025"/>
                </a:lnTo>
                <a:lnTo>
                  <a:pt x="352111" y="71766"/>
                </a:lnTo>
                <a:lnTo>
                  <a:pt x="350914" y="69976"/>
                </a:lnTo>
                <a:lnTo>
                  <a:pt x="272923" y="69976"/>
                </a:lnTo>
                <a:lnTo>
                  <a:pt x="272923" y="54609"/>
                </a:lnTo>
                <a:close/>
              </a:path>
              <a:path w="358775" h="197485">
                <a:moveTo>
                  <a:pt x="352616" y="73025"/>
                </a:moveTo>
                <a:lnTo>
                  <a:pt x="314832" y="73025"/>
                </a:lnTo>
                <a:lnTo>
                  <a:pt x="319405" y="73913"/>
                </a:lnTo>
                <a:lnTo>
                  <a:pt x="326263" y="77215"/>
                </a:lnTo>
                <a:lnTo>
                  <a:pt x="334263" y="96519"/>
                </a:lnTo>
                <a:lnTo>
                  <a:pt x="334899" y="102107"/>
                </a:lnTo>
                <a:lnTo>
                  <a:pt x="335280" y="107950"/>
                </a:lnTo>
                <a:lnTo>
                  <a:pt x="335280" y="193420"/>
                </a:lnTo>
                <a:lnTo>
                  <a:pt x="358648" y="193420"/>
                </a:lnTo>
                <a:lnTo>
                  <a:pt x="358570" y="102107"/>
                </a:lnTo>
                <a:lnTo>
                  <a:pt x="357913" y="91301"/>
                </a:lnTo>
                <a:lnTo>
                  <a:pt x="355726" y="80772"/>
                </a:lnTo>
                <a:lnTo>
                  <a:pt x="352616" y="73025"/>
                </a:lnTo>
                <a:close/>
              </a:path>
              <a:path w="358775" h="197485">
                <a:moveTo>
                  <a:pt x="314960" y="50800"/>
                </a:moveTo>
                <a:lnTo>
                  <a:pt x="307467" y="50800"/>
                </a:lnTo>
                <a:lnTo>
                  <a:pt x="300228" y="52450"/>
                </a:lnTo>
                <a:lnTo>
                  <a:pt x="286638" y="59054"/>
                </a:lnTo>
                <a:lnTo>
                  <a:pt x="279781" y="63753"/>
                </a:lnTo>
                <a:lnTo>
                  <a:pt x="272923" y="69976"/>
                </a:lnTo>
                <a:lnTo>
                  <a:pt x="350914" y="69976"/>
                </a:lnTo>
                <a:lnTo>
                  <a:pt x="314960" y="50800"/>
                </a:lnTo>
                <a:close/>
              </a:path>
              <a:path w="358775" h="197485">
                <a:moveTo>
                  <a:pt x="217043" y="7112"/>
                </a:moveTo>
                <a:lnTo>
                  <a:pt x="190500" y="7112"/>
                </a:lnTo>
                <a:lnTo>
                  <a:pt x="190500" y="31368"/>
                </a:lnTo>
                <a:lnTo>
                  <a:pt x="217043" y="31368"/>
                </a:lnTo>
                <a:lnTo>
                  <a:pt x="217043" y="7112"/>
                </a:lnTo>
                <a:close/>
              </a:path>
              <a:path w="358775" h="197485">
                <a:moveTo>
                  <a:pt x="23368" y="0"/>
                </a:moveTo>
                <a:lnTo>
                  <a:pt x="0" y="0"/>
                </a:lnTo>
                <a:lnTo>
                  <a:pt x="0" y="193420"/>
                </a:lnTo>
                <a:lnTo>
                  <a:pt x="23368" y="193420"/>
                </a:lnTo>
                <a:lnTo>
                  <a:pt x="2336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30070" y="3045460"/>
            <a:ext cx="63500" cy="55244"/>
          </a:xfrm>
          <a:custGeom>
            <a:avLst/>
            <a:gdLst/>
            <a:ahLst/>
            <a:cxnLst/>
            <a:rect l="l" t="t" r="r" b="b"/>
            <a:pathLst>
              <a:path w="63500" h="55244">
                <a:moveTo>
                  <a:pt x="63118" y="0"/>
                </a:moveTo>
                <a:lnTo>
                  <a:pt x="57531" y="380"/>
                </a:lnTo>
                <a:lnTo>
                  <a:pt x="50546" y="1142"/>
                </a:lnTo>
                <a:lnTo>
                  <a:pt x="42037" y="2031"/>
                </a:lnTo>
                <a:lnTo>
                  <a:pt x="33528" y="2920"/>
                </a:lnTo>
                <a:lnTo>
                  <a:pt x="26669" y="4063"/>
                </a:lnTo>
                <a:lnTo>
                  <a:pt x="21462" y="5714"/>
                </a:lnTo>
                <a:lnTo>
                  <a:pt x="15240" y="7619"/>
                </a:lnTo>
                <a:lnTo>
                  <a:pt x="10160" y="10540"/>
                </a:lnTo>
                <a:lnTo>
                  <a:pt x="6096" y="14477"/>
                </a:lnTo>
                <a:lnTo>
                  <a:pt x="2031" y="18414"/>
                </a:lnTo>
                <a:lnTo>
                  <a:pt x="0" y="23875"/>
                </a:lnTo>
                <a:lnTo>
                  <a:pt x="0" y="30861"/>
                </a:lnTo>
                <a:lnTo>
                  <a:pt x="0" y="38862"/>
                </a:lnTo>
                <a:lnTo>
                  <a:pt x="2286" y="44830"/>
                </a:lnTo>
                <a:lnTo>
                  <a:pt x="6731" y="48894"/>
                </a:lnTo>
                <a:lnTo>
                  <a:pt x="11175" y="52959"/>
                </a:lnTo>
                <a:lnTo>
                  <a:pt x="17780" y="54990"/>
                </a:lnTo>
                <a:lnTo>
                  <a:pt x="26416" y="54990"/>
                </a:lnTo>
                <a:lnTo>
                  <a:pt x="33781" y="54990"/>
                </a:lnTo>
                <a:lnTo>
                  <a:pt x="40386" y="53339"/>
                </a:lnTo>
                <a:lnTo>
                  <a:pt x="46355" y="50164"/>
                </a:lnTo>
                <a:lnTo>
                  <a:pt x="52324" y="46989"/>
                </a:lnTo>
                <a:lnTo>
                  <a:pt x="57912" y="43052"/>
                </a:lnTo>
                <a:lnTo>
                  <a:pt x="63118" y="38480"/>
                </a:lnTo>
                <a:lnTo>
                  <a:pt x="6311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50211" y="2979292"/>
            <a:ext cx="23495" cy="139065"/>
          </a:xfrm>
          <a:custGeom>
            <a:avLst/>
            <a:gdLst/>
            <a:ahLst/>
            <a:cxnLst/>
            <a:rect l="l" t="t" r="r" b="b"/>
            <a:pathLst>
              <a:path w="23494" h="139064">
                <a:moveTo>
                  <a:pt x="0" y="0"/>
                </a:moveTo>
                <a:lnTo>
                  <a:pt x="23368" y="0"/>
                </a:lnTo>
                <a:lnTo>
                  <a:pt x="23368" y="138811"/>
                </a:lnTo>
                <a:lnTo>
                  <a:pt x="0" y="13881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05939" y="2975991"/>
            <a:ext cx="110489" cy="146050"/>
          </a:xfrm>
          <a:custGeom>
            <a:avLst/>
            <a:gdLst/>
            <a:ahLst/>
            <a:cxnLst/>
            <a:rect l="l" t="t" r="r" b="b"/>
            <a:pathLst>
              <a:path w="110489" h="146050">
                <a:moveTo>
                  <a:pt x="53721" y="0"/>
                </a:moveTo>
                <a:lnTo>
                  <a:pt x="63246" y="0"/>
                </a:lnTo>
                <a:lnTo>
                  <a:pt x="71247" y="635"/>
                </a:lnTo>
                <a:lnTo>
                  <a:pt x="77851" y="2159"/>
                </a:lnTo>
                <a:lnTo>
                  <a:pt x="84328" y="3683"/>
                </a:lnTo>
                <a:lnTo>
                  <a:pt x="90297" y="6350"/>
                </a:lnTo>
                <a:lnTo>
                  <a:pt x="95504" y="10287"/>
                </a:lnTo>
                <a:lnTo>
                  <a:pt x="100584" y="14097"/>
                </a:lnTo>
                <a:lnTo>
                  <a:pt x="104267" y="19050"/>
                </a:lnTo>
                <a:lnTo>
                  <a:pt x="106807" y="25019"/>
                </a:lnTo>
                <a:lnTo>
                  <a:pt x="109220" y="31114"/>
                </a:lnTo>
                <a:lnTo>
                  <a:pt x="110490" y="38481"/>
                </a:lnTo>
                <a:lnTo>
                  <a:pt x="110490" y="47117"/>
                </a:lnTo>
                <a:lnTo>
                  <a:pt x="110490" y="142112"/>
                </a:lnTo>
                <a:lnTo>
                  <a:pt x="87249" y="142112"/>
                </a:lnTo>
                <a:lnTo>
                  <a:pt x="87249" y="127381"/>
                </a:lnTo>
                <a:lnTo>
                  <a:pt x="85343" y="128778"/>
                </a:lnTo>
                <a:lnTo>
                  <a:pt x="82804" y="130683"/>
                </a:lnTo>
                <a:lnTo>
                  <a:pt x="79629" y="133223"/>
                </a:lnTo>
                <a:lnTo>
                  <a:pt x="76454" y="135762"/>
                </a:lnTo>
                <a:lnTo>
                  <a:pt x="73406" y="137795"/>
                </a:lnTo>
                <a:lnTo>
                  <a:pt x="70358" y="139192"/>
                </a:lnTo>
                <a:lnTo>
                  <a:pt x="66167" y="141350"/>
                </a:lnTo>
                <a:lnTo>
                  <a:pt x="62230" y="143001"/>
                </a:lnTo>
                <a:lnTo>
                  <a:pt x="58420" y="144272"/>
                </a:lnTo>
                <a:lnTo>
                  <a:pt x="54483" y="145414"/>
                </a:lnTo>
                <a:lnTo>
                  <a:pt x="49149" y="145923"/>
                </a:lnTo>
                <a:lnTo>
                  <a:pt x="42164" y="145923"/>
                </a:lnTo>
                <a:lnTo>
                  <a:pt x="36449" y="145923"/>
                </a:lnTo>
                <a:lnTo>
                  <a:pt x="30987" y="144907"/>
                </a:lnTo>
                <a:lnTo>
                  <a:pt x="25908" y="142748"/>
                </a:lnTo>
                <a:lnTo>
                  <a:pt x="20701" y="140588"/>
                </a:lnTo>
                <a:lnTo>
                  <a:pt x="3429" y="119507"/>
                </a:lnTo>
                <a:lnTo>
                  <a:pt x="1143" y="113919"/>
                </a:lnTo>
                <a:lnTo>
                  <a:pt x="0" y="108076"/>
                </a:lnTo>
                <a:lnTo>
                  <a:pt x="0" y="101854"/>
                </a:lnTo>
                <a:lnTo>
                  <a:pt x="0" y="92201"/>
                </a:lnTo>
                <a:lnTo>
                  <a:pt x="2032" y="84074"/>
                </a:lnTo>
                <a:lnTo>
                  <a:pt x="6096" y="77343"/>
                </a:lnTo>
                <a:lnTo>
                  <a:pt x="10160" y="70612"/>
                </a:lnTo>
                <a:lnTo>
                  <a:pt x="45295" y="55088"/>
                </a:lnTo>
                <a:lnTo>
                  <a:pt x="87249" y="50800"/>
                </a:lnTo>
                <a:lnTo>
                  <a:pt x="87249" y="46355"/>
                </a:lnTo>
                <a:lnTo>
                  <a:pt x="87249" y="40894"/>
                </a:lnTo>
                <a:lnTo>
                  <a:pt x="86487" y="36449"/>
                </a:lnTo>
                <a:lnTo>
                  <a:pt x="58166" y="20574"/>
                </a:lnTo>
                <a:lnTo>
                  <a:pt x="53593" y="20574"/>
                </a:lnTo>
                <a:lnTo>
                  <a:pt x="48260" y="20574"/>
                </a:lnTo>
                <a:lnTo>
                  <a:pt x="12700" y="29972"/>
                </a:lnTo>
                <a:lnTo>
                  <a:pt x="11303" y="29972"/>
                </a:lnTo>
                <a:lnTo>
                  <a:pt x="11303" y="6223"/>
                </a:lnTo>
                <a:lnTo>
                  <a:pt x="15621" y="5080"/>
                </a:lnTo>
                <a:lnTo>
                  <a:pt x="21843" y="3683"/>
                </a:lnTo>
                <a:lnTo>
                  <a:pt x="29845" y="2159"/>
                </a:lnTo>
                <a:lnTo>
                  <a:pt x="37846" y="635"/>
                </a:lnTo>
                <a:lnTo>
                  <a:pt x="45847" y="0"/>
                </a:lnTo>
                <a:lnTo>
                  <a:pt x="53721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03170" y="2970910"/>
            <a:ext cx="118237" cy="1517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48688" y="2931795"/>
            <a:ext cx="26670" cy="24765"/>
          </a:xfrm>
          <a:custGeom>
            <a:avLst/>
            <a:gdLst/>
            <a:ahLst/>
            <a:cxnLst/>
            <a:rect l="l" t="t" r="r" b="b"/>
            <a:pathLst>
              <a:path w="26669" h="24764">
                <a:moveTo>
                  <a:pt x="0" y="0"/>
                </a:moveTo>
                <a:lnTo>
                  <a:pt x="26543" y="0"/>
                </a:lnTo>
                <a:lnTo>
                  <a:pt x="26543" y="24256"/>
                </a:lnTo>
                <a:lnTo>
                  <a:pt x="0" y="2425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58188" y="2924682"/>
            <a:ext cx="23495" cy="193675"/>
          </a:xfrm>
          <a:custGeom>
            <a:avLst/>
            <a:gdLst/>
            <a:ahLst/>
            <a:cxnLst/>
            <a:rect l="l" t="t" r="r" b="b"/>
            <a:pathLst>
              <a:path w="23494" h="193675">
                <a:moveTo>
                  <a:pt x="0" y="0"/>
                </a:moveTo>
                <a:lnTo>
                  <a:pt x="23368" y="0"/>
                </a:lnTo>
                <a:lnTo>
                  <a:pt x="23368" y="193420"/>
                </a:lnTo>
                <a:lnTo>
                  <a:pt x="0" y="1934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09800" y="2904782"/>
            <a:ext cx="661416" cy="2690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56560" y="2909341"/>
            <a:ext cx="129324" cy="20850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67482" y="2924682"/>
            <a:ext cx="121666" cy="20180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79064" y="2912313"/>
            <a:ext cx="318338" cy="20553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94557" y="2933064"/>
            <a:ext cx="301625" cy="189230"/>
          </a:xfrm>
          <a:custGeom>
            <a:avLst/>
            <a:gdLst/>
            <a:ahLst/>
            <a:cxnLst/>
            <a:rect l="l" t="t" r="r" b="b"/>
            <a:pathLst>
              <a:path w="301625" h="189230">
                <a:moveTo>
                  <a:pt x="192151" y="0"/>
                </a:moveTo>
                <a:lnTo>
                  <a:pt x="167640" y="0"/>
                </a:lnTo>
                <a:lnTo>
                  <a:pt x="167640" y="115443"/>
                </a:lnTo>
                <a:lnTo>
                  <a:pt x="173934" y="155221"/>
                </a:lnTo>
                <a:lnTo>
                  <a:pt x="205994" y="184658"/>
                </a:lnTo>
                <a:lnTo>
                  <a:pt x="234442" y="188849"/>
                </a:lnTo>
                <a:lnTo>
                  <a:pt x="242607" y="188587"/>
                </a:lnTo>
                <a:lnTo>
                  <a:pt x="283844" y="171831"/>
                </a:lnTo>
                <a:lnTo>
                  <a:pt x="287370" y="167894"/>
                </a:lnTo>
                <a:lnTo>
                  <a:pt x="226314" y="167894"/>
                </a:lnTo>
                <a:lnTo>
                  <a:pt x="219329" y="166624"/>
                </a:lnTo>
                <a:lnTo>
                  <a:pt x="213614" y="164084"/>
                </a:lnTo>
                <a:lnTo>
                  <a:pt x="208026" y="161417"/>
                </a:lnTo>
                <a:lnTo>
                  <a:pt x="203454" y="157734"/>
                </a:lnTo>
                <a:lnTo>
                  <a:pt x="200152" y="152781"/>
                </a:lnTo>
                <a:lnTo>
                  <a:pt x="196977" y="148082"/>
                </a:lnTo>
                <a:lnTo>
                  <a:pt x="194944" y="142875"/>
                </a:lnTo>
                <a:lnTo>
                  <a:pt x="193802" y="137033"/>
                </a:lnTo>
                <a:lnTo>
                  <a:pt x="192786" y="131190"/>
                </a:lnTo>
                <a:lnTo>
                  <a:pt x="192238" y="124946"/>
                </a:lnTo>
                <a:lnTo>
                  <a:pt x="192151" y="0"/>
                </a:lnTo>
                <a:close/>
              </a:path>
              <a:path w="301625" h="189230">
                <a:moveTo>
                  <a:pt x="301497" y="0"/>
                </a:moveTo>
                <a:lnTo>
                  <a:pt x="276859" y="0"/>
                </a:lnTo>
                <a:lnTo>
                  <a:pt x="276804" y="124946"/>
                </a:lnTo>
                <a:lnTo>
                  <a:pt x="276225" y="131318"/>
                </a:lnTo>
                <a:lnTo>
                  <a:pt x="255016" y="164084"/>
                </a:lnTo>
                <a:lnTo>
                  <a:pt x="242189" y="167894"/>
                </a:lnTo>
                <a:lnTo>
                  <a:pt x="287370" y="167894"/>
                </a:lnTo>
                <a:lnTo>
                  <a:pt x="301220" y="124946"/>
                </a:lnTo>
                <a:lnTo>
                  <a:pt x="301497" y="115443"/>
                </a:lnTo>
                <a:lnTo>
                  <a:pt x="301497" y="0"/>
                </a:lnTo>
                <a:close/>
              </a:path>
              <a:path w="301625" h="189230">
                <a:moveTo>
                  <a:pt x="24511" y="0"/>
                </a:moveTo>
                <a:lnTo>
                  <a:pt x="0" y="0"/>
                </a:lnTo>
                <a:lnTo>
                  <a:pt x="0" y="115443"/>
                </a:lnTo>
                <a:lnTo>
                  <a:pt x="6294" y="155221"/>
                </a:lnTo>
                <a:lnTo>
                  <a:pt x="38354" y="184658"/>
                </a:lnTo>
                <a:lnTo>
                  <a:pt x="66802" y="188849"/>
                </a:lnTo>
                <a:lnTo>
                  <a:pt x="74967" y="188587"/>
                </a:lnTo>
                <a:lnTo>
                  <a:pt x="116205" y="171831"/>
                </a:lnTo>
                <a:lnTo>
                  <a:pt x="119730" y="167894"/>
                </a:lnTo>
                <a:lnTo>
                  <a:pt x="58674" y="167894"/>
                </a:lnTo>
                <a:lnTo>
                  <a:pt x="51689" y="166624"/>
                </a:lnTo>
                <a:lnTo>
                  <a:pt x="45974" y="164084"/>
                </a:lnTo>
                <a:lnTo>
                  <a:pt x="40386" y="161417"/>
                </a:lnTo>
                <a:lnTo>
                  <a:pt x="35814" y="157734"/>
                </a:lnTo>
                <a:lnTo>
                  <a:pt x="32512" y="152781"/>
                </a:lnTo>
                <a:lnTo>
                  <a:pt x="29337" y="148082"/>
                </a:lnTo>
                <a:lnTo>
                  <a:pt x="27305" y="142875"/>
                </a:lnTo>
                <a:lnTo>
                  <a:pt x="26162" y="137033"/>
                </a:lnTo>
                <a:lnTo>
                  <a:pt x="25146" y="131190"/>
                </a:lnTo>
                <a:lnTo>
                  <a:pt x="24598" y="124946"/>
                </a:lnTo>
                <a:lnTo>
                  <a:pt x="24511" y="0"/>
                </a:lnTo>
                <a:close/>
              </a:path>
              <a:path w="301625" h="189230">
                <a:moveTo>
                  <a:pt x="133857" y="0"/>
                </a:moveTo>
                <a:lnTo>
                  <a:pt x="109219" y="0"/>
                </a:lnTo>
                <a:lnTo>
                  <a:pt x="109164" y="124946"/>
                </a:lnTo>
                <a:lnTo>
                  <a:pt x="108584" y="131318"/>
                </a:lnTo>
                <a:lnTo>
                  <a:pt x="87376" y="164084"/>
                </a:lnTo>
                <a:lnTo>
                  <a:pt x="74549" y="167894"/>
                </a:lnTo>
                <a:lnTo>
                  <a:pt x="119730" y="167894"/>
                </a:lnTo>
                <a:lnTo>
                  <a:pt x="133580" y="124946"/>
                </a:lnTo>
                <a:lnTo>
                  <a:pt x="133857" y="115443"/>
                </a:lnTo>
                <a:lnTo>
                  <a:pt x="13385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57626" y="2928492"/>
            <a:ext cx="143001" cy="19799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89985" y="2928492"/>
            <a:ext cx="143002" cy="19799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95115" y="2912313"/>
            <a:ext cx="297040" cy="20553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09721" y="2933064"/>
            <a:ext cx="281940" cy="189230"/>
          </a:xfrm>
          <a:custGeom>
            <a:avLst/>
            <a:gdLst/>
            <a:ahLst/>
            <a:cxnLst/>
            <a:rect l="l" t="t" r="r" b="b"/>
            <a:pathLst>
              <a:path w="281939" h="189230">
                <a:moveTo>
                  <a:pt x="219709" y="42418"/>
                </a:moveTo>
                <a:lnTo>
                  <a:pt x="174625" y="61595"/>
                </a:lnTo>
                <a:lnTo>
                  <a:pt x="158551" y="99242"/>
                </a:lnTo>
                <a:lnTo>
                  <a:pt x="157479" y="115697"/>
                </a:lnTo>
                <a:lnTo>
                  <a:pt x="158525" y="131695"/>
                </a:lnTo>
                <a:lnTo>
                  <a:pt x="174116" y="169163"/>
                </a:lnTo>
                <a:lnTo>
                  <a:pt x="219709" y="188849"/>
                </a:lnTo>
                <a:lnTo>
                  <a:pt x="233021" y="187658"/>
                </a:lnTo>
                <a:lnTo>
                  <a:pt x="244951" y="184086"/>
                </a:lnTo>
                <a:lnTo>
                  <a:pt x="255500" y="178133"/>
                </a:lnTo>
                <a:lnTo>
                  <a:pt x="264667" y="169799"/>
                </a:lnTo>
                <a:lnTo>
                  <a:pt x="265377" y="168783"/>
                </a:lnTo>
                <a:lnTo>
                  <a:pt x="219709" y="168783"/>
                </a:lnTo>
                <a:lnTo>
                  <a:pt x="211089" y="167929"/>
                </a:lnTo>
                <a:lnTo>
                  <a:pt x="184086" y="138652"/>
                </a:lnTo>
                <a:lnTo>
                  <a:pt x="181609" y="115697"/>
                </a:lnTo>
                <a:lnTo>
                  <a:pt x="182229" y="103050"/>
                </a:lnTo>
                <a:lnTo>
                  <a:pt x="203517" y="65786"/>
                </a:lnTo>
                <a:lnTo>
                  <a:pt x="219709" y="62484"/>
                </a:lnTo>
                <a:lnTo>
                  <a:pt x="265284" y="62484"/>
                </a:lnTo>
                <a:lnTo>
                  <a:pt x="264667" y="61595"/>
                </a:lnTo>
                <a:lnTo>
                  <a:pt x="255500" y="53187"/>
                </a:lnTo>
                <a:lnTo>
                  <a:pt x="244951" y="47196"/>
                </a:lnTo>
                <a:lnTo>
                  <a:pt x="233021" y="43610"/>
                </a:lnTo>
                <a:lnTo>
                  <a:pt x="219709" y="42418"/>
                </a:lnTo>
                <a:close/>
              </a:path>
              <a:path w="281939" h="189230">
                <a:moveTo>
                  <a:pt x="265284" y="62484"/>
                </a:moveTo>
                <a:lnTo>
                  <a:pt x="219709" y="62484"/>
                </a:lnTo>
                <a:lnTo>
                  <a:pt x="228236" y="63313"/>
                </a:lnTo>
                <a:lnTo>
                  <a:pt x="235727" y="65786"/>
                </a:lnTo>
                <a:lnTo>
                  <a:pt x="256811" y="103050"/>
                </a:lnTo>
                <a:lnTo>
                  <a:pt x="257428" y="115697"/>
                </a:lnTo>
                <a:lnTo>
                  <a:pt x="256809" y="128178"/>
                </a:lnTo>
                <a:lnTo>
                  <a:pt x="235616" y="165465"/>
                </a:lnTo>
                <a:lnTo>
                  <a:pt x="219709" y="168783"/>
                </a:lnTo>
                <a:lnTo>
                  <a:pt x="265377" y="168783"/>
                </a:lnTo>
                <a:lnTo>
                  <a:pt x="272022" y="159273"/>
                </a:lnTo>
                <a:lnTo>
                  <a:pt x="277304" y="146748"/>
                </a:lnTo>
                <a:lnTo>
                  <a:pt x="280491" y="132222"/>
                </a:lnTo>
                <a:lnTo>
                  <a:pt x="281558" y="115697"/>
                </a:lnTo>
                <a:lnTo>
                  <a:pt x="280491" y="99242"/>
                </a:lnTo>
                <a:lnTo>
                  <a:pt x="277304" y="84740"/>
                </a:lnTo>
                <a:lnTo>
                  <a:pt x="272022" y="72191"/>
                </a:lnTo>
                <a:lnTo>
                  <a:pt x="265284" y="62484"/>
                </a:lnTo>
                <a:close/>
              </a:path>
              <a:path w="281939" h="189230">
                <a:moveTo>
                  <a:pt x="34925" y="0"/>
                </a:moveTo>
                <a:lnTo>
                  <a:pt x="0" y="0"/>
                </a:lnTo>
                <a:lnTo>
                  <a:pt x="0" y="185038"/>
                </a:lnTo>
                <a:lnTo>
                  <a:pt x="22987" y="185038"/>
                </a:lnTo>
                <a:lnTo>
                  <a:pt x="22987" y="25526"/>
                </a:lnTo>
                <a:lnTo>
                  <a:pt x="47887" y="25526"/>
                </a:lnTo>
                <a:lnTo>
                  <a:pt x="34925" y="0"/>
                </a:lnTo>
                <a:close/>
              </a:path>
              <a:path w="281939" h="189230">
                <a:moveTo>
                  <a:pt x="47887" y="25526"/>
                </a:moveTo>
                <a:lnTo>
                  <a:pt x="22987" y="25526"/>
                </a:lnTo>
                <a:lnTo>
                  <a:pt x="104775" y="185038"/>
                </a:lnTo>
                <a:lnTo>
                  <a:pt x="132333" y="185038"/>
                </a:lnTo>
                <a:lnTo>
                  <a:pt x="132333" y="146558"/>
                </a:lnTo>
                <a:lnTo>
                  <a:pt x="109346" y="146558"/>
                </a:lnTo>
                <a:lnTo>
                  <a:pt x="47887" y="25526"/>
                </a:lnTo>
                <a:close/>
              </a:path>
              <a:path w="281939" h="189230">
                <a:moveTo>
                  <a:pt x="132333" y="0"/>
                </a:moveTo>
                <a:lnTo>
                  <a:pt x="109346" y="0"/>
                </a:lnTo>
                <a:lnTo>
                  <a:pt x="109346" y="146558"/>
                </a:lnTo>
                <a:lnTo>
                  <a:pt x="132333" y="146558"/>
                </a:lnTo>
                <a:lnTo>
                  <a:pt x="13233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05148" y="2928492"/>
            <a:ext cx="290702" cy="19799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06011" y="3061716"/>
            <a:ext cx="45262" cy="5308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20871" y="3082686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5" h="35560">
                <a:moveTo>
                  <a:pt x="0" y="35417"/>
                </a:moveTo>
                <a:lnTo>
                  <a:pt x="29701" y="35417"/>
                </a:lnTo>
                <a:lnTo>
                  <a:pt x="29701" y="0"/>
                </a:lnTo>
                <a:lnTo>
                  <a:pt x="0" y="0"/>
                </a:lnTo>
                <a:lnTo>
                  <a:pt x="0" y="3541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20871" y="3082686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5" h="35560">
                <a:moveTo>
                  <a:pt x="0" y="35417"/>
                </a:moveTo>
                <a:lnTo>
                  <a:pt x="29701" y="35417"/>
                </a:lnTo>
                <a:lnTo>
                  <a:pt x="29701" y="0"/>
                </a:lnTo>
                <a:lnTo>
                  <a:pt x="0" y="0"/>
                </a:lnTo>
                <a:lnTo>
                  <a:pt x="0" y="35417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46220" y="2909341"/>
            <a:ext cx="137007" cy="20850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61967" y="2928873"/>
            <a:ext cx="120650" cy="193675"/>
          </a:xfrm>
          <a:custGeom>
            <a:avLst/>
            <a:gdLst/>
            <a:ahLst/>
            <a:cxnLst/>
            <a:rect l="l" t="t" r="r" b="b"/>
            <a:pathLst>
              <a:path w="120650" h="193675">
                <a:moveTo>
                  <a:pt x="60198" y="0"/>
                </a:moveTo>
                <a:lnTo>
                  <a:pt x="20193" y="13842"/>
                </a:lnTo>
                <a:lnTo>
                  <a:pt x="4445" y="48640"/>
                </a:lnTo>
                <a:lnTo>
                  <a:pt x="4445" y="58165"/>
                </a:lnTo>
                <a:lnTo>
                  <a:pt x="31242" y="89662"/>
                </a:lnTo>
                <a:lnTo>
                  <a:pt x="31242" y="90424"/>
                </a:lnTo>
                <a:lnTo>
                  <a:pt x="2000" y="123713"/>
                </a:lnTo>
                <a:lnTo>
                  <a:pt x="0" y="145796"/>
                </a:lnTo>
                <a:lnTo>
                  <a:pt x="1397" y="153035"/>
                </a:lnTo>
                <a:lnTo>
                  <a:pt x="27559" y="186562"/>
                </a:lnTo>
                <a:lnTo>
                  <a:pt x="51054" y="193421"/>
                </a:lnTo>
                <a:lnTo>
                  <a:pt x="60198" y="193421"/>
                </a:lnTo>
                <a:lnTo>
                  <a:pt x="103378" y="177418"/>
                </a:lnTo>
                <a:lnTo>
                  <a:pt x="105624" y="174878"/>
                </a:lnTo>
                <a:lnTo>
                  <a:pt x="60452" y="174878"/>
                </a:lnTo>
                <a:lnTo>
                  <a:pt x="53161" y="174208"/>
                </a:lnTo>
                <a:lnTo>
                  <a:pt x="25640" y="144293"/>
                </a:lnTo>
                <a:lnTo>
                  <a:pt x="25019" y="127762"/>
                </a:lnTo>
                <a:lnTo>
                  <a:pt x="26797" y="120141"/>
                </a:lnTo>
                <a:lnTo>
                  <a:pt x="30480" y="113537"/>
                </a:lnTo>
                <a:lnTo>
                  <a:pt x="34036" y="106806"/>
                </a:lnTo>
                <a:lnTo>
                  <a:pt x="39370" y="101218"/>
                </a:lnTo>
                <a:lnTo>
                  <a:pt x="46228" y="96647"/>
                </a:lnTo>
                <a:lnTo>
                  <a:pt x="97166" y="96647"/>
                </a:lnTo>
                <a:lnTo>
                  <a:pt x="95355" y="95442"/>
                </a:lnTo>
                <a:lnTo>
                  <a:pt x="87757" y="91439"/>
                </a:lnTo>
                <a:lnTo>
                  <a:pt x="87757" y="90677"/>
                </a:lnTo>
                <a:lnTo>
                  <a:pt x="94192" y="86915"/>
                </a:lnTo>
                <a:lnTo>
                  <a:pt x="97311" y="84454"/>
                </a:lnTo>
                <a:lnTo>
                  <a:pt x="73025" y="84454"/>
                </a:lnTo>
                <a:lnTo>
                  <a:pt x="68707" y="83058"/>
                </a:lnTo>
                <a:lnTo>
                  <a:pt x="64008" y="81152"/>
                </a:lnTo>
                <a:lnTo>
                  <a:pt x="58674" y="78612"/>
                </a:lnTo>
                <a:lnTo>
                  <a:pt x="53467" y="76200"/>
                </a:lnTo>
                <a:lnTo>
                  <a:pt x="33782" y="61340"/>
                </a:lnTo>
                <a:lnTo>
                  <a:pt x="30734" y="57150"/>
                </a:lnTo>
                <a:lnTo>
                  <a:pt x="29337" y="51942"/>
                </a:lnTo>
                <a:lnTo>
                  <a:pt x="29392" y="37211"/>
                </a:lnTo>
                <a:lnTo>
                  <a:pt x="32258" y="30606"/>
                </a:lnTo>
                <a:lnTo>
                  <a:pt x="43687" y="20700"/>
                </a:lnTo>
                <a:lnTo>
                  <a:pt x="51054" y="18287"/>
                </a:lnTo>
                <a:lnTo>
                  <a:pt x="105516" y="18287"/>
                </a:lnTo>
                <a:lnTo>
                  <a:pt x="100711" y="13208"/>
                </a:lnTo>
                <a:lnTo>
                  <a:pt x="92469" y="7393"/>
                </a:lnTo>
                <a:lnTo>
                  <a:pt x="82978" y="3270"/>
                </a:lnTo>
                <a:lnTo>
                  <a:pt x="72225" y="813"/>
                </a:lnTo>
                <a:lnTo>
                  <a:pt x="60198" y="0"/>
                </a:lnTo>
                <a:close/>
              </a:path>
              <a:path w="120650" h="193675">
                <a:moveTo>
                  <a:pt x="97166" y="96647"/>
                </a:moveTo>
                <a:lnTo>
                  <a:pt x="46228" y="96647"/>
                </a:lnTo>
                <a:lnTo>
                  <a:pt x="52070" y="99187"/>
                </a:lnTo>
                <a:lnTo>
                  <a:pt x="57404" y="101346"/>
                </a:lnTo>
                <a:lnTo>
                  <a:pt x="66802" y="104901"/>
                </a:lnTo>
                <a:lnTo>
                  <a:pt x="70485" y="106679"/>
                </a:lnTo>
                <a:lnTo>
                  <a:pt x="81787" y="112902"/>
                </a:lnTo>
                <a:lnTo>
                  <a:pt x="87630" y="117348"/>
                </a:lnTo>
                <a:lnTo>
                  <a:pt x="90551" y="121920"/>
                </a:lnTo>
                <a:lnTo>
                  <a:pt x="93599" y="126364"/>
                </a:lnTo>
                <a:lnTo>
                  <a:pt x="94996" y="132334"/>
                </a:lnTo>
                <a:lnTo>
                  <a:pt x="94996" y="140080"/>
                </a:lnTo>
                <a:lnTo>
                  <a:pt x="74644" y="172577"/>
                </a:lnTo>
                <a:lnTo>
                  <a:pt x="60452" y="174878"/>
                </a:lnTo>
                <a:lnTo>
                  <a:pt x="105624" y="174878"/>
                </a:lnTo>
                <a:lnTo>
                  <a:pt x="110878" y="168939"/>
                </a:lnTo>
                <a:lnTo>
                  <a:pt x="116236" y="159496"/>
                </a:lnTo>
                <a:lnTo>
                  <a:pt x="119451" y="149076"/>
                </a:lnTo>
                <a:lnTo>
                  <a:pt x="120475" y="138175"/>
                </a:lnTo>
                <a:lnTo>
                  <a:pt x="120433" y="136271"/>
                </a:lnTo>
                <a:lnTo>
                  <a:pt x="101965" y="99837"/>
                </a:lnTo>
                <a:lnTo>
                  <a:pt x="97166" y="96647"/>
                </a:lnTo>
                <a:close/>
              </a:path>
              <a:path w="120650" h="193675">
                <a:moveTo>
                  <a:pt x="105516" y="18287"/>
                </a:moveTo>
                <a:lnTo>
                  <a:pt x="69977" y="18287"/>
                </a:lnTo>
                <a:lnTo>
                  <a:pt x="77724" y="20954"/>
                </a:lnTo>
                <a:lnTo>
                  <a:pt x="83312" y="26542"/>
                </a:lnTo>
                <a:lnTo>
                  <a:pt x="88773" y="32130"/>
                </a:lnTo>
                <a:lnTo>
                  <a:pt x="91567" y="38988"/>
                </a:lnTo>
                <a:lnTo>
                  <a:pt x="91567" y="54863"/>
                </a:lnTo>
                <a:lnTo>
                  <a:pt x="90297" y="61595"/>
                </a:lnTo>
                <a:lnTo>
                  <a:pt x="85217" y="73278"/>
                </a:lnTo>
                <a:lnTo>
                  <a:pt x="80264" y="78866"/>
                </a:lnTo>
                <a:lnTo>
                  <a:pt x="73025" y="84454"/>
                </a:lnTo>
                <a:lnTo>
                  <a:pt x="97311" y="84454"/>
                </a:lnTo>
                <a:lnTo>
                  <a:pt x="115951" y="47116"/>
                </a:lnTo>
                <a:lnTo>
                  <a:pt x="114998" y="37211"/>
                </a:lnTo>
                <a:lnTo>
                  <a:pt x="112141" y="28257"/>
                </a:lnTo>
                <a:lnTo>
                  <a:pt x="107378" y="20256"/>
                </a:lnTo>
                <a:lnTo>
                  <a:pt x="105516" y="1828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86986" y="3025520"/>
            <a:ext cx="70485" cy="78740"/>
          </a:xfrm>
          <a:custGeom>
            <a:avLst/>
            <a:gdLst/>
            <a:ahLst/>
            <a:cxnLst/>
            <a:rect l="l" t="t" r="r" b="b"/>
            <a:pathLst>
              <a:path w="70485" h="78739">
                <a:moveTo>
                  <a:pt x="21209" y="0"/>
                </a:moveTo>
                <a:lnTo>
                  <a:pt x="14350" y="4571"/>
                </a:lnTo>
                <a:lnTo>
                  <a:pt x="9016" y="10159"/>
                </a:lnTo>
                <a:lnTo>
                  <a:pt x="5461" y="16890"/>
                </a:lnTo>
                <a:lnTo>
                  <a:pt x="1777" y="23494"/>
                </a:lnTo>
                <a:lnTo>
                  <a:pt x="0" y="31114"/>
                </a:lnTo>
                <a:lnTo>
                  <a:pt x="0" y="39624"/>
                </a:lnTo>
                <a:lnTo>
                  <a:pt x="21494" y="75533"/>
                </a:lnTo>
                <a:lnTo>
                  <a:pt x="35433" y="78231"/>
                </a:lnTo>
                <a:lnTo>
                  <a:pt x="42933" y="77658"/>
                </a:lnTo>
                <a:lnTo>
                  <a:pt x="69976" y="43433"/>
                </a:lnTo>
                <a:lnTo>
                  <a:pt x="69976" y="35687"/>
                </a:lnTo>
                <a:lnTo>
                  <a:pt x="68579" y="29717"/>
                </a:lnTo>
                <a:lnTo>
                  <a:pt x="65532" y="25273"/>
                </a:lnTo>
                <a:lnTo>
                  <a:pt x="62611" y="20700"/>
                </a:lnTo>
                <a:lnTo>
                  <a:pt x="37084" y="6476"/>
                </a:lnTo>
                <a:lnTo>
                  <a:pt x="32385" y="4699"/>
                </a:lnTo>
                <a:lnTo>
                  <a:pt x="27050" y="2539"/>
                </a:lnTo>
                <a:lnTo>
                  <a:pt x="21209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91304" y="2947161"/>
            <a:ext cx="62230" cy="66675"/>
          </a:xfrm>
          <a:custGeom>
            <a:avLst/>
            <a:gdLst/>
            <a:ahLst/>
            <a:cxnLst/>
            <a:rect l="l" t="t" r="r" b="b"/>
            <a:pathLst>
              <a:path w="62229" h="66675">
                <a:moveTo>
                  <a:pt x="30861" y="0"/>
                </a:moveTo>
                <a:lnTo>
                  <a:pt x="21717" y="0"/>
                </a:lnTo>
                <a:lnTo>
                  <a:pt x="14350" y="2412"/>
                </a:lnTo>
                <a:lnTo>
                  <a:pt x="8636" y="7365"/>
                </a:lnTo>
                <a:lnTo>
                  <a:pt x="2921" y="12318"/>
                </a:lnTo>
                <a:lnTo>
                  <a:pt x="0" y="19050"/>
                </a:lnTo>
                <a:lnTo>
                  <a:pt x="0" y="27559"/>
                </a:lnTo>
                <a:lnTo>
                  <a:pt x="0" y="33654"/>
                </a:lnTo>
                <a:lnTo>
                  <a:pt x="1397" y="38862"/>
                </a:lnTo>
                <a:lnTo>
                  <a:pt x="4445" y="43052"/>
                </a:lnTo>
                <a:lnTo>
                  <a:pt x="7366" y="47243"/>
                </a:lnTo>
                <a:lnTo>
                  <a:pt x="29337" y="60325"/>
                </a:lnTo>
                <a:lnTo>
                  <a:pt x="34671" y="62864"/>
                </a:lnTo>
                <a:lnTo>
                  <a:pt x="39370" y="64770"/>
                </a:lnTo>
                <a:lnTo>
                  <a:pt x="43687" y="66166"/>
                </a:lnTo>
                <a:lnTo>
                  <a:pt x="50927" y="60578"/>
                </a:lnTo>
                <a:lnTo>
                  <a:pt x="55880" y="54990"/>
                </a:lnTo>
                <a:lnTo>
                  <a:pt x="58420" y="49149"/>
                </a:lnTo>
                <a:lnTo>
                  <a:pt x="60960" y="43307"/>
                </a:lnTo>
                <a:lnTo>
                  <a:pt x="62230" y="36575"/>
                </a:lnTo>
                <a:lnTo>
                  <a:pt x="62230" y="29083"/>
                </a:lnTo>
                <a:lnTo>
                  <a:pt x="62230" y="20700"/>
                </a:lnTo>
                <a:lnTo>
                  <a:pt x="59436" y="13842"/>
                </a:lnTo>
                <a:lnTo>
                  <a:pt x="53975" y="8254"/>
                </a:lnTo>
                <a:lnTo>
                  <a:pt x="48387" y="2666"/>
                </a:lnTo>
                <a:lnTo>
                  <a:pt x="40640" y="0"/>
                </a:lnTo>
                <a:lnTo>
                  <a:pt x="30861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61967" y="2928873"/>
            <a:ext cx="120650" cy="193675"/>
          </a:xfrm>
          <a:custGeom>
            <a:avLst/>
            <a:gdLst/>
            <a:ahLst/>
            <a:cxnLst/>
            <a:rect l="l" t="t" r="r" b="b"/>
            <a:pathLst>
              <a:path w="120650" h="193675">
                <a:moveTo>
                  <a:pt x="60198" y="0"/>
                </a:moveTo>
                <a:lnTo>
                  <a:pt x="100711" y="13208"/>
                </a:lnTo>
                <a:lnTo>
                  <a:pt x="115951" y="47116"/>
                </a:lnTo>
                <a:lnTo>
                  <a:pt x="115498" y="53286"/>
                </a:lnTo>
                <a:lnTo>
                  <a:pt x="94192" y="86915"/>
                </a:lnTo>
                <a:lnTo>
                  <a:pt x="87757" y="90677"/>
                </a:lnTo>
                <a:lnTo>
                  <a:pt x="87757" y="91439"/>
                </a:lnTo>
                <a:lnTo>
                  <a:pt x="118443" y="122189"/>
                </a:lnTo>
                <a:lnTo>
                  <a:pt x="120523" y="137667"/>
                </a:lnTo>
                <a:lnTo>
                  <a:pt x="119451" y="149076"/>
                </a:lnTo>
                <a:lnTo>
                  <a:pt x="94184" y="184419"/>
                </a:lnTo>
                <a:lnTo>
                  <a:pt x="60198" y="193421"/>
                </a:lnTo>
                <a:lnTo>
                  <a:pt x="51054" y="193421"/>
                </a:lnTo>
                <a:lnTo>
                  <a:pt x="42672" y="192150"/>
                </a:lnTo>
                <a:lnTo>
                  <a:pt x="35179" y="189356"/>
                </a:lnTo>
                <a:lnTo>
                  <a:pt x="27559" y="186562"/>
                </a:lnTo>
                <a:lnTo>
                  <a:pt x="21209" y="182625"/>
                </a:lnTo>
                <a:lnTo>
                  <a:pt x="15875" y="177546"/>
                </a:lnTo>
                <a:lnTo>
                  <a:pt x="10668" y="172592"/>
                </a:lnTo>
                <a:lnTo>
                  <a:pt x="6731" y="166624"/>
                </a:lnTo>
                <a:lnTo>
                  <a:pt x="4064" y="159892"/>
                </a:lnTo>
                <a:lnTo>
                  <a:pt x="1397" y="153035"/>
                </a:lnTo>
                <a:lnTo>
                  <a:pt x="0" y="145796"/>
                </a:lnTo>
                <a:lnTo>
                  <a:pt x="0" y="138175"/>
                </a:lnTo>
                <a:lnTo>
                  <a:pt x="17811" y="99171"/>
                </a:lnTo>
                <a:lnTo>
                  <a:pt x="31242" y="90424"/>
                </a:lnTo>
                <a:lnTo>
                  <a:pt x="31242" y="89662"/>
                </a:lnTo>
                <a:lnTo>
                  <a:pt x="4445" y="58165"/>
                </a:lnTo>
                <a:lnTo>
                  <a:pt x="4445" y="48640"/>
                </a:lnTo>
                <a:lnTo>
                  <a:pt x="20193" y="13842"/>
                </a:lnTo>
                <a:lnTo>
                  <a:pt x="48625" y="859"/>
                </a:lnTo>
                <a:lnTo>
                  <a:pt x="6019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72711" y="2904756"/>
            <a:ext cx="110998" cy="24979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88459" y="2924682"/>
            <a:ext cx="93980" cy="233679"/>
          </a:xfrm>
          <a:custGeom>
            <a:avLst/>
            <a:gdLst/>
            <a:ahLst/>
            <a:cxnLst/>
            <a:rect l="l" t="t" r="r" b="b"/>
            <a:pathLst>
              <a:path w="93979" h="233680">
                <a:moveTo>
                  <a:pt x="93472" y="0"/>
                </a:moveTo>
                <a:lnTo>
                  <a:pt x="72136" y="0"/>
                </a:lnTo>
                <a:lnTo>
                  <a:pt x="0" y="233679"/>
                </a:lnTo>
                <a:lnTo>
                  <a:pt x="20954" y="233679"/>
                </a:lnTo>
                <a:lnTo>
                  <a:pt x="9347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88459" y="2924682"/>
            <a:ext cx="93980" cy="233679"/>
          </a:xfrm>
          <a:custGeom>
            <a:avLst/>
            <a:gdLst/>
            <a:ahLst/>
            <a:cxnLst/>
            <a:rect l="l" t="t" r="r" b="b"/>
            <a:pathLst>
              <a:path w="93979" h="233680">
                <a:moveTo>
                  <a:pt x="72136" y="0"/>
                </a:moveTo>
                <a:lnTo>
                  <a:pt x="93472" y="0"/>
                </a:lnTo>
                <a:lnTo>
                  <a:pt x="20954" y="233679"/>
                </a:lnTo>
                <a:lnTo>
                  <a:pt x="0" y="233679"/>
                </a:lnTo>
                <a:lnTo>
                  <a:pt x="7213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87011" y="2909341"/>
            <a:ext cx="551180" cy="21714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37176" y="2904782"/>
            <a:ext cx="91211" cy="26043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52923" y="2924682"/>
            <a:ext cx="74930" cy="245110"/>
          </a:xfrm>
          <a:custGeom>
            <a:avLst/>
            <a:gdLst/>
            <a:ahLst/>
            <a:cxnLst/>
            <a:rect l="l" t="t" r="r" b="b"/>
            <a:pathLst>
              <a:path w="74929" h="245110">
                <a:moveTo>
                  <a:pt x="28448" y="0"/>
                </a:moveTo>
                <a:lnTo>
                  <a:pt x="0" y="0"/>
                </a:lnTo>
                <a:lnTo>
                  <a:pt x="0" y="1269"/>
                </a:lnTo>
                <a:lnTo>
                  <a:pt x="4691" y="5794"/>
                </a:lnTo>
                <a:lnTo>
                  <a:pt x="9429" y="10794"/>
                </a:lnTo>
                <a:lnTo>
                  <a:pt x="32265" y="42388"/>
                </a:lnTo>
                <a:lnTo>
                  <a:pt x="48387" y="83565"/>
                </a:lnTo>
                <a:lnTo>
                  <a:pt x="52959" y="122300"/>
                </a:lnTo>
                <a:lnTo>
                  <a:pt x="52673" y="132512"/>
                </a:lnTo>
                <a:lnTo>
                  <a:pt x="43052" y="178339"/>
                </a:lnTo>
                <a:lnTo>
                  <a:pt x="23943" y="215945"/>
                </a:lnTo>
                <a:lnTo>
                  <a:pt x="0" y="243331"/>
                </a:lnTo>
                <a:lnTo>
                  <a:pt x="0" y="244601"/>
                </a:lnTo>
                <a:lnTo>
                  <a:pt x="28448" y="244601"/>
                </a:lnTo>
                <a:lnTo>
                  <a:pt x="38731" y="231530"/>
                </a:lnTo>
                <a:lnTo>
                  <a:pt x="62484" y="189864"/>
                </a:lnTo>
                <a:lnTo>
                  <a:pt x="74039" y="140948"/>
                </a:lnTo>
                <a:lnTo>
                  <a:pt x="74802" y="122300"/>
                </a:lnTo>
                <a:lnTo>
                  <a:pt x="74039" y="103582"/>
                </a:lnTo>
                <a:lnTo>
                  <a:pt x="62484" y="54737"/>
                </a:lnTo>
                <a:lnTo>
                  <a:pt x="38713" y="13071"/>
                </a:lnTo>
                <a:lnTo>
                  <a:pt x="2844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52923" y="2924682"/>
            <a:ext cx="74930" cy="245110"/>
          </a:xfrm>
          <a:custGeom>
            <a:avLst/>
            <a:gdLst/>
            <a:ahLst/>
            <a:cxnLst/>
            <a:rect l="l" t="t" r="r" b="b"/>
            <a:pathLst>
              <a:path w="74929" h="245110">
                <a:moveTo>
                  <a:pt x="0" y="0"/>
                </a:moveTo>
                <a:lnTo>
                  <a:pt x="28448" y="0"/>
                </a:lnTo>
                <a:lnTo>
                  <a:pt x="38713" y="13071"/>
                </a:lnTo>
                <a:lnTo>
                  <a:pt x="62484" y="54737"/>
                </a:lnTo>
                <a:lnTo>
                  <a:pt x="74039" y="103582"/>
                </a:lnTo>
                <a:lnTo>
                  <a:pt x="74802" y="122300"/>
                </a:lnTo>
                <a:lnTo>
                  <a:pt x="74039" y="140948"/>
                </a:lnTo>
                <a:lnTo>
                  <a:pt x="62484" y="189864"/>
                </a:lnTo>
                <a:lnTo>
                  <a:pt x="38731" y="231530"/>
                </a:lnTo>
                <a:lnTo>
                  <a:pt x="28448" y="244601"/>
                </a:lnTo>
                <a:lnTo>
                  <a:pt x="0" y="244601"/>
                </a:lnTo>
                <a:lnTo>
                  <a:pt x="0" y="243331"/>
                </a:lnTo>
                <a:lnTo>
                  <a:pt x="4784" y="238807"/>
                </a:lnTo>
                <a:lnTo>
                  <a:pt x="9604" y="233806"/>
                </a:lnTo>
                <a:lnTo>
                  <a:pt x="32412" y="202178"/>
                </a:lnTo>
                <a:lnTo>
                  <a:pt x="48387" y="160908"/>
                </a:lnTo>
                <a:lnTo>
                  <a:pt x="52959" y="122300"/>
                </a:lnTo>
                <a:lnTo>
                  <a:pt x="52673" y="112230"/>
                </a:lnTo>
                <a:lnTo>
                  <a:pt x="45839" y="74610"/>
                </a:lnTo>
                <a:lnTo>
                  <a:pt x="28098" y="35258"/>
                </a:lnTo>
                <a:lnTo>
                  <a:pt x="0" y="1269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8788" y="3407651"/>
            <a:ext cx="143205" cy="14911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0243" y="3423158"/>
            <a:ext cx="134543" cy="14147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5780" y="3346742"/>
            <a:ext cx="1930908" cy="26907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61488" y="3360458"/>
            <a:ext cx="489712" cy="20798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64635" y="3346742"/>
            <a:ext cx="1568196" cy="26907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37632" y="3346742"/>
            <a:ext cx="434339" cy="22170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87440" y="3346703"/>
            <a:ext cx="514959" cy="25577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02298" y="3366642"/>
            <a:ext cx="499109" cy="239395"/>
          </a:xfrm>
          <a:custGeom>
            <a:avLst/>
            <a:gdLst/>
            <a:ahLst/>
            <a:cxnLst/>
            <a:rect l="l" t="t" r="r" b="b"/>
            <a:pathLst>
              <a:path w="499109" h="239395">
                <a:moveTo>
                  <a:pt x="498855" y="157987"/>
                </a:moveTo>
                <a:lnTo>
                  <a:pt x="467741" y="157987"/>
                </a:lnTo>
                <a:lnTo>
                  <a:pt x="445897" y="239395"/>
                </a:lnTo>
                <a:lnTo>
                  <a:pt x="464057" y="239395"/>
                </a:lnTo>
                <a:lnTo>
                  <a:pt x="498855" y="157987"/>
                </a:lnTo>
                <a:close/>
              </a:path>
              <a:path w="499109" h="239395">
                <a:moveTo>
                  <a:pt x="276351" y="54610"/>
                </a:moveTo>
                <a:lnTo>
                  <a:pt x="252984" y="54610"/>
                </a:lnTo>
                <a:lnTo>
                  <a:pt x="252984" y="154051"/>
                </a:lnTo>
                <a:lnTo>
                  <a:pt x="254000" y="162052"/>
                </a:lnTo>
                <a:lnTo>
                  <a:pt x="256286" y="168529"/>
                </a:lnTo>
                <a:lnTo>
                  <a:pt x="258445" y="175133"/>
                </a:lnTo>
                <a:lnTo>
                  <a:pt x="261492" y="180594"/>
                </a:lnTo>
                <a:lnTo>
                  <a:pt x="265556" y="184785"/>
                </a:lnTo>
                <a:lnTo>
                  <a:pt x="269493" y="189103"/>
                </a:lnTo>
                <a:lnTo>
                  <a:pt x="274192" y="192278"/>
                </a:lnTo>
                <a:lnTo>
                  <a:pt x="284861" y="196342"/>
                </a:lnTo>
                <a:lnTo>
                  <a:pt x="290575" y="197231"/>
                </a:lnTo>
                <a:lnTo>
                  <a:pt x="304546" y="197231"/>
                </a:lnTo>
                <a:lnTo>
                  <a:pt x="311784" y="195580"/>
                </a:lnTo>
                <a:lnTo>
                  <a:pt x="324611" y="189103"/>
                </a:lnTo>
                <a:lnTo>
                  <a:pt x="331470" y="184277"/>
                </a:lnTo>
                <a:lnTo>
                  <a:pt x="338708" y="178054"/>
                </a:lnTo>
                <a:lnTo>
                  <a:pt x="362076" y="178054"/>
                </a:lnTo>
                <a:lnTo>
                  <a:pt x="362076" y="175006"/>
                </a:lnTo>
                <a:lnTo>
                  <a:pt x="296545" y="175006"/>
                </a:lnTo>
                <a:lnTo>
                  <a:pt x="291846" y="174244"/>
                </a:lnTo>
                <a:lnTo>
                  <a:pt x="276351" y="140970"/>
                </a:lnTo>
                <a:lnTo>
                  <a:pt x="276351" y="54610"/>
                </a:lnTo>
                <a:close/>
              </a:path>
              <a:path w="499109" h="239395">
                <a:moveTo>
                  <a:pt x="362076" y="178054"/>
                </a:moveTo>
                <a:lnTo>
                  <a:pt x="338708" y="178054"/>
                </a:lnTo>
                <a:lnTo>
                  <a:pt x="338708" y="193421"/>
                </a:lnTo>
                <a:lnTo>
                  <a:pt x="362076" y="193421"/>
                </a:lnTo>
                <a:lnTo>
                  <a:pt x="362076" y="178054"/>
                </a:lnTo>
                <a:close/>
              </a:path>
              <a:path w="499109" h="239395">
                <a:moveTo>
                  <a:pt x="362076" y="54610"/>
                </a:moveTo>
                <a:lnTo>
                  <a:pt x="338708" y="54610"/>
                </a:lnTo>
                <a:lnTo>
                  <a:pt x="338708" y="158242"/>
                </a:lnTo>
                <a:lnTo>
                  <a:pt x="333375" y="162941"/>
                </a:lnTo>
                <a:lnTo>
                  <a:pt x="327405" y="167005"/>
                </a:lnTo>
                <a:lnTo>
                  <a:pt x="314451" y="173355"/>
                </a:lnTo>
                <a:lnTo>
                  <a:pt x="308355" y="175006"/>
                </a:lnTo>
                <a:lnTo>
                  <a:pt x="362076" y="175006"/>
                </a:lnTo>
                <a:lnTo>
                  <a:pt x="362076" y="54610"/>
                </a:lnTo>
                <a:close/>
              </a:path>
              <a:path w="499109" h="239395">
                <a:moveTo>
                  <a:pt x="23367" y="54610"/>
                </a:moveTo>
                <a:lnTo>
                  <a:pt x="0" y="54610"/>
                </a:lnTo>
                <a:lnTo>
                  <a:pt x="0" y="154051"/>
                </a:lnTo>
                <a:lnTo>
                  <a:pt x="1015" y="162052"/>
                </a:lnTo>
                <a:lnTo>
                  <a:pt x="3301" y="168529"/>
                </a:lnTo>
                <a:lnTo>
                  <a:pt x="5461" y="175133"/>
                </a:lnTo>
                <a:lnTo>
                  <a:pt x="8509" y="180594"/>
                </a:lnTo>
                <a:lnTo>
                  <a:pt x="12573" y="184785"/>
                </a:lnTo>
                <a:lnTo>
                  <a:pt x="16510" y="189103"/>
                </a:lnTo>
                <a:lnTo>
                  <a:pt x="21209" y="192278"/>
                </a:lnTo>
                <a:lnTo>
                  <a:pt x="31876" y="196342"/>
                </a:lnTo>
                <a:lnTo>
                  <a:pt x="37591" y="197231"/>
                </a:lnTo>
                <a:lnTo>
                  <a:pt x="51562" y="197231"/>
                </a:lnTo>
                <a:lnTo>
                  <a:pt x="58800" y="195580"/>
                </a:lnTo>
                <a:lnTo>
                  <a:pt x="71627" y="189103"/>
                </a:lnTo>
                <a:lnTo>
                  <a:pt x="78486" y="184277"/>
                </a:lnTo>
                <a:lnTo>
                  <a:pt x="85725" y="178054"/>
                </a:lnTo>
                <a:lnTo>
                  <a:pt x="109092" y="178054"/>
                </a:lnTo>
                <a:lnTo>
                  <a:pt x="109092" y="175006"/>
                </a:lnTo>
                <a:lnTo>
                  <a:pt x="43561" y="175006"/>
                </a:lnTo>
                <a:lnTo>
                  <a:pt x="38862" y="174244"/>
                </a:lnTo>
                <a:lnTo>
                  <a:pt x="23367" y="140970"/>
                </a:lnTo>
                <a:lnTo>
                  <a:pt x="23367" y="54610"/>
                </a:lnTo>
                <a:close/>
              </a:path>
              <a:path w="499109" h="239395">
                <a:moveTo>
                  <a:pt x="109092" y="178054"/>
                </a:moveTo>
                <a:lnTo>
                  <a:pt x="85725" y="178054"/>
                </a:lnTo>
                <a:lnTo>
                  <a:pt x="85725" y="193421"/>
                </a:lnTo>
                <a:lnTo>
                  <a:pt x="109092" y="193421"/>
                </a:lnTo>
                <a:lnTo>
                  <a:pt x="109092" y="178054"/>
                </a:lnTo>
                <a:close/>
              </a:path>
              <a:path w="499109" h="239395">
                <a:moveTo>
                  <a:pt x="109092" y="54610"/>
                </a:moveTo>
                <a:lnTo>
                  <a:pt x="85725" y="54610"/>
                </a:lnTo>
                <a:lnTo>
                  <a:pt x="85725" y="158242"/>
                </a:lnTo>
                <a:lnTo>
                  <a:pt x="80390" y="162941"/>
                </a:lnTo>
                <a:lnTo>
                  <a:pt x="74422" y="167005"/>
                </a:lnTo>
                <a:lnTo>
                  <a:pt x="61467" y="173355"/>
                </a:lnTo>
                <a:lnTo>
                  <a:pt x="55372" y="175006"/>
                </a:lnTo>
                <a:lnTo>
                  <a:pt x="109092" y="175006"/>
                </a:lnTo>
                <a:lnTo>
                  <a:pt x="109092" y="54610"/>
                </a:lnTo>
                <a:close/>
              </a:path>
              <a:path w="499109" h="239395">
                <a:moveTo>
                  <a:pt x="133858" y="158877"/>
                </a:moveTo>
                <a:lnTo>
                  <a:pt x="132587" y="158877"/>
                </a:lnTo>
                <a:lnTo>
                  <a:pt x="132587" y="185039"/>
                </a:lnTo>
                <a:lnTo>
                  <a:pt x="171852" y="196504"/>
                </a:lnTo>
                <a:lnTo>
                  <a:pt x="178688" y="196723"/>
                </a:lnTo>
                <a:lnTo>
                  <a:pt x="188087" y="196723"/>
                </a:lnTo>
                <a:lnTo>
                  <a:pt x="223647" y="180340"/>
                </a:lnTo>
                <a:lnTo>
                  <a:pt x="226123" y="177037"/>
                </a:lnTo>
                <a:lnTo>
                  <a:pt x="174371" y="177037"/>
                </a:lnTo>
                <a:lnTo>
                  <a:pt x="169545" y="176276"/>
                </a:lnTo>
                <a:lnTo>
                  <a:pt x="135889" y="160401"/>
                </a:lnTo>
                <a:lnTo>
                  <a:pt x="133858" y="158877"/>
                </a:lnTo>
                <a:close/>
              </a:path>
              <a:path w="499109" h="239395">
                <a:moveTo>
                  <a:pt x="192786" y="51308"/>
                </a:moveTo>
                <a:lnTo>
                  <a:pt x="185038" y="51308"/>
                </a:lnTo>
                <a:lnTo>
                  <a:pt x="173896" y="52046"/>
                </a:lnTo>
                <a:lnTo>
                  <a:pt x="136763" y="76644"/>
                </a:lnTo>
                <a:lnTo>
                  <a:pt x="133223" y="93599"/>
                </a:lnTo>
                <a:lnTo>
                  <a:pt x="133223" y="102743"/>
                </a:lnTo>
                <a:lnTo>
                  <a:pt x="163575" y="131191"/>
                </a:lnTo>
                <a:lnTo>
                  <a:pt x="181610" y="135382"/>
                </a:lnTo>
                <a:lnTo>
                  <a:pt x="185547" y="136271"/>
                </a:lnTo>
                <a:lnTo>
                  <a:pt x="188467" y="137033"/>
                </a:lnTo>
                <a:lnTo>
                  <a:pt x="196214" y="138937"/>
                </a:lnTo>
                <a:lnTo>
                  <a:pt x="201549" y="141224"/>
                </a:lnTo>
                <a:lnTo>
                  <a:pt x="204597" y="144145"/>
                </a:lnTo>
                <a:lnTo>
                  <a:pt x="207645" y="146939"/>
                </a:lnTo>
                <a:lnTo>
                  <a:pt x="209168" y="151130"/>
                </a:lnTo>
                <a:lnTo>
                  <a:pt x="209168" y="160909"/>
                </a:lnTo>
                <a:lnTo>
                  <a:pt x="208534" y="164211"/>
                </a:lnTo>
                <a:lnTo>
                  <a:pt x="183261" y="177037"/>
                </a:lnTo>
                <a:lnTo>
                  <a:pt x="226123" y="177037"/>
                </a:lnTo>
                <a:lnTo>
                  <a:pt x="227075" y="175768"/>
                </a:lnTo>
                <a:lnTo>
                  <a:pt x="229488" y="170307"/>
                </a:lnTo>
                <a:lnTo>
                  <a:pt x="231775" y="164973"/>
                </a:lnTo>
                <a:lnTo>
                  <a:pt x="233045" y="159385"/>
                </a:lnTo>
                <a:lnTo>
                  <a:pt x="233045" y="153416"/>
                </a:lnTo>
                <a:lnTo>
                  <a:pt x="209295" y="118494"/>
                </a:lnTo>
                <a:lnTo>
                  <a:pt x="184276" y="112395"/>
                </a:lnTo>
                <a:lnTo>
                  <a:pt x="180466" y="111506"/>
                </a:lnTo>
                <a:lnTo>
                  <a:pt x="176911" y="110490"/>
                </a:lnTo>
                <a:lnTo>
                  <a:pt x="170052" y="108712"/>
                </a:lnTo>
                <a:lnTo>
                  <a:pt x="164973" y="106426"/>
                </a:lnTo>
                <a:lnTo>
                  <a:pt x="161798" y="103505"/>
                </a:lnTo>
                <a:lnTo>
                  <a:pt x="158623" y="100711"/>
                </a:lnTo>
                <a:lnTo>
                  <a:pt x="157099" y="96266"/>
                </a:lnTo>
                <a:lnTo>
                  <a:pt x="157099" y="83947"/>
                </a:lnTo>
                <a:lnTo>
                  <a:pt x="159765" y="79121"/>
                </a:lnTo>
                <a:lnTo>
                  <a:pt x="164973" y="75819"/>
                </a:lnTo>
                <a:lnTo>
                  <a:pt x="170306" y="72644"/>
                </a:lnTo>
                <a:lnTo>
                  <a:pt x="176784" y="70993"/>
                </a:lnTo>
                <a:lnTo>
                  <a:pt x="227964" y="70993"/>
                </a:lnTo>
                <a:lnTo>
                  <a:pt x="227964" y="61341"/>
                </a:lnTo>
                <a:lnTo>
                  <a:pt x="222630" y="58420"/>
                </a:lnTo>
                <a:lnTo>
                  <a:pt x="216026" y="56007"/>
                </a:lnTo>
                <a:lnTo>
                  <a:pt x="200533" y="52197"/>
                </a:lnTo>
                <a:lnTo>
                  <a:pt x="192786" y="51308"/>
                </a:lnTo>
                <a:close/>
              </a:path>
              <a:path w="499109" h="239395">
                <a:moveTo>
                  <a:pt x="227964" y="70993"/>
                </a:moveTo>
                <a:lnTo>
                  <a:pt x="192024" y="70993"/>
                </a:lnTo>
                <a:lnTo>
                  <a:pt x="199389" y="72390"/>
                </a:lnTo>
                <a:lnTo>
                  <a:pt x="206755" y="75057"/>
                </a:lnTo>
                <a:lnTo>
                  <a:pt x="213995" y="77851"/>
                </a:lnTo>
                <a:lnTo>
                  <a:pt x="220725" y="81534"/>
                </a:lnTo>
                <a:lnTo>
                  <a:pt x="226695" y="86360"/>
                </a:lnTo>
                <a:lnTo>
                  <a:pt x="227964" y="86360"/>
                </a:lnTo>
                <a:lnTo>
                  <a:pt x="227964" y="70993"/>
                </a:lnTo>
                <a:close/>
              </a:path>
              <a:path w="499109" h="239395">
                <a:moveTo>
                  <a:pt x="419480" y="0"/>
                </a:moveTo>
                <a:lnTo>
                  <a:pt x="396112" y="0"/>
                </a:lnTo>
                <a:lnTo>
                  <a:pt x="396112" y="193421"/>
                </a:lnTo>
                <a:lnTo>
                  <a:pt x="419480" y="193421"/>
                </a:lnTo>
                <a:lnTo>
                  <a:pt x="41948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48195" y="3524630"/>
            <a:ext cx="53340" cy="81915"/>
          </a:xfrm>
          <a:custGeom>
            <a:avLst/>
            <a:gdLst/>
            <a:ahLst/>
            <a:cxnLst/>
            <a:rect l="l" t="t" r="r" b="b"/>
            <a:pathLst>
              <a:path w="53340" h="81914">
                <a:moveTo>
                  <a:pt x="21844" y="0"/>
                </a:moveTo>
                <a:lnTo>
                  <a:pt x="52958" y="0"/>
                </a:lnTo>
                <a:lnTo>
                  <a:pt x="18160" y="81407"/>
                </a:lnTo>
                <a:lnTo>
                  <a:pt x="0" y="81407"/>
                </a:lnTo>
                <a:lnTo>
                  <a:pt x="21844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97727" y="3413378"/>
            <a:ext cx="371221" cy="15506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598411" y="3366642"/>
            <a:ext cx="23495" cy="193675"/>
          </a:xfrm>
          <a:custGeom>
            <a:avLst/>
            <a:gdLst/>
            <a:ahLst/>
            <a:cxnLst/>
            <a:rect l="l" t="t" r="r" b="b"/>
            <a:pathLst>
              <a:path w="23495" h="193675">
                <a:moveTo>
                  <a:pt x="0" y="0"/>
                </a:moveTo>
                <a:lnTo>
                  <a:pt x="23368" y="0"/>
                </a:lnTo>
                <a:lnTo>
                  <a:pt x="23368" y="193421"/>
                </a:lnTo>
                <a:lnTo>
                  <a:pt x="0" y="19342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10400" y="3346703"/>
            <a:ext cx="871854" cy="26390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96071" y="3346703"/>
            <a:ext cx="692023" cy="26390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2731" y="3651542"/>
            <a:ext cx="1341247" cy="26907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77211" y="3651440"/>
            <a:ext cx="1210056" cy="27057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00628" y="3651542"/>
            <a:ext cx="408203" cy="21319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16503" y="3671442"/>
            <a:ext cx="391160" cy="197485"/>
          </a:xfrm>
          <a:custGeom>
            <a:avLst/>
            <a:gdLst/>
            <a:ahLst/>
            <a:cxnLst/>
            <a:rect l="l" t="t" r="r" b="b"/>
            <a:pathLst>
              <a:path w="391160" h="197485">
                <a:moveTo>
                  <a:pt x="236868" y="71881"/>
                </a:moveTo>
                <a:lnTo>
                  <a:pt x="190119" y="71881"/>
                </a:lnTo>
                <a:lnTo>
                  <a:pt x="194563" y="72135"/>
                </a:lnTo>
                <a:lnTo>
                  <a:pt x="203200" y="73405"/>
                </a:lnTo>
                <a:lnTo>
                  <a:pt x="219201" y="92201"/>
                </a:lnTo>
                <a:lnTo>
                  <a:pt x="219201" y="102107"/>
                </a:lnTo>
                <a:lnTo>
                  <a:pt x="210200" y="102655"/>
                </a:lnTo>
                <a:lnTo>
                  <a:pt x="201485" y="103346"/>
                </a:lnTo>
                <a:lnTo>
                  <a:pt x="163445" y="110067"/>
                </a:lnTo>
                <a:lnTo>
                  <a:pt x="133985" y="135381"/>
                </a:lnTo>
                <a:lnTo>
                  <a:pt x="131952" y="143509"/>
                </a:lnTo>
                <a:lnTo>
                  <a:pt x="132002" y="159638"/>
                </a:lnTo>
                <a:lnTo>
                  <a:pt x="133096" y="165226"/>
                </a:lnTo>
                <a:lnTo>
                  <a:pt x="135382" y="170814"/>
                </a:lnTo>
                <a:lnTo>
                  <a:pt x="137541" y="176402"/>
                </a:lnTo>
                <a:lnTo>
                  <a:pt x="157861" y="194055"/>
                </a:lnTo>
                <a:lnTo>
                  <a:pt x="162941" y="196214"/>
                </a:lnTo>
                <a:lnTo>
                  <a:pt x="168401" y="197230"/>
                </a:lnTo>
                <a:lnTo>
                  <a:pt x="181101" y="197230"/>
                </a:lnTo>
                <a:lnTo>
                  <a:pt x="202311" y="190499"/>
                </a:lnTo>
                <a:lnTo>
                  <a:pt x="205359" y="189102"/>
                </a:lnTo>
                <a:lnTo>
                  <a:pt x="208407" y="187070"/>
                </a:lnTo>
                <a:lnTo>
                  <a:pt x="214757" y="181990"/>
                </a:lnTo>
                <a:lnTo>
                  <a:pt x="217297" y="180085"/>
                </a:lnTo>
                <a:lnTo>
                  <a:pt x="219201" y="178688"/>
                </a:lnTo>
                <a:lnTo>
                  <a:pt x="242443" y="178688"/>
                </a:lnTo>
                <a:lnTo>
                  <a:pt x="242443" y="175767"/>
                </a:lnTo>
                <a:lnTo>
                  <a:pt x="173862" y="175767"/>
                </a:lnTo>
                <a:lnTo>
                  <a:pt x="167259" y="173735"/>
                </a:lnTo>
                <a:lnTo>
                  <a:pt x="158369" y="165607"/>
                </a:lnTo>
                <a:lnTo>
                  <a:pt x="156083" y="159638"/>
                </a:lnTo>
                <a:lnTo>
                  <a:pt x="156083" y="144652"/>
                </a:lnTo>
                <a:lnTo>
                  <a:pt x="158114" y="139191"/>
                </a:lnTo>
                <a:lnTo>
                  <a:pt x="166243" y="131317"/>
                </a:lnTo>
                <a:lnTo>
                  <a:pt x="171323" y="128396"/>
                </a:lnTo>
                <a:lnTo>
                  <a:pt x="177546" y="126491"/>
                </a:lnTo>
                <a:lnTo>
                  <a:pt x="182752" y="124840"/>
                </a:lnTo>
                <a:lnTo>
                  <a:pt x="189611" y="123697"/>
                </a:lnTo>
                <a:lnTo>
                  <a:pt x="213613" y="121157"/>
                </a:lnTo>
                <a:lnTo>
                  <a:pt x="219201" y="120776"/>
                </a:lnTo>
                <a:lnTo>
                  <a:pt x="242443" y="120776"/>
                </a:lnTo>
                <a:lnTo>
                  <a:pt x="242443" y="89788"/>
                </a:lnTo>
                <a:lnTo>
                  <a:pt x="241173" y="82422"/>
                </a:lnTo>
                <a:lnTo>
                  <a:pt x="238760" y="76326"/>
                </a:lnTo>
                <a:lnTo>
                  <a:pt x="236868" y="71881"/>
                </a:lnTo>
                <a:close/>
              </a:path>
              <a:path w="391160" h="197485">
                <a:moveTo>
                  <a:pt x="242443" y="178688"/>
                </a:moveTo>
                <a:lnTo>
                  <a:pt x="219201" y="178688"/>
                </a:lnTo>
                <a:lnTo>
                  <a:pt x="219201" y="193420"/>
                </a:lnTo>
                <a:lnTo>
                  <a:pt x="242443" y="193420"/>
                </a:lnTo>
                <a:lnTo>
                  <a:pt x="242443" y="178688"/>
                </a:lnTo>
                <a:close/>
              </a:path>
              <a:path w="391160" h="197485">
                <a:moveTo>
                  <a:pt x="242443" y="120776"/>
                </a:moveTo>
                <a:lnTo>
                  <a:pt x="219201" y="120776"/>
                </a:lnTo>
                <a:lnTo>
                  <a:pt x="219201" y="159257"/>
                </a:lnTo>
                <a:lnTo>
                  <a:pt x="213995" y="163829"/>
                </a:lnTo>
                <a:lnTo>
                  <a:pt x="208407" y="167766"/>
                </a:lnTo>
                <a:lnTo>
                  <a:pt x="196469" y="174116"/>
                </a:lnTo>
                <a:lnTo>
                  <a:pt x="189864" y="175767"/>
                </a:lnTo>
                <a:lnTo>
                  <a:pt x="242443" y="175767"/>
                </a:lnTo>
                <a:lnTo>
                  <a:pt x="242443" y="120776"/>
                </a:lnTo>
                <a:close/>
              </a:path>
              <a:path w="391160" h="197485">
                <a:moveTo>
                  <a:pt x="195199" y="51307"/>
                </a:moveTo>
                <a:lnTo>
                  <a:pt x="177800" y="51307"/>
                </a:lnTo>
                <a:lnTo>
                  <a:pt x="169799" y="51942"/>
                </a:lnTo>
                <a:lnTo>
                  <a:pt x="153797" y="54990"/>
                </a:lnTo>
                <a:lnTo>
                  <a:pt x="147574" y="56387"/>
                </a:lnTo>
                <a:lnTo>
                  <a:pt x="143256" y="57530"/>
                </a:lnTo>
                <a:lnTo>
                  <a:pt x="143256" y="81279"/>
                </a:lnTo>
                <a:lnTo>
                  <a:pt x="144652" y="81279"/>
                </a:lnTo>
                <a:lnTo>
                  <a:pt x="151892" y="78231"/>
                </a:lnTo>
                <a:lnTo>
                  <a:pt x="159258" y="75945"/>
                </a:lnTo>
                <a:lnTo>
                  <a:pt x="173862" y="72643"/>
                </a:lnTo>
                <a:lnTo>
                  <a:pt x="180212" y="71881"/>
                </a:lnTo>
                <a:lnTo>
                  <a:pt x="236868" y="71881"/>
                </a:lnTo>
                <a:lnTo>
                  <a:pt x="236220" y="70357"/>
                </a:lnTo>
                <a:lnTo>
                  <a:pt x="232537" y="65404"/>
                </a:lnTo>
                <a:lnTo>
                  <a:pt x="222250" y="57657"/>
                </a:lnTo>
                <a:lnTo>
                  <a:pt x="216281" y="54990"/>
                </a:lnTo>
                <a:lnTo>
                  <a:pt x="203200" y="51942"/>
                </a:lnTo>
                <a:lnTo>
                  <a:pt x="195199" y="51307"/>
                </a:lnTo>
                <a:close/>
              </a:path>
              <a:path w="391160" h="197485">
                <a:moveTo>
                  <a:pt x="299212" y="0"/>
                </a:moveTo>
                <a:lnTo>
                  <a:pt x="275844" y="0"/>
                </a:lnTo>
                <a:lnTo>
                  <a:pt x="275844" y="193420"/>
                </a:lnTo>
                <a:lnTo>
                  <a:pt x="299212" y="193420"/>
                </a:lnTo>
                <a:lnTo>
                  <a:pt x="299212" y="135381"/>
                </a:lnTo>
                <a:lnTo>
                  <a:pt x="308356" y="126491"/>
                </a:lnTo>
                <a:lnTo>
                  <a:pt x="337236" y="126491"/>
                </a:lnTo>
                <a:lnTo>
                  <a:pt x="326645" y="113283"/>
                </a:lnTo>
                <a:lnTo>
                  <a:pt x="299212" y="113283"/>
                </a:lnTo>
                <a:lnTo>
                  <a:pt x="299212" y="0"/>
                </a:lnTo>
                <a:close/>
              </a:path>
              <a:path w="391160" h="197485">
                <a:moveTo>
                  <a:pt x="337236" y="126491"/>
                </a:moveTo>
                <a:lnTo>
                  <a:pt x="308356" y="126491"/>
                </a:lnTo>
                <a:lnTo>
                  <a:pt x="360172" y="193420"/>
                </a:lnTo>
                <a:lnTo>
                  <a:pt x="390906" y="193420"/>
                </a:lnTo>
                <a:lnTo>
                  <a:pt x="337236" y="126491"/>
                </a:lnTo>
                <a:close/>
              </a:path>
              <a:path w="391160" h="197485">
                <a:moveTo>
                  <a:pt x="383159" y="54609"/>
                </a:moveTo>
                <a:lnTo>
                  <a:pt x="354075" y="54609"/>
                </a:lnTo>
                <a:lnTo>
                  <a:pt x="299212" y="113283"/>
                </a:lnTo>
                <a:lnTo>
                  <a:pt x="326645" y="113283"/>
                </a:lnTo>
                <a:lnTo>
                  <a:pt x="326136" y="112648"/>
                </a:lnTo>
                <a:lnTo>
                  <a:pt x="383159" y="54609"/>
                </a:lnTo>
                <a:close/>
              </a:path>
              <a:path w="391160" h="197485">
                <a:moveTo>
                  <a:pt x="23368" y="0"/>
                </a:moveTo>
                <a:lnTo>
                  <a:pt x="0" y="0"/>
                </a:lnTo>
                <a:lnTo>
                  <a:pt x="0" y="193420"/>
                </a:lnTo>
                <a:lnTo>
                  <a:pt x="23368" y="193420"/>
                </a:lnTo>
                <a:lnTo>
                  <a:pt x="23368" y="89788"/>
                </a:lnTo>
                <a:lnTo>
                  <a:pt x="29210" y="84835"/>
                </a:lnTo>
                <a:lnTo>
                  <a:pt x="35179" y="80771"/>
                </a:lnTo>
                <a:lnTo>
                  <a:pt x="41401" y="77723"/>
                </a:lnTo>
                <a:lnTo>
                  <a:pt x="47625" y="74548"/>
                </a:lnTo>
                <a:lnTo>
                  <a:pt x="53594" y="73024"/>
                </a:lnTo>
                <a:lnTo>
                  <a:pt x="103061" y="73024"/>
                </a:lnTo>
                <a:lnTo>
                  <a:pt x="102556" y="71766"/>
                </a:lnTo>
                <a:lnTo>
                  <a:pt x="101359" y="69976"/>
                </a:lnTo>
                <a:lnTo>
                  <a:pt x="23368" y="69976"/>
                </a:lnTo>
                <a:lnTo>
                  <a:pt x="23368" y="0"/>
                </a:lnTo>
                <a:close/>
              </a:path>
              <a:path w="391160" h="197485">
                <a:moveTo>
                  <a:pt x="103061" y="73024"/>
                </a:moveTo>
                <a:lnTo>
                  <a:pt x="65277" y="73024"/>
                </a:lnTo>
                <a:lnTo>
                  <a:pt x="69850" y="73913"/>
                </a:lnTo>
                <a:lnTo>
                  <a:pt x="76708" y="77215"/>
                </a:lnTo>
                <a:lnTo>
                  <a:pt x="84709" y="96519"/>
                </a:lnTo>
                <a:lnTo>
                  <a:pt x="85344" y="102107"/>
                </a:lnTo>
                <a:lnTo>
                  <a:pt x="85725" y="107949"/>
                </a:lnTo>
                <a:lnTo>
                  <a:pt x="85725" y="193420"/>
                </a:lnTo>
                <a:lnTo>
                  <a:pt x="109093" y="193420"/>
                </a:lnTo>
                <a:lnTo>
                  <a:pt x="109015" y="102107"/>
                </a:lnTo>
                <a:lnTo>
                  <a:pt x="108358" y="91301"/>
                </a:lnTo>
                <a:lnTo>
                  <a:pt x="106172" y="80771"/>
                </a:lnTo>
                <a:lnTo>
                  <a:pt x="103061" y="73024"/>
                </a:lnTo>
                <a:close/>
              </a:path>
              <a:path w="391160" h="197485">
                <a:moveTo>
                  <a:pt x="65405" y="50799"/>
                </a:moveTo>
                <a:lnTo>
                  <a:pt x="57912" y="50799"/>
                </a:lnTo>
                <a:lnTo>
                  <a:pt x="50673" y="52450"/>
                </a:lnTo>
                <a:lnTo>
                  <a:pt x="37084" y="59054"/>
                </a:lnTo>
                <a:lnTo>
                  <a:pt x="30225" y="63753"/>
                </a:lnTo>
                <a:lnTo>
                  <a:pt x="23368" y="69976"/>
                </a:lnTo>
                <a:lnTo>
                  <a:pt x="101359" y="69976"/>
                </a:lnTo>
                <a:lnTo>
                  <a:pt x="65405" y="50799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72585" y="3792220"/>
            <a:ext cx="63500" cy="55244"/>
          </a:xfrm>
          <a:custGeom>
            <a:avLst/>
            <a:gdLst/>
            <a:ahLst/>
            <a:cxnLst/>
            <a:rect l="l" t="t" r="r" b="b"/>
            <a:pathLst>
              <a:path w="63500" h="55245">
                <a:moveTo>
                  <a:pt x="63118" y="0"/>
                </a:moveTo>
                <a:lnTo>
                  <a:pt x="57530" y="380"/>
                </a:lnTo>
                <a:lnTo>
                  <a:pt x="50546" y="1142"/>
                </a:lnTo>
                <a:lnTo>
                  <a:pt x="42037" y="2031"/>
                </a:lnTo>
                <a:lnTo>
                  <a:pt x="33527" y="2920"/>
                </a:lnTo>
                <a:lnTo>
                  <a:pt x="26669" y="4063"/>
                </a:lnTo>
                <a:lnTo>
                  <a:pt x="21462" y="5714"/>
                </a:lnTo>
                <a:lnTo>
                  <a:pt x="15239" y="7619"/>
                </a:lnTo>
                <a:lnTo>
                  <a:pt x="10160" y="10540"/>
                </a:lnTo>
                <a:lnTo>
                  <a:pt x="6096" y="14477"/>
                </a:lnTo>
                <a:lnTo>
                  <a:pt x="2031" y="18414"/>
                </a:lnTo>
                <a:lnTo>
                  <a:pt x="0" y="23875"/>
                </a:lnTo>
                <a:lnTo>
                  <a:pt x="0" y="30860"/>
                </a:lnTo>
                <a:lnTo>
                  <a:pt x="0" y="38861"/>
                </a:lnTo>
                <a:lnTo>
                  <a:pt x="2286" y="44830"/>
                </a:lnTo>
                <a:lnTo>
                  <a:pt x="6730" y="48894"/>
                </a:lnTo>
                <a:lnTo>
                  <a:pt x="11175" y="52958"/>
                </a:lnTo>
                <a:lnTo>
                  <a:pt x="17779" y="54990"/>
                </a:lnTo>
                <a:lnTo>
                  <a:pt x="26415" y="54990"/>
                </a:lnTo>
                <a:lnTo>
                  <a:pt x="33781" y="54990"/>
                </a:lnTo>
                <a:lnTo>
                  <a:pt x="40386" y="53339"/>
                </a:lnTo>
                <a:lnTo>
                  <a:pt x="46354" y="50164"/>
                </a:lnTo>
                <a:lnTo>
                  <a:pt x="52324" y="46989"/>
                </a:lnTo>
                <a:lnTo>
                  <a:pt x="57912" y="43052"/>
                </a:lnTo>
                <a:lnTo>
                  <a:pt x="63118" y="38480"/>
                </a:lnTo>
                <a:lnTo>
                  <a:pt x="6311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48455" y="3722751"/>
            <a:ext cx="110489" cy="146050"/>
          </a:xfrm>
          <a:custGeom>
            <a:avLst/>
            <a:gdLst/>
            <a:ahLst/>
            <a:cxnLst/>
            <a:rect l="l" t="t" r="r" b="b"/>
            <a:pathLst>
              <a:path w="110489" h="146050">
                <a:moveTo>
                  <a:pt x="53721" y="0"/>
                </a:moveTo>
                <a:lnTo>
                  <a:pt x="63246" y="0"/>
                </a:lnTo>
                <a:lnTo>
                  <a:pt x="71247" y="635"/>
                </a:lnTo>
                <a:lnTo>
                  <a:pt x="77851" y="2159"/>
                </a:lnTo>
                <a:lnTo>
                  <a:pt x="84328" y="3682"/>
                </a:lnTo>
                <a:lnTo>
                  <a:pt x="90297" y="6350"/>
                </a:lnTo>
                <a:lnTo>
                  <a:pt x="95504" y="10287"/>
                </a:lnTo>
                <a:lnTo>
                  <a:pt x="100584" y="14097"/>
                </a:lnTo>
                <a:lnTo>
                  <a:pt x="104267" y="19050"/>
                </a:lnTo>
                <a:lnTo>
                  <a:pt x="106807" y="25018"/>
                </a:lnTo>
                <a:lnTo>
                  <a:pt x="109220" y="31115"/>
                </a:lnTo>
                <a:lnTo>
                  <a:pt x="110490" y="38481"/>
                </a:lnTo>
                <a:lnTo>
                  <a:pt x="110490" y="47117"/>
                </a:lnTo>
                <a:lnTo>
                  <a:pt x="110490" y="142112"/>
                </a:lnTo>
                <a:lnTo>
                  <a:pt x="87249" y="142112"/>
                </a:lnTo>
                <a:lnTo>
                  <a:pt x="87249" y="127381"/>
                </a:lnTo>
                <a:lnTo>
                  <a:pt x="85344" y="128778"/>
                </a:lnTo>
                <a:lnTo>
                  <a:pt x="82804" y="130682"/>
                </a:lnTo>
                <a:lnTo>
                  <a:pt x="79629" y="133223"/>
                </a:lnTo>
                <a:lnTo>
                  <a:pt x="76454" y="135762"/>
                </a:lnTo>
                <a:lnTo>
                  <a:pt x="73406" y="137794"/>
                </a:lnTo>
                <a:lnTo>
                  <a:pt x="70358" y="139192"/>
                </a:lnTo>
                <a:lnTo>
                  <a:pt x="66167" y="141350"/>
                </a:lnTo>
                <a:lnTo>
                  <a:pt x="62230" y="143001"/>
                </a:lnTo>
                <a:lnTo>
                  <a:pt x="58420" y="144272"/>
                </a:lnTo>
                <a:lnTo>
                  <a:pt x="54483" y="145415"/>
                </a:lnTo>
                <a:lnTo>
                  <a:pt x="49149" y="145923"/>
                </a:lnTo>
                <a:lnTo>
                  <a:pt x="42164" y="145923"/>
                </a:lnTo>
                <a:lnTo>
                  <a:pt x="36449" y="145923"/>
                </a:lnTo>
                <a:lnTo>
                  <a:pt x="30988" y="144906"/>
                </a:lnTo>
                <a:lnTo>
                  <a:pt x="25908" y="142748"/>
                </a:lnTo>
                <a:lnTo>
                  <a:pt x="20701" y="140588"/>
                </a:lnTo>
                <a:lnTo>
                  <a:pt x="3429" y="119506"/>
                </a:lnTo>
                <a:lnTo>
                  <a:pt x="1143" y="113918"/>
                </a:lnTo>
                <a:lnTo>
                  <a:pt x="0" y="108076"/>
                </a:lnTo>
                <a:lnTo>
                  <a:pt x="0" y="101854"/>
                </a:lnTo>
                <a:lnTo>
                  <a:pt x="0" y="92201"/>
                </a:lnTo>
                <a:lnTo>
                  <a:pt x="2032" y="84074"/>
                </a:lnTo>
                <a:lnTo>
                  <a:pt x="6096" y="77343"/>
                </a:lnTo>
                <a:lnTo>
                  <a:pt x="10160" y="70612"/>
                </a:lnTo>
                <a:lnTo>
                  <a:pt x="45295" y="55088"/>
                </a:lnTo>
                <a:lnTo>
                  <a:pt x="87249" y="50800"/>
                </a:lnTo>
                <a:lnTo>
                  <a:pt x="87249" y="46355"/>
                </a:lnTo>
                <a:lnTo>
                  <a:pt x="87249" y="40893"/>
                </a:lnTo>
                <a:lnTo>
                  <a:pt x="86487" y="36449"/>
                </a:lnTo>
                <a:lnTo>
                  <a:pt x="58166" y="20574"/>
                </a:lnTo>
                <a:lnTo>
                  <a:pt x="53594" y="20574"/>
                </a:lnTo>
                <a:lnTo>
                  <a:pt x="48260" y="20574"/>
                </a:lnTo>
                <a:lnTo>
                  <a:pt x="12700" y="29972"/>
                </a:lnTo>
                <a:lnTo>
                  <a:pt x="11303" y="29972"/>
                </a:lnTo>
                <a:lnTo>
                  <a:pt x="11303" y="6223"/>
                </a:lnTo>
                <a:lnTo>
                  <a:pt x="15621" y="5080"/>
                </a:lnTo>
                <a:lnTo>
                  <a:pt x="21844" y="3682"/>
                </a:lnTo>
                <a:lnTo>
                  <a:pt x="29845" y="2159"/>
                </a:lnTo>
                <a:lnTo>
                  <a:pt x="37846" y="635"/>
                </a:lnTo>
                <a:lnTo>
                  <a:pt x="45847" y="0"/>
                </a:lnTo>
                <a:lnTo>
                  <a:pt x="5372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92346" y="3671442"/>
            <a:ext cx="115570" cy="193675"/>
          </a:xfrm>
          <a:custGeom>
            <a:avLst/>
            <a:gdLst/>
            <a:ahLst/>
            <a:cxnLst/>
            <a:rect l="l" t="t" r="r" b="b"/>
            <a:pathLst>
              <a:path w="115570" h="193675">
                <a:moveTo>
                  <a:pt x="0" y="0"/>
                </a:moveTo>
                <a:lnTo>
                  <a:pt x="23367" y="0"/>
                </a:lnTo>
                <a:lnTo>
                  <a:pt x="23367" y="113283"/>
                </a:lnTo>
                <a:lnTo>
                  <a:pt x="78231" y="54609"/>
                </a:lnTo>
                <a:lnTo>
                  <a:pt x="107314" y="54609"/>
                </a:lnTo>
                <a:lnTo>
                  <a:pt x="50291" y="112648"/>
                </a:lnTo>
                <a:lnTo>
                  <a:pt x="115062" y="193420"/>
                </a:lnTo>
                <a:lnTo>
                  <a:pt x="84327" y="193420"/>
                </a:lnTo>
                <a:lnTo>
                  <a:pt x="32512" y="126491"/>
                </a:lnTo>
                <a:lnTo>
                  <a:pt x="23367" y="135381"/>
                </a:lnTo>
                <a:lnTo>
                  <a:pt x="23367" y="193420"/>
                </a:lnTo>
                <a:lnTo>
                  <a:pt x="0" y="1934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16503" y="3671442"/>
            <a:ext cx="109220" cy="193675"/>
          </a:xfrm>
          <a:custGeom>
            <a:avLst/>
            <a:gdLst/>
            <a:ahLst/>
            <a:cxnLst/>
            <a:rect l="l" t="t" r="r" b="b"/>
            <a:pathLst>
              <a:path w="109220" h="193675">
                <a:moveTo>
                  <a:pt x="0" y="0"/>
                </a:moveTo>
                <a:lnTo>
                  <a:pt x="23368" y="0"/>
                </a:lnTo>
                <a:lnTo>
                  <a:pt x="23368" y="69976"/>
                </a:lnTo>
                <a:lnTo>
                  <a:pt x="30225" y="63753"/>
                </a:lnTo>
                <a:lnTo>
                  <a:pt x="37084" y="59054"/>
                </a:lnTo>
                <a:lnTo>
                  <a:pt x="43942" y="55752"/>
                </a:lnTo>
                <a:lnTo>
                  <a:pt x="50673" y="52450"/>
                </a:lnTo>
                <a:lnTo>
                  <a:pt x="57912" y="50799"/>
                </a:lnTo>
                <a:lnTo>
                  <a:pt x="65405" y="50799"/>
                </a:lnTo>
                <a:lnTo>
                  <a:pt x="102556" y="71766"/>
                </a:lnTo>
                <a:lnTo>
                  <a:pt x="109093" y="103377"/>
                </a:lnTo>
                <a:lnTo>
                  <a:pt x="109093" y="193420"/>
                </a:lnTo>
                <a:lnTo>
                  <a:pt x="85725" y="193420"/>
                </a:lnTo>
                <a:lnTo>
                  <a:pt x="85725" y="114426"/>
                </a:lnTo>
                <a:lnTo>
                  <a:pt x="85725" y="107949"/>
                </a:lnTo>
                <a:lnTo>
                  <a:pt x="85344" y="102107"/>
                </a:lnTo>
                <a:lnTo>
                  <a:pt x="84709" y="96519"/>
                </a:lnTo>
                <a:lnTo>
                  <a:pt x="84200" y="91058"/>
                </a:lnTo>
                <a:lnTo>
                  <a:pt x="65277" y="73024"/>
                </a:lnTo>
                <a:lnTo>
                  <a:pt x="59309" y="73024"/>
                </a:lnTo>
                <a:lnTo>
                  <a:pt x="53594" y="73024"/>
                </a:lnTo>
                <a:lnTo>
                  <a:pt x="47625" y="74548"/>
                </a:lnTo>
                <a:lnTo>
                  <a:pt x="41401" y="77723"/>
                </a:lnTo>
                <a:lnTo>
                  <a:pt x="35179" y="80771"/>
                </a:lnTo>
                <a:lnTo>
                  <a:pt x="29210" y="84835"/>
                </a:lnTo>
                <a:lnTo>
                  <a:pt x="23368" y="89788"/>
                </a:lnTo>
                <a:lnTo>
                  <a:pt x="23368" y="193420"/>
                </a:lnTo>
                <a:lnTo>
                  <a:pt x="0" y="1934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86200" y="3752062"/>
            <a:ext cx="86867" cy="3977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00932" y="3772648"/>
            <a:ext cx="70485" cy="22860"/>
          </a:xfrm>
          <a:custGeom>
            <a:avLst/>
            <a:gdLst/>
            <a:ahLst/>
            <a:cxnLst/>
            <a:rect l="l" t="t" r="r" b="b"/>
            <a:pathLst>
              <a:path w="70485" h="22860">
                <a:moveTo>
                  <a:pt x="0" y="22492"/>
                </a:moveTo>
                <a:lnTo>
                  <a:pt x="70088" y="22492"/>
                </a:lnTo>
                <a:lnTo>
                  <a:pt x="70088" y="0"/>
                </a:lnTo>
                <a:lnTo>
                  <a:pt x="0" y="0"/>
                </a:lnTo>
                <a:lnTo>
                  <a:pt x="0" y="22492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00932" y="3772648"/>
            <a:ext cx="70485" cy="22860"/>
          </a:xfrm>
          <a:custGeom>
            <a:avLst/>
            <a:gdLst/>
            <a:ahLst/>
            <a:cxnLst/>
            <a:rect l="l" t="t" r="r" b="b"/>
            <a:pathLst>
              <a:path w="70485" h="22860">
                <a:moveTo>
                  <a:pt x="0" y="22492"/>
                </a:moveTo>
                <a:lnTo>
                  <a:pt x="70088" y="22492"/>
                </a:lnTo>
                <a:lnTo>
                  <a:pt x="70088" y="0"/>
                </a:lnTo>
                <a:lnTo>
                  <a:pt x="0" y="0"/>
                </a:lnTo>
                <a:lnTo>
                  <a:pt x="0" y="22492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83735" y="3651503"/>
            <a:ext cx="463092" cy="25577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99610" y="3671442"/>
            <a:ext cx="446405" cy="239395"/>
          </a:xfrm>
          <a:custGeom>
            <a:avLst/>
            <a:gdLst/>
            <a:ahLst/>
            <a:cxnLst/>
            <a:rect l="l" t="t" r="r" b="b"/>
            <a:pathLst>
              <a:path w="446404" h="239395">
                <a:moveTo>
                  <a:pt x="446024" y="157987"/>
                </a:moveTo>
                <a:lnTo>
                  <a:pt x="414909" y="157987"/>
                </a:lnTo>
                <a:lnTo>
                  <a:pt x="393064" y="239394"/>
                </a:lnTo>
                <a:lnTo>
                  <a:pt x="411225" y="239394"/>
                </a:lnTo>
                <a:lnTo>
                  <a:pt x="446024" y="157987"/>
                </a:lnTo>
                <a:close/>
              </a:path>
              <a:path w="446404" h="239395">
                <a:moveTo>
                  <a:pt x="235344" y="71881"/>
                </a:moveTo>
                <a:lnTo>
                  <a:pt x="188594" y="71881"/>
                </a:lnTo>
                <a:lnTo>
                  <a:pt x="193039" y="72135"/>
                </a:lnTo>
                <a:lnTo>
                  <a:pt x="201675" y="73405"/>
                </a:lnTo>
                <a:lnTo>
                  <a:pt x="217677" y="92201"/>
                </a:lnTo>
                <a:lnTo>
                  <a:pt x="217677" y="102107"/>
                </a:lnTo>
                <a:lnTo>
                  <a:pt x="208676" y="102655"/>
                </a:lnTo>
                <a:lnTo>
                  <a:pt x="199961" y="103346"/>
                </a:lnTo>
                <a:lnTo>
                  <a:pt x="161921" y="110067"/>
                </a:lnTo>
                <a:lnTo>
                  <a:pt x="132461" y="135381"/>
                </a:lnTo>
                <a:lnTo>
                  <a:pt x="130428" y="143509"/>
                </a:lnTo>
                <a:lnTo>
                  <a:pt x="130478" y="159638"/>
                </a:lnTo>
                <a:lnTo>
                  <a:pt x="131572" y="165226"/>
                </a:lnTo>
                <a:lnTo>
                  <a:pt x="133858" y="170814"/>
                </a:lnTo>
                <a:lnTo>
                  <a:pt x="136016" y="176402"/>
                </a:lnTo>
                <a:lnTo>
                  <a:pt x="156337" y="194055"/>
                </a:lnTo>
                <a:lnTo>
                  <a:pt x="161416" y="196214"/>
                </a:lnTo>
                <a:lnTo>
                  <a:pt x="166877" y="197230"/>
                </a:lnTo>
                <a:lnTo>
                  <a:pt x="179577" y="197230"/>
                </a:lnTo>
                <a:lnTo>
                  <a:pt x="200787" y="190499"/>
                </a:lnTo>
                <a:lnTo>
                  <a:pt x="203835" y="189102"/>
                </a:lnTo>
                <a:lnTo>
                  <a:pt x="206883" y="187070"/>
                </a:lnTo>
                <a:lnTo>
                  <a:pt x="213233" y="181990"/>
                </a:lnTo>
                <a:lnTo>
                  <a:pt x="215773" y="180085"/>
                </a:lnTo>
                <a:lnTo>
                  <a:pt x="217677" y="178688"/>
                </a:lnTo>
                <a:lnTo>
                  <a:pt x="240918" y="178688"/>
                </a:lnTo>
                <a:lnTo>
                  <a:pt x="240918" y="175767"/>
                </a:lnTo>
                <a:lnTo>
                  <a:pt x="172338" y="175767"/>
                </a:lnTo>
                <a:lnTo>
                  <a:pt x="165735" y="173735"/>
                </a:lnTo>
                <a:lnTo>
                  <a:pt x="156844" y="165607"/>
                </a:lnTo>
                <a:lnTo>
                  <a:pt x="154559" y="159638"/>
                </a:lnTo>
                <a:lnTo>
                  <a:pt x="154559" y="144652"/>
                </a:lnTo>
                <a:lnTo>
                  <a:pt x="156590" y="139191"/>
                </a:lnTo>
                <a:lnTo>
                  <a:pt x="164718" y="131317"/>
                </a:lnTo>
                <a:lnTo>
                  <a:pt x="169799" y="128396"/>
                </a:lnTo>
                <a:lnTo>
                  <a:pt x="176022" y="126491"/>
                </a:lnTo>
                <a:lnTo>
                  <a:pt x="181228" y="124840"/>
                </a:lnTo>
                <a:lnTo>
                  <a:pt x="188087" y="123697"/>
                </a:lnTo>
                <a:lnTo>
                  <a:pt x="212089" y="121157"/>
                </a:lnTo>
                <a:lnTo>
                  <a:pt x="217677" y="120776"/>
                </a:lnTo>
                <a:lnTo>
                  <a:pt x="240918" y="120776"/>
                </a:lnTo>
                <a:lnTo>
                  <a:pt x="240918" y="89788"/>
                </a:lnTo>
                <a:lnTo>
                  <a:pt x="239649" y="82422"/>
                </a:lnTo>
                <a:lnTo>
                  <a:pt x="237236" y="76326"/>
                </a:lnTo>
                <a:lnTo>
                  <a:pt x="235344" y="71881"/>
                </a:lnTo>
                <a:close/>
              </a:path>
              <a:path w="446404" h="239395">
                <a:moveTo>
                  <a:pt x="240918" y="178688"/>
                </a:moveTo>
                <a:lnTo>
                  <a:pt x="217677" y="178688"/>
                </a:lnTo>
                <a:lnTo>
                  <a:pt x="217677" y="193420"/>
                </a:lnTo>
                <a:lnTo>
                  <a:pt x="240918" y="193420"/>
                </a:lnTo>
                <a:lnTo>
                  <a:pt x="240918" y="178688"/>
                </a:lnTo>
                <a:close/>
              </a:path>
              <a:path w="446404" h="239395">
                <a:moveTo>
                  <a:pt x="240918" y="120776"/>
                </a:moveTo>
                <a:lnTo>
                  <a:pt x="217677" y="120776"/>
                </a:lnTo>
                <a:lnTo>
                  <a:pt x="217677" y="159257"/>
                </a:lnTo>
                <a:lnTo>
                  <a:pt x="212471" y="163829"/>
                </a:lnTo>
                <a:lnTo>
                  <a:pt x="206883" y="167766"/>
                </a:lnTo>
                <a:lnTo>
                  <a:pt x="194944" y="174116"/>
                </a:lnTo>
                <a:lnTo>
                  <a:pt x="188340" y="175767"/>
                </a:lnTo>
                <a:lnTo>
                  <a:pt x="240918" y="175767"/>
                </a:lnTo>
                <a:lnTo>
                  <a:pt x="240918" y="120776"/>
                </a:lnTo>
                <a:close/>
              </a:path>
              <a:path w="446404" h="239395">
                <a:moveTo>
                  <a:pt x="193675" y="51307"/>
                </a:moveTo>
                <a:lnTo>
                  <a:pt x="176275" y="51307"/>
                </a:lnTo>
                <a:lnTo>
                  <a:pt x="168275" y="51942"/>
                </a:lnTo>
                <a:lnTo>
                  <a:pt x="152273" y="54990"/>
                </a:lnTo>
                <a:lnTo>
                  <a:pt x="146050" y="56387"/>
                </a:lnTo>
                <a:lnTo>
                  <a:pt x="141731" y="57530"/>
                </a:lnTo>
                <a:lnTo>
                  <a:pt x="141731" y="81279"/>
                </a:lnTo>
                <a:lnTo>
                  <a:pt x="143128" y="81279"/>
                </a:lnTo>
                <a:lnTo>
                  <a:pt x="150367" y="78231"/>
                </a:lnTo>
                <a:lnTo>
                  <a:pt x="157734" y="75945"/>
                </a:lnTo>
                <a:lnTo>
                  <a:pt x="172338" y="72643"/>
                </a:lnTo>
                <a:lnTo>
                  <a:pt x="178688" y="71881"/>
                </a:lnTo>
                <a:lnTo>
                  <a:pt x="235344" y="71881"/>
                </a:lnTo>
                <a:lnTo>
                  <a:pt x="234696" y="70357"/>
                </a:lnTo>
                <a:lnTo>
                  <a:pt x="231012" y="65404"/>
                </a:lnTo>
                <a:lnTo>
                  <a:pt x="220725" y="57657"/>
                </a:lnTo>
                <a:lnTo>
                  <a:pt x="214756" y="54990"/>
                </a:lnTo>
                <a:lnTo>
                  <a:pt x="201675" y="51942"/>
                </a:lnTo>
                <a:lnTo>
                  <a:pt x="193675" y="51307"/>
                </a:lnTo>
                <a:close/>
              </a:path>
              <a:path w="446404" h="239395">
                <a:moveTo>
                  <a:pt x="297688" y="0"/>
                </a:moveTo>
                <a:lnTo>
                  <a:pt x="274319" y="0"/>
                </a:lnTo>
                <a:lnTo>
                  <a:pt x="274319" y="193420"/>
                </a:lnTo>
                <a:lnTo>
                  <a:pt x="297688" y="193420"/>
                </a:lnTo>
                <a:lnTo>
                  <a:pt x="297688" y="135381"/>
                </a:lnTo>
                <a:lnTo>
                  <a:pt x="306831" y="126491"/>
                </a:lnTo>
                <a:lnTo>
                  <a:pt x="335712" y="126491"/>
                </a:lnTo>
                <a:lnTo>
                  <a:pt x="325121" y="113283"/>
                </a:lnTo>
                <a:lnTo>
                  <a:pt x="297688" y="113283"/>
                </a:lnTo>
                <a:lnTo>
                  <a:pt x="297688" y="0"/>
                </a:lnTo>
                <a:close/>
              </a:path>
              <a:path w="446404" h="239395">
                <a:moveTo>
                  <a:pt x="335712" y="126491"/>
                </a:moveTo>
                <a:lnTo>
                  <a:pt x="306831" y="126491"/>
                </a:lnTo>
                <a:lnTo>
                  <a:pt x="358648" y="193420"/>
                </a:lnTo>
                <a:lnTo>
                  <a:pt x="389381" y="193420"/>
                </a:lnTo>
                <a:lnTo>
                  <a:pt x="335712" y="126491"/>
                </a:lnTo>
                <a:close/>
              </a:path>
              <a:path w="446404" h="239395">
                <a:moveTo>
                  <a:pt x="381635" y="54609"/>
                </a:moveTo>
                <a:lnTo>
                  <a:pt x="352551" y="54609"/>
                </a:lnTo>
                <a:lnTo>
                  <a:pt x="297688" y="113283"/>
                </a:lnTo>
                <a:lnTo>
                  <a:pt x="325121" y="113283"/>
                </a:lnTo>
                <a:lnTo>
                  <a:pt x="324612" y="112648"/>
                </a:lnTo>
                <a:lnTo>
                  <a:pt x="381635" y="54609"/>
                </a:lnTo>
                <a:close/>
              </a:path>
              <a:path w="446404" h="239395">
                <a:moveTo>
                  <a:pt x="23367" y="0"/>
                </a:moveTo>
                <a:lnTo>
                  <a:pt x="0" y="0"/>
                </a:lnTo>
                <a:lnTo>
                  <a:pt x="0" y="193420"/>
                </a:lnTo>
                <a:lnTo>
                  <a:pt x="23367" y="193420"/>
                </a:lnTo>
                <a:lnTo>
                  <a:pt x="23367" y="89788"/>
                </a:lnTo>
                <a:lnTo>
                  <a:pt x="29210" y="84835"/>
                </a:lnTo>
                <a:lnTo>
                  <a:pt x="35178" y="80771"/>
                </a:lnTo>
                <a:lnTo>
                  <a:pt x="41401" y="77723"/>
                </a:lnTo>
                <a:lnTo>
                  <a:pt x="47625" y="74548"/>
                </a:lnTo>
                <a:lnTo>
                  <a:pt x="53593" y="73024"/>
                </a:lnTo>
                <a:lnTo>
                  <a:pt x="103061" y="73024"/>
                </a:lnTo>
                <a:lnTo>
                  <a:pt x="102556" y="71766"/>
                </a:lnTo>
                <a:lnTo>
                  <a:pt x="101359" y="69976"/>
                </a:lnTo>
                <a:lnTo>
                  <a:pt x="23367" y="69976"/>
                </a:lnTo>
                <a:lnTo>
                  <a:pt x="23367" y="0"/>
                </a:lnTo>
                <a:close/>
              </a:path>
              <a:path w="446404" h="239395">
                <a:moveTo>
                  <a:pt x="103061" y="73024"/>
                </a:moveTo>
                <a:lnTo>
                  <a:pt x="65277" y="73024"/>
                </a:lnTo>
                <a:lnTo>
                  <a:pt x="69850" y="73913"/>
                </a:lnTo>
                <a:lnTo>
                  <a:pt x="76708" y="77215"/>
                </a:lnTo>
                <a:lnTo>
                  <a:pt x="84709" y="96519"/>
                </a:lnTo>
                <a:lnTo>
                  <a:pt x="85343" y="102107"/>
                </a:lnTo>
                <a:lnTo>
                  <a:pt x="85725" y="107949"/>
                </a:lnTo>
                <a:lnTo>
                  <a:pt x="85725" y="193420"/>
                </a:lnTo>
                <a:lnTo>
                  <a:pt x="109092" y="193420"/>
                </a:lnTo>
                <a:lnTo>
                  <a:pt x="109015" y="102107"/>
                </a:lnTo>
                <a:lnTo>
                  <a:pt x="108358" y="91301"/>
                </a:lnTo>
                <a:lnTo>
                  <a:pt x="106172" y="80771"/>
                </a:lnTo>
                <a:lnTo>
                  <a:pt x="103061" y="73024"/>
                </a:lnTo>
                <a:close/>
              </a:path>
              <a:path w="446404" h="239395">
                <a:moveTo>
                  <a:pt x="65404" y="50799"/>
                </a:moveTo>
                <a:lnTo>
                  <a:pt x="57912" y="50799"/>
                </a:lnTo>
                <a:lnTo>
                  <a:pt x="50673" y="52450"/>
                </a:lnTo>
                <a:lnTo>
                  <a:pt x="37084" y="59054"/>
                </a:lnTo>
                <a:lnTo>
                  <a:pt x="30225" y="63753"/>
                </a:lnTo>
                <a:lnTo>
                  <a:pt x="23367" y="69976"/>
                </a:lnTo>
                <a:lnTo>
                  <a:pt x="101359" y="69976"/>
                </a:lnTo>
                <a:lnTo>
                  <a:pt x="65404" y="50799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92676" y="3829430"/>
            <a:ext cx="53340" cy="81915"/>
          </a:xfrm>
          <a:custGeom>
            <a:avLst/>
            <a:gdLst/>
            <a:ahLst/>
            <a:cxnLst/>
            <a:rect l="l" t="t" r="r" b="b"/>
            <a:pathLst>
              <a:path w="53339" h="81914">
                <a:moveTo>
                  <a:pt x="21844" y="0"/>
                </a:moveTo>
                <a:lnTo>
                  <a:pt x="52959" y="0"/>
                </a:lnTo>
                <a:lnTo>
                  <a:pt x="18161" y="81407"/>
                </a:lnTo>
                <a:lnTo>
                  <a:pt x="0" y="81407"/>
                </a:lnTo>
                <a:lnTo>
                  <a:pt x="21844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54170" y="3792220"/>
            <a:ext cx="63500" cy="55244"/>
          </a:xfrm>
          <a:custGeom>
            <a:avLst/>
            <a:gdLst/>
            <a:ahLst/>
            <a:cxnLst/>
            <a:rect l="l" t="t" r="r" b="b"/>
            <a:pathLst>
              <a:path w="63500" h="55245">
                <a:moveTo>
                  <a:pt x="63118" y="0"/>
                </a:moveTo>
                <a:lnTo>
                  <a:pt x="57530" y="380"/>
                </a:lnTo>
                <a:lnTo>
                  <a:pt x="50545" y="1142"/>
                </a:lnTo>
                <a:lnTo>
                  <a:pt x="42037" y="2031"/>
                </a:lnTo>
                <a:lnTo>
                  <a:pt x="33527" y="2920"/>
                </a:lnTo>
                <a:lnTo>
                  <a:pt x="26669" y="4063"/>
                </a:lnTo>
                <a:lnTo>
                  <a:pt x="21462" y="5714"/>
                </a:lnTo>
                <a:lnTo>
                  <a:pt x="15239" y="7619"/>
                </a:lnTo>
                <a:lnTo>
                  <a:pt x="10159" y="10540"/>
                </a:lnTo>
                <a:lnTo>
                  <a:pt x="6095" y="14477"/>
                </a:lnTo>
                <a:lnTo>
                  <a:pt x="2031" y="18414"/>
                </a:lnTo>
                <a:lnTo>
                  <a:pt x="0" y="23875"/>
                </a:lnTo>
                <a:lnTo>
                  <a:pt x="0" y="30860"/>
                </a:lnTo>
                <a:lnTo>
                  <a:pt x="0" y="38861"/>
                </a:lnTo>
                <a:lnTo>
                  <a:pt x="2285" y="44830"/>
                </a:lnTo>
                <a:lnTo>
                  <a:pt x="6730" y="48894"/>
                </a:lnTo>
                <a:lnTo>
                  <a:pt x="11175" y="52958"/>
                </a:lnTo>
                <a:lnTo>
                  <a:pt x="17779" y="54990"/>
                </a:lnTo>
                <a:lnTo>
                  <a:pt x="26415" y="54990"/>
                </a:lnTo>
                <a:lnTo>
                  <a:pt x="33781" y="54990"/>
                </a:lnTo>
                <a:lnTo>
                  <a:pt x="40385" y="53339"/>
                </a:lnTo>
                <a:lnTo>
                  <a:pt x="46354" y="50164"/>
                </a:lnTo>
                <a:lnTo>
                  <a:pt x="52324" y="46989"/>
                </a:lnTo>
                <a:lnTo>
                  <a:pt x="57912" y="43052"/>
                </a:lnTo>
                <a:lnTo>
                  <a:pt x="63118" y="38480"/>
                </a:lnTo>
                <a:lnTo>
                  <a:pt x="6311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30040" y="3722751"/>
            <a:ext cx="110489" cy="146050"/>
          </a:xfrm>
          <a:custGeom>
            <a:avLst/>
            <a:gdLst/>
            <a:ahLst/>
            <a:cxnLst/>
            <a:rect l="l" t="t" r="r" b="b"/>
            <a:pathLst>
              <a:path w="110489" h="146050">
                <a:moveTo>
                  <a:pt x="53721" y="0"/>
                </a:moveTo>
                <a:lnTo>
                  <a:pt x="63246" y="0"/>
                </a:lnTo>
                <a:lnTo>
                  <a:pt x="71247" y="635"/>
                </a:lnTo>
                <a:lnTo>
                  <a:pt x="77850" y="2159"/>
                </a:lnTo>
                <a:lnTo>
                  <a:pt x="84327" y="3682"/>
                </a:lnTo>
                <a:lnTo>
                  <a:pt x="90297" y="6350"/>
                </a:lnTo>
                <a:lnTo>
                  <a:pt x="95504" y="10287"/>
                </a:lnTo>
                <a:lnTo>
                  <a:pt x="100584" y="14097"/>
                </a:lnTo>
                <a:lnTo>
                  <a:pt x="104267" y="19050"/>
                </a:lnTo>
                <a:lnTo>
                  <a:pt x="106807" y="25018"/>
                </a:lnTo>
                <a:lnTo>
                  <a:pt x="109220" y="31115"/>
                </a:lnTo>
                <a:lnTo>
                  <a:pt x="110489" y="38481"/>
                </a:lnTo>
                <a:lnTo>
                  <a:pt x="110489" y="47117"/>
                </a:lnTo>
                <a:lnTo>
                  <a:pt x="110489" y="142112"/>
                </a:lnTo>
                <a:lnTo>
                  <a:pt x="87249" y="142112"/>
                </a:lnTo>
                <a:lnTo>
                  <a:pt x="87249" y="127381"/>
                </a:lnTo>
                <a:lnTo>
                  <a:pt x="85344" y="128778"/>
                </a:lnTo>
                <a:lnTo>
                  <a:pt x="82804" y="130682"/>
                </a:lnTo>
                <a:lnTo>
                  <a:pt x="79629" y="133223"/>
                </a:lnTo>
                <a:lnTo>
                  <a:pt x="76454" y="135762"/>
                </a:lnTo>
                <a:lnTo>
                  <a:pt x="73406" y="137794"/>
                </a:lnTo>
                <a:lnTo>
                  <a:pt x="70358" y="139192"/>
                </a:lnTo>
                <a:lnTo>
                  <a:pt x="66167" y="141350"/>
                </a:lnTo>
                <a:lnTo>
                  <a:pt x="62230" y="143001"/>
                </a:lnTo>
                <a:lnTo>
                  <a:pt x="58420" y="144272"/>
                </a:lnTo>
                <a:lnTo>
                  <a:pt x="54483" y="145415"/>
                </a:lnTo>
                <a:lnTo>
                  <a:pt x="49149" y="145923"/>
                </a:lnTo>
                <a:lnTo>
                  <a:pt x="42163" y="145923"/>
                </a:lnTo>
                <a:lnTo>
                  <a:pt x="36449" y="145923"/>
                </a:lnTo>
                <a:lnTo>
                  <a:pt x="30987" y="144906"/>
                </a:lnTo>
                <a:lnTo>
                  <a:pt x="25908" y="142748"/>
                </a:lnTo>
                <a:lnTo>
                  <a:pt x="20700" y="140588"/>
                </a:lnTo>
                <a:lnTo>
                  <a:pt x="3429" y="119506"/>
                </a:lnTo>
                <a:lnTo>
                  <a:pt x="1143" y="113918"/>
                </a:lnTo>
                <a:lnTo>
                  <a:pt x="0" y="108076"/>
                </a:lnTo>
                <a:lnTo>
                  <a:pt x="0" y="101854"/>
                </a:lnTo>
                <a:lnTo>
                  <a:pt x="0" y="92201"/>
                </a:lnTo>
                <a:lnTo>
                  <a:pt x="2032" y="84074"/>
                </a:lnTo>
                <a:lnTo>
                  <a:pt x="6096" y="77343"/>
                </a:lnTo>
                <a:lnTo>
                  <a:pt x="10160" y="70612"/>
                </a:lnTo>
                <a:lnTo>
                  <a:pt x="45295" y="55088"/>
                </a:lnTo>
                <a:lnTo>
                  <a:pt x="87249" y="50800"/>
                </a:lnTo>
                <a:lnTo>
                  <a:pt x="87249" y="46355"/>
                </a:lnTo>
                <a:lnTo>
                  <a:pt x="87249" y="40893"/>
                </a:lnTo>
                <a:lnTo>
                  <a:pt x="86487" y="36449"/>
                </a:lnTo>
                <a:lnTo>
                  <a:pt x="58165" y="20574"/>
                </a:lnTo>
                <a:lnTo>
                  <a:pt x="53594" y="20574"/>
                </a:lnTo>
                <a:lnTo>
                  <a:pt x="48260" y="20574"/>
                </a:lnTo>
                <a:lnTo>
                  <a:pt x="12700" y="29972"/>
                </a:lnTo>
                <a:lnTo>
                  <a:pt x="11302" y="29972"/>
                </a:lnTo>
                <a:lnTo>
                  <a:pt x="11302" y="6223"/>
                </a:lnTo>
                <a:lnTo>
                  <a:pt x="15621" y="5080"/>
                </a:lnTo>
                <a:lnTo>
                  <a:pt x="21844" y="3682"/>
                </a:lnTo>
                <a:lnTo>
                  <a:pt x="29845" y="2159"/>
                </a:lnTo>
                <a:lnTo>
                  <a:pt x="37846" y="635"/>
                </a:lnTo>
                <a:lnTo>
                  <a:pt x="45847" y="0"/>
                </a:lnTo>
                <a:lnTo>
                  <a:pt x="5372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73930" y="3671442"/>
            <a:ext cx="115570" cy="193675"/>
          </a:xfrm>
          <a:custGeom>
            <a:avLst/>
            <a:gdLst/>
            <a:ahLst/>
            <a:cxnLst/>
            <a:rect l="l" t="t" r="r" b="b"/>
            <a:pathLst>
              <a:path w="115570" h="193675">
                <a:moveTo>
                  <a:pt x="0" y="0"/>
                </a:moveTo>
                <a:lnTo>
                  <a:pt x="23368" y="0"/>
                </a:lnTo>
                <a:lnTo>
                  <a:pt x="23368" y="113283"/>
                </a:lnTo>
                <a:lnTo>
                  <a:pt x="78232" y="54609"/>
                </a:lnTo>
                <a:lnTo>
                  <a:pt x="107315" y="54609"/>
                </a:lnTo>
                <a:lnTo>
                  <a:pt x="50292" y="112648"/>
                </a:lnTo>
                <a:lnTo>
                  <a:pt x="115062" y="193420"/>
                </a:lnTo>
                <a:lnTo>
                  <a:pt x="84328" y="193420"/>
                </a:lnTo>
                <a:lnTo>
                  <a:pt x="32512" y="126491"/>
                </a:lnTo>
                <a:lnTo>
                  <a:pt x="23368" y="135381"/>
                </a:lnTo>
                <a:lnTo>
                  <a:pt x="23368" y="193420"/>
                </a:lnTo>
                <a:lnTo>
                  <a:pt x="0" y="1934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99610" y="3671442"/>
            <a:ext cx="109220" cy="193675"/>
          </a:xfrm>
          <a:custGeom>
            <a:avLst/>
            <a:gdLst/>
            <a:ahLst/>
            <a:cxnLst/>
            <a:rect l="l" t="t" r="r" b="b"/>
            <a:pathLst>
              <a:path w="109220" h="193675">
                <a:moveTo>
                  <a:pt x="0" y="0"/>
                </a:moveTo>
                <a:lnTo>
                  <a:pt x="23367" y="0"/>
                </a:lnTo>
                <a:lnTo>
                  <a:pt x="23367" y="69976"/>
                </a:lnTo>
                <a:lnTo>
                  <a:pt x="30225" y="63753"/>
                </a:lnTo>
                <a:lnTo>
                  <a:pt x="37084" y="59054"/>
                </a:lnTo>
                <a:lnTo>
                  <a:pt x="43941" y="55752"/>
                </a:lnTo>
                <a:lnTo>
                  <a:pt x="50673" y="52450"/>
                </a:lnTo>
                <a:lnTo>
                  <a:pt x="57912" y="50799"/>
                </a:lnTo>
                <a:lnTo>
                  <a:pt x="65404" y="50799"/>
                </a:lnTo>
                <a:lnTo>
                  <a:pt x="102556" y="71766"/>
                </a:lnTo>
                <a:lnTo>
                  <a:pt x="109092" y="103377"/>
                </a:lnTo>
                <a:lnTo>
                  <a:pt x="109092" y="193420"/>
                </a:lnTo>
                <a:lnTo>
                  <a:pt x="85725" y="193420"/>
                </a:lnTo>
                <a:lnTo>
                  <a:pt x="85725" y="114426"/>
                </a:lnTo>
                <a:lnTo>
                  <a:pt x="85725" y="107949"/>
                </a:lnTo>
                <a:lnTo>
                  <a:pt x="85343" y="102107"/>
                </a:lnTo>
                <a:lnTo>
                  <a:pt x="84709" y="96519"/>
                </a:lnTo>
                <a:lnTo>
                  <a:pt x="84200" y="91058"/>
                </a:lnTo>
                <a:lnTo>
                  <a:pt x="73278" y="75564"/>
                </a:lnTo>
                <a:lnTo>
                  <a:pt x="69850" y="73913"/>
                </a:lnTo>
                <a:lnTo>
                  <a:pt x="65277" y="73024"/>
                </a:lnTo>
                <a:lnTo>
                  <a:pt x="59309" y="73024"/>
                </a:lnTo>
                <a:lnTo>
                  <a:pt x="53593" y="73024"/>
                </a:lnTo>
                <a:lnTo>
                  <a:pt x="47625" y="74548"/>
                </a:lnTo>
                <a:lnTo>
                  <a:pt x="41401" y="77723"/>
                </a:lnTo>
                <a:lnTo>
                  <a:pt x="35178" y="80771"/>
                </a:lnTo>
                <a:lnTo>
                  <a:pt x="29210" y="84835"/>
                </a:lnTo>
                <a:lnTo>
                  <a:pt x="23367" y="89788"/>
                </a:lnTo>
                <a:lnTo>
                  <a:pt x="23367" y="193420"/>
                </a:lnTo>
                <a:lnTo>
                  <a:pt x="0" y="1934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54296" y="3665258"/>
            <a:ext cx="488188" cy="20798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56859" y="3651542"/>
            <a:ext cx="1310639" cy="26907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65619" y="3701796"/>
            <a:ext cx="540257" cy="22021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12380" y="3651542"/>
            <a:ext cx="1276350" cy="26907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19683" y="3956342"/>
            <a:ext cx="661479" cy="26907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58824" y="3963936"/>
            <a:ext cx="144678" cy="20255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70380" y="3980053"/>
            <a:ext cx="136778" cy="19418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88947" y="3963873"/>
            <a:ext cx="318338" cy="20553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04441" y="3984625"/>
            <a:ext cx="301625" cy="189230"/>
          </a:xfrm>
          <a:custGeom>
            <a:avLst/>
            <a:gdLst/>
            <a:ahLst/>
            <a:cxnLst/>
            <a:rect l="l" t="t" r="r" b="b"/>
            <a:pathLst>
              <a:path w="301625" h="189229">
                <a:moveTo>
                  <a:pt x="192151" y="0"/>
                </a:moveTo>
                <a:lnTo>
                  <a:pt x="167640" y="0"/>
                </a:lnTo>
                <a:lnTo>
                  <a:pt x="167640" y="115443"/>
                </a:lnTo>
                <a:lnTo>
                  <a:pt x="173934" y="155221"/>
                </a:lnTo>
                <a:lnTo>
                  <a:pt x="205994" y="184657"/>
                </a:lnTo>
                <a:lnTo>
                  <a:pt x="234441" y="188849"/>
                </a:lnTo>
                <a:lnTo>
                  <a:pt x="242607" y="188587"/>
                </a:lnTo>
                <a:lnTo>
                  <a:pt x="283845" y="171831"/>
                </a:lnTo>
                <a:lnTo>
                  <a:pt x="287370" y="167894"/>
                </a:lnTo>
                <a:lnTo>
                  <a:pt x="226314" y="167894"/>
                </a:lnTo>
                <a:lnTo>
                  <a:pt x="219328" y="166624"/>
                </a:lnTo>
                <a:lnTo>
                  <a:pt x="213614" y="164083"/>
                </a:lnTo>
                <a:lnTo>
                  <a:pt x="208026" y="161417"/>
                </a:lnTo>
                <a:lnTo>
                  <a:pt x="203453" y="157733"/>
                </a:lnTo>
                <a:lnTo>
                  <a:pt x="200152" y="152781"/>
                </a:lnTo>
                <a:lnTo>
                  <a:pt x="196977" y="148081"/>
                </a:lnTo>
                <a:lnTo>
                  <a:pt x="194945" y="142875"/>
                </a:lnTo>
                <a:lnTo>
                  <a:pt x="193802" y="137032"/>
                </a:lnTo>
                <a:lnTo>
                  <a:pt x="192785" y="131191"/>
                </a:lnTo>
                <a:lnTo>
                  <a:pt x="192238" y="124946"/>
                </a:lnTo>
                <a:lnTo>
                  <a:pt x="192151" y="0"/>
                </a:lnTo>
                <a:close/>
              </a:path>
              <a:path w="301625" h="189229">
                <a:moveTo>
                  <a:pt x="301497" y="0"/>
                </a:moveTo>
                <a:lnTo>
                  <a:pt x="276859" y="0"/>
                </a:lnTo>
                <a:lnTo>
                  <a:pt x="276804" y="124946"/>
                </a:lnTo>
                <a:lnTo>
                  <a:pt x="276225" y="131318"/>
                </a:lnTo>
                <a:lnTo>
                  <a:pt x="255015" y="164083"/>
                </a:lnTo>
                <a:lnTo>
                  <a:pt x="242189" y="167894"/>
                </a:lnTo>
                <a:lnTo>
                  <a:pt x="287370" y="167894"/>
                </a:lnTo>
                <a:lnTo>
                  <a:pt x="301220" y="124946"/>
                </a:lnTo>
                <a:lnTo>
                  <a:pt x="301497" y="115443"/>
                </a:lnTo>
                <a:lnTo>
                  <a:pt x="301497" y="0"/>
                </a:lnTo>
                <a:close/>
              </a:path>
              <a:path w="301625" h="189229">
                <a:moveTo>
                  <a:pt x="24511" y="0"/>
                </a:moveTo>
                <a:lnTo>
                  <a:pt x="0" y="0"/>
                </a:lnTo>
                <a:lnTo>
                  <a:pt x="0" y="115443"/>
                </a:lnTo>
                <a:lnTo>
                  <a:pt x="6294" y="155221"/>
                </a:lnTo>
                <a:lnTo>
                  <a:pt x="38354" y="184657"/>
                </a:lnTo>
                <a:lnTo>
                  <a:pt x="66802" y="188849"/>
                </a:lnTo>
                <a:lnTo>
                  <a:pt x="74967" y="188587"/>
                </a:lnTo>
                <a:lnTo>
                  <a:pt x="116205" y="171831"/>
                </a:lnTo>
                <a:lnTo>
                  <a:pt x="119730" y="167894"/>
                </a:lnTo>
                <a:lnTo>
                  <a:pt x="58674" y="167894"/>
                </a:lnTo>
                <a:lnTo>
                  <a:pt x="51689" y="166624"/>
                </a:lnTo>
                <a:lnTo>
                  <a:pt x="45974" y="164083"/>
                </a:lnTo>
                <a:lnTo>
                  <a:pt x="40259" y="161417"/>
                </a:lnTo>
                <a:lnTo>
                  <a:pt x="35814" y="157733"/>
                </a:lnTo>
                <a:lnTo>
                  <a:pt x="32512" y="152781"/>
                </a:lnTo>
                <a:lnTo>
                  <a:pt x="29337" y="148081"/>
                </a:lnTo>
                <a:lnTo>
                  <a:pt x="27305" y="142875"/>
                </a:lnTo>
                <a:lnTo>
                  <a:pt x="26162" y="137032"/>
                </a:lnTo>
                <a:lnTo>
                  <a:pt x="25146" y="131191"/>
                </a:lnTo>
                <a:lnTo>
                  <a:pt x="24598" y="124946"/>
                </a:lnTo>
                <a:lnTo>
                  <a:pt x="24511" y="0"/>
                </a:lnTo>
                <a:close/>
              </a:path>
              <a:path w="301625" h="189229">
                <a:moveTo>
                  <a:pt x="133858" y="0"/>
                </a:moveTo>
                <a:lnTo>
                  <a:pt x="109220" y="0"/>
                </a:lnTo>
                <a:lnTo>
                  <a:pt x="109164" y="124946"/>
                </a:lnTo>
                <a:lnTo>
                  <a:pt x="108585" y="131318"/>
                </a:lnTo>
                <a:lnTo>
                  <a:pt x="87376" y="164083"/>
                </a:lnTo>
                <a:lnTo>
                  <a:pt x="74549" y="167894"/>
                </a:lnTo>
                <a:lnTo>
                  <a:pt x="119730" y="167894"/>
                </a:lnTo>
                <a:lnTo>
                  <a:pt x="133580" y="124946"/>
                </a:lnTo>
                <a:lnTo>
                  <a:pt x="133858" y="115443"/>
                </a:lnTo>
                <a:lnTo>
                  <a:pt x="13385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67510" y="3980053"/>
            <a:ext cx="143002" cy="19799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99869" y="3980053"/>
            <a:ext cx="143002" cy="19799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03476" y="3963873"/>
            <a:ext cx="297040" cy="20553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18080" y="3984625"/>
            <a:ext cx="281940" cy="189230"/>
          </a:xfrm>
          <a:custGeom>
            <a:avLst/>
            <a:gdLst/>
            <a:ahLst/>
            <a:cxnLst/>
            <a:rect l="l" t="t" r="r" b="b"/>
            <a:pathLst>
              <a:path w="281939" h="189229">
                <a:moveTo>
                  <a:pt x="219710" y="42418"/>
                </a:moveTo>
                <a:lnTo>
                  <a:pt x="174625" y="61594"/>
                </a:lnTo>
                <a:lnTo>
                  <a:pt x="158551" y="99242"/>
                </a:lnTo>
                <a:lnTo>
                  <a:pt x="157480" y="115697"/>
                </a:lnTo>
                <a:lnTo>
                  <a:pt x="158525" y="131695"/>
                </a:lnTo>
                <a:lnTo>
                  <a:pt x="174117" y="169163"/>
                </a:lnTo>
                <a:lnTo>
                  <a:pt x="219710" y="188849"/>
                </a:lnTo>
                <a:lnTo>
                  <a:pt x="233021" y="187658"/>
                </a:lnTo>
                <a:lnTo>
                  <a:pt x="244951" y="184086"/>
                </a:lnTo>
                <a:lnTo>
                  <a:pt x="255500" y="178133"/>
                </a:lnTo>
                <a:lnTo>
                  <a:pt x="264668" y="169799"/>
                </a:lnTo>
                <a:lnTo>
                  <a:pt x="265377" y="168782"/>
                </a:lnTo>
                <a:lnTo>
                  <a:pt x="219710" y="168782"/>
                </a:lnTo>
                <a:lnTo>
                  <a:pt x="211089" y="167929"/>
                </a:lnTo>
                <a:lnTo>
                  <a:pt x="184086" y="138652"/>
                </a:lnTo>
                <a:lnTo>
                  <a:pt x="181610" y="115697"/>
                </a:lnTo>
                <a:lnTo>
                  <a:pt x="182229" y="103050"/>
                </a:lnTo>
                <a:lnTo>
                  <a:pt x="203517" y="65786"/>
                </a:lnTo>
                <a:lnTo>
                  <a:pt x="219710" y="62483"/>
                </a:lnTo>
                <a:lnTo>
                  <a:pt x="265284" y="62483"/>
                </a:lnTo>
                <a:lnTo>
                  <a:pt x="264668" y="61594"/>
                </a:lnTo>
                <a:lnTo>
                  <a:pt x="255500" y="53187"/>
                </a:lnTo>
                <a:lnTo>
                  <a:pt x="244951" y="47196"/>
                </a:lnTo>
                <a:lnTo>
                  <a:pt x="233021" y="43610"/>
                </a:lnTo>
                <a:lnTo>
                  <a:pt x="219710" y="42418"/>
                </a:lnTo>
                <a:close/>
              </a:path>
              <a:path w="281939" h="189229">
                <a:moveTo>
                  <a:pt x="265284" y="62483"/>
                </a:moveTo>
                <a:lnTo>
                  <a:pt x="219710" y="62483"/>
                </a:lnTo>
                <a:lnTo>
                  <a:pt x="228236" y="63313"/>
                </a:lnTo>
                <a:lnTo>
                  <a:pt x="235727" y="65786"/>
                </a:lnTo>
                <a:lnTo>
                  <a:pt x="256811" y="103050"/>
                </a:lnTo>
                <a:lnTo>
                  <a:pt x="257429" y="115697"/>
                </a:lnTo>
                <a:lnTo>
                  <a:pt x="256809" y="128178"/>
                </a:lnTo>
                <a:lnTo>
                  <a:pt x="235616" y="165465"/>
                </a:lnTo>
                <a:lnTo>
                  <a:pt x="219710" y="168782"/>
                </a:lnTo>
                <a:lnTo>
                  <a:pt x="265377" y="168782"/>
                </a:lnTo>
                <a:lnTo>
                  <a:pt x="272022" y="159273"/>
                </a:lnTo>
                <a:lnTo>
                  <a:pt x="277304" y="146748"/>
                </a:lnTo>
                <a:lnTo>
                  <a:pt x="280491" y="132222"/>
                </a:lnTo>
                <a:lnTo>
                  <a:pt x="281558" y="115697"/>
                </a:lnTo>
                <a:lnTo>
                  <a:pt x="280491" y="99242"/>
                </a:lnTo>
                <a:lnTo>
                  <a:pt x="277304" y="84740"/>
                </a:lnTo>
                <a:lnTo>
                  <a:pt x="272022" y="72191"/>
                </a:lnTo>
                <a:lnTo>
                  <a:pt x="265284" y="62483"/>
                </a:lnTo>
                <a:close/>
              </a:path>
              <a:path w="281939" h="189229">
                <a:moveTo>
                  <a:pt x="34925" y="0"/>
                </a:moveTo>
                <a:lnTo>
                  <a:pt x="0" y="0"/>
                </a:lnTo>
                <a:lnTo>
                  <a:pt x="0" y="185038"/>
                </a:lnTo>
                <a:lnTo>
                  <a:pt x="22987" y="185038"/>
                </a:lnTo>
                <a:lnTo>
                  <a:pt x="22987" y="25526"/>
                </a:lnTo>
                <a:lnTo>
                  <a:pt x="47887" y="25526"/>
                </a:lnTo>
                <a:lnTo>
                  <a:pt x="34925" y="0"/>
                </a:lnTo>
                <a:close/>
              </a:path>
              <a:path w="281939" h="189229">
                <a:moveTo>
                  <a:pt x="47887" y="25526"/>
                </a:moveTo>
                <a:lnTo>
                  <a:pt x="22987" y="25526"/>
                </a:lnTo>
                <a:lnTo>
                  <a:pt x="104775" y="185038"/>
                </a:lnTo>
                <a:lnTo>
                  <a:pt x="132333" y="185038"/>
                </a:lnTo>
                <a:lnTo>
                  <a:pt x="132333" y="146557"/>
                </a:lnTo>
                <a:lnTo>
                  <a:pt x="109346" y="146557"/>
                </a:lnTo>
                <a:lnTo>
                  <a:pt x="47887" y="25526"/>
                </a:lnTo>
                <a:close/>
              </a:path>
              <a:path w="281939" h="189229">
                <a:moveTo>
                  <a:pt x="132333" y="0"/>
                </a:moveTo>
                <a:lnTo>
                  <a:pt x="109346" y="0"/>
                </a:lnTo>
                <a:lnTo>
                  <a:pt x="109346" y="146557"/>
                </a:lnTo>
                <a:lnTo>
                  <a:pt x="132333" y="146557"/>
                </a:lnTo>
                <a:lnTo>
                  <a:pt x="13233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13508" y="3980053"/>
            <a:ext cx="290703" cy="19799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214372" y="4113276"/>
            <a:ext cx="45262" cy="5308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229230" y="4134246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4" h="35560">
                <a:moveTo>
                  <a:pt x="0" y="35417"/>
                </a:moveTo>
                <a:lnTo>
                  <a:pt x="29701" y="35417"/>
                </a:lnTo>
                <a:lnTo>
                  <a:pt x="29701" y="0"/>
                </a:lnTo>
                <a:lnTo>
                  <a:pt x="0" y="0"/>
                </a:lnTo>
                <a:lnTo>
                  <a:pt x="0" y="3541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29230" y="4134246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4" h="35560">
                <a:moveTo>
                  <a:pt x="0" y="35417"/>
                </a:moveTo>
                <a:lnTo>
                  <a:pt x="29701" y="35417"/>
                </a:lnTo>
                <a:lnTo>
                  <a:pt x="29701" y="0"/>
                </a:lnTo>
                <a:lnTo>
                  <a:pt x="0" y="0"/>
                </a:lnTo>
                <a:lnTo>
                  <a:pt x="0" y="35417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354579" y="3960901"/>
            <a:ext cx="137007" cy="20850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370327" y="3980434"/>
            <a:ext cx="120650" cy="193675"/>
          </a:xfrm>
          <a:custGeom>
            <a:avLst/>
            <a:gdLst/>
            <a:ahLst/>
            <a:cxnLst/>
            <a:rect l="l" t="t" r="r" b="b"/>
            <a:pathLst>
              <a:path w="120650" h="193675">
                <a:moveTo>
                  <a:pt x="60198" y="0"/>
                </a:moveTo>
                <a:lnTo>
                  <a:pt x="20193" y="13843"/>
                </a:lnTo>
                <a:lnTo>
                  <a:pt x="4445" y="48641"/>
                </a:lnTo>
                <a:lnTo>
                  <a:pt x="4445" y="58166"/>
                </a:lnTo>
                <a:lnTo>
                  <a:pt x="31242" y="89662"/>
                </a:lnTo>
                <a:lnTo>
                  <a:pt x="31242" y="90424"/>
                </a:lnTo>
                <a:lnTo>
                  <a:pt x="2000" y="123713"/>
                </a:lnTo>
                <a:lnTo>
                  <a:pt x="0" y="145796"/>
                </a:lnTo>
                <a:lnTo>
                  <a:pt x="1397" y="153035"/>
                </a:lnTo>
                <a:lnTo>
                  <a:pt x="27559" y="186563"/>
                </a:lnTo>
                <a:lnTo>
                  <a:pt x="51054" y="193421"/>
                </a:lnTo>
                <a:lnTo>
                  <a:pt x="60198" y="193421"/>
                </a:lnTo>
                <a:lnTo>
                  <a:pt x="103378" y="177419"/>
                </a:lnTo>
                <a:lnTo>
                  <a:pt x="105624" y="174879"/>
                </a:lnTo>
                <a:lnTo>
                  <a:pt x="60452" y="174879"/>
                </a:lnTo>
                <a:lnTo>
                  <a:pt x="53161" y="174208"/>
                </a:lnTo>
                <a:lnTo>
                  <a:pt x="25640" y="144293"/>
                </a:lnTo>
                <a:lnTo>
                  <a:pt x="25019" y="127762"/>
                </a:lnTo>
                <a:lnTo>
                  <a:pt x="26797" y="120142"/>
                </a:lnTo>
                <a:lnTo>
                  <a:pt x="30480" y="113538"/>
                </a:lnTo>
                <a:lnTo>
                  <a:pt x="34036" y="106807"/>
                </a:lnTo>
                <a:lnTo>
                  <a:pt x="39370" y="101219"/>
                </a:lnTo>
                <a:lnTo>
                  <a:pt x="46228" y="96647"/>
                </a:lnTo>
                <a:lnTo>
                  <a:pt x="97166" y="96647"/>
                </a:lnTo>
                <a:lnTo>
                  <a:pt x="95355" y="95442"/>
                </a:lnTo>
                <a:lnTo>
                  <a:pt x="87757" y="91440"/>
                </a:lnTo>
                <a:lnTo>
                  <a:pt x="87757" y="90678"/>
                </a:lnTo>
                <a:lnTo>
                  <a:pt x="94192" y="86915"/>
                </a:lnTo>
                <a:lnTo>
                  <a:pt x="97311" y="84455"/>
                </a:lnTo>
                <a:lnTo>
                  <a:pt x="73025" y="84455"/>
                </a:lnTo>
                <a:lnTo>
                  <a:pt x="68707" y="83058"/>
                </a:lnTo>
                <a:lnTo>
                  <a:pt x="64008" y="81153"/>
                </a:lnTo>
                <a:lnTo>
                  <a:pt x="58674" y="78613"/>
                </a:lnTo>
                <a:lnTo>
                  <a:pt x="53467" y="76200"/>
                </a:lnTo>
                <a:lnTo>
                  <a:pt x="33782" y="61341"/>
                </a:lnTo>
                <a:lnTo>
                  <a:pt x="30734" y="57150"/>
                </a:lnTo>
                <a:lnTo>
                  <a:pt x="29337" y="51943"/>
                </a:lnTo>
                <a:lnTo>
                  <a:pt x="29392" y="37211"/>
                </a:lnTo>
                <a:lnTo>
                  <a:pt x="32258" y="30607"/>
                </a:lnTo>
                <a:lnTo>
                  <a:pt x="43688" y="20701"/>
                </a:lnTo>
                <a:lnTo>
                  <a:pt x="51054" y="18288"/>
                </a:lnTo>
                <a:lnTo>
                  <a:pt x="105516" y="18288"/>
                </a:lnTo>
                <a:lnTo>
                  <a:pt x="100711" y="13208"/>
                </a:lnTo>
                <a:lnTo>
                  <a:pt x="92469" y="7393"/>
                </a:lnTo>
                <a:lnTo>
                  <a:pt x="82978" y="3270"/>
                </a:lnTo>
                <a:lnTo>
                  <a:pt x="72225" y="813"/>
                </a:lnTo>
                <a:lnTo>
                  <a:pt x="60198" y="0"/>
                </a:lnTo>
                <a:close/>
              </a:path>
              <a:path w="120650" h="193675">
                <a:moveTo>
                  <a:pt x="97166" y="96647"/>
                </a:moveTo>
                <a:lnTo>
                  <a:pt x="46228" y="96647"/>
                </a:lnTo>
                <a:lnTo>
                  <a:pt x="52070" y="99187"/>
                </a:lnTo>
                <a:lnTo>
                  <a:pt x="57404" y="101346"/>
                </a:lnTo>
                <a:lnTo>
                  <a:pt x="66802" y="104902"/>
                </a:lnTo>
                <a:lnTo>
                  <a:pt x="70485" y="106680"/>
                </a:lnTo>
                <a:lnTo>
                  <a:pt x="81788" y="112903"/>
                </a:lnTo>
                <a:lnTo>
                  <a:pt x="87630" y="117348"/>
                </a:lnTo>
                <a:lnTo>
                  <a:pt x="90551" y="121920"/>
                </a:lnTo>
                <a:lnTo>
                  <a:pt x="93599" y="126365"/>
                </a:lnTo>
                <a:lnTo>
                  <a:pt x="94996" y="132334"/>
                </a:lnTo>
                <a:lnTo>
                  <a:pt x="94996" y="140081"/>
                </a:lnTo>
                <a:lnTo>
                  <a:pt x="74644" y="172577"/>
                </a:lnTo>
                <a:lnTo>
                  <a:pt x="60452" y="174879"/>
                </a:lnTo>
                <a:lnTo>
                  <a:pt x="105624" y="174879"/>
                </a:lnTo>
                <a:lnTo>
                  <a:pt x="110878" y="168939"/>
                </a:lnTo>
                <a:lnTo>
                  <a:pt x="116236" y="159496"/>
                </a:lnTo>
                <a:lnTo>
                  <a:pt x="119451" y="149076"/>
                </a:lnTo>
                <a:lnTo>
                  <a:pt x="120475" y="138176"/>
                </a:lnTo>
                <a:lnTo>
                  <a:pt x="120433" y="136271"/>
                </a:lnTo>
                <a:lnTo>
                  <a:pt x="101965" y="99837"/>
                </a:lnTo>
                <a:lnTo>
                  <a:pt x="97166" y="96647"/>
                </a:lnTo>
                <a:close/>
              </a:path>
              <a:path w="120650" h="193675">
                <a:moveTo>
                  <a:pt x="105516" y="18288"/>
                </a:moveTo>
                <a:lnTo>
                  <a:pt x="69977" y="18288"/>
                </a:lnTo>
                <a:lnTo>
                  <a:pt x="77724" y="20955"/>
                </a:lnTo>
                <a:lnTo>
                  <a:pt x="83312" y="26543"/>
                </a:lnTo>
                <a:lnTo>
                  <a:pt x="88773" y="32131"/>
                </a:lnTo>
                <a:lnTo>
                  <a:pt x="91567" y="38989"/>
                </a:lnTo>
                <a:lnTo>
                  <a:pt x="91567" y="54864"/>
                </a:lnTo>
                <a:lnTo>
                  <a:pt x="90297" y="61595"/>
                </a:lnTo>
                <a:lnTo>
                  <a:pt x="85217" y="73279"/>
                </a:lnTo>
                <a:lnTo>
                  <a:pt x="80264" y="78867"/>
                </a:lnTo>
                <a:lnTo>
                  <a:pt x="73025" y="84455"/>
                </a:lnTo>
                <a:lnTo>
                  <a:pt x="97311" y="84455"/>
                </a:lnTo>
                <a:lnTo>
                  <a:pt x="115951" y="47117"/>
                </a:lnTo>
                <a:lnTo>
                  <a:pt x="114998" y="37211"/>
                </a:lnTo>
                <a:lnTo>
                  <a:pt x="112141" y="28257"/>
                </a:lnTo>
                <a:lnTo>
                  <a:pt x="107378" y="20256"/>
                </a:lnTo>
                <a:lnTo>
                  <a:pt x="105516" y="18288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395347" y="4077080"/>
            <a:ext cx="70485" cy="78740"/>
          </a:xfrm>
          <a:custGeom>
            <a:avLst/>
            <a:gdLst/>
            <a:ahLst/>
            <a:cxnLst/>
            <a:rect l="l" t="t" r="r" b="b"/>
            <a:pathLst>
              <a:path w="70485" h="78739">
                <a:moveTo>
                  <a:pt x="21208" y="0"/>
                </a:moveTo>
                <a:lnTo>
                  <a:pt x="14350" y="4572"/>
                </a:lnTo>
                <a:lnTo>
                  <a:pt x="9016" y="10160"/>
                </a:lnTo>
                <a:lnTo>
                  <a:pt x="5460" y="16891"/>
                </a:lnTo>
                <a:lnTo>
                  <a:pt x="1777" y="23495"/>
                </a:lnTo>
                <a:lnTo>
                  <a:pt x="0" y="31115"/>
                </a:lnTo>
                <a:lnTo>
                  <a:pt x="0" y="39624"/>
                </a:lnTo>
                <a:lnTo>
                  <a:pt x="21494" y="75533"/>
                </a:lnTo>
                <a:lnTo>
                  <a:pt x="35432" y="78232"/>
                </a:lnTo>
                <a:lnTo>
                  <a:pt x="42933" y="77658"/>
                </a:lnTo>
                <a:lnTo>
                  <a:pt x="69976" y="43434"/>
                </a:lnTo>
                <a:lnTo>
                  <a:pt x="69976" y="35687"/>
                </a:lnTo>
                <a:lnTo>
                  <a:pt x="68579" y="29718"/>
                </a:lnTo>
                <a:lnTo>
                  <a:pt x="65531" y="25273"/>
                </a:lnTo>
                <a:lnTo>
                  <a:pt x="62610" y="20701"/>
                </a:lnTo>
                <a:lnTo>
                  <a:pt x="32384" y="4699"/>
                </a:lnTo>
                <a:lnTo>
                  <a:pt x="27050" y="2540"/>
                </a:lnTo>
                <a:lnTo>
                  <a:pt x="2120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399664" y="3998721"/>
            <a:ext cx="62230" cy="66675"/>
          </a:xfrm>
          <a:custGeom>
            <a:avLst/>
            <a:gdLst/>
            <a:ahLst/>
            <a:cxnLst/>
            <a:rect l="l" t="t" r="r" b="b"/>
            <a:pathLst>
              <a:path w="62230" h="66675">
                <a:moveTo>
                  <a:pt x="30861" y="0"/>
                </a:moveTo>
                <a:lnTo>
                  <a:pt x="21717" y="0"/>
                </a:lnTo>
                <a:lnTo>
                  <a:pt x="14351" y="2412"/>
                </a:lnTo>
                <a:lnTo>
                  <a:pt x="8636" y="7365"/>
                </a:lnTo>
                <a:lnTo>
                  <a:pt x="2921" y="12318"/>
                </a:lnTo>
                <a:lnTo>
                  <a:pt x="0" y="19050"/>
                </a:lnTo>
                <a:lnTo>
                  <a:pt x="0" y="27558"/>
                </a:lnTo>
                <a:lnTo>
                  <a:pt x="0" y="33654"/>
                </a:lnTo>
                <a:lnTo>
                  <a:pt x="1397" y="38861"/>
                </a:lnTo>
                <a:lnTo>
                  <a:pt x="4445" y="43052"/>
                </a:lnTo>
                <a:lnTo>
                  <a:pt x="7366" y="47243"/>
                </a:lnTo>
                <a:lnTo>
                  <a:pt x="29337" y="60325"/>
                </a:lnTo>
                <a:lnTo>
                  <a:pt x="34671" y="62864"/>
                </a:lnTo>
                <a:lnTo>
                  <a:pt x="39370" y="64769"/>
                </a:lnTo>
                <a:lnTo>
                  <a:pt x="43687" y="66166"/>
                </a:lnTo>
                <a:lnTo>
                  <a:pt x="50927" y="60578"/>
                </a:lnTo>
                <a:lnTo>
                  <a:pt x="55880" y="54990"/>
                </a:lnTo>
                <a:lnTo>
                  <a:pt x="58420" y="49148"/>
                </a:lnTo>
                <a:lnTo>
                  <a:pt x="60960" y="43306"/>
                </a:lnTo>
                <a:lnTo>
                  <a:pt x="62230" y="36575"/>
                </a:lnTo>
                <a:lnTo>
                  <a:pt x="62230" y="29082"/>
                </a:lnTo>
                <a:lnTo>
                  <a:pt x="62230" y="20700"/>
                </a:lnTo>
                <a:lnTo>
                  <a:pt x="59436" y="13842"/>
                </a:lnTo>
                <a:lnTo>
                  <a:pt x="53975" y="8254"/>
                </a:lnTo>
                <a:lnTo>
                  <a:pt x="48387" y="2666"/>
                </a:lnTo>
                <a:lnTo>
                  <a:pt x="40640" y="0"/>
                </a:lnTo>
                <a:lnTo>
                  <a:pt x="3086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370327" y="3980434"/>
            <a:ext cx="120650" cy="193675"/>
          </a:xfrm>
          <a:custGeom>
            <a:avLst/>
            <a:gdLst/>
            <a:ahLst/>
            <a:cxnLst/>
            <a:rect l="l" t="t" r="r" b="b"/>
            <a:pathLst>
              <a:path w="120650" h="193675">
                <a:moveTo>
                  <a:pt x="60198" y="0"/>
                </a:moveTo>
                <a:lnTo>
                  <a:pt x="100711" y="13208"/>
                </a:lnTo>
                <a:lnTo>
                  <a:pt x="115951" y="47117"/>
                </a:lnTo>
                <a:lnTo>
                  <a:pt x="115498" y="53286"/>
                </a:lnTo>
                <a:lnTo>
                  <a:pt x="94192" y="86915"/>
                </a:lnTo>
                <a:lnTo>
                  <a:pt x="87757" y="90678"/>
                </a:lnTo>
                <a:lnTo>
                  <a:pt x="87757" y="91440"/>
                </a:lnTo>
                <a:lnTo>
                  <a:pt x="118443" y="122189"/>
                </a:lnTo>
                <a:lnTo>
                  <a:pt x="120523" y="137668"/>
                </a:lnTo>
                <a:lnTo>
                  <a:pt x="119451" y="149076"/>
                </a:lnTo>
                <a:lnTo>
                  <a:pt x="94184" y="184419"/>
                </a:lnTo>
                <a:lnTo>
                  <a:pt x="60198" y="193421"/>
                </a:lnTo>
                <a:lnTo>
                  <a:pt x="51054" y="193421"/>
                </a:lnTo>
                <a:lnTo>
                  <a:pt x="42672" y="192151"/>
                </a:lnTo>
                <a:lnTo>
                  <a:pt x="35179" y="189357"/>
                </a:lnTo>
                <a:lnTo>
                  <a:pt x="27559" y="186563"/>
                </a:lnTo>
                <a:lnTo>
                  <a:pt x="21209" y="182626"/>
                </a:lnTo>
                <a:lnTo>
                  <a:pt x="15875" y="177546"/>
                </a:lnTo>
                <a:lnTo>
                  <a:pt x="10668" y="172593"/>
                </a:lnTo>
                <a:lnTo>
                  <a:pt x="6731" y="166624"/>
                </a:lnTo>
                <a:lnTo>
                  <a:pt x="4064" y="159893"/>
                </a:lnTo>
                <a:lnTo>
                  <a:pt x="1397" y="153035"/>
                </a:lnTo>
                <a:lnTo>
                  <a:pt x="0" y="145796"/>
                </a:lnTo>
                <a:lnTo>
                  <a:pt x="0" y="138176"/>
                </a:lnTo>
                <a:lnTo>
                  <a:pt x="17811" y="99171"/>
                </a:lnTo>
                <a:lnTo>
                  <a:pt x="31242" y="90424"/>
                </a:lnTo>
                <a:lnTo>
                  <a:pt x="31242" y="89662"/>
                </a:lnTo>
                <a:lnTo>
                  <a:pt x="4445" y="58166"/>
                </a:lnTo>
                <a:lnTo>
                  <a:pt x="4445" y="48641"/>
                </a:lnTo>
                <a:lnTo>
                  <a:pt x="20193" y="13843"/>
                </a:lnTo>
                <a:lnTo>
                  <a:pt x="48625" y="859"/>
                </a:lnTo>
                <a:lnTo>
                  <a:pt x="6019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81072" y="3956316"/>
            <a:ext cx="110998" cy="24979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496820" y="3976242"/>
            <a:ext cx="93980" cy="233679"/>
          </a:xfrm>
          <a:custGeom>
            <a:avLst/>
            <a:gdLst/>
            <a:ahLst/>
            <a:cxnLst/>
            <a:rect l="l" t="t" r="r" b="b"/>
            <a:pathLst>
              <a:path w="93980" h="233679">
                <a:moveTo>
                  <a:pt x="93472" y="0"/>
                </a:moveTo>
                <a:lnTo>
                  <a:pt x="72136" y="0"/>
                </a:lnTo>
                <a:lnTo>
                  <a:pt x="0" y="233679"/>
                </a:lnTo>
                <a:lnTo>
                  <a:pt x="20955" y="233679"/>
                </a:lnTo>
                <a:lnTo>
                  <a:pt x="9347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496820" y="3976242"/>
            <a:ext cx="93980" cy="233679"/>
          </a:xfrm>
          <a:custGeom>
            <a:avLst/>
            <a:gdLst/>
            <a:ahLst/>
            <a:cxnLst/>
            <a:rect l="l" t="t" r="r" b="b"/>
            <a:pathLst>
              <a:path w="93980" h="233679">
                <a:moveTo>
                  <a:pt x="72136" y="0"/>
                </a:moveTo>
                <a:lnTo>
                  <a:pt x="93472" y="0"/>
                </a:lnTo>
                <a:lnTo>
                  <a:pt x="20955" y="233679"/>
                </a:lnTo>
                <a:lnTo>
                  <a:pt x="0" y="233679"/>
                </a:lnTo>
                <a:lnTo>
                  <a:pt x="72136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95372" y="3960901"/>
            <a:ext cx="551180" cy="21714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145535" y="3956342"/>
            <a:ext cx="91211" cy="26043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161283" y="3976242"/>
            <a:ext cx="74930" cy="245110"/>
          </a:xfrm>
          <a:custGeom>
            <a:avLst/>
            <a:gdLst/>
            <a:ahLst/>
            <a:cxnLst/>
            <a:rect l="l" t="t" r="r" b="b"/>
            <a:pathLst>
              <a:path w="74930" h="245110">
                <a:moveTo>
                  <a:pt x="28448" y="0"/>
                </a:moveTo>
                <a:lnTo>
                  <a:pt x="0" y="0"/>
                </a:lnTo>
                <a:lnTo>
                  <a:pt x="0" y="1269"/>
                </a:lnTo>
                <a:lnTo>
                  <a:pt x="4691" y="5794"/>
                </a:lnTo>
                <a:lnTo>
                  <a:pt x="9429" y="10794"/>
                </a:lnTo>
                <a:lnTo>
                  <a:pt x="32265" y="42388"/>
                </a:lnTo>
                <a:lnTo>
                  <a:pt x="48387" y="83565"/>
                </a:lnTo>
                <a:lnTo>
                  <a:pt x="52959" y="122300"/>
                </a:lnTo>
                <a:lnTo>
                  <a:pt x="52673" y="132512"/>
                </a:lnTo>
                <a:lnTo>
                  <a:pt x="43053" y="178339"/>
                </a:lnTo>
                <a:lnTo>
                  <a:pt x="23943" y="215945"/>
                </a:lnTo>
                <a:lnTo>
                  <a:pt x="0" y="243331"/>
                </a:lnTo>
                <a:lnTo>
                  <a:pt x="0" y="244601"/>
                </a:lnTo>
                <a:lnTo>
                  <a:pt x="28448" y="244601"/>
                </a:lnTo>
                <a:lnTo>
                  <a:pt x="38731" y="231530"/>
                </a:lnTo>
                <a:lnTo>
                  <a:pt x="62484" y="189864"/>
                </a:lnTo>
                <a:lnTo>
                  <a:pt x="74039" y="140948"/>
                </a:lnTo>
                <a:lnTo>
                  <a:pt x="74803" y="122300"/>
                </a:lnTo>
                <a:lnTo>
                  <a:pt x="74039" y="103582"/>
                </a:lnTo>
                <a:lnTo>
                  <a:pt x="62484" y="54736"/>
                </a:lnTo>
                <a:lnTo>
                  <a:pt x="38713" y="13071"/>
                </a:lnTo>
                <a:lnTo>
                  <a:pt x="2844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161283" y="3976242"/>
            <a:ext cx="74930" cy="245110"/>
          </a:xfrm>
          <a:custGeom>
            <a:avLst/>
            <a:gdLst/>
            <a:ahLst/>
            <a:cxnLst/>
            <a:rect l="l" t="t" r="r" b="b"/>
            <a:pathLst>
              <a:path w="74930" h="245110">
                <a:moveTo>
                  <a:pt x="0" y="0"/>
                </a:moveTo>
                <a:lnTo>
                  <a:pt x="28448" y="0"/>
                </a:lnTo>
                <a:lnTo>
                  <a:pt x="38713" y="13071"/>
                </a:lnTo>
                <a:lnTo>
                  <a:pt x="62484" y="54736"/>
                </a:lnTo>
                <a:lnTo>
                  <a:pt x="74039" y="103582"/>
                </a:lnTo>
                <a:lnTo>
                  <a:pt x="74803" y="122300"/>
                </a:lnTo>
                <a:lnTo>
                  <a:pt x="74039" y="140948"/>
                </a:lnTo>
                <a:lnTo>
                  <a:pt x="62484" y="189864"/>
                </a:lnTo>
                <a:lnTo>
                  <a:pt x="38731" y="231530"/>
                </a:lnTo>
                <a:lnTo>
                  <a:pt x="28448" y="244601"/>
                </a:lnTo>
                <a:lnTo>
                  <a:pt x="0" y="244601"/>
                </a:lnTo>
                <a:lnTo>
                  <a:pt x="0" y="243331"/>
                </a:lnTo>
                <a:lnTo>
                  <a:pt x="4784" y="238807"/>
                </a:lnTo>
                <a:lnTo>
                  <a:pt x="9604" y="233806"/>
                </a:lnTo>
                <a:lnTo>
                  <a:pt x="32412" y="202178"/>
                </a:lnTo>
                <a:lnTo>
                  <a:pt x="48387" y="160908"/>
                </a:lnTo>
                <a:lnTo>
                  <a:pt x="52959" y="122300"/>
                </a:lnTo>
                <a:lnTo>
                  <a:pt x="52673" y="112230"/>
                </a:lnTo>
                <a:lnTo>
                  <a:pt x="45839" y="74610"/>
                </a:lnTo>
                <a:lnTo>
                  <a:pt x="28098" y="35258"/>
                </a:lnTo>
                <a:lnTo>
                  <a:pt x="0" y="126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08788" y="4459261"/>
            <a:ext cx="143205" cy="15058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19202" y="4474717"/>
            <a:ext cx="135585" cy="14414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25780" y="4404347"/>
            <a:ext cx="1085850" cy="21565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21179" y="4412018"/>
            <a:ext cx="489712" cy="20798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29839" y="4404359"/>
            <a:ext cx="1193419" cy="26441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941064" y="4411992"/>
            <a:ext cx="1460119" cy="25538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618988" y="4396676"/>
            <a:ext cx="1614042" cy="27070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450835" y="4398302"/>
            <a:ext cx="1438783" cy="269074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22731" y="4703064"/>
            <a:ext cx="679805" cy="263906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25880" y="4703000"/>
            <a:ext cx="1368679" cy="27057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825495" y="4709134"/>
            <a:ext cx="1095883" cy="263042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052315" y="4703102"/>
            <a:ext cx="1243711" cy="26907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17820" y="4716818"/>
            <a:ext cx="489712" cy="20798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39611" y="4703000"/>
            <a:ext cx="1790446" cy="270573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799451" y="4880990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5" h="35560">
                <a:moveTo>
                  <a:pt x="29718" y="0"/>
                </a:moveTo>
                <a:lnTo>
                  <a:pt x="0" y="0"/>
                </a:lnTo>
                <a:lnTo>
                  <a:pt x="0" y="35432"/>
                </a:lnTo>
                <a:lnTo>
                  <a:pt x="29718" y="35432"/>
                </a:lnTo>
                <a:lnTo>
                  <a:pt x="2971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723251" y="4880990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5" h="35560">
                <a:moveTo>
                  <a:pt x="29718" y="0"/>
                </a:moveTo>
                <a:lnTo>
                  <a:pt x="0" y="0"/>
                </a:lnTo>
                <a:lnTo>
                  <a:pt x="0" y="35432"/>
                </a:lnTo>
                <a:lnTo>
                  <a:pt x="29718" y="35432"/>
                </a:lnTo>
                <a:lnTo>
                  <a:pt x="2971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47051" y="4880990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5" h="35560">
                <a:moveTo>
                  <a:pt x="29718" y="0"/>
                </a:moveTo>
                <a:lnTo>
                  <a:pt x="0" y="0"/>
                </a:lnTo>
                <a:lnTo>
                  <a:pt x="0" y="35432"/>
                </a:lnTo>
                <a:lnTo>
                  <a:pt x="29718" y="35432"/>
                </a:lnTo>
                <a:lnTo>
                  <a:pt x="2971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799451" y="4880990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5" h="35560">
                <a:moveTo>
                  <a:pt x="0" y="0"/>
                </a:moveTo>
                <a:lnTo>
                  <a:pt x="29718" y="0"/>
                </a:lnTo>
                <a:lnTo>
                  <a:pt x="29718" y="35432"/>
                </a:lnTo>
                <a:lnTo>
                  <a:pt x="0" y="354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723251" y="4880990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5" h="35560">
                <a:moveTo>
                  <a:pt x="0" y="0"/>
                </a:moveTo>
                <a:lnTo>
                  <a:pt x="29718" y="0"/>
                </a:lnTo>
                <a:lnTo>
                  <a:pt x="29718" y="35432"/>
                </a:lnTo>
                <a:lnTo>
                  <a:pt x="0" y="354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47051" y="4880990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5" h="35560">
                <a:moveTo>
                  <a:pt x="0" y="0"/>
                </a:moveTo>
                <a:lnTo>
                  <a:pt x="29718" y="0"/>
                </a:lnTo>
                <a:lnTo>
                  <a:pt x="29718" y="35432"/>
                </a:lnTo>
                <a:lnTo>
                  <a:pt x="0" y="354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970519" y="4703102"/>
            <a:ext cx="658368" cy="26907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759952" y="4710633"/>
            <a:ext cx="127850" cy="20553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771255" y="4726813"/>
            <a:ext cx="119380" cy="197993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4444" y="5015433"/>
            <a:ext cx="508838" cy="25278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20407" y="5036184"/>
            <a:ext cx="491490" cy="236220"/>
          </a:xfrm>
          <a:custGeom>
            <a:avLst/>
            <a:gdLst/>
            <a:ahLst/>
            <a:cxnLst/>
            <a:rect l="l" t="t" r="r" b="b"/>
            <a:pathLst>
              <a:path w="491490" h="236220">
                <a:moveTo>
                  <a:pt x="384620" y="63500"/>
                </a:moveTo>
                <a:lnTo>
                  <a:pt x="337845" y="63500"/>
                </a:lnTo>
                <a:lnTo>
                  <a:pt x="342277" y="63753"/>
                </a:lnTo>
                <a:lnTo>
                  <a:pt x="350888" y="65023"/>
                </a:lnTo>
                <a:lnTo>
                  <a:pt x="366966" y="83819"/>
                </a:lnTo>
                <a:lnTo>
                  <a:pt x="366966" y="93725"/>
                </a:lnTo>
                <a:lnTo>
                  <a:pt x="357922" y="94273"/>
                </a:lnTo>
                <a:lnTo>
                  <a:pt x="349191" y="94964"/>
                </a:lnTo>
                <a:lnTo>
                  <a:pt x="311182" y="101685"/>
                </a:lnTo>
                <a:lnTo>
                  <a:pt x="281749" y="127000"/>
                </a:lnTo>
                <a:lnTo>
                  <a:pt x="279730" y="135127"/>
                </a:lnTo>
                <a:lnTo>
                  <a:pt x="279778" y="151256"/>
                </a:lnTo>
                <a:lnTo>
                  <a:pt x="300431" y="183514"/>
                </a:lnTo>
                <a:lnTo>
                  <a:pt x="316141" y="188848"/>
                </a:lnTo>
                <a:lnTo>
                  <a:pt x="328815" y="188848"/>
                </a:lnTo>
                <a:lnTo>
                  <a:pt x="350062" y="182117"/>
                </a:lnTo>
                <a:lnTo>
                  <a:pt x="353047" y="180720"/>
                </a:lnTo>
                <a:lnTo>
                  <a:pt x="356133" y="178688"/>
                </a:lnTo>
                <a:lnTo>
                  <a:pt x="362508" y="173608"/>
                </a:lnTo>
                <a:lnTo>
                  <a:pt x="366966" y="170306"/>
                </a:lnTo>
                <a:lnTo>
                  <a:pt x="390207" y="170306"/>
                </a:lnTo>
                <a:lnTo>
                  <a:pt x="390207" y="167385"/>
                </a:lnTo>
                <a:lnTo>
                  <a:pt x="321564" y="167385"/>
                </a:lnTo>
                <a:lnTo>
                  <a:pt x="315023" y="165353"/>
                </a:lnTo>
                <a:lnTo>
                  <a:pt x="306070" y="157225"/>
                </a:lnTo>
                <a:lnTo>
                  <a:pt x="303834" y="151256"/>
                </a:lnTo>
                <a:lnTo>
                  <a:pt x="303834" y="136270"/>
                </a:lnTo>
                <a:lnTo>
                  <a:pt x="305866" y="130809"/>
                </a:lnTo>
                <a:lnTo>
                  <a:pt x="313982" y="122935"/>
                </a:lnTo>
                <a:lnTo>
                  <a:pt x="319112" y="120014"/>
                </a:lnTo>
                <a:lnTo>
                  <a:pt x="325335" y="118109"/>
                </a:lnTo>
                <a:lnTo>
                  <a:pt x="330555" y="116458"/>
                </a:lnTo>
                <a:lnTo>
                  <a:pt x="337413" y="115315"/>
                </a:lnTo>
                <a:lnTo>
                  <a:pt x="361416" y="112775"/>
                </a:lnTo>
                <a:lnTo>
                  <a:pt x="366966" y="112394"/>
                </a:lnTo>
                <a:lnTo>
                  <a:pt x="390207" y="112394"/>
                </a:lnTo>
                <a:lnTo>
                  <a:pt x="390207" y="81406"/>
                </a:lnTo>
                <a:lnTo>
                  <a:pt x="388962" y="74040"/>
                </a:lnTo>
                <a:lnTo>
                  <a:pt x="386473" y="67944"/>
                </a:lnTo>
                <a:lnTo>
                  <a:pt x="384620" y="63500"/>
                </a:lnTo>
                <a:close/>
              </a:path>
              <a:path w="491490" h="236220">
                <a:moveTo>
                  <a:pt x="390207" y="170306"/>
                </a:moveTo>
                <a:lnTo>
                  <a:pt x="366966" y="170306"/>
                </a:lnTo>
                <a:lnTo>
                  <a:pt x="366966" y="185038"/>
                </a:lnTo>
                <a:lnTo>
                  <a:pt x="390207" y="185038"/>
                </a:lnTo>
                <a:lnTo>
                  <a:pt x="390207" y="170306"/>
                </a:lnTo>
                <a:close/>
              </a:path>
              <a:path w="491490" h="236220">
                <a:moveTo>
                  <a:pt x="390207" y="112394"/>
                </a:moveTo>
                <a:lnTo>
                  <a:pt x="366966" y="112394"/>
                </a:lnTo>
                <a:lnTo>
                  <a:pt x="366966" y="150875"/>
                </a:lnTo>
                <a:lnTo>
                  <a:pt x="361746" y="155447"/>
                </a:lnTo>
                <a:lnTo>
                  <a:pt x="356146" y="159384"/>
                </a:lnTo>
                <a:lnTo>
                  <a:pt x="344220" y="165734"/>
                </a:lnTo>
                <a:lnTo>
                  <a:pt x="337553" y="167385"/>
                </a:lnTo>
                <a:lnTo>
                  <a:pt x="390207" y="167385"/>
                </a:lnTo>
                <a:lnTo>
                  <a:pt x="390207" y="112394"/>
                </a:lnTo>
                <a:close/>
              </a:path>
              <a:path w="491490" h="236220">
                <a:moveTo>
                  <a:pt x="342938" y="42925"/>
                </a:moveTo>
                <a:lnTo>
                  <a:pt x="325539" y="42925"/>
                </a:lnTo>
                <a:lnTo>
                  <a:pt x="317588" y="43560"/>
                </a:lnTo>
                <a:lnTo>
                  <a:pt x="301510" y="46608"/>
                </a:lnTo>
                <a:lnTo>
                  <a:pt x="295338" y="48006"/>
                </a:lnTo>
                <a:lnTo>
                  <a:pt x="291033" y="49148"/>
                </a:lnTo>
                <a:lnTo>
                  <a:pt x="291033" y="72897"/>
                </a:lnTo>
                <a:lnTo>
                  <a:pt x="292404" y="72897"/>
                </a:lnTo>
                <a:lnTo>
                  <a:pt x="299694" y="69850"/>
                </a:lnTo>
                <a:lnTo>
                  <a:pt x="306984" y="67563"/>
                </a:lnTo>
                <a:lnTo>
                  <a:pt x="321564" y="64262"/>
                </a:lnTo>
                <a:lnTo>
                  <a:pt x="327901" y="63500"/>
                </a:lnTo>
                <a:lnTo>
                  <a:pt x="384620" y="63500"/>
                </a:lnTo>
                <a:lnTo>
                  <a:pt x="383984" y="61975"/>
                </a:lnTo>
                <a:lnTo>
                  <a:pt x="380225" y="57022"/>
                </a:lnTo>
                <a:lnTo>
                  <a:pt x="369951" y="49275"/>
                </a:lnTo>
                <a:lnTo>
                  <a:pt x="364058" y="46608"/>
                </a:lnTo>
                <a:lnTo>
                  <a:pt x="350977" y="43560"/>
                </a:lnTo>
                <a:lnTo>
                  <a:pt x="342938" y="42925"/>
                </a:lnTo>
                <a:close/>
              </a:path>
              <a:path w="491490" h="236220">
                <a:moveTo>
                  <a:pt x="176568" y="46227"/>
                </a:moveTo>
                <a:lnTo>
                  <a:pt x="151345" y="46227"/>
                </a:lnTo>
                <a:lnTo>
                  <a:pt x="201803" y="178307"/>
                </a:lnTo>
                <a:lnTo>
                  <a:pt x="176936" y="236219"/>
                </a:lnTo>
                <a:lnTo>
                  <a:pt x="201917" y="236219"/>
                </a:lnTo>
                <a:lnTo>
                  <a:pt x="236216" y="148970"/>
                </a:lnTo>
                <a:lnTo>
                  <a:pt x="214477" y="148970"/>
                </a:lnTo>
                <a:lnTo>
                  <a:pt x="176568" y="46227"/>
                </a:lnTo>
                <a:close/>
              </a:path>
              <a:path w="491490" h="236220">
                <a:moveTo>
                  <a:pt x="92710" y="0"/>
                </a:moveTo>
                <a:lnTo>
                  <a:pt x="62382" y="0"/>
                </a:lnTo>
                <a:lnTo>
                  <a:pt x="0" y="185038"/>
                </a:lnTo>
                <a:lnTo>
                  <a:pt x="24853" y="185038"/>
                </a:lnTo>
                <a:lnTo>
                  <a:pt x="41630" y="133350"/>
                </a:lnTo>
                <a:lnTo>
                  <a:pt x="137666" y="133350"/>
                </a:lnTo>
                <a:lnTo>
                  <a:pt x="130601" y="112394"/>
                </a:lnTo>
                <a:lnTo>
                  <a:pt x="48463" y="112394"/>
                </a:lnTo>
                <a:lnTo>
                  <a:pt x="76923" y="25145"/>
                </a:lnTo>
                <a:lnTo>
                  <a:pt x="101187" y="25145"/>
                </a:lnTo>
                <a:lnTo>
                  <a:pt x="92710" y="0"/>
                </a:lnTo>
                <a:close/>
              </a:path>
              <a:path w="491490" h="236220">
                <a:moveTo>
                  <a:pt x="137666" y="133350"/>
                </a:moveTo>
                <a:lnTo>
                  <a:pt x="112344" y="133350"/>
                </a:lnTo>
                <a:lnTo>
                  <a:pt x="129120" y="185038"/>
                </a:lnTo>
                <a:lnTo>
                  <a:pt x="155092" y="185038"/>
                </a:lnTo>
                <a:lnTo>
                  <a:pt x="137666" y="133350"/>
                </a:lnTo>
                <a:close/>
              </a:path>
              <a:path w="491490" h="236220">
                <a:moveTo>
                  <a:pt x="276606" y="46227"/>
                </a:moveTo>
                <a:lnTo>
                  <a:pt x="252247" y="46227"/>
                </a:lnTo>
                <a:lnTo>
                  <a:pt x="214477" y="148970"/>
                </a:lnTo>
                <a:lnTo>
                  <a:pt x="236216" y="148970"/>
                </a:lnTo>
                <a:lnTo>
                  <a:pt x="276606" y="46227"/>
                </a:lnTo>
                <a:close/>
              </a:path>
              <a:path w="491490" h="236220">
                <a:moveTo>
                  <a:pt x="101187" y="25145"/>
                </a:moveTo>
                <a:lnTo>
                  <a:pt x="76923" y="25145"/>
                </a:lnTo>
                <a:lnTo>
                  <a:pt x="105511" y="112394"/>
                </a:lnTo>
                <a:lnTo>
                  <a:pt x="130601" y="112394"/>
                </a:lnTo>
                <a:lnTo>
                  <a:pt x="101187" y="25145"/>
                </a:lnTo>
                <a:close/>
              </a:path>
              <a:path w="491490" h="236220">
                <a:moveTo>
                  <a:pt x="448386" y="65658"/>
                </a:moveTo>
                <a:lnTo>
                  <a:pt x="425018" y="65658"/>
                </a:lnTo>
                <a:lnTo>
                  <a:pt x="425110" y="144017"/>
                </a:lnTo>
                <a:lnTo>
                  <a:pt x="441583" y="181671"/>
                </a:lnTo>
                <a:lnTo>
                  <a:pt x="465531" y="187832"/>
                </a:lnTo>
                <a:lnTo>
                  <a:pt x="469341" y="187832"/>
                </a:lnTo>
                <a:lnTo>
                  <a:pt x="473506" y="187451"/>
                </a:lnTo>
                <a:lnTo>
                  <a:pt x="478028" y="186689"/>
                </a:lnTo>
                <a:lnTo>
                  <a:pt x="482536" y="186054"/>
                </a:lnTo>
                <a:lnTo>
                  <a:pt x="486994" y="185038"/>
                </a:lnTo>
                <a:lnTo>
                  <a:pt x="491388" y="183769"/>
                </a:lnTo>
                <a:lnTo>
                  <a:pt x="491388" y="167258"/>
                </a:lnTo>
                <a:lnTo>
                  <a:pt x="465861" y="167258"/>
                </a:lnTo>
                <a:lnTo>
                  <a:pt x="461594" y="166496"/>
                </a:lnTo>
                <a:lnTo>
                  <a:pt x="448476" y="142494"/>
                </a:lnTo>
                <a:lnTo>
                  <a:pt x="448386" y="65658"/>
                </a:lnTo>
                <a:close/>
              </a:path>
              <a:path w="491490" h="236220">
                <a:moveTo>
                  <a:pt x="491388" y="162813"/>
                </a:moveTo>
                <a:lnTo>
                  <a:pt x="490016" y="162813"/>
                </a:lnTo>
                <a:lnTo>
                  <a:pt x="488442" y="163575"/>
                </a:lnTo>
                <a:lnTo>
                  <a:pt x="485876" y="164464"/>
                </a:lnTo>
                <a:lnTo>
                  <a:pt x="478751" y="166750"/>
                </a:lnTo>
                <a:lnTo>
                  <a:pt x="475056" y="167258"/>
                </a:lnTo>
                <a:lnTo>
                  <a:pt x="491388" y="167258"/>
                </a:lnTo>
                <a:lnTo>
                  <a:pt x="491388" y="162813"/>
                </a:lnTo>
                <a:close/>
              </a:path>
              <a:path w="491490" h="236220">
                <a:moveTo>
                  <a:pt x="491388" y="46227"/>
                </a:moveTo>
                <a:lnTo>
                  <a:pt x="409244" y="46227"/>
                </a:lnTo>
                <a:lnTo>
                  <a:pt x="409244" y="65658"/>
                </a:lnTo>
                <a:lnTo>
                  <a:pt x="491388" y="65658"/>
                </a:lnTo>
                <a:lnTo>
                  <a:pt x="491388" y="46227"/>
                </a:lnTo>
                <a:close/>
              </a:path>
              <a:path w="491490" h="236220">
                <a:moveTo>
                  <a:pt x="448386" y="6350"/>
                </a:moveTo>
                <a:lnTo>
                  <a:pt x="425018" y="6350"/>
                </a:lnTo>
                <a:lnTo>
                  <a:pt x="425018" y="46227"/>
                </a:lnTo>
                <a:lnTo>
                  <a:pt x="448386" y="46227"/>
                </a:lnTo>
                <a:lnTo>
                  <a:pt x="448386" y="635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15835" y="5031613"/>
            <a:ext cx="500532" cy="245364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89660" y="5007902"/>
            <a:ext cx="91211" cy="260438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00480" y="5023230"/>
            <a:ext cx="83947" cy="253746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202436" y="5015496"/>
            <a:ext cx="106616" cy="202552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212672" y="5030978"/>
            <a:ext cx="99364" cy="19481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21308" y="5007902"/>
            <a:ext cx="91211" cy="26043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332483" y="5023230"/>
            <a:ext cx="83947" cy="253746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504188" y="5015433"/>
            <a:ext cx="318338" cy="20553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519682" y="5036184"/>
            <a:ext cx="301625" cy="189230"/>
          </a:xfrm>
          <a:custGeom>
            <a:avLst/>
            <a:gdLst/>
            <a:ahLst/>
            <a:cxnLst/>
            <a:rect l="l" t="t" r="r" b="b"/>
            <a:pathLst>
              <a:path w="301625" h="189229">
                <a:moveTo>
                  <a:pt x="192150" y="0"/>
                </a:moveTo>
                <a:lnTo>
                  <a:pt x="167640" y="0"/>
                </a:lnTo>
                <a:lnTo>
                  <a:pt x="167640" y="115442"/>
                </a:lnTo>
                <a:lnTo>
                  <a:pt x="173934" y="155221"/>
                </a:lnTo>
                <a:lnTo>
                  <a:pt x="205994" y="184657"/>
                </a:lnTo>
                <a:lnTo>
                  <a:pt x="234442" y="188848"/>
                </a:lnTo>
                <a:lnTo>
                  <a:pt x="242607" y="188587"/>
                </a:lnTo>
                <a:lnTo>
                  <a:pt x="283844" y="171831"/>
                </a:lnTo>
                <a:lnTo>
                  <a:pt x="287370" y="167894"/>
                </a:lnTo>
                <a:lnTo>
                  <a:pt x="226313" y="167894"/>
                </a:lnTo>
                <a:lnTo>
                  <a:pt x="219329" y="166623"/>
                </a:lnTo>
                <a:lnTo>
                  <a:pt x="213613" y="164083"/>
                </a:lnTo>
                <a:lnTo>
                  <a:pt x="208025" y="161416"/>
                </a:lnTo>
                <a:lnTo>
                  <a:pt x="203454" y="157733"/>
                </a:lnTo>
                <a:lnTo>
                  <a:pt x="200151" y="152781"/>
                </a:lnTo>
                <a:lnTo>
                  <a:pt x="196976" y="148081"/>
                </a:lnTo>
                <a:lnTo>
                  <a:pt x="194944" y="142875"/>
                </a:lnTo>
                <a:lnTo>
                  <a:pt x="193801" y="137032"/>
                </a:lnTo>
                <a:lnTo>
                  <a:pt x="192786" y="131190"/>
                </a:lnTo>
                <a:lnTo>
                  <a:pt x="192238" y="124946"/>
                </a:lnTo>
                <a:lnTo>
                  <a:pt x="192150" y="0"/>
                </a:lnTo>
                <a:close/>
              </a:path>
              <a:path w="301625" h="189229">
                <a:moveTo>
                  <a:pt x="301498" y="0"/>
                </a:moveTo>
                <a:lnTo>
                  <a:pt x="276860" y="0"/>
                </a:lnTo>
                <a:lnTo>
                  <a:pt x="276804" y="124946"/>
                </a:lnTo>
                <a:lnTo>
                  <a:pt x="276225" y="131317"/>
                </a:lnTo>
                <a:lnTo>
                  <a:pt x="255016" y="164083"/>
                </a:lnTo>
                <a:lnTo>
                  <a:pt x="242188" y="167894"/>
                </a:lnTo>
                <a:lnTo>
                  <a:pt x="287370" y="167894"/>
                </a:lnTo>
                <a:lnTo>
                  <a:pt x="301220" y="124946"/>
                </a:lnTo>
                <a:lnTo>
                  <a:pt x="301498" y="115442"/>
                </a:lnTo>
                <a:lnTo>
                  <a:pt x="301498" y="0"/>
                </a:lnTo>
                <a:close/>
              </a:path>
              <a:path w="301625" h="189229">
                <a:moveTo>
                  <a:pt x="24511" y="0"/>
                </a:moveTo>
                <a:lnTo>
                  <a:pt x="0" y="0"/>
                </a:lnTo>
                <a:lnTo>
                  <a:pt x="0" y="115442"/>
                </a:lnTo>
                <a:lnTo>
                  <a:pt x="6294" y="155221"/>
                </a:lnTo>
                <a:lnTo>
                  <a:pt x="38354" y="184657"/>
                </a:lnTo>
                <a:lnTo>
                  <a:pt x="66802" y="188848"/>
                </a:lnTo>
                <a:lnTo>
                  <a:pt x="74967" y="188587"/>
                </a:lnTo>
                <a:lnTo>
                  <a:pt x="116205" y="171831"/>
                </a:lnTo>
                <a:lnTo>
                  <a:pt x="119730" y="167894"/>
                </a:lnTo>
                <a:lnTo>
                  <a:pt x="58674" y="167894"/>
                </a:lnTo>
                <a:lnTo>
                  <a:pt x="51689" y="166623"/>
                </a:lnTo>
                <a:lnTo>
                  <a:pt x="45974" y="164083"/>
                </a:lnTo>
                <a:lnTo>
                  <a:pt x="40386" y="161416"/>
                </a:lnTo>
                <a:lnTo>
                  <a:pt x="35814" y="157733"/>
                </a:lnTo>
                <a:lnTo>
                  <a:pt x="32512" y="152781"/>
                </a:lnTo>
                <a:lnTo>
                  <a:pt x="29337" y="148081"/>
                </a:lnTo>
                <a:lnTo>
                  <a:pt x="27305" y="142875"/>
                </a:lnTo>
                <a:lnTo>
                  <a:pt x="26162" y="137032"/>
                </a:lnTo>
                <a:lnTo>
                  <a:pt x="25146" y="131190"/>
                </a:lnTo>
                <a:lnTo>
                  <a:pt x="24598" y="124946"/>
                </a:lnTo>
                <a:lnTo>
                  <a:pt x="24511" y="0"/>
                </a:lnTo>
                <a:close/>
              </a:path>
              <a:path w="301625" h="189229">
                <a:moveTo>
                  <a:pt x="133857" y="0"/>
                </a:moveTo>
                <a:lnTo>
                  <a:pt x="109219" y="0"/>
                </a:lnTo>
                <a:lnTo>
                  <a:pt x="109164" y="124946"/>
                </a:lnTo>
                <a:lnTo>
                  <a:pt x="108585" y="131317"/>
                </a:lnTo>
                <a:lnTo>
                  <a:pt x="87376" y="164083"/>
                </a:lnTo>
                <a:lnTo>
                  <a:pt x="74549" y="167894"/>
                </a:lnTo>
                <a:lnTo>
                  <a:pt x="119730" y="167894"/>
                </a:lnTo>
                <a:lnTo>
                  <a:pt x="133580" y="124946"/>
                </a:lnTo>
                <a:lnTo>
                  <a:pt x="133857" y="115442"/>
                </a:lnTo>
                <a:lnTo>
                  <a:pt x="13385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682750" y="5031613"/>
            <a:ext cx="143002" cy="19799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515110" y="5031613"/>
            <a:ext cx="143002" cy="19799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18716" y="5015433"/>
            <a:ext cx="297040" cy="20553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33320" y="5036184"/>
            <a:ext cx="281940" cy="189230"/>
          </a:xfrm>
          <a:custGeom>
            <a:avLst/>
            <a:gdLst/>
            <a:ahLst/>
            <a:cxnLst/>
            <a:rect l="l" t="t" r="r" b="b"/>
            <a:pathLst>
              <a:path w="281939" h="189229">
                <a:moveTo>
                  <a:pt x="219710" y="42417"/>
                </a:moveTo>
                <a:lnTo>
                  <a:pt x="174625" y="61594"/>
                </a:lnTo>
                <a:lnTo>
                  <a:pt x="158551" y="99242"/>
                </a:lnTo>
                <a:lnTo>
                  <a:pt x="157480" y="115696"/>
                </a:lnTo>
                <a:lnTo>
                  <a:pt x="158525" y="131695"/>
                </a:lnTo>
                <a:lnTo>
                  <a:pt x="174117" y="169163"/>
                </a:lnTo>
                <a:lnTo>
                  <a:pt x="219710" y="188848"/>
                </a:lnTo>
                <a:lnTo>
                  <a:pt x="233021" y="187658"/>
                </a:lnTo>
                <a:lnTo>
                  <a:pt x="244951" y="184086"/>
                </a:lnTo>
                <a:lnTo>
                  <a:pt x="255500" y="178133"/>
                </a:lnTo>
                <a:lnTo>
                  <a:pt x="264668" y="169798"/>
                </a:lnTo>
                <a:lnTo>
                  <a:pt x="265377" y="168782"/>
                </a:lnTo>
                <a:lnTo>
                  <a:pt x="219710" y="168782"/>
                </a:lnTo>
                <a:lnTo>
                  <a:pt x="211089" y="167929"/>
                </a:lnTo>
                <a:lnTo>
                  <a:pt x="184086" y="138652"/>
                </a:lnTo>
                <a:lnTo>
                  <a:pt x="181610" y="115696"/>
                </a:lnTo>
                <a:lnTo>
                  <a:pt x="182229" y="103050"/>
                </a:lnTo>
                <a:lnTo>
                  <a:pt x="203517" y="65785"/>
                </a:lnTo>
                <a:lnTo>
                  <a:pt x="219710" y="62483"/>
                </a:lnTo>
                <a:lnTo>
                  <a:pt x="265284" y="62483"/>
                </a:lnTo>
                <a:lnTo>
                  <a:pt x="264668" y="61594"/>
                </a:lnTo>
                <a:lnTo>
                  <a:pt x="255500" y="53187"/>
                </a:lnTo>
                <a:lnTo>
                  <a:pt x="244951" y="47196"/>
                </a:lnTo>
                <a:lnTo>
                  <a:pt x="233021" y="43610"/>
                </a:lnTo>
                <a:lnTo>
                  <a:pt x="219710" y="42417"/>
                </a:lnTo>
                <a:close/>
              </a:path>
              <a:path w="281939" h="189229">
                <a:moveTo>
                  <a:pt x="265284" y="62483"/>
                </a:moveTo>
                <a:lnTo>
                  <a:pt x="219710" y="62483"/>
                </a:lnTo>
                <a:lnTo>
                  <a:pt x="228236" y="63313"/>
                </a:lnTo>
                <a:lnTo>
                  <a:pt x="235727" y="65785"/>
                </a:lnTo>
                <a:lnTo>
                  <a:pt x="256811" y="103050"/>
                </a:lnTo>
                <a:lnTo>
                  <a:pt x="257429" y="115696"/>
                </a:lnTo>
                <a:lnTo>
                  <a:pt x="256809" y="128178"/>
                </a:lnTo>
                <a:lnTo>
                  <a:pt x="235616" y="165465"/>
                </a:lnTo>
                <a:lnTo>
                  <a:pt x="219710" y="168782"/>
                </a:lnTo>
                <a:lnTo>
                  <a:pt x="265377" y="168782"/>
                </a:lnTo>
                <a:lnTo>
                  <a:pt x="272022" y="159273"/>
                </a:lnTo>
                <a:lnTo>
                  <a:pt x="277304" y="146748"/>
                </a:lnTo>
                <a:lnTo>
                  <a:pt x="280491" y="132222"/>
                </a:lnTo>
                <a:lnTo>
                  <a:pt x="281559" y="115696"/>
                </a:lnTo>
                <a:lnTo>
                  <a:pt x="280491" y="99242"/>
                </a:lnTo>
                <a:lnTo>
                  <a:pt x="277304" y="84740"/>
                </a:lnTo>
                <a:lnTo>
                  <a:pt x="272022" y="72191"/>
                </a:lnTo>
                <a:lnTo>
                  <a:pt x="265284" y="62483"/>
                </a:lnTo>
                <a:close/>
              </a:path>
              <a:path w="281939" h="189229">
                <a:moveTo>
                  <a:pt x="34925" y="0"/>
                </a:moveTo>
                <a:lnTo>
                  <a:pt x="0" y="0"/>
                </a:lnTo>
                <a:lnTo>
                  <a:pt x="0" y="185038"/>
                </a:lnTo>
                <a:lnTo>
                  <a:pt x="22987" y="185038"/>
                </a:lnTo>
                <a:lnTo>
                  <a:pt x="22987" y="25526"/>
                </a:lnTo>
                <a:lnTo>
                  <a:pt x="47887" y="25526"/>
                </a:lnTo>
                <a:lnTo>
                  <a:pt x="34925" y="0"/>
                </a:lnTo>
                <a:close/>
              </a:path>
              <a:path w="281939" h="189229">
                <a:moveTo>
                  <a:pt x="47887" y="25526"/>
                </a:moveTo>
                <a:lnTo>
                  <a:pt x="22987" y="25526"/>
                </a:lnTo>
                <a:lnTo>
                  <a:pt x="104775" y="185038"/>
                </a:lnTo>
                <a:lnTo>
                  <a:pt x="132334" y="185038"/>
                </a:lnTo>
                <a:lnTo>
                  <a:pt x="132334" y="146557"/>
                </a:lnTo>
                <a:lnTo>
                  <a:pt x="109347" y="146557"/>
                </a:lnTo>
                <a:lnTo>
                  <a:pt x="47887" y="25526"/>
                </a:lnTo>
                <a:close/>
              </a:path>
              <a:path w="281939" h="189229">
                <a:moveTo>
                  <a:pt x="132334" y="0"/>
                </a:moveTo>
                <a:lnTo>
                  <a:pt x="109347" y="0"/>
                </a:lnTo>
                <a:lnTo>
                  <a:pt x="109347" y="146557"/>
                </a:lnTo>
                <a:lnTo>
                  <a:pt x="132334" y="146557"/>
                </a:lnTo>
                <a:lnTo>
                  <a:pt x="13233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28748" y="5031613"/>
            <a:ext cx="290703" cy="19799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229611" y="5164835"/>
            <a:ext cx="45262" cy="5308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244470" y="5185806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4" h="35560">
                <a:moveTo>
                  <a:pt x="0" y="35417"/>
                </a:moveTo>
                <a:lnTo>
                  <a:pt x="29701" y="35417"/>
                </a:lnTo>
                <a:lnTo>
                  <a:pt x="29701" y="0"/>
                </a:lnTo>
                <a:lnTo>
                  <a:pt x="0" y="0"/>
                </a:lnTo>
                <a:lnTo>
                  <a:pt x="0" y="3541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244470" y="5185806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4" h="35560">
                <a:moveTo>
                  <a:pt x="0" y="35417"/>
                </a:moveTo>
                <a:lnTo>
                  <a:pt x="29701" y="35417"/>
                </a:lnTo>
                <a:lnTo>
                  <a:pt x="29701" y="0"/>
                </a:lnTo>
                <a:lnTo>
                  <a:pt x="0" y="0"/>
                </a:lnTo>
                <a:lnTo>
                  <a:pt x="0" y="35417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69820" y="5012461"/>
            <a:ext cx="137007" cy="20850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85567" y="5031994"/>
            <a:ext cx="120650" cy="193675"/>
          </a:xfrm>
          <a:custGeom>
            <a:avLst/>
            <a:gdLst/>
            <a:ahLst/>
            <a:cxnLst/>
            <a:rect l="l" t="t" r="r" b="b"/>
            <a:pathLst>
              <a:path w="120650" h="193675">
                <a:moveTo>
                  <a:pt x="60198" y="0"/>
                </a:moveTo>
                <a:lnTo>
                  <a:pt x="20193" y="13842"/>
                </a:lnTo>
                <a:lnTo>
                  <a:pt x="4444" y="48640"/>
                </a:lnTo>
                <a:lnTo>
                  <a:pt x="4444" y="58165"/>
                </a:lnTo>
                <a:lnTo>
                  <a:pt x="31242" y="89661"/>
                </a:lnTo>
                <a:lnTo>
                  <a:pt x="31242" y="90423"/>
                </a:lnTo>
                <a:lnTo>
                  <a:pt x="2000" y="123713"/>
                </a:lnTo>
                <a:lnTo>
                  <a:pt x="0" y="145795"/>
                </a:lnTo>
                <a:lnTo>
                  <a:pt x="1396" y="153034"/>
                </a:lnTo>
                <a:lnTo>
                  <a:pt x="27558" y="186562"/>
                </a:lnTo>
                <a:lnTo>
                  <a:pt x="51054" y="193420"/>
                </a:lnTo>
                <a:lnTo>
                  <a:pt x="60198" y="193420"/>
                </a:lnTo>
                <a:lnTo>
                  <a:pt x="103377" y="177418"/>
                </a:lnTo>
                <a:lnTo>
                  <a:pt x="105624" y="174878"/>
                </a:lnTo>
                <a:lnTo>
                  <a:pt x="60451" y="174878"/>
                </a:lnTo>
                <a:lnTo>
                  <a:pt x="53161" y="174208"/>
                </a:lnTo>
                <a:lnTo>
                  <a:pt x="25640" y="144293"/>
                </a:lnTo>
                <a:lnTo>
                  <a:pt x="25018" y="127761"/>
                </a:lnTo>
                <a:lnTo>
                  <a:pt x="26796" y="120141"/>
                </a:lnTo>
                <a:lnTo>
                  <a:pt x="30480" y="113537"/>
                </a:lnTo>
                <a:lnTo>
                  <a:pt x="34036" y="106806"/>
                </a:lnTo>
                <a:lnTo>
                  <a:pt x="39369" y="101218"/>
                </a:lnTo>
                <a:lnTo>
                  <a:pt x="46227" y="96646"/>
                </a:lnTo>
                <a:lnTo>
                  <a:pt x="97166" y="96646"/>
                </a:lnTo>
                <a:lnTo>
                  <a:pt x="95355" y="95442"/>
                </a:lnTo>
                <a:lnTo>
                  <a:pt x="87756" y="91439"/>
                </a:lnTo>
                <a:lnTo>
                  <a:pt x="87756" y="90677"/>
                </a:lnTo>
                <a:lnTo>
                  <a:pt x="94192" y="86915"/>
                </a:lnTo>
                <a:lnTo>
                  <a:pt x="97311" y="84454"/>
                </a:lnTo>
                <a:lnTo>
                  <a:pt x="73025" y="84454"/>
                </a:lnTo>
                <a:lnTo>
                  <a:pt x="68706" y="83057"/>
                </a:lnTo>
                <a:lnTo>
                  <a:pt x="64007" y="81152"/>
                </a:lnTo>
                <a:lnTo>
                  <a:pt x="58674" y="78612"/>
                </a:lnTo>
                <a:lnTo>
                  <a:pt x="53467" y="76199"/>
                </a:lnTo>
                <a:lnTo>
                  <a:pt x="33781" y="61340"/>
                </a:lnTo>
                <a:lnTo>
                  <a:pt x="30733" y="57149"/>
                </a:lnTo>
                <a:lnTo>
                  <a:pt x="29337" y="51942"/>
                </a:lnTo>
                <a:lnTo>
                  <a:pt x="29392" y="37210"/>
                </a:lnTo>
                <a:lnTo>
                  <a:pt x="32257" y="30606"/>
                </a:lnTo>
                <a:lnTo>
                  <a:pt x="43687" y="20700"/>
                </a:lnTo>
                <a:lnTo>
                  <a:pt x="51054" y="18287"/>
                </a:lnTo>
                <a:lnTo>
                  <a:pt x="105516" y="18287"/>
                </a:lnTo>
                <a:lnTo>
                  <a:pt x="100711" y="13207"/>
                </a:lnTo>
                <a:lnTo>
                  <a:pt x="92469" y="7393"/>
                </a:lnTo>
                <a:lnTo>
                  <a:pt x="82978" y="3270"/>
                </a:lnTo>
                <a:lnTo>
                  <a:pt x="72225" y="813"/>
                </a:lnTo>
                <a:lnTo>
                  <a:pt x="60198" y="0"/>
                </a:lnTo>
                <a:close/>
              </a:path>
              <a:path w="120650" h="193675">
                <a:moveTo>
                  <a:pt x="97166" y="96646"/>
                </a:moveTo>
                <a:lnTo>
                  <a:pt x="46227" y="96646"/>
                </a:lnTo>
                <a:lnTo>
                  <a:pt x="52069" y="99186"/>
                </a:lnTo>
                <a:lnTo>
                  <a:pt x="57404" y="101345"/>
                </a:lnTo>
                <a:lnTo>
                  <a:pt x="66801" y="104901"/>
                </a:lnTo>
                <a:lnTo>
                  <a:pt x="70484" y="106679"/>
                </a:lnTo>
                <a:lnTo>
                  <a:pt x="81787" y="112902"/>
                </a:lnTo>
                <a:lnTo>
                  <a:pt x="87630" y="117347"/>
                </a:lnTo>
                <a:lnTo>
                  <a:pt x="90550" y="121919"/>
                </a:lnTo>
                <a:lnTo>
                  <a:pt x="93599" y="126364"/>
                </a:lnTo>
                <a:lnTo>
                  <a:pt x="94995" y="132333"/>
                </a:lnTo>
                <a:lnTo>
                  <a:pt x="94995" y="140080"/>
                </a:lnTo>
                <a:lnTo>
                  <a:pt x="74644" y="172577"/>
                </a:lnTo>
                <a:lnTo>
                  <a:pt x="60451" y="174878"/>
                </a:lnTo>
                <a:lnTo>
                  <a:pt x="105624" y="174878"/>
                </a:lnTo>
                <a:lnTo>
                  <a:pt x="110878" y="168939"/>
                </a:lnTo>
                <a:lnTo>
                  <a:pt x="116236" y="159496"/>
                </a:lnTo>
                <a:lnTo>
                  <a:pt x="119451" y="149076"/>
                </a:lnTo>
                <a:lnTo>
                  <a:pt x="120475" y="138175"/>
                </a:lnTo>
                <a:lnTo>
                  <a:pt x="120433" y="136270"/>
                </a:lnTo>
                <a:lnTo>
                  <a:pt x="101965" y="99837"/>
                </a:lnTo>
                <a:lnTo>
                  <a:pt x="97166" y="96646"/>
                </a:lnTo>
                <a:close/>
              </a:path>
              <a:path w="120650" h="193675">
                <a:moveTo>
                  <a:pt x="105516" y="18287"/>
                </a:moveTo>
                <a:lnTo>
                  <a:pt x="69976" y="18287"/>
                </a:lnTo>
                <a:lnTo>
                  <a:pt x="77724" y="20954"/>
                </a:lnTo>
                <a:lnTo>
                  <a:pt x="83312" y="26542"/>
                </a:lnTo>
                <a:lnTo>
                  <a:pt x="88773" y="32130"/>
                </a:lnTo>
                <a:lnTo>
                  <a:pt x="91567" y="38988"/>
                </a:lnTo>
                <a:lnTo>
                  <a:pt x="91567" y="54863"/>
                </a:lnTo>
                <a:lnTo>
                  <a:pt x="90296" y="61594"/>
                </a:lnTo>
                <a:lnTo>
                  <a:pt x="85217" y="73278"/>
                </a:lnTo>
                <a:lnTo>
                  <a:pt x="80263" y="78866"/>
                </a:lnTo>
                <a:lnTo>
                  <a:pt x="73025" y="84454"/>
                </a:lnTo>
                <a:lnTo>
                  <a:pt x="97311" y="84454"/>
                </a:lnTo>
                <a:lnTo>
                  <a:pt x="115950" y="47116"/>
                </a:lnTo>
                <a:lnTo>
                  <a:pt x="114998" y="37210"/>
                </a:lnTo>
                <a:lnTo>
                  <a:pt x="112140" y="28257"/>
                </a:lnTo>
                <a:lnTo>
                  <a:pt x="107378" y="20256"/>
                </a:lnTo>
                <a:lnTo>
                  <a:pt x="105516" y="1828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410586" y="5128640"/>
            <a:ext cx="70485" cy="78740"/>
          </a:xfrm>
          <a:custGeom>
            <a:avLst/>
            <a:gdLst/>
            <a:ahLst/>
            <a:cxnLst/>
            <a:rect l="l" t="t" r="r" b="b"/>
            <a:pathLst>
              <a:path w="70485" h="78739">
                <a:moveTo>
                  <a:pt x="21208" y="0"/>
                </a:moveTo>
                <a:lnTo>
                  <a:pt x="14350" y="4571"/>
                </a:lnTo>
                <a:lnTo>
                  <a:pt x="9017" y="10159"/>
                </a:lnTo>
                <a:lnTo>
                  <a:pt x="5461" y="16890"/>
                </a:lnTo>
                <a:lnTo>
                  <a:pt x="1777" y="23494"/>
                </a:lnTo>
                <a:lnTo>
                  <a:pt x="0" y="31114"/>
                </a:lnTo>
                <a:lnTo>
                  <a:pt x="0" y="39623"/>
                </a:lnTo>
                <a:lnTo>
                  <a:pt x="21494" y="75533"/>
                </a:lnTo>
                <a:lnTo>
                  <a:pt x="35432" y="78231"/>
                </a:lnTo>
                <a:lnTo>
                  <a:pt x="42933" y="77658"/>
                </a:lnTo>
                <a:lnTo>
                  <a:pt x="69976" y="43433"/>
                </a:lnTo>
                <a:lnTo>
                  <a:pt x="69976" y="35686"/>
                </a:lnTo>
                <a:lnTo>
                  <a:pt x="68580" y="29717"/>
                </a:lnTo>
                <a:lnTo>
                  <a:pt x="65531" y="25272"/>
                </a:lnTo>
                <a:lnTo>
                  <a:pt x="62611" y="20700"/>
                </a:lnTo>
                <a:lnTo>
                  <a:pt x="37083" y="6476"/>
                </a:lnTo>
                <a:lnTo>
                  <a:pt x="32385" y="4698"/>
                </a:lnTo>
                <a:lnTo>
                  <a:pt x="27050" y="2539"/>
                </a:lnTo>
                <a:lnTo>
                  <a:pt x="2120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414904" y="5050282"/>
            <a:ext cx="62230" cy="66675"/>
          </a:xfrm>
          <a:custGeom>
            <a:avLst/>
            <a:gdLst/>
            <a:ahLst/>
            <a:cxnLst/>
            <a:rect l="l" t="t" r="r" b="b"/>
            <a:pathLst>
              <a:path w="62230" h="66675">
                <a:moveTo>
                  <a:pt x="30861" y="0"/>
                </a:moveTo>
                <a:lnTo>
                  <a:pt x="21717" y="0"/>
                </a:lnTo>
                <a:lnTo>
                  <a:pt x="14350" y="2413"/>
                </a:lnTo>
                <a:lnTo>
                  <a:pt x="8636" y="7366"/>
                </a:lnTo>
                <a:lnTo>
                  <a:pt x="2920" y="12319"/>
                </a:lnTo>
                <a:lnTo>
                  <a:pt x="0" y="19050"/>
                </a:lnTo>
                <a:lnTo>
                  <a:pt x="0" y="27559"/>
                </a:lnTo>
                <a:lnTo>
                  <a:pt x="0" y="33655"/>
                </a:lnTo>
                <a:lnTo>
                  <a:pt x="1396" y="38862"/>
                </a:lnTo>
                <a:lnTo>
                  <a:pt x="4444" y="43053"/>
                </a:lnTo>
                <a:lnTo>
                  <a:pt x="7365" y="47244"/>
                </a:lnTo>
                <a:lnTo>
                  <a:pt x="29337" y="60325"/>
                </a:lnTo>
                <a:lnTo>
                  <a:pt x="34670" y="62865"/>
                </a:lnTo>
                <a:lnTo>
                  <a:pt x="39369" y="64770"/>
                </a:lnTo>
                <a:lnTo>
                  <a:pt x="43687" y="66167"/>
                </a:lnTo>
                <a:lnTo>
                  <a:pt x="50926" y="60579"/>
                </a:lnTo>
                <a:lnTo>
                  <a:pt x="55880" y="54991"/>
                </a:lnTo>
                <a:lnTo>
                  <a:pt x="58419" y="49149"/>
                </a:lnTo>
                <a:lnTo>
                  <a:pt x="60959" y="43307"/>
                </a:lnTo>
                <a:lnTo>
                  <a:pt x="62230" y="36576"/>
                </a:lnTo>
                <a:lnTo>
                  <a:pt x="62230" y="29083"/>
                </a:lnTo>
                <a:lnTo>
                  <a:pt x="62230" y="20701"/>
                </a:lnTo>
                <a:lnTo>
                  <a:pt x="59436" y="13843"/>
                </a:lnTo>
                <a:lnTo>
                  <a:pt x="53975" y="8255"/>
                </a:lnTo>
                <a:lnTo>
                  <a:pt x="48387" y="2667"/>
                </a:lnTo>
                <a:lnTo>
                  <a:pt x="40639" y="0"/>
                </a:lnTo>
                <a:lnTo>
                  <a:pt x="30861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385567" y="5031994"/>
            <a:ext cx="120650" cy="193675"/>
          </a:xfrm>
          <a:custGeom>
            <a:avLst/>
            <a:gdLst/>
            <a:ahLst/>
            <a:cxnLst/>
            <a:rect l="l" t="t" r="r" b="b"/>
            <a:pathLst>
              <a:path w="120650" h="193675">
                <a:moveTo>
                  <a:pt x="60198" y="0"/>
                </a:moveTo>
                <a:lnTo>
                  <a:pt x="100711" y="13207"/>
                </a:lnTo>
                <a:lnTo>
                  <a:pt x="115950" y="47116"/>
                </a:lnTo>
                <a:lnTo>
                  <a:pt x="115498" y="53286"/>
                </a:lnTo>
                <a:lnTo>
                  <a:pt x="94192" y="86915"/>
                </a:lnTo>
                <a:lnTo>
                  <a:pt x="87756" y="90677"/>
                </a:lnTo>
                <a:lnTo>
                  <a:pt x="87756" y="91439"/>
                </a:lnTo>
                <a:lnTo>
                  <a:pt x="118443" y="122189"/>
                </a:lnTo>
                <a:lnTo>
                  <a:pt x="120523" y="137667"/>
                </a:lnTo>
                <a:lnTo>
                  <a:pt x="119451" y="149076"/>
                </a:lnTo>
                <a:lnTo>
                  <a:pt x="94184" y="184419"/>
                </a:lnTo>
                <a:lnTo>
                  <a:pt x="60198" y="193420"/>
                </a:lnTo>
                <a:lnTo>
                  <a:pt x="51054" y="193420"/>
                </a:lnTo>
                <a:lnTo>
                  <a:pt x="42671" y="192150"/>
                </a:lnTo>
                <a:lnTo>
                  <a:pt x="35179" y="189356"/>
                </a:lnTo>
                <a:lnTo>
                  <a:pt x="27558" y="186562"/>
                </a:lnTo>
                <a:lnTo>
                  <a:pt x="21208" y="182625"/>
                </a:lnTo>
                <a:lnTo>
                  <a:pt x="15875" y="177545"/>
                </a:lnTo>
                <a:lnTo>
                  <a:pt x="10668" y="172592"/>
                </a:lnTo>
                <a:lnTo>
                  <a:pt x="6731" y="166623"/>
                </a:lnTo>
                <a:lnTo>
                  <a:pt x="4063" y="159892"/>
                </a:lnTo>
                <a:lnTo>
                  <a:pt x="1396" y="153034"/>
                </a:lnTo>
                <a:lnTo>
                  <a:pt x="0" y="145795"/>
                </a:lnTo>
                <a:lnTo>
                  <a:pt x="0" y="138175"/>
                </a:lnTo>
                <a:lnTo>
                  <a:pt x="17811" y="99171"/>
                </a:lnTo>
                <a:lnTo>
                  <a:pt x="31242" y="90423"/>
                </a:lnTo>
                <a:lnTo>
                  <a:pt x="31242" y="89661"/>
                </a:lnTo>
                <a:lnTo>
                  <a:pt x="4444" y="58165"/>
                </a:lnTo>
                <a:lnTo>
                  <a:pt x="4444" y="48640"/>
                </a:lnTo>
                <a:lnTo>
                  <a:pt x="20193" y="13842"/>
                </a:lnTo>
                <a:lnTo>
                  <a:pt x="48625" y="859"/>
                </a:lnTo>
                <a:lnTo>
                  <a:pt x="6019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496311" y="5007876"/>
            <a:ext cx="110998" cy="24979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512060" y="5027803"/>
            <a:ext cx="93980" cy="233679"/>
          </a:xfrm>
          <a:custGeom>
            <a:avLst/>
            <a:gdLst/>
            <a:ahLst/>
            <a:cxnLst/>
            <a:rect l="l" t="t" r="r" b="b"/>
            <a:pathLst>
              <a:path w="93980" h="233679">
                <a:moveTo>
                  <a:pt x="93471" y="0"/>
                </a:moveTo>
                <a:lnTo>
                  <a:pt x="72135" y="0"/>
                </a:lnTo>
                <a:lnTo>
                  <a:pt x="0" y="233680"/>
                </a:lnTo>
                <a:lnTo>
                  <a:pt x="20954" y="233680"/>
                </a:lnTo>
                <a:lnTo>
                  <a:pt x="9347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512060" y="5027803"/>
            <a:ext cx="93980" cy="233679"/>
          </a:xfrm>
          <a:custGeom>
            <a:avLst/>
            <a:gdLst/>
            <a:ahLst/>
            <a:cxnLst/>
            <a:rect l="l" t="t" r="r" b="b"/>
            <a:pathLst>
              <a:path w="93980" h="233679">
                <a:moveTo>
                  <a:pt x="72135" y="0"/>
                </a:moveTo>
                <a:lnTo>
                  <a:pt x="93471" y="0"/>
                </a:lnTo>
                <a:lnTo>
                  <a:pt x="20954" y="233680"/>
                </a:lnTo>
                <a:lnTo>
                  <a:pt x="0" y="233680"/>
                </a:lnTo>
                <a:lnTo>
                  <a:pt x="7213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610611" y="5012461"/>
            <a:ext cx="551180" cy="21714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160776" y="5007902"/>
            <a:ext cx="91211" cy="26043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176523" y="5027803"/>
            <a:ext cx="74930" cy="245110"/>
          </a:xfrm>
          <a:custGeom>
            <a:avLst/>
            <a:gdLst/>
            <a:ahLst/>
            <a:cxnLst/>
            <a:rect l="l" t="t" r="r" b="b"/>
            <a:pathLst>
              <a:path w="74929" h="245110">
                <a:moveTo>
                  <a:pt x="28448" y="0"/>
                </a:moveTo>
                <a:lnTo>
                  <a:pt x="0" y="0"/>
                </a:lnTo>
                <a:lnTo>
                  <a:pt x="0" y="1270"/>
                </a:lnTo>
                <a:lnTo>
                  <a:pt x="4691" y="5794"/>
                </a:lnTo>
                <a:lnTo>
                  <a:pt x="9429" y="10794"/>
                </a:lnTo>
                <a:lnTo>
                  <a:pt x="32265" y="42388"/>
                </a:lnTo>
                <a:lnTo>
                  <a:pt x="48387" y="83566"/>
                </a:lnTo>
                <a:lnTo>
                  <a:pt x="52958" y="122301"/>
                </a:lnTo>
                <a:lnTo>
                  <a:pt x="52673" y="132512"/>
                </a:lnTo>
                <a:lnTo>
                  <a:pt x="43052" y="178339"/>
                </a:lnTo>
                <a:lnTo>
                  <a:pt x="23943" y="215945"/>
                </a:lnTo>
                <a:lnTo>
                  <a:pt x="0" y="243332"/>
                </a:lnTo>
                <a:lnTo>
                  <a:pt x="0" y="244602"/>
                </a:lnTo>
                <a:lnTo>
                  <a:pt x="28448" y="244602"/>
                </a:lnTo>
                <a:lnTo>
                  <a:pt x="38731" y="231530"/>
                </a:lnTo>
                <a:lnTo>
                  <a:pt x="62483" y="189865"/>
                </a:lnTo>
                <a:lnTo>
                  <a:pt x="74039" y="140948"/>
                </a:lnTo>
                <a:lnTo>
                  <a:pt x="74802" y="122301"/>
                </a:lnTo>
                <a:lnTo>
                  <a:pt x="74039" y="103582"/>
                </a:lnTo>
                <a:lnTo>
                  <a:pt x="62483" y="54737"/>
                </a:lnTo>
                <a:lnTo>
                  <a:pt x="38713" y="13071"/>
                </a:lnTo>
                <a:lnTo>
                  <a:pt x="2844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176523" y="5027803"/>
            <a:ext cx="74930" cy="245110"/>
          </a:xfrm>
          <a:custGeom>
            <a:avLst/>
            <a:gdLst/>
            <a:ahLst/>
            <a:cxnLst/>
            <a:rect l="l" t="t" r="r" b="b"/>
            <a:pathLst>
              <a:path w="74929" h="245110">
                <a:moveTo>
                  <a:pt x="0" y="0"/>
                </a:moveTo>
                <a:lnTo>
                  <a:pt x="28448" y="0"/>
                </a:lnTo>
                <a:lnTo>
                  <a:pt x="38713" y="13071"/>
                </a:lnTo>
                <a:lnTo>
                  <a:pt x="62483" y="54737"/>
                </a:lnTo>
                <a:lnTo>
                  <a:pt x="74039" y="103582"/>
                </a:lnTo>
                <a:lnTo>
                  <a:pt x="74802" y="122301"/>
                </a:lnTo>
                <a:lnTo>
                  <a:pt x="74039" y="140948"/>
                </a:lnTo>
                <a:lnTo>
                  <a:pt x="62483" y="189865"/>
                </a:lnTo>
                <a:lnTo>
                  <a:pt x="38731" y="231530"/>
                </a:lnTo>
                <a:lnTo>
                  <a:pt x="28448" y="244602"/>
                </a:lnTo>
                <a:lnTo>
                  <a:pt x="0" y="244602"/>
                </a:lnTo>
                <a:lnTo>
                  <a:pt x="0" y="243332"/>
                </a:lnTo>
                <a:lnTo>
                  <a:pt x="4784" y="238807"/>
                </a:lnTo>
                <a:lnTo>
                  <a:pt x="9604" y="233807"/>
                </a:lnTo>
                <a:lnTo>
                  <a:pt x="32412" y="202178"/>
                </a:lnTo>
                <a:lnTo>
                  <a:pt x="48387" y="160909"/>
                </a:lnTo>
                <a:lnTo>
                  <a:pt x="52958" y="122301"/>
                </a:lnTo>
                <a:lnTo>
                  <a:pt x="52673" y="112230"/>
                </a:lnTo>
                <a:lnTo>
                  <a:pt x="45839" y="74610"/>
                </a:lnTo>
                <a:lnTo>
                  <a:pt x="28098" y="35258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04215" y="5513832"/>
            <a:ext cx="147637" cy="146164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14236" y="5528945"/>
            <a:ext cx="140550" cy="138811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05968" y="5449823"/>
            <a:ext cx="1101725" cy="22178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4979" y="5500115"/>
            <a:ext cx="637794" cy="220205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535935" y="5500115"/>
            <a:ext cx="538734" cy="220205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229355" y="5463540"/>
            <a:ext cx="559104" cy="199351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244595" y="5484495"/>
            <a:ext cx="542925" cy="182880"/>
          </a:xfrm>
          <a:custGeom>
            <a:avLst/>
            <a:gdLst/>
            <a:ahLst/>
            <a:cxnLst/>
            <a:rect l="l" t="t" r="r" b="b"/>
            <a:pathLst>
              <a:path w="542925" h="182879">
                <a:moveTo>
                  <a:pt x="355219" y="39877"/>
                </a:moveTo>
                <a:lnTo>
                  <a:pt x="331851" y="39877"/>
                </a:lnTo>
                <a:lnTo>
                  <a:pt x="331851" y="139331"/>
                </a:lnTo>
                <a:lnTo>
                  <a:pt x="332867" y="147294"/>
                </a:lnTo>
                <a:lnTo>
                  <a:pt x="335153" y="153835"/>
                </a:lnTo>
                <a:lnTo>
                  <a:pt x="337312" y="160375"/>
                </a:lnTo>
                <a:lnTo>
                  <a:pt x="340359" y="165811"/>
                </a:lnTo>
                <a:lnTo>
                  <a:pt x="344424" y="170116"/>
                </a:lnTo>
                <a:lnTo>
                  <a:pt x="348361" y="174421"/>
                </a:lnTo>
                <a:lnTo>
                  <a:pt x="353059" y="177571"/>
                </a:lnTo>
                <a:lnTo>
                  <a:pt x="363728" y="181546"/>
                </a:lnTo>
                <a:lnTo>
                  <a:pt x="369443" y="182537"/>
                </a:lnTo>
                <a:lnTo>
                  <a:pt x="383413" y="182537"/>
                </a:lnTo>
                <a:lnTo>
                  <a:pt x="390652" y="180898"/>
                </a:lnTo>
                <a:lnTo>
                  <a:pt x="397127" y="177571"/>
                </a:lnTo>
                <a:lnTo>
                  <a:pt x="403479" y="174358"/>
                </a:lnTo>
                <a:lnTo>
                  <a:pt x="410337" y="169570"/>
                </a:lnTo>
                <a:lnTo>
                  <a:pt x="417576" y="163283"/>
                </a:lnTo>
                <a:lnTo>
                  <a:pt x="440944" y="163283"/>
                </a:lnTo>
                <a:lnTo>
                  <a:pt x="440944" y="160299"/>
                </a:lnTo>
                <a:lnTo>
                  <a:pt x="375412" y="160299"/>
                </a:lnTo>
                <a:lnTo>
                  <a:pt x="370713" y="159473"/>
                </a:lnTo>
                <a:lnTo>
                  <a:pt x="355219" y="126288"/>
                </a:lnTo>
                <a:lnTo>
                  <a:pt x="355219" y="39877"/>
                </a:lnTo>
                <a:close/>
              </a:path>
              <a:path w="542925" h="182879">
                <a:moveTo>
                  <a:pt x="440944" y="163283"/>
                </a:moveTo>
                <a:lnTo>
                  <a:pt x="417576" y="163283"/>
                </a:lnTo>
                <a:lnTo>
                  <a:pt x="417576" y="178688"/>
                </a:lnTo>
                <a:lnTo>
                  <a:pt x="440944" y="178688"/>
                </a:lnTo>
                <a:lnTo>
                  <a:pt x="440944" y="163283"/>
                </a:lnTo>
                <a:close/>
              </a:path>
              <a:path w="542925" h="182879">
                <a:moveTo>
                  <a:pt x="440944" y="39877"/>
                </a:moveTo>
                <a:lnTo>
                  <a:pt x="417576" y="39877"/>
                </a:lnTo>
                <a:lnTo>
                  <a:pt x="417576" y="143522"/>
                </a:lnTo>
                <a:lnTo>
                  <a:pt x="412242" y="148247"/>
                </a:lnTo>
                <a:lnTo>
                  <a:pt x="406273" y="152222"/>
                </a:lnTo>
                <a:lnTo>
                  <a:pt x="393319" y="158686"/>
                </a:lnTo>
                <a:lnTo>
                  <a:pt x="387223" y="160299"/>
                </a:lnTo>
                <a:lnTo>
                  <a:pt x="440944" y="160299"/>
                </a:lnTo>
                <a:lnTo>
                  <a:pt x="440944" y="39877"/>
                </a:lnTo>
                <a:close/>
              </a:path>
              <a:path w="542925" h="182879">
                <a:moveTo>
                  <a:pt x="264794" y="39877"/>
                </a:moveTo>
                <a:lnTo>
                  <a:pt x="241427" y="39877"/>
                </a:lnTo>
                <a:lnTo>
                  <a:pt x="241427" y="178688"/>
                </a:lnTo>
                <a:lnTo>
                  <a:pt x="264794" y="178688"/>
                </a:lnTo>
                <a:lnTo>
                  <a:pt x="264794" y="80136"/>
                </a:lnTo>
                <a:lnTo>
                  <a:pt x="270256" y="74802"/>
                </a:lnTo>
                <a:lnTo>
                  <a:pt x="276225" y="70738"/>
                </a:lnTo>
                <a:lnTo>
                  <a:pt x="282320" y="67944"/>
                </a:lnTo>
                <a:lnTo>
                  <a:pt x="288544" y="65277"/>
                </a:lnTo>
                <a:lnTo>
                  <a:pt x="294894" y="63880"/>
                </a:lnTo>
                <a:lnTo>
                  <a:pt x="314959" y="63880"/>
                </a:lnTo>
                <a:lnTo>
                  <a:pt x="314959" y="60451"/>
                </a:lnTo>
                <a:lnTo>
                  <a:pt x="264794" y="60451"/>
                </a:lnTo>
                <a:lnTo>
                  <a:pt x="264794" y="39877"/>
                </a:lnTo>
                <a:close/>
              </a:path>
              <a:path w="542925" h="182879">
                <a:moveTo>
                  <a:pt x="314959" y="63880"/>
                </a:moveTo>
                <a:lnTo>
                  <a:pt x="306196" y="63880"/>
                </a:lnTo>
                <a:lnTo>
                  <a:pt x="310133" y="64134"/>
                </a:lnTo>
                <a:lnTo>
                  <a:pt x="311912" y="64515"/>
                </a:lnTo>
                <a:lnTo>
                  <a:pt x="313690" y="65023"/>
                </a:lnTo>
                <a:lnTo>
                  <a:pt x="314959" y="65023"/>
                </a:lnTo>
                <a:lnTo>
                  <a:pt x="314959" y="63880"/>
                </a:lnTo>
                <a:close/>
              </a:path>
              <a:path w="542925" h="182879">
                <a:moveTo>
                  <a:pt x="309753" y="39877"/>
                </a:moveTo>
                <a:lnTo>
                  <a:pt x="299593" y="39877"/>
                </a:lnTo>
                <a:lnTo>
                  <a:pt x="293369" y="41401"/>
                </a:lnTo>
                <a:lnTo>
                  <a:pt x="264794" y="60451"/>
                </a:lnTo>
                <a:lnTo>
                  <a:pt x="314959" y="60451"/>
                </a:lnTo>
                <a:lnTo>
                  <a:pt x="314959" y="40639"/>
                </a:lnTo>
                <a:lnTo>
                  <a:pt x="313436" y="40385"/>
                </a:lnTo>
                <a:lnTo>
                  <a:pt x="312166" y="40131"/>
                </a:lnTo>
                <a:lnTo>
                  <a:pt x="309753" y="39877"/>
                </a:lnTo>
                <a:close/>
              </a:path>
              <a:path w="542925" h="182879">
                <a:moveTo>
                  <a:pt x="122046" y="39877"/>
                </a:moveTo>
                <a:lnTo>
                  <a:pt x="98679" y="39877"/>
                </a:lnTo>
                <a:lnTo>
                  <a:pt x="98679" y="139331"/>
                </a:lnTo>
                <a:lnTo>
                  <a:pt x="99694" y="147294"/>
                </a:lnTo>
                <a:lnTo>
                  <a:pt x="101981" y="153835"/>
                </a:lnTo>
                <a:lnTo>
                  <a:pt x="104140" y="160375"/>
                </a:lnTo>
                <a:lnTo>
                  <a:pt x="107188" y="165811"/>
                </a:lnTo>
                <a:lnTo>
                  <a:pt x="111252" y="170116"/>
                </a:lnTo>
                <a:lnTo>
                  <a:pt x="115189" y="174421"/>
                </a:lnTo>
                <a:lnTo>
                  <a:pt x="119888" y="177571"/>
                </a:lnTo>
                <a:lnTo>
                  <a:pt x="130556" y="181546"/>
                </a:lnTo>
                <a:lnTo>
                  <a:pt x="136270" y="182537"/>
                </a:lnTo>
                <a:lnTo>
                  <a:pt x="150241" y="182537"/>
                </a:lnTo>
                <a:lnTo>
                  <a:pt x="157480" y="180898"/>
                </a:lnTo>
                <a:lnTo>
                  <a:pt x="163955" y="177571"/>
                </a:lnTo>
                <a:lnTo>
                  <a:pt x="170306" y="174358"/>
                </a:lnTo>
                <a:lnTo>
                  <a:pt x="177165" y="169570"/>
                </a:lnTo>
                <a:lnTo>
                  <a:pt x="184404" y="163283"/>
                </a:lnTo>
                <a:lnTo>
                  <a:pt x="207771" y="163283"/>
                </a:lnTo>
                <a:lnTo>
                  <a:pt x="207771" y="160299"/>
                </a:lnTo>
                <a:lnTo>
                  <a:pt x="142240" y="160299"/>
                </a:lnTo>
                <a:lnTo>
                  <a:pt x="137541" y="159473"/>
                </a:lnTo>
                <a:lnTo>
                  <a:pt x="122046" y="126288"/>
                </a:lnTo>
                <a:lnTo>
                  <a:pt x="122046" y="39877"/>
                </a:lnTo>
                <a:close/>
              </a:path>
              <a:path w="542925" h="182879">
                <a:moveTo>
                  <a:pt x="207771" y="163283"/>
                </a:moveTo>
                <a:lnTo>
                  <a:pt x="184404" y="163283"/>
                </a:lnTo>
                <a:lnTo>
                  <a:pt x="184404" y="178688"/>
                </a:lnTo>
                <a:lnTo>
                  <a:pt x="207771" y="178688"/>
                </a:lnTo>
                <a:lnTo>
                  <a:pt x="207771" y="163283"/>
                </a:lnTo>
                <a:close/>
              </a:path>
              <a:path w="542925" h="182879">
                <a:moveTo>
                  <a:pt x="207771" y="39877"/>
                </a:moveTo>
                <a:lnTo>
                  <a:pt x="184404" y="39877"/>
                </a:lnTo>
                <a:lnTo>
                  <a:pt x="184404" y="143522"/>
                </a:lnTo>
                <a:lnTo>
                  <a:pt x="179069" y="148247"/>
                </a:lnTo>
                <a:lnTo>
                  <a:pt x="173101" y="152222"/>
                </a:lnTo>
                <a:lnTo>
                  <a:pt x="160146" y="158686"/>
                </a:lnTo>
                <a:lnTo>
                  <a:pt x="154051" y="160299"/>
                </a:lnTo>
                <a:lnTo>
                  <a:pt x="207771" y="160299"/>
                </a:lnTo>
                <a:lnTo>
                  <a:pt x="207771" y="39877"/>
                </a:lnTo>
                <a:close/>
              </a:path>
              <a:path w="542925" h="182879">
                <a:moveTo>
                  <a:pt x="499364" y="59308"/>
                </a:moveTo>
                <a:lnTo>
                  <a:pt x="475995" y="59308"/>
                </a:lnTo>
                <a:lnTo>
                  <a:pt x="476089" y="137718"/>
                </a:lnTo>
                <a:lnTo>
                  <a:pt x="492595" y="175306"/>
                </a:lnTo>
                <a:lnTo>
                  <a:pt x="516508" y="181419"/>
                </a:lnTo>
                <a:lnTo>
                  <a:pt x="520319" y="181419"/>
                </a:lnTo>
                <a:lnTo>
                  <a:pt x="524509" y="181076"/>
                </a:lnTo>
                <a:lnTo>
                  <a:pt x="533527" y="179666"/>
                </a:lnTo>
                <a:lnTo>
                  <a:pt x="537971" y="178688"/>
                </a:lnTo>
                <a:lnTo>
                  <a:pt x="542417" y="177444"/>
                </a:lnTo>
                <a:lnTo>
                  <a:pt x="542417" y="160921"/>
                </a:lnTo>
                <a:lnTo>
                  <a:pt x="516890" y="160921"/>
                </a:lnTo>
                <a:lnTo>
                  <a:pt x="512571" y="160197"/>
                </a:lnTo>
                <a:lnTo>
                  <a:pt x="509524" y="158737"/>
                </a:lnTo>
                <a:lnTo>
                  <a:pt x="506349" y="157289"/>
                </a:lnTo>
                <a:lnTo>
                  <a:pt x="504063" y="155117"/>
                </a:lnTo>
                <a:lnTo>
                  <a:pt x="502666" y="152222"/>
                </a:lnTo>
                <a:lnTo>
                  <a:pt x="501015" y="148907"/>
                </a:lnTo>
                <a:lnTo>
                  <a:pt x="499999" y="145338"/>
                </a:lnTo>
                <a:lnTo>
                  <a:pt x="499491" y="137718"/>
                </a:lnTo>
                <a:lnTo>
                  <a:pt x="499364" y="59308"/>
                </a:lnTo>
                <a:close/>
              </a:path>
              <a:path w="542925" h="182879">
                <a:moveTo>
                  <a:pt x="542417" y="156438"/>
                </a:moveTo>
                <a:lnTo>
                  <a:pt x="541019" y="156438"/>
                </a:lnTo>
                <a:lnTo>
                  <a:pt x="539495" y="157187"/>
                </a:lnTo>
                <a:lnTo>
                  <a:pt x="536829" y="158127"/>
                </a:lnTo>
                <a:lnTo>
                  <a:pt x="529717" y="160362"/>
                </a:lnTo>
                <a:lnTo>
                  <a:pt x="526033" y="160921"/>
                </a:lnTo>
                <a:lnTo>
                  <a:pt x="542417" y="160921"/>
                </a:lnTo>
                <a:lnTo>
                  <a:pt x="542417" y="156438"/>
                </a:lnTo>
                <a:close/>
              </a:path>
              <a:path w="542925" h="182879">
                <a:moveTo>
                  <a:pt x="542417" y="39877"/>
                </a:moveTo>
                <a:lnTo>
                  <a:pt x="460248" y="39877"/>
                </a:lnTo>
                <a:lnTo>
                  <a:pt x="460248" y="59308"/>
                </a:lnTo>
                <a:lnTo>
                  <a:pt x="542417" y="59308"/>
                </a:lnTo>
                <a:lnTo>
                  <a:pt x="542417" y="39877"/>
                </a:lnTo>
                <a:close/>
              </a:path>
              <a:path w="542925" h="182879">
                <a:moveTo>
                  <a:pt x="499364" y="0"/>
                </a:moveTo>
                <a:lnTo>
                  <a:pt x="475995" y="0"/>
                </a:lnTo>
                <a:lnTo>
                  <a:pt x="475995" y="39877"/>
                </a:lnTo>
                <a:lnTo>
                  <a:pt x="499364" y="39877"/>
                </a:lnTo>
                <a:lnTo>
                  <a:pt x="499364" y="0"/>
                </a:lnTo>
                <a:close/>
              </a:path>
              <a:path w="542925" h="182879">
                <a:moveTo>
                  <a:pt x="39116" y="59308"/>
                </a:moveTo>
                <a:lnTo>
                  <a:pt x="15748" y="59308"/>
                </a:lnTo>
                <a:lnTo>
                  <a:pt x="15841" y="137718"/>
                </a:lnTo>
                <a:lnTo>
                  <a:pt x="32347" y="175306"/>
                </a:lnTo>
                <a:lnTo>
                  <a:pt x="56261" y="181419"/>
                </a:lnTo>
                <a:lnTo>
                  <a:pt x="60070" y="181419"/>
                </a:lnTo>
                <a:lnTo>
                  <a:pt x="64262" y="181076"/>
                </a:lnTo>
                <a:lnTo>
                  <a:pt x="73279" y="179666"/>
                </a:lnTo>
                <a:lnTo>
                  <a:pt x="77724" y="178688"/>
                </a:lnTo>
                <a:lnTo>
                  <a:pt x="82168" y="177444"/>
                </a:lnTo>
                <a:lnTo>
                  <a:pt x="82168" y="160921"/>
                </a:lnTo>
                <a:lnTo>
                  <a:pt x="56642" y="160921"/>
                </a:lnTo>
                <a:lnTo>
                  <a:pt x="52324" y="160197"/>
                </a:lnTo>
                <a:lnTo>
                  <a:pt x="49276" y="158737"/>
                </a:lnTo>
                <a:lnTo>
                  <a:pt x="46101" y="157289"/>
                </a:lnTo>
                <a:lnTo>
                  <a:pt x="43815" y="155117"/>
                </a:lnTo>
                <a:lnTo>
                  <a:pt x="42418" y="152222"/>
                </a:lnTo>
                <a:lnTo>
                  <a:pt x="40767" y="148907"/>
                </a:lnTo>
                <a:lnTo>
                  <a:pt x="39751" y="145338"/>
                </a:lnTo>
                <a:lnTo>
                  <a:pt x="39243" y="137718"/>
                </a:lnTo>
                <a:lnTo>
                  <a:pt x="39116" y="59308"/>
                </a:lnTo>
                <a:close/>
              </a:path>
              <a:path w="542925" h="182879">
                <a:moveTo>
                  <a:pt x="82168" y="156438"/>
                </a:moveTo>
                <a:lnTo>
                  <a:pt x="80771" y="156438"/>
                </a:lnTo>
                <a:lnTo>
                  <a:pt x="79248" y="157187"/>
                </a:lnTo>
                <a:lnTo>
                  <a:pt x="76581" y="158127"/>
                </a:lnTo>
                <a:lnTo>
                  <a:pt x="69468" y="160362"/>
                </a:lnTo>
                <a:lnTo>
                  <a:pt x="65786" y="160921"/>
                </a:lnTo>
                <a:lnTo>
                  <a:pt x="82168" y="160921"/>
                </a:lnTo>
                <a:lnTo>
                  <a:pt x="82168" y="156438"/>
                </a:lnTo>
                <a:close/>
              </a:path>
              <a:path w="542925" h="182879">
                <a:moveTo>
                  <a:pt x="82168" y="39877"/>
                </a:moveTo>
                <a:lnTo>
                  <a:pt x="0" y="39877"/>
                </a:lnTo>
                <a:lnTo>
                  <a:pt x="0" y="59308"/>
                </a:lnTo>
                <a:lnTo>
                  <a:pt x="82168" y="59308"/>
                </a:lnTo>
                <a:lnTo>
                  <a:pt x="82168" y="39877"/>
                </a:lnTo>
                <a:close/>
              </a:path>
              <a:path w="542925" h="182879">
                <a:moveTo>
                  <a:pt x="39116" y="0"/>
                </a:moveTo>
                <a:lnTo>
                  <a:pt x="15748" y="0"/>
                </a:lnTo>
                <a:lnTo>
                  <a:pt x="15748" y="39877"/>
                </a:lnTo>
                <a:lnTo>
                  <a:pt x="39116" y="39877"/>
                </a:lnTo>
                <a:lnTo>
                  <a:pt x="3911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576446" y="5524372"/>
            <a:ext cx="109220" cy="142875"/>
          </a:xfrm>
          <a:custGeom>
            <a:avLst/>
            <a:gdLst/>
            <a:ahLst/>
            <a:cxnLst/>
            <a:rect l="l" t="t" r="r" b="b"/>
            <a:pathLst>
              <a:path w="109220" h="142875">
                <a:moveTo>
                  <a:pt x="0" y="0"/>
                </a:moveTo>
                <a:lnTo>
                  <a:pt x="23367" y="0"/>
                </a:lnTo>
                <a:lnTo>
                  <a:pt x="23367" y="79032"/>
                </a:lnTo>
                <a:lnTo>
                  <a:pt x="23367" y="86410"/>
                </a:lnTo>
                <a:lnTo>
                  <a:pt x="35560" y="117932"/>
                </a:lnTo>
                <a:lnTo>
                  <a:pt x="38862" y="119595"/>
                </a:lnTo>
                <a:lnTo>
                  <a:pt x="43561" y="120421"/>
                </a:lnTo>
                <a:lnTo>
                  <a:pt x="49656" y="120421"/>
                </a:lnTo>
                <a:lnTo>
                  <a:pt x="55372" y="120421"/>
                </a:lnTo>
                <a:lnTo>
                  <a:pt x="61467" y="118808"/>
                </a:lnTo>
                <a:lnTo>
                  <a:pt x="67944" y="115569"/>
                </a:lnTo>
                <a:lnTo>
                  <a:pt x="74422" y="112344"/>
                </a:lnTo>
                <a:lnTo>
                  <a:pt x="80390" y="108369"/>
                </a:lnTo>
                <a:lnTo>
                  <a:pt x="85725" y="103644"/>
                </a:lnTo>
                <a:lnTo>
                  <a:pt x="85725" y="0"/>
                </a:lnTo>
                <a:lnTo>
                  <a:pt x="109092" y="0"/>
                </a:lnTo>
                <a:lnTo>
                  <a:pt x="109092" y="138810"/>
                </a:lnTo>
                <a:lnTo>
                  <a:pt x="85725" y="138810"/>
                </a:lnTo>
                <a:lnTo>
                  <a:pt x="85725" y="123405"/>
                </a:lnTo>
                <a:lnTo>
                  <a:pt x="78486" y="129692"/>
                </a:lnTo>
                <a:lnTo>
                  <a:pt x="71627" y="134480"/>
                </a:lnTo>
                <a:lnTo>
                  <a:pt x="65150" y="137756"/>
                </a:lnTo>
                <a:lnTo>
                  <a:pt x="58800" y="141020"/>
                </a:lnTo>
                <a:lnTo>
                  <a:pt x="51562" y="142659"/>
                </a:lnTo>
                <a:lnTo>
                  <a:pt x="43561" y="142659"/>
                </a:lnTo>
                <a:lnTo>
                  <a:pt x="37591" y="142659"/>
                </a:lnTo>
                <a:lnTo>
                  <a:pt x="31876" y="141668"/>
                </a:lnTo>
                <a:lnTo>
                  <a:pt x="26542" y="139674"/>
                </a:lnTo>
                <a:lnTo>
                  <a:pt x="21208" y="137693"/>
                </a:lnTo>
                <a:lnTo>
                  <a:pt x="16510" y="134543"/>
                </a:lnTo>
                <a:lnTo>
                  <a:pt x="12573" y="130238"/>
                </a:lnTo>
                <a:lnTo>
                  <a:pt x="8508" y="125933"/>
                </a:lnTo>
                <a:lnTo>
                  <a:pt x="5461" y="120497"/>
                </a:lnTo>
                <a:lnTo>
                  <a:pt x="3301" y="113957"/>
                </a:lnTo>
                <a:lnTo>
                  <a:pt x="1015" y="107416"/>
                </a:lnTo>
                <a:lnTo>
                  <a:pt x="0" y="99453"/>
                </a:lnTo>
                <a:lnTo>
                  <a:pt x="0" y="900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86022" y="5524372"/>
            <a:ext cx="73660" cy="139065"/>
          </a:xfrm>
          <a:custGeom>
            <a:avLst/>
            <a:gdLst/>
            <a:ahLst/>
            <a:cxnLst/>
            <a:rect l="l" t="t" r="r" b="b"/>
            <a:pathLst>
              <a:path w="73660" h="139064">
                <a:moveTo>
                  <a:pt x="0" y="0"/>
                </a:moveTo>
                <a:lnTo>
                  <a:pt x="23367" y="0"/>
                </a:lnTo>
                <a:lnTo>
                  <a:pt x="23367" y="20573"/>
                </a:lnTo>
                <a:lnTo>
                  <a:pt x="29537" y="15361"/>
                </a:lnTo>
                <a:lnTo>
                  <a:pt x="58165" y="0"/>
                </a:lnTo>
                <a:lnTo>
                  <a:pt x="64007" y="0"/>
                </a:lnTo>
                <a:lnTo>
                  <a:pt x="66421" y="0"/>
                </a:lnTo>
                <a:lnTo>
                  <a:pt x="68325" y="0"/>
                </a:lnTo>
                <a:lnTo>
                  <a:pt x="69468" y="126"/>
                </a:lnTo>
                <a:lnTo>
                  <a:pt x="70738" y="253"/>
                </a:lnTo>
                <a:lnTo>
                  <a:pt x="72009" y="507"/>
                </a:lnTo>
                <a:lnTo>
                  <a:pt x="73532" y="761"/>
                </a:lnTo>
                <a:lnTo>
                  <a:pt x="73532" y="25145"/>
                </a:lnTo>
                <a:lnTo>
                  <a:pt x="72262" y="25145"/>
                </a:lnTo>
                <a:lnTo>
                  <a:pt x="70485" y="24637"/>
                </a:lnTo>
                <a:lnTo>
                  <a:pt x="68706" y="24256"/>
                </a:lnTo>
                <a:lnTo>
                  <a:pt x="66801" y="24129"/>
                </a:lnTo>
                <a:lnTo>
                  <a:pt x="64769" y="24002"/>
                </a:lnTo>
                <a:lnTo>
                  <a:pt x="62484" y="24002"/>
                </a:lnTo>
                <a:lnTo>
                  <a:pt x="59689" y="24002"/>
                </a:lnTo>
                <a:lnTo>
                  <a:pt x="53466" y="24002"/>
                </a:lnTo>
                <a:lnTo>
                  <a:pt x="47116" y="25399"/>
                </a:lnTo>
                <a:lnTo>
                  <a:pt x="40893" y="28066"/>
                </a:lnTo>
                <a:lnTo>
                  <a:pt x="34798" y="30860"/>
                </a:lnTo>
                <a:lnTo>
                  <a:pt x="28828" y="34924"/>
                </a:lnTo>
                <a:lnTo>
                  <a:pt x="23367" y="40258"/>
                </a:lnTo>
                <a:lnTo>
                  <a:pt x="23367" y="138810"/>
                </a:lnTo>
                <a:lnTo>
                  <a:pt x="0" y="13881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343275" y="5524372"/>
            <a:ext cx="109220" cy="142875"/>
          </a:xfrm>
          <a:custGeom>
            <a:avLst/>
            <a:gdLst/>
            <a:ahLst/>
            <a:cxnLst/>
            <a:rect l="l" t="t" r="r" b="b"/>
            <a:pathLst>
              <a:path w="109220" h="142875">
                <a:moveTo>
                  <a:pt x="0" y="0"/>
                </a:moveTo>
                <a:lnTo>
                  <a:pt x="23367" y="0"/>
                </a:lnTo>
                <a:lnTo>
                  <a:pt x="23367" y="79032"/>
                </a:lnTo>
                <a:lnTo>
                  <a:pt x="23367" y="86410"/>
                </a:lnTo>
                <a:lnTo>
                  <a:pt x="35560" y="117932"/>
                </a:lnTo>
                <a:lnTo>
                  <a:pt x="38862" y="119595"/>
                </a:lnTo>
                <a:lnTo>
                  <a:pt x="43561" y="120421"/>
                </a:lnTo>
                <a:lnTo>
                  <a:pt x="49657" y="120421"/>
                </a:lnTo>
                <a:lnTo>
                  <a:pt x="55372" y="120421"/>
                </a:lnTo>
                <a:lnTo>
                  <a:pt x="61467" y="118808"/>
                </a:lnTo>
                <a:lnTo>
                  <a:pt x="67945" y="115569"/>
                </a:lnTo>
                <a:lnTo>
                  <a:pt x="74422" y="112344"/>
                </a:lnTo>
                <a:lnTo>
                  <a:pt x="80390" y="108369"/>
                </a:lnTo>
                <a:lnTo>
                  <a:pt x="85725" y="103644"/>
                </a:lnTo>
                <a:lnTo>
                  <a:pt x="85725" y="0"/>
                </a:lnTo>
                <a:lnTo>
                  <a:pt x="109092" y="0"/>
                </a:lnTo>
                <a:lnTo>
                  <a:pt x="109092" y="138810"/>
                </a:lnTo>
                <a:lnTo>
                  <a:pt x="85725" y="138810"/>
                </a:lnTo>
                <a:lnTo>
                  <a:pt x="85725" y="123405"/>
                </a:lnTo>
                <a:lnTo>
                  <a:pt x="78486" y="129692"/>
                </a:lnTo>
                <a:lnTo>
                  <a:pt x="71627" y="134480"/>
                </a:lnTo>
                <a:lnTo>
                  <a:pt x="65150" y="137756"/>
                </a:lnTo>
                <a:lnTo>
                  <a:pt x="58800" y="141020"/>
                </a:lnTo>
                <a:lnTo>
                  <a:pt x="51562" y="142659"/>
                </a:lnTo>
                <a:lnTo>
                  <a:pt x="43561" y="142659"/>
                </a:lnTo>
                <a:lnTo>
                  <a:pt x="37591" y="142659"/>
                </a:lnTo>
                <a:lnTo>
                  <a:pt x="31876" y="141668"/>
                </a:lnTo>
                <a:lnTo>
                  <a:pt x="26542" y="139674"/>
                </a:lnTo>
                <a:lnTo>
                  <a:pt x="21209" y="137693"/>
                </a:lnTo>
                <a:lnTo>
                  <a:pt x="16510" y="134543"/>
                </a:lnTo>
                <a:lnTo>
                  <a:pt x="12573" y="130238"/>
                </a:lnTo>
                <a:lnTo>
                  <a:pt x="8509" y="125933"/>
                </a:lnTo>
                <a:lnTo>
                  <a:pt x="5461" y="120497"/>
                </a:lnTo>
                <a:lnTo>
                  <a:pt x="3301" y="113957"/>
                </a:lnTo>
                <a:lnTo>
                  <a:pt x="1015" y="107416"/>
                </a:lnTo>
                <a:lnTo>
                  <a:pt x="0" y="99453"/>
                </a:lnTo>
                <a:lnTo>
                  <a:pt x="0" y="900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704844" y="5484495"/>
            <a:ext cx="82550" cy="181610"/>
          </a:xfrm>
          <a:custGeom>
            <a:avLst/>
            <a:gdLst/>
            <a:ahLst/>
            <a:cxnLst/>
            <a:rect l="l" t="t" r="r" b="b"/>
            <a:pathLst>
              <a:path w="82550" h="181610">
                <a:moveTo>
                  <a:pt x="15747" y="0"/>
                </a:moveTo>
                <a:lnTo>
                  <a:pt x="39115" y="0"/>
                </a:lnTo>
                <a:lnTo>
                  <a:pt x="39115" y="39877"/>
                </a:lnTo>
                <a:lnTo>
                  <a:pt x="82168" y="39877"/>
                </a:lnTo>
                <a:lnTo>
                  <a:pt x="82168" y="59308"/>
                </a:lnTo>
                <a:lnTo>
                  <a:pt x="39115" y="59308"/>
                </a:lnTo>
                <a:lnTo>
                  <a:pt x="39115" y="125247"/>
                </a:lnTo>
                <a:lnTo>
                  <a:pt x="39115" y="132295"/>
                </a:lnTo>
                <a:lnTo>
                  <a:pt x="39242" y="137718"/>
                </a:lnTo>
                <a:lnTo>
                  <a:pt x="39496" y="141528"/>
                </a:lnTo>
                <a:lnTo>
                  <a:pt x="39750" y="145338"/>
                </a:lnTo>
                <a:lnTo>
                  <a:pt x="40766" y="148907"/>
                </a:lnTo>
                <a:lnTo>
                  <a:pt x="42417" y="152222"/>
                </a:lnTo>
                <a:lnTo>
                  <a:pt x="43814" y="155117"/>
                </a:lnTo>
                <a:lnTo>
                  <a:pt x="46100" y="157289"/>
                </a:lnTo>
                <a:lnTo>
                  <a:pt x="49275" y="158737"/>
                </a:lnTo>
                <a:lnTo>
                  <a:pt x="52323" y="160197"/>
                </a:lnTo>
                <a:lnTo>
                  <a:pt x="56641" y="160921"/>
                </a:lnTo>
                <a:lnTo>
                  <a:pt x="61975" y="160921"/>
                </a:lnTo>
                <a:lnTo>
                  <a:pt x="65785" y="160921"/>
                </a:lnTo>
                <a:lnTo>
                  <a:pt x="80771" y="156438"/>
                </a:lnTo>
                <a:lnTo>
                  <a:pt x="82168" y="156438"/>
                </a:lnTo>
                <a:lnTo>
                  <a:pt x="82168" y="177444"/>
                </a:lnTo>
                <a:lnTo>
                  <a:pt x="77723" y="178688"/>
                </a:lnTo>
                <a:lnTo>
                  <a:pt x="73278" y="179666"/>
                </a:lnTo>
                <a:lnTo>
                  <a:pt x="68833" y="180365"/>
                </a:lnTo>
                <a:lnTo>
                  <a:pt x="64261" y="181076"/>
                </a:lnTo>
                <a:lnTo>
                  <a:pt x="60070" y="181419"/>
                </a:lnTo>
                <a:lnTo>
                  <a:pt x="56260" y="181419"/>
                </a:lnTo>
                <a:lnTo>
                  <a:pt x="21748" y="164321"/>
                </a:lnTo>
                <a:lnTo>
                  <a:pt x="15747" y="136182"/>
                </a:lnTo>
                <a:lnTo>
                  <a:pt x="15747" y="59308"/>
                </a:lnTo>
                <a:lnTo>
                  <a:pt x="0" y="59308"/>
                </a:lnTo>
                <a:lnTo>
                  <a:pt x="0" y="39877"/>
                </a:lnTo>
                <a:lnTo>
                  <a:pt x="15747" y="39877"/>
                </a:lnTo>
                <a:lnTo>
                  <a:pt x="15747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244595" y="5484495"/>
            <a:ext cx="82550" cy="181610"/>
          </a:xfrm>
          <a:custGeom>
            <a:avLst/>
            <a:gdLst/>
            <a:ahLst/>
            <a:cxnLst/>
            <a:rect l="l" t="t" r="r" b="b"/>
            <a:pathLst>
              <a:path w="82550" h="181610">
                <a:moveTo>
                  <a:pt x="15748" y="0"/>
                </a:moveTo>
                <a:lnTo>
                  <a:pt x="39116" y="0"/>
                </a:lnTo>
                <a:lnTo>
                  <a:pt x="39116" y="39877"/>
                </a:lnTo>
                <a:lnTo>
                  <a:pt x="82168" y="39877"/>
                </a:lnTo>
                <a:lnTo>
                  <a:pt x="82168" y="59308"/>
                </a:lnTo>
                <a:lnTo>
                  <a:pt x="39116" y="59308"/>
                </a:lnTo>
                <a:lnTo>
                  <a:pt x="39116" y="125247"/>
                </a:lnTo>
                <a:lnTo>
                  <a:pt x="39116" y="132295"/>
                </a:lnTo>
                <a:lnTo>
                  <a:pt x="39243" y="137718"/>
                </a:lnTo>
                <a:lnTo>
                  <a:pt x="39496" y="141528"/>
                </a:lnTo>
                <a:lnTo>
                  <a:pt x="39751" y="145338"/>
                </a:lnTo>
                <a:lnTo>
                  <a:pt x="40767" y="148907"/>
                </a:lnTo>
                <a:lnTo>
                  <a:pt x="42418" y="152222"/>
                </a:lnTo>
                <a:lnTo>
                  <a:pt x="43815" y="155117"/>
                </a:lnTo>
                <a:lnTo>
                  <a:pt x="46101" y="157289"/>
                </a:lnTo>
                <a:lnTo>
                  <a:pt x="49276" y="158737"/>
                </a:lnTo>
                <a:lnTo>
                  <a:pt x="52324" y="160197"/>
                </a:lnTo>
                <a:lnTo>
                  <a:pt x="56642" y="160921"/>
                </a:lnTo>
                <a:lnTo>
                  <a:pt x="61976" y="160921"/>
                </a:lnTo>
                <a:lnTo>
                  <a:pt x="65786" y="160921"/>
                </a:lnTo>
                <a:lnTo>
                  <a:pt x="80771" y="156438"/>
                </a:lnTo>
                <a:lnTo>
                  <a:pt x="82168" y="156438"/>
                </a:lnTo>
                <a:lnTo>
                  <a:pt x="82168" y="177444"/>
                </a:lnTo>
                <a:lnTo>
                  <a:pt x="77724" y="178688"/>
                </a:lnTo>
                <a:lnTo>
                  <a:pt x="73279" y="179666"/>
                </a:lnTo>
                <a:lnTo>
                  <a:pt x="68833" y="180365"/>
                </a:lnTo>
                <a:lnTo>
                  <a:pt x="64262" y="181076"/>
                </a:lnTo>
                <a:lnTo>
                  <a:pt x="60070" y="181419"/>
                </a:lnTo>
                <a:lnTo>
                  <a:pt x="56261" y="181419"/>
                </a:lnTo>
                <a:lnTo>
                  <a:pt x="21748" y="164321"/>
                </a:lnTo>
                <a:lnTo>
                  <a:pt x="15748" y="136182"/>
                </a:lnTo>
                <a:lnTo>
                  <a:pt x="15748" y="59308"/>
                </a:lnTo>
                <a:lnTo>
                  <a:pt x="0" y="59308"/>
                </a:lnTo>
                <a:lnTo>
                  <a:pt x="0" y="39877"/>
                </a:lnTo>
                <a:lnTo>
                  <a:pt x="15748" y="39877"/>
                </a:lnTo>
                <a:lnTo>
                  <a:pt x="1574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936491" y="5463540"/>
            <a:ext cx="553974" cy="20806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658867" y="5449823"/>
            <a:ext cx="1196340" cy="22178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022847" y="5449823"/>
            <a:ext cx="1233043" cy="26912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423404" y="5449823"/>
            <a:ext cx="1466215" cy="269125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3587" y="5768340"/>
            <a:ext cx="491223" cy="208064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095755" y="5753100"/>
            <a:ext cx="1542288" cy="27064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699004" y="5754623"/>
            <a:ext cx="597281" cy="270497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71088" y="5754623"/>
            <a:ext cx="642937" cy="21319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385946" y="5774613"/>
            <a:ext cx="626745" cy="197485"/>
          </a:xfrm>
          <a:custGeom>
            <a:avLst/>
            <a:gdLst/>
            <a:ahLst/>
            <a:cxnLst/>
            <a:rect l="l" t="t" r="r" b="b"/>
            <a:pathLst>
              <a:path w="626745" h="197485">
                <a:moveTo>
                  <a:pt x="392175" y="54559"/>
                </a:moveTo>
                <a:lnTo>
                  <a:pt x="368807" y="54559"/>
                </a:lnTo>
                <a:lnTo>
                  <a:pt x="368807" y="154012"/>
                </a:lnTo>
                <a:lnTo>
                  <a:pt x="369824" y="161975"/>
                </a:lnTo>
                <a:lnTo>
                  <a:pt x="372110" y="168516"/>
                </a:lnTo>
                <a:lnTo>
                  <a:pt x="374268" y="175056"/>
                </a:lnTo>
                <a:lnTo>
                  <a:pt x="377316" y="180492"/>
                </a:lnTo>
                <a:lnTo>
                  <a:pt x="381380" y="184797"/>
                </a:lnTo>
                <a:lnTo>
                  <a:pt x="385317" y="189102"/>
                </a:lnTo>
                <a:lnTo>
                  <a:pt x="390016" y="192252"/>
                </a:lnTo>
                <a:lnTo>
                  <a:pt x="400685" y="196227"/>
                </a:lnTo>
                <a:lnTo>
                  <a:pt x="406400" y="197218"/>
                </a:lnTo>
                <a:lnTo>
                  <a:pt x="420369" y="197218"/>
                </a:lnTo>
                <a:lnTo>
                  <a:pt x="427608" y="195579"/>
                </a:lnTo>
                <a:lnTo>
                  <a:pt x="434084" y="192252"/>
                </a:lnTo>
                <a:lnTo>
                  <a:pt x="440436" y="189039"/>
                </a:lnTo>
                <a:lnTo>
                  <a:pt x="447293" y="184251"/>
                </a:lnTo>
                <a:lnTo>
                  <a:pt x="454532" y="177965"/>
                </a:lnTo>
                <a:lnTo>
                  <a:pt x="477900" y="177965"/>
                </a:lnTo>
                <a:lnTo>
                  <a:pt x="477900" y="174980"/>
                </a:lnTo>
                <a:lnTo>
                  <a:pt x="412368" y="174980"/>
                </a:lnTo>
                <a:lnTo>
                  <a:pt x="407669" y="174155"/>
                </a:lnTo>
                <a:lnTo>
                  <a:pt x="392175" y="140969"/>
                </a:lnTo>
                <a:lnTo>
                  <a:pt x="392175" y="54559"/>
                </a:lnTo>
                <a:close/>
              </a:path>
              <a:path w="626745" h="197485">
                <a:moveTo>
                  <a:pt x="477900" y="177965"/>
                </a:moveTo>
                <a:lnTo>
                  <a:pt x="454532" y="177965"/>
                </a:lnTo>
                <a:lnTo>
                  <a:pt x="454532" y="193370"/>
                </a:lnTo>
                <a:lnTo>
                  <a:pt x="477900" y="193370"/>
                </a:lnTo>
                <a:lnTo>
                  <a:pt x="477900" y="177965"/>
                </a:lnTo>
                <a:close/>
              </a:path>
              <a:path w="626745" h="197485">
                <a:moveTo>
                  <a:pt x="477900" y="54559"/>
                </a:moveTo>
                <a:lnTo>
                  <a:pt x="454532" y="54559"/>
                </a:lnTo>
                <a:lnTo>
                  <a:pt x="454532" y="158203"/>
                </a:lnTo>
                <a:lnTo>
                  <a:pt x="449199" y="162928"/>
                </a:lnTo>
                <a:lnTo>
                  <a:pt x="443229" y="166903"/>
                </a:lnTo>
                <a:lnTo>
                  <a:pt x="430275" y="173367"/>
                </a:lnTo>
                <a:lnTo>
                  <a:pt x="424179" y="174980"/>
                </a:lnTo>
                <a:lnTo>
                  <a:pt x="477900" y="174980"/>
                </a:lnTo>
                <a:lnTo>
                  <a:pt x="477900" y="54559"/>
                </a:lnTo>
                <a:close/>
              </a:path>
              <a:path w="626745" h="197485">
                <a:moveTo>
                  <a:pt x="23367" y="54559"/>
                </a:moveTo>
                <a:lnTo>
                  <a:pt x="0" y="54559"/>
                </a:lnTo>
                <a:lnTo>
                  <a:pt x="0" y="154012"/>
                </a:lnTo>
                <a:lnTo>
                  <a:pt x="1015" y="161975"/>
                </a:lnTo>
                <a:lnTo>
                  <a:pt x="3301" y="168516"/>
                </a:lnTo>
                <a:lnTo>
                  <a:pt x="5461" y="175056"/>
                </a:lnTo>
                <a:lnTo>
                  <a:pt x="8508" y="180492"/>
                </a:lnTo>
                <a:lnTo>
                  <a:pt x="12573" y="184797"/>
                </a:lnTo>
                <a:lnTo>
                  <a:pt x="16510" y="189102"/>
                </a:lnTo>
                <a:lnTo>
                  <a:pt x="21208" y="192252"/>
                </a:lnTo>
                <a:lnTo>
                  <a:pt x="31876" y="196227"/>
                </a:lnTo>
                <a:lnTo>
                  <a:pt x="37591" y="197218"/>
                </a:lnTo>
                <a:lnTo>
                  <a:pt x="51562" y="197218"/>
                </a:lnTo>
                <a:lnTo>
                  <a:pt x="58800" y="195579"/>
                </a:lnTo>
                <a:lnTo>
                  <a:pt x="65276" y="192252"/>
                </a:lnTo>
                <a:lnTo>
                  <a:pt x="71627" y="189039"/>
                </a:lnTo>
                <a:lnTo>
                  <a:pt x="78486" y="184251"/>
                </a:lnTo>
                <a:lnTo>
                  <a:pt x="85725" y="177965"/>
                </a:lnTo>
                <a:lnTo>
                  <a:pt x="109092" y="177965"/>
                </a:lnTo>
                <a:lnTo>
                  <a:pt x="109092" y="174980"/>
                </a:lnTo>
                <a:lnTo>
                  <a:pt x="43561" y="174980"/>
                </a:lnTo>
                <a:lnTo>
                  <a:pt x="38862" y="174155"/>
                </a:lnTo>
                <a:lnTo>
                  <a:pt x="23367" y="140969"/>
                </a:lnTo>
                <a:lnTo>
                  <a:pt x="23367" y="54559"/>
                </a:lnTo>
                <a:close/>
              </a:path>
              <a:path w="626745" h="197485">
                <a:moveTo>
                  <a:pt x="109092" y="177965"/>
                </a:moveTo>
                <a:lnTo>
                  <a:pt x="85725" y="177965"/>
                </a:lnTo>
                <a:lnTo>
                  <a:pt x="85725" y="193370"/>
                </a:lnTo>
                <a:lnTo>
                  <a:pt x="109092" y="193370"/>
                </a:lnTo>
                <a:lnTo>
                  <a:pt x="109092" y="177965"/>
                </a:lnTo>
                <a:close/>
              </a:path>
              <a:path w="626745" h="197485">
                <a:moveTo>
                  <a:pt x="109092" y="54559"/>
                </a:moveTo>
                <a:lnTo>
                  <a:pt x="85725" y="54559"/>
                </a:lnTo>
                <a:lnTo>
                  <a:pt x="85725" y="158203"/>
                </a:lnTo>
                <a:lnTo>
                  <a:pt x="80390" y="162928"/>
                </a:lnTo>
                <a:lnTo>
                  <a:pt x="74422" y="166903"/>
                </a:lnTo>
                <a:lnTo>
                  <a:pt x="61467" y="173367"/>
                </a:lnTo>
                <a:lnTo>
                  <a:pt x="55372" y="174980"/>
                </a:lnTo>
                <a:lnTo>
                  <a:pt x="109092" y="174980"/>
                </a:lnTo>
                <a:lnTo>
                  <a:pt x="109092" y="54559"/>
                </a:lnTo>
                <a:close/>
              </a:path>
              <a:path w="626745" h="197485">
                <a:moveTo>
                  <a:pt x="166115" y="54559"/>
                </a:moveTo>
                <a:lnTo>
                  <a:pt x="142748" y="54559"/>
                </a:lnTo>
                <a:lnTo>
                  <a:pt x="142748" y="193370"/>
                </a:lnTo>
                <a:lnTo>
                  <a:pt x="166115" y="193370"/>
                </a:lnTo>
                <a:lnTo>
                  <a:pt x="166115" y="89725"/>
                </a:lnTo>
                <a:lnTo>
                  <a:pt x="171957" y="84759"/>
                </a:lnTo>
                <a:lnTo>
                  <a:pt x="177965" y="80702"/>
                </a:lnTo>
                <a:lnTo>
                  <a:pt x="190373" y="74498"/>
                </a:lnTo>
                <a:lnTo>
                  <a:pt x="196341" y="72948"/>
                </a:lnTo>
                <a:lnTo>
                  <a:pt x="245810" y="72948"/>
                </a:lnTo>
                <a:lnTo>
                  <a:pt x="245304" y="71686"/>
                </a:lnTo>
                <a:lnTo>
                  <a:pt x="244151" y="69964"/>
                </a:lnTo>
                <a:lnTo>
                  <a:pt x="166115" y="69964"/>
                </a:lnTo>
                <a:lnTo>
                  <a:pt x="166115" y="54559"/>
                </a:lnTo>
                <a:close/>
              </a:path>
              <a:path w="626745" h="197485">
                <a:moveTo>
                  <a:pt x="245810" y="72948"/>
                </a:moveTo>
                <a:lnTo>
                  <a:pt x="208025" y="72948"/>
                </a:lnTo>
                <a:lnTo>
                  <a:pt x="212598" y="73799"/>
                </a:lnTo>
                <a:lnTo>
                  <a:pt x="219455" y="77190"/>
                </a:lnTo>
                <a:lnTo>
                  <a:pt x="227456" y="96494"/>
                </a:lnTo>
                <a:lnTo>
                  <a:pt x="228091" y="102006"/>
                </a:lnTo>
                <a:lnTo>
                  <a:pt x="228473" y="107949"/>
                </a:lnTo>
                <a:lnTo>
                  <a:pt x="228473" y="193370"/>
                </a:lnTo>
                <a:lnTo>
                  <a:pt x="251840" y="193370"/>
                </a:lnTo>
                <a:lnTo>
                  <a:pt x="251763" y="102006"/>
                </a:lnTo>
                <a:lnTo>
                  <a:pt x="251106" y="91232"/>
                </a:lnTo>
                <a:lnTo>
                  <a:pt x="248919" y="80702"/>
                </a:lnTo>
                <a:lnTo>
                  <a:pt x="245810" y="72948"/>
                </a:lnTo>
                <a:close/>
              </a:path>
              <a:path w="626745" h="197485">
                <a:moveTo>
                  <a:pt x="208152" y="50711"/>
                </a:moveTo>
                <a:lnTo>
                  <a:pt x="200660" y="50711"/>
                </a:lnTo>
                <a:lnTo>
                  <a:pt x="193420" y="52362"/>
                </a:lnTo>
                <a:lnTo>
                  <a:pt x="179831" y="58991"/>
                </a:lnTo>
                <a:lnTo>
                  <a:pt x="172974" y="63753"/>
                </a:lnTo>
                <a:lnTo>
                  <a:pt x="166115" y="69964"/>
                </a:lnTo>
                <a:lnTo>
                  <a:pt x="244151" y="69964"/>
                </a:lnTo>
                <a:lnTo>
                  <a:pt x="208152" y="50711"/>
                </a:lnTo>
                <a:close/>
              </a:path>
              <a:path w="626745" h="197485">
                <a:moveTo>
                  <a:pt x="309244" y="73939"/>
                </a:moveTo>
                <a:lnTo>
                  <a:pt x="285876" y="73939"/>
                </a:lnTo>
                <a:lnTo>
                  <a:pt x="285970" y="152399"/>
                </a:lnTo>
                <a:lnTo>
                  <a:pt x="302476" y="189987"/>
                </a:lnTo>
                <a:lnTo>
                  <a:pt x="326389" y="196100"/>
                </a:lnTo>
                <a:lnTo>
                  <a:pt x="330200" y="196100"/>
                </a:lnTo>
                <a:lnTo>
                  <a:pt x="334390" y="195757"/>
                </a:lnTo>
                <a:lnTo>
                  <a:pt x="343407" y="194348"/>
                </a:lnTo>
                <a:lnTo>
                  <a:pt x="347852" y="193370"/>
                </a:lnTo>
                <a:lnTo>
                  <a:pt x="352298" y="192125"/>
                </a:lnTo>
                <a:lnTo>
                  <a:pt x="352298" y="175602"/>
                </a:lnTo>
                <a:lnTo>
                  <a:pt x="326770" y="175602"/>
                </a:lnTo>
                <a:lnTo>
                  <a:pt x="322452" y="174878"/>
                </a:lnTo>
                <a:lnTo>
                  <a:pt x="319404" y="173418"/>
                </a:lnTo>
                <a:lnTo>
                  <a:pt x="316229" y="171970"/>
                </a:lnTo>
                <a:lnTo>
                  <a:pt x="313943" y="169798"/>
                </a:lnTo>
                <a:lnTo>
                  <a:pt x="312547" y="166903"/>
                </a:lnTo>
                <a:lnTo>
                  <a:pt x="310895" y="163588"/>
                </a:lnTo>
                <a:lnTo>
                  <a:pt x="309879" y="160019"/>
                </a:lnTo>
                <a:lnTo>
                  <a:pt x="309372" y="152399"/>
                </a:lnTo>
                <a:lnTo>
                  <a:pt x="309336" y="150863"/>
                </a:lnTo>
                <a:lnTo>
                  <a:pt x="309244" y="73939"/>
                </a:lnTo>
                <a:close/>
              </a:path>
              <a:path w="626745" h="197485">
                <a:moveTo>
                  <a:pt x="352298" y="171119"/>
                </a:moveTo>
                <a:lnTo>
                  <a:pt x="350900" y="171119"/>
                </a:lnTo>
                <a:lnTo>
                  <a:pt x="349376" y="171869"/>
                </a:lnTo>
                <a:lnTo>
                  <a:pt x="346710" y="172808"/>
                </a:lnTo>
                <a:lnTo>
                  <a:pt x="339598" y="175044"/>
                </a:lnTo>
                <a:lnTo>
                  <a:pt x="335914" y="175602"/>
                </a:lnTo>
                <a:lnTo>
                  <a:pt x="352298" y="175602"/>
                </a:lnTo>
                <a:lnTo>
                  <a:pt x="352298" y="171119"/>
                </a:lnTo>
                <a:close/>
              </a:path>
              <a:path w="626745" h="197485">
                <a:moveTo>
                  <a:pt x="352298" y="54559"/>
                </a:moveTo>
                <a:lnTo>
                  <a:pt x="270128" y="54559"/>
                </a:lnTo>
                <a:lnTo>
                  <a:pt x="270128" y="73939"/>
                </a:lnTo>
                <a:lnTo>
                  <a:pt x="352298" y="73939"/>
                </a:lnTo>
                <a:lnTo>
                  <a:pt x="352298" y="54559"/>
                </a:lnTo>
                <a:close/>
              </a:path>
              <a:path w="626745" h="197485">
                <a:moveTo>
                  <a:pt x="309244" y="14668"/>
                </a:moveTo>
                <a:lnTo>
                  <a:pt x="285876" y="14668"/>
                </a:lnTo>
                <a:lnTo>
                  <a:pt x="285876" y="54559"/>
                </a:lnTo>
                <a:lnTo>
                  <a:pt x="309244" y="54559"/>
                </a:lnTo>
                <a:lnTo>
                  <a:pt x="309244" y="14668"/>
                </a:lnTo>
                <a:close/>
              </a:path>
              <a:path w="626745" h="197485">
                <a:moveTo>
                  <a:pt x="534924" y="0"/>
                </a:moveTo>
                <a:lnTo>
                  <a:pt x="511555" y="0"/>
                </a:lnTo>
                <a:lnTo>
                  <a:pt x="511555" y="193370"/>
                </a:lnTo>
                <a:lnTo>
                  <a:pt x="534924" y="193370"/>
                </a:lnTo>
                <a:lnTo>
                  <a:pt x="534924" y="135331"/>
                </a:lnTo>
                <a:lnTo>
                  <a:pt x="544067" y="126390"/>
                </a:lnTo>
                <a:lnTo>
                  <a:pt x="572907" y="126390"/>
                </a:lnTo>
                <a:lnTo>
                  <a:pt x="562347" y="113220"/>
                </a:lnTo>
                <a:lnTo>
                  <a:pt x="534924" y="113220"/>
                </a:lnTo>
                <a:lnTo>
                  <a:pt x="534924" y="0"/>
                </a:lnTo>
                <a:close/>
              </a:path>
              <a:path w="626745" h="197485">
                <a:moveTo>
                  <a:pt x="572907" y="126390"/>
                </a:moveTo>
                <a:lnTo>
                  <a:pt x="544067" y="126390"/>
                </a:lnTo>
                <a:lnTo>
                  <a:pt x="595883" y="193370"/>
                </a:lnTo>
                <a:lnTo>
                  <a:pt x="626617" y="193370"/>
                </a:lnTo>
                <a:lnTo>
                  <a:pt x="572907" y="126390"/>
                </a:lnTo>
                <a:close/>
              </a:path>
              <a:path w="626745" h="197485">
                <a:moveTo>
                  <a:pt x="618870" y="54559"/>
                </a:moveTo>
                <a:lnTo>
                  <a:pt x="589788" y="54559"/>
                </a:lnTo>
                <a:lnTo>
                  <a:pt x="534924" y="113220"/>
                </a:lnTo>
                <a:lnTo>
                  <a:pt x="562347" y="113220"/>
                </a:lnTo>
                <a:lnTo>
                  <a:pt x="561848" y="112598"/>
                </a:lnTo>
                <a:lnTo>
                  <a:pt x="618870" y="54559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754754" y="5829172"/>
            <a:ext cx="109220" cy="142875"/>
          </a:xfrm>
          <a:custGeom>
            <a:avLst/>
            <a:gdLst/>
            <a:ahLst/>
            <a:cxnLst/>
            <a:rect l="l" t="t" r="r" b="b"/>
            <a:pathLst>
              <a:path w="109220" h="142875">
                <a:moveTo>
                  <a:pt x="0" y="0"/>
                </a:moveTo>
                <a:lnTo>
                  <a:pt x="23368" y="0"/>
                </a:lnTo>
                <a:lnTo>
                  <a:pt x="23368" y="79032"/>
                </a:lnTo>
                <a:lnTo>
                  <a:pt x="23368" y="86410"/>
                </a:lnTo>
                <a:lnTo>
                  <a:pt x="35560" y="117932"/>
                </a:lnTo>
                <a:lnTo>
                  <a:pt x="38862" y="119595"/>
                </a:lnTo>
                <a:lnTo>
                  <a:pt x="43561" y="120421"/>
                </a:lnTo>
                <a:lnTo>
                  <a:pt x="49657" y="120421"/>
                </a:lnTo>
                <a:lnTo>
                  <a:pt x="55372" y="120421"/>
                </a:lnTo>
                <a:lnTo>
                  <a:pt x="61468" y="118808"/>
                </a:lnTo>
                <a:lnTo>
                  <a:pt x="67945" y="115569"/>
                </a:lnTo>
                <a:lnTo>
                  <a:pt x="74422" y="112344"/>
                </a:lnTo>
                <a:lnTo>
                  <a:pt x="80391" y="108369"/>
                </a:lnTo>
                <a:lnTo>
                  <a:pt x="85725" y="103644"/>
                </a:lnTo>
                <a:lnTo>
                  <a:pt x="85725" y="0"/>
                </a:lnTo>
                <a:lnTo>
                  <a:pt x="109093" y="0"/>
                </a:lnTo>
                <a:lnTo>
                  <a:pt x="109093" y="138810"/>
                </a:lnTo>
                <a:lnTo>
                  <a:pt x="85725" y="138810"/>
                </a:lnTo>
                <a:lnTo>
                  <a:pt x="85725" y="123405"/>
                </a:lnTo>
                <a:lnTo>
                  <a:pt x="78486" y="129692"/>
                </a:lnTo>
                <a:lnTo>
                  <a:pt x="71628" y="134480"/>
                </a:lnTo>
                <a:lnTo>
                  <a:pt x="65150" y="137756"/>
                </a:lnTo>
                <a:lnTo>
                  <a:pt x="58800" y="141020"/>
                </a:lnTo>
                <a:lnTo>
                  <a:pt x="51562" y="142659"/>
                </a:lnTo>
                <a:lnTo>
                  <a:pt x="43561" y="142659"/>
                </a:lnTo>
                <a:lnTo>
                  <a:pt x="37592" y="142659"/>
                </a:lnTo>
                <a:lnTo>
                  <a:pt x="31877" y="141668"/>
                </a:lnTo>
                <a:lnTo>
                  <a:pt x="26543" y="139674"/>
                </a:lnTo>
                <a:lnTo>
                  <a:pt x="21209" y="137693"/>
                </a:lnTo>
                <a:lnTo>
                  <a:pt x="16510" y="134543"/>
                </a:lnTo>
                <a:lnTo>
                  <a:pt x="12573" y="130238"/>
                </a:lnTo>
                <a:lnTo>
                  <a:pt x="8509" y="125933"/>
                </a:lnTo>
                <a:lnTo>
                  <a:pt x="5461" y="120497"/>
                </a:lnTo>
                <a:lnTo>
                  <a:pt x="3302" y="113957"/>
                </a:lnTo>
                <a:lnTo>
                  <a:pt x="1016" y="107416"/>
                </a:lnTo>
                <a:lnTo>
                  <a:pt x="0" y="99453"/>
                </a:lnTo>
                <a:lnTo>
                  <a:pt x="0" y="900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381375" y="5824601"/>
            <a:ext cx="118237" cy="151803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528695" y="5825325"/>
            <a:ext cx="109220" cy="142875"/>
          </a:xfrm>
          <a:custGeom>
            <a:avLst/>
            <a:gdLst/>
            <a:ahLst/>
            <a:cxnLst/>
            <a:rect l="l" t="t" r="r" b="b"/>
            <a:pathLst>
              <a:path w="109220" h="142875">
                <a:moveTo>
                  <a:pt x="65404" y="0"/>
                </a:moveTo>
                <a:lnTo>
                  <a:pt x="102556" y="20975"/>
                </a:lnTo>
                <a:lnTo>
                  <a:pt x="109092" y="52565"/>
                </a:lnTo>
                <a:lnTo>
                  <a:pt x="109092" y="142659"/>
                </a:lnTo>
                <a:lnTo>
                  <a:pt x="85725" y="142659"/>
                </a:lnTo>
                <a:lnTo>
                  <a:pt x="85725" y="63626"/>
                </a:lnTo>
                <a:lnTo>
                  <a:pt x="85725" y="57238"/>
                </a:lnTo>
                <a:lnTo>
                  <a:pt x="85343" y="51295"/>
                </a:lnTo>
                <a:lnTo>
                  <a:pt x="84708" y="45783"/>
                </a:lnTo>
                <a:lnTo>
                  <a:pt x="84200" y="40284"/>
                </a:lnTo>
                <a:lnTo>
                  <a:pt x="73278" y="24790"/>
                </a:lnTo>
                <a:lnTo>
                  <a:pt x="69850" y="23088"/>
                </a:lnTo>
                <a:lnTo>
                  <a:pt x="65277" y="22237"/>
                </a:lnTo>
                <a:lnTo>
                  <a:pt x="59308" y="22237"/>
                </a:lnTo>
                <a:lnTo>
                  <a:pt x="53593" y="22237"/>
                </a:lnTo>
                <a:lnTo>
                  <a:pt x="47625" y="23787"/>
                </a:lnTo>
                <a:lnTo>
                  <a:pt x="41401" y="26898"/>
                </a:lnTo>
                <a:lnTo>
                  <a:pt x="35178" y="30010"/>
                </a:lnTo>
                <a:lnTo>
                  <a:pt x="29209" y="34048"/>
                </a:lnTo>
                <a:lnTo>
                  <a:pt x="23367" y="39014"/>
                </a:lnTo>
                <a:lnTo>
                  <a:pt x="23367" y="142659"/>
                </a:lnTo>
                <a:lnTo>
                  <a:pt x="0" y="142659"/>
                </a:lnTo>
                <a:lnTo>
                  <a:pt x="0" y="3848"/>
                </a:lnTo>
                <a:lnTo>
                  <a:pt x="23367" y="3848"/>
                </a:lnTo>
                <a:lnTo>
                  <a:pt x="23367" y="19253"/>
                </a:lnTo>
                <a:lnTo>
                  <a:pt x="30225" y="13042"/>
                </a:lnTo>
                <a:lnTo>
                  <a:pt x="37083" y="8280"/>
                </a:lnTo>
                <a:lnTo>
                  <a:pt x="43941" y="4965"/>
                </a:lnTo>
                <a:lnTo>
                  <a:pt x="50672" y="1650"/>
                </a:lnTo>
                <a:lnTo>
                  <a:pt x="57912" y="0"/>
                </a:lnTo>
                <a:lnTo>
                  <a:pt x="65404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656076" y="5789282"/>
            <a:ext cx="82550" cy="181610"/>
          </a:xfrm>
          <a:custGeom>
            <a:avLst/>
            <a:gdLst/>
            <a:ahLst/>
            <a:cxnLst/>
            <a:rect l="l" t="t" r="r" b="b"/>
            <a:pathLst>
              <a:path w="82550" h="181610">
                <a:moveTo>
                  <a:pt x="15748" y="0"/>
                </a:moveTo>
                <a:lnTo>
                  <a:pt x="39115" y="0"/>
                </a:lnTo>
                <a:lnTo>
                  <a:pt x="39115" y="39890"/>
                </a:lnTo>
                <a:lnTo>
                  <a:pt x="82169" y="39890"/>
                </a:lnTo>
                <a:lnTo>
                  <a:pt x="82169" y="59270"/>
                </a:lnTo>
                <a:lnTo>
                  <a:pt x="39115" y="59270"/>
                </a:lnTo>
                <a:lnTo>
                  <a:pt x="39115" y="125260"/>
                </a:lnTo>
                <a:lnTo>
                  <a:pt x="39115" y="132308"/>
                </a:lnTo>
                <a:lnTo>
                  <a:pt x="39243" y="137731"/>
                </a:lnTo>
                <a:lnTo>
                  <a:pt x="39497" y="141541"/>
                </a:lnTo>
                <a:lnTo>
                  <a:pt x="39750" y="145351"/>
                </a:lnTo>
                <a:lnTo>
                  <a:pt x="40766" y="148920"/>
                </a:lnTo>
                <a:lnTo>
                  <a:pt x="42418" y="152234"/>
                </a:lnTo>
                <a:lnTo>
                  <a:pt x="43814" y="155130"/>
                </a:lnTo>
                <a:lnTo>
                  <a:pt x="46100" y="157302"/>
                </a:lnTo>
                <a:lnTo>
                  <a:pt x="49275" y="158750"/>
                </a:lnTo>
                <a:lnTo>
                  <a:pt x="52324" y="160210"/>
                </a:lnTo>
                <a:lnTo>
                  <a:pt x="56641" y="160934"/>
                </a:lnTo>
                <a:lnTo>
                  <a:pt x="61975" y="160934"/>
                </a:lnTo>
                <a:lnTo>
                  <a:pt x="65786" y="160934"/>
                </a:lnTo>
                <a:lnTo>
                  <a:pt x="69469" y="160375"/>
                </a:lnTo>
                <a:lnTo>
                  <a:pt x="73025" y="159258"/>
                </a:lnTo>
                <a:lnTo>
                  <a:pt x="76581" y="158140"/>
                </a:lnTo>
                <a:lnTo>
                  <a:pt x="79248" y="157200"/>
                </a:lnTo>
                <a:lnTo>
                  <a:pt x="80772" y="156451"/>
                </a:lnTo>
                <a:lnTo>
                  <a:pt x="82169" y="156451"/>
                </a:lnTo>
                <a:lnTo>
                  <a:pt x="82169" y="177457"/>
                </a:lnTo>
                <a:lnTo>
                  <a:pt x="77724" y="178701"/>
                </a:lnTo>
                <a:lnTo>
                  <a:pt x="73278" y="179679"/>
                </a:lnTo>
                <a:lnTo>
                  <a:pt x="68834" y="180378"/>
                </a:lnTo>
                <a:lnTo>
                  <a:pt x="64262" y="181089"/>
                </a:lnTo>
                <a:lnTo>
                  <a:pt x="60071" y="181432"/>
                </a:lnTo>
                <a:lnTo>
                  <a:pt x="56261" y="181432"/>
                </a:lnTo>
                <a:lnTo>
                  <a:pt x="21748" y="164334"/>
                </a:lnTo>
                <a:lnTo>
                  <a:pt x="15748" y="136194"/>
                </a:lnTo>
                <a:lnTo>
                  <a:pt x="15748" y="59270"/>
                </a:lnTo>
                <a:lnTo>
                  <a:pt x="0" y="59270"/>
                </a:lnTo>
                <a:lnTo>
                  <a:pt x="0" y="39890"/>
                </a:lnTo>
                <a:lnTo>
                  <a:pt x="15748" y="39890"/>
                </a:lnTo>
                <a:lnTo>
                  <a:pt x="15748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892930" y="5770041"/>
            <a:ext cx="124206" cy="202514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087367" y="5754623"/>
            <a:ext cx="1197864" cy="22178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56859" y="5762244"/>
            <a:ext cx="597204" cy="205536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372480" y="5782945"/>
            <a:ext cx="580390" cy="189230"/>
          </a:xfrm>
          <a:custGeom>
            <a:avLst/>
            <a:gdLst/>
            <a:ahLst/>
            <a:cxnLst/>
            <a:rect l="l" t="t" r="r" b="b"/>
            <a:pathLst>
              <a:path w="580389" h="189229">
                <a:moveTo>
                  <a:pt x="354838" y="0"/>
                </a:moveTo>
                <a:lnTo>
                  <a:pt x="308356" y="0"/>
                </a:lnTo>
                <a:lnTo>
                  <a:pt x="308356" y="185038"/>
                </a:lnTo>
                <a:lnTo>
                  <a:pt x="332994" y="185038"/>
                </a:lnTo>
                <a:lnTo>
                  <a:pt x="332994" y="116065"/>
                </a:lnTo>
                <a:lnTo>
                  <a:pt x="353822" y="116065"/>
                </a:lnTo>
                <a:lnTo>
                  <a:pt x="392850" y="108511"/>
                </a:lnTo>
                <a:lnTo>
                  <a:pt x="410930" y="95072"/>
                </a:lnTo>
                <a:lnTo>
                  <a:pt x="332994" y="95072"/>
                </a:lnTo>
                <a:lnTo>
                  <a:pt x="332994" y="21120"/>
                </a:lnTo>
                <a:lnTo>
                  <a:pt x="414397" y="21120"/>
                </a:lnTo>
                <a:lnTo>
                  <a:pt x="410083" y="16281"/>
                </a:lnTo>
                <a:lnTo>
                  <a:pt x="370046" y="684"/>
                </a:lnTo>
                <a:lnTo>
                  <a:pt x="362739" y="171"/>
                </a:lnTo>
                <a:lnTo>
                  <a:pt x="354838" y="0"/>
                </a:lnTo>
                <a:close/>
              </a:path>
              <a:path w="580389" h="189229">
                <a:moveTo>
                  <a:pt x="414397" y="21120"/>
                </a:moveTo>
                <a:lnTo>
                  <a:pt x="361061" y="21120"/>
                </a:lnTo>
                <a:lnTo>
                  <a:pt x="367538" y="21666"/>
                </a:lnTo>
                <a:lnTo>
                  <a:pt x="377825" y="23812"/>
                </a:lnTo>
                <a:lnTo>
                  <a:pt x="399542" y="50037"/>
                </a:lnTo>
                <a:lnTo>
                  <a:pt x="399542" y="62306"/>
                </a:lnTo>
                <a:lnTo>
                  <a:pt x="367792" y="94259"/>
                </a:lnTo>
                <a:lnTo>
                  <a:pt x="359664" y="95072"/>
                </a:lnTo>
                <a:lnTo>
                  <a:pt x="410930" y="95072"/>
                </a:lnTo>
                <a:lnTo>
                  <a:pt x="414147" y="91871"/>
                </a:lnTo>
                <a:lnTo>
                  <a:pt x="418084" y="85763"/>
                </a:lnTo>
                <a:lnTo>
                  <a:pt x="420878" y="78600"/>
                </a:lnTo>
                <a:lnTo>
                  <a:pt x="423799" y="71437"/>
                </a:lnTo>
                <a:lnTo>
                  <a:pt x="425196" y="63830"/>
                </a:lnTo>
                <a:lnTo>
                  <a:pt x="425196" y="55791"/>
                </a:lnTo>
                <a:lnTo>
                  <a:pt x="415417" y="22263"/>
                </a:lnTo>
                <a:lnTo>
                  <a:pt x="414397" y="21120"/>
                </a:lnTo>
                <a:close/>
              </a:path>
              <a:path w="580389" h="189229">
                <a:moveTo>
                  <a:pt x="214630" y="0"/>
                </a:moveTo>
                <a:lnTo>
                  <a:pt x="168148" y="0"/>
                </a:lnTo>
                <a:lnTo>
                  <a:pt x="168148" y="185038"/>
                </a:lnTo>
                <a:lnTo>
                  <a:pt x="192786" y="185038"/>
                </a:lnTo>
                <a:lnTo>
                  <a:pt x="192786" y="116065"/>
                </a:lnTo>
                <a:lnTo>
                  <a:pt x="213614" y="116065"/>
                </a:lnTo>
                <a:lnTo>
                  <a:pt x="252642" y="108511"/>
                </a:lnTo>
                <a:lnTo>
                  <a:pt x="270722" y="95072"/>
                </a:lnTo>
                <a:lnTo>
                  <a:pt x="192786" y="95072"/>
                </a:lnTo>
                <a:lnTo>
                  <a:pt x="192786" y="21120"/>
                </a:lnTo>
                <a:lnTo>
                  <a:pt x="274189" y="21120"/>
                </a:lnTo>
                <a:lnTo>
                  <a:pt x="269875" y="16281"/>
                </a:lnTo>
                <a:lnTo>
                  <a:pt x="229838" y="684"/>
                </a:lnTo>
                <a:lnTo>
                  <a:pt x="222531" y="171"/>
                </a:lnTo>
                <a:lnTo>
                  <a:pt x="214630" y="0"/>
                </a:lnTo>
                <a:close/>
              </a:path>
              <a:path w="580389" h="189229">
                <a:moveTo>
                  <a:pt x="274189" y="21120"/>
                </a:moveTo>
                <a:lnTo>
                  <a:pt x="220853" y="21120"/>
                </a:lnTo>
                <a:lnTo>
                  <a:pt x="227330" y="21666"/>
                </a:lnTo>
                <a:lnTo>
                  <a:pt x="237617" y="23812"/>
                </a:lnTo>
                <a:lnTo>
                  <a:pt x="259334" y="50037"/>
                </a:lnTo>
                <a:lnTo>
                  <a:pt x="259334" y="62306"/>
                </a:lnTo>
                <a:lnTo>
                  <a:pt x="227584" y="94259"/>
                </a:lnTo>
                <a:lnTo>
                  <a:pt x="219456" y="95072"/>
                </a:lnTo>
                <a:lnTo>
                  <a:pt x="270722" y="95072"/>
                </a:lnTo>
                <a:lnTo>
                  <a:pt x="273939" y="91871"/>
                </a:lnTo>
                <a:lnTo>
                  <a:pt x="277876" y="85763"/>
                </a:lnTo>
                <a:lnTo>
                  <a:pt x="280670" y="78600"/>
                </a:lnTo>
                <a:lnTo>
                  <a:pt x="283591" y="71437"/>
                </a:lnTo>
                <a:lnTo>
                  <a:pt x="284988" y="63830"/>
                </a:lnTo>
                <a:lnTo>
                  <a:pt x="284988" y="55791"/>
                </a:lnTo>
                <a:lnTo>
                  <a:pt x="275209" y="22263"/>
                </a:lnTo>
                <a:lnTo>
                  <a:pt x="274189" y="21120"/>
                </a:lnTo>
                <a:close/>
              </a:path>
              <a:path w="580389" h="189229">
                <a:moveTo>
                  <a:pt x="470916" y="0"/>
                </a:moveTo>
                <a:lnTo>
                  <a:pt x="446405" y="0"/>
                </a:lnTo>
                <a:lnTo>
                  <a:pt x="446405" y="115442"/>
                </a:lnTo>
                <a:lnTo>
                  <a:pt x="452699" y="155197"/>
                </a:lnTo>
                <a:lnTo>
                  <a:pt x="484759" y="184607"/>
                </a:lnTo>
                <a:lnTo>
                  <a:pt x="513207" y="188887"/>
                </a:lnTo>
                <a:lnTo>
                  <a:pt x="521399" y="188620"/>
                </a:lnTo>
                <a:lnTo>
                  <a:pt x="562610" y="171869"/>
                </a:lnTo>
                <a:lnTo>
                  <a:pt x="566150" y="167893"/>
                </a:lnTo>
                <a:lnTo>
                  <a:pt x="505079" y="167893"/>
                </a:lnTo>
                <a:lnTo>
                  <a:pt x="498094" y="166611"/>
                </a:lnTo>
                <a:lnTo>
                  <a:pt x="486664" y="161467"/>
                </a:lnTo>
                <a:lnTo>
                  <a:pt x="482219" y="157695"/>
                </a:lnTo>
                <a:lnTo>
                  <a:pt x="478917" y="152730"/>
                </a:lnTo>
                <a:lnTo>
                  <a:pt x="475742" y="148094"/>
                </a:lnTo>
                <a:lnTo>
                  <a:pt x="473697" y="142786"/>
                </a:lnTo>
                <a:lnTo>
                  <a:pt x="472567" y="137007"/>
                </a:lnTo>
                <a:lnTo>
                  <a:pt x="471551" y="131165"/>
                </a:lnTo>
                <a:lnTo>
                  <a:pt x="471000" y="124935"/>
                </a:lnTo>
                <a:lnTo>
                  <a:pt x="470916" y="0"/>
                </a:lnTo>
                <a:close/>
              </a:path>
              <a:path w="580389" h="189229">
                <a:moveTo>
                  <a:pt x="580263" y="0"/>
                </a:moveTo>
                <a:lnTo>
                  <a:pt x="555625" y="0"/>
                </a:lnTo>
                <a:lnTo>
                  <a:pt x="555572" y="124935"/>
                </a:lnTo>
                <a:lnTo>
                  <a:pt x="554990" y="131356"/>
                </a:lnTo>
                <a:lnTo>
                  <a:pt x="527812" y="166611"/>
                </a:lnTo>
                <a:lnTo>
                  <a:pt x="520954" y="167893"/>
                </a:lnTo>
                <a:lnTo>
                  <a:pt x="566150" y="167893"/>
                </a:lnTo>
                <a:lnTo>
                  <a:pt x="579987" y="124935"/>
                </a:lnTo>
                <a:lnTo>
                  <a:pt x="580263" y="115442"/>
                </a:lnTo>
                <a:lnTo>
                  <a:pt x="580263" y="0"/>
                </a:lnTo>
                <a:close/>
              </a:path>
              <a:path w="580389" h="189229">
                <a:moveTo>
                  <a:pt x="86741" y="21869"/>
                </a:moveTo>
                <a:lnTo>
                  <a:pt x="62103" y="21869"/>
                </a:lnTo>
                <a:lnTo>
                  <a:pt x="62103" y="185038"/>
                </a:lnTo>
                <a:lnTo>
                  <a:pt x="86741" y="185038"/>
                </a:lnTo>
                <a:lnTo>
                  <a:pt x="86741" y="21869"/>
                </a:lnTo>
                <a:close/>
              </a:path>
              <a:path w="580389" h="189229">
                <a:moveTo>
                  <a:pt x="148844" y="0"/>
                </a:moveTo>
                <a:lnTo>
                  <a:pt x="0" y="0"/>
                </a:lnTo>
                <a:lnTo>
                  <a:pt x="0" y="21869"/>
                </a:lnTo>
                <a:lnTo>
                  <a:pt x="148844" y="21869"/>
                </a:lnTo>
                <a:lnTo>
                  <a:pt x="14884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705475" y="5804065"/>
            <a:ext cx="66675" cy="74295"/>
          </a:xfrm>
          <a:custGeom>
            <a:avLst/>
            <a:gdLst/>
            <a:ahLst/>
            <a:cxnLst/>
            <a:rect l="l" t="t" r="r" b="b"/>
            <a:pathLst>
              <a:path w="66675" h="74295">
                <a:moveTo>
                  <a:pt x="0" y="0"/>
                </a:moveTo>
                <a:lnTo>
                  <a:pt x="0" y="73952"/>
                </a:lnTo>
                <a:lnTo>
                  <a:pt x="16763" y="73952"/>
                </a:lnTo>
                <a:lnTo>
                  <a:pt x="26670" y="73952"/>
                </a:lnTo>
                <a:lnTo>
                  <a:pt x="56134" y="62890"/>
                </a:lnTo>
                <a:lnTo>
                  <a:pt x="59816" y="59156"/>
                </a:lnTo>
                <a:lnTo>
                  <a:pt x="62484" y="55092"/>
                </a:lnTo>
                <a:lnTo>
                  <a:pt x="64135" y="50711"/>
                </a:lnTo>
                <a:lnTo>
                  <a:pt x="65786" y="46316"/>
                </a:lnTo>
                <a:lnTo>
                  <a:pt x="66548" y="41186"/>
                </a:lnTo>
                <a:lnTo>
                  <a:pt x="66548" y="35293"/>
                </a:lnTo>
                <a:lnTo>
                  <a:pt x="66548" y="28917"/>
                </a:lnTo>
                <a:lnTo>
                  <a:pt x="39750" y="1625"/>
                </a:lnTo>
                <a:lnTo>
                  <a:pt x="28066" y="0"/>
                </a:lnTo>
                <a:lnTo>
                  <a:pt x="20320" y="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565266" y="5804065"/>
            <a:ext cx="66675" cy="74295"/>
          </a:xfrm>
          <a:custGeom>
            <a:avLst/>
            <a:gdLst/>
            <a:ahLst/>
            <a:cxnLst/>
            <a:rect l="l" t="t" r="r" b="b"/>
            <a:pathLst>
              <a:path w="66675" h="74295">
                <a:moveTo>
                  <a:pt x="0" y="0"/>
                </a:moveTo>
                <a:lnTo>
                  <a:pt x="0" y="73952"/>
                </a:lnTo>
                <a:lnTo>
                  <a:pt x="16763" y="73952"/>
                </a:lnTo>
                <a:lnTo>
                  <a:pt x="26670" y="73952"/>
                </a:lnTo>
                <a:lnTo>
                  <a:pt x="34798" y="73139"/>
                </a:lnTo>
                <a:lnTo>
                  <a:pt x="40894" y="71526"/>
                </a:lnTo>
                <a:lnTo>
                  <a:pt x="46990" y="69913"/>
                </a:lnTo>
                <a:lnTo>
                  <a:pt x="52070" y="67030"/>
                </a:lnTo>
                <a:lnTo>
                  <a:pt x="56134" y="62890"/>
                </a:lnTo>
                <a:lnTo>
                  <a:pt x="59817" y="59156"/>
                </a:lnTo>
                <a:lnTo>
                  <a:pt x="62484" y="55092"/>
                </a:lnTo>
                <a:lnTo>
                  <a:pt x="64135" y="50711"/>
                </a:lnTo>
                <a:lnTo>
                  <a:pt x="65786" y="46316"/>
                </a:lnTo>
                <a:lnTo>
                  <a:pt x="66548" y="41186"/>
                </a:lnTo>
                <a:lnTo>
                  <a:pt x="66548" y="35293"/>
                </a:lnTo>
                <a:lnTo>
                  <a:pt x="66548" y="28917"/>
                </a:lnTo>
                <a:lnTo>
                  <a:pt x="39750" y="1625"/>
                </a:lnTo>
                <a:lnTo>
                  <a:pt x="28067" y="0"/>
                </a:lnTo>
                <a:lnTo>
                  <a:pt x="20320" y="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818885" y="5782945"/>
            <a:ext cx="133985" cy="189230"/>
          </a:xfrm>
          <a:custGeom>
            <a:avLst/>
            <a:gdLst/>
            <a:ahLst/>
            <a:cxnLst/>
            <a:rect l="l" t="t" r="r" b="b"/>
            <a:pathLst>
              <a:path w="133985" h="189229">
                <a:moveTo>
                  <a:pt x="0" y="0"/>
                </a:moveTo>
                <a:lnTo>
                  <a:pt x="24511" y="0"/>
                </a:lnTo>
                <a:lnTo>
                  <a:pt x="24511" y="115442"/>
                </a:lnTo>
                <a:lnTo>
                  <a:pt x="24511" y="123977"/>
                </a:lnTo>
                <a:lnTo>
                  <a:pt x="32512" y="152730"/>
                </a:lnTo>
                <a:lnTo>
                  <a:pt x="35813" y="157695"/>
                </a:lnTo>
                <a:lnTo>
                  <a:pt x="40259" y="161467"/>
                </a:lnTo>
                <a:lnTo>
                  <a:pt x="45974" y="164033"/>
                </a:lnTo>
                <a:lnTo>
                  <a:pt x="51688" y="166611"/>
                </a:lnTo>
                <a:lnTo>
                  <a:pt x="58674" y="167893"/>
                </a:lnTo>
                <a:lnTo>
                  <a:pt x="66801" y="167893"/>
                </a:lnTo>
                <a:lnTo>
                  <a:pt x="74549" y="167893"/>
                </a:lnTo>
                <a:lnTo>
                  <a:pt x="81406" y="166611"/>
                </a:lnTo>
                <a:lnTo>
                  <a:pt x="87375" y="164033"/>
                </a:lnTo>
                <a:lnTo>
                  <a:pt x="93344" y="161467"/>
                </a:lnTo>
                <a:lnTo>
                  <a:pt x="109219" y="124358"/>
                </a:lnTo>
                <a:lnTo>
                  <a:pt x="109219" y="116065"/>
                </a:lnTo>
                <a:lnTo>
                  <a:pt x="109219" y="0"/>
                </a:lnTo>
                <a:lnTo>
                  <a:pt x="133858" y="0"/>
                </a:lnTo>
                <a:lnTo>
                  <a:pt x="133858" y="115442"/>
                </a:lnTo>
                <a:lnTo>
                  <a:pt x="127563" y="155133"/>
                </a:lnTo>
                <a:lnTo>
                  <a:pt x="95630" y="184670"/>
                </a:lnTo>
                <a:lnTo>
                  <a:pt x="66801" y="188887"/>
                </a:lnTo>
                <a:lnTo>
                  <a:pt x="58945" y="188620"/>
                </a:lnTo>
                <a:lnTo>
                  <a:pt x="17652" y="171869"/>
                </a:lnTo>
                <a:lnTo>
                  <a:pt x="968" y="133638"/>
                </a:lnTo>
                <a:lnTo>
                  <a:pt x="0" y="1154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680836" y="5782945"/>
            <a:ext cx="116839" cy="185420"/>
          </a:xfrm>
          <a:custGeom>
            <a:avLst/>
            <a:gdLst/>
            <a:ahLst/>
            <a:cxnLst/>
            <a:rect l="l" t="t" r="r" b="b"/>
            <a:pathLst>
              <a:path w="116839" h="185420">
                <a:moveTo>
                  <a:pt x="0" y="0"/>
                </a:moveTo>
                <a:lnTo>
                  <a:pt x="46482" y="0"/>
                </a:lnTo>
                <a:lnTo>
                  <a:pt x="54383" y="171"/>
                </a:lnTo>
                <a:lnTo>
                  <a:pt x="94868" y="11556"/>
                </a:lnTo>
                <a:lnTo>
                  <a:pt x="101726" y="16281"/>
                </a:lnTo>
                <a:lnTo>
                  <a:pt x="116839" y="55791"/>
                </a:lnTo>
                <a:lnTo>
                  <a:pt x="116839" y="63830"/>
                </a:lnTo>
                <a:lnTo>
                  <a:pt x="115442" y="71437"/>
                </a:lnTo>
                <a:lnTo>
                  <a:pt x="112522" y="78600"/>
                </a:lnTo>
                <a:lnTo>
                  <a:pt x="109727" y="85763"/>
                </a:lnTo>
                <a:lnTo>
                  <a:pt x="78232" y="111226"/>
                </a:lnTo>
                <a:lnTo>
                  <a:pt x="45465" y="116065"/>
                </a:lnTo>
                <a:lnTo>
                  <a:pt x="24637" y="116065"/>
                </a:lnTo>
                <a:lnTo>
                  <a:pt x="24637" y="185038"/>
                </a:lnTo>
                <a:lnTo>
                  <a:pt x="0" y="18503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540628" y="5782945"/>
            <a:ext cx="116839" cy="185420"/>
          </a:xfrm>
          <a:custGeom>
            <a:avLst/>
            <a:gdLst/>
            <a:ahLst/>
            <a:cxnLst/>
            <a:rect l="l" t="t" r="r" b="b"/>
            <a:pathLst>
              <a:path w="116839" h="185420">
                <a:moveTo>
                  <a:pt x="0" y="0"/>
                </a:moveTo>
                <a:lnTo>
                  <a:pt x="46482" y="0"/>
                </a:lnTo>
                <a:lnTo>
                  <a:pt x="54383" y="171"/>
                </a:lnTo>
                <a:lnTo>
                  <a:pt x="94869" y="11556"/>
                </a:lnTo>
                <a:lnTo>
                  <a:pt x="101726" y="16281"/>
                </a:lnTo>
                <a:lnTo>
                  <a:pt x="116840" y="55791"/>
                </a:lnTo>
                <a:lnTo>
                  <a:pt x="116840" y="63830"/>
                </a:lnTo>
                <a:lnTo>
                  <a:pt x="115443" y="71437"/>
                </a:lnTo>
                <a:lnTo>
                  <a:pt x="112522" y="78600"/>
                </a:lnTo>
                <a:lnTo>
                  <a:pt x="109728" y="85763"/>
                </a:lnTo>
                <a:lnTo>
                  <a:pt x="78232" y="111226"/>
                </a:lnTo>
                <a:lnTo>
                  <a:pt x="45466" y="116065"/>
                </a:lnTo>
                <a:lnTo>
                  <a:pt x="24637" y="116065"/>
                </a:lnTo>
                <a:lnTo>
                  <a:pt x="24637" y="185038"/>
                </a:lnTo>
                <a:lnTo>
                  <a:pt x="0" y="18503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372480" y="5782945"/>
            <a:ext cx="149225" cy="185420"/>
          </a:xfrm>
          <a:custGeom>
            <a:avLst/>
            <a:gdLst/>
            <a:ahLst/>
            <a:cxnLst/>
            <a:rect l="l" t="t" r="r" b="b"/>
            <a:pathLst>
              <a:path w="149225" h="185420">
                <a:moveTo>
                  <a:pt x="0" y="0"/>
                </a:moveTo>
                <a:lnTo>
                  <a:pt x="148844" y="0"/>
                </a:lnTo>
                <a:lnTo>
                  <a:pt x="148844" y="21869"/>
                </a:lnTo>
                <a:lnTo>
                  <a:pt x="86741" y="21869"/>
                </a:lnTo>
                <a:lnTo>
                  <a:pt x="86741" y="185038"/>
                </a:lnTo>
                <a:lnTo>
                  <a:pt x="62103" y="185038"/>
                </a:lnTo>
                <a:lnTo>
                  <a:pt x="62103" y="21869"/>
                </a:lnTo>
                <a:lnTo>
                  <a:pt x="0" y="2186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 txBox="1">
            <a:spLocks noGrp="1"/>
          </p:cNvSpPr>
          <p:nvPr>
            <p:ph type="title"/>
          </p:nvPr>
        </p:nvSpPr>
        <p:spPr>
          <a:xfrm>
            <a:off x="669442" y="947369"/>
            <a:ext cx="741870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Tindakan </a:t>
            </a:r>
            <a:r>
              <a:rPr sz="2400" spc="-10" dirty="0"/>
              <a:t>Atas </a:t>
            </a:r>
            <a:r>
              <a:rPr sz="2400" spc="-5" dirty="0"/>
              <a:t>Harta </a:t>
            </a:r>
            <a:r>
              <a:rPr sz="2400" spc="-20" dirty="0"/>
              <a:t>Kekayaan </a:t>
            </a:r>
            <a:r>
              <a:rPr sz="2400" spc="-40" dirty="0"/>
              <a:t>Yang </a:t>
            </a:r>
            <a:r>
              <a:rPr sz="2400" spc="-10" dirty="0"/>
              <a:t>Diketahuinya</a:t>
            </a:r>
            <a:r>
              <a:rPr sz="2400" spc="25" dirty="0"/>
              <a:t> </a:t>
            </a:r>
            <a:r>
              <a:rPr sz="2400" spc="-10" dirty="0"/>
              <a:t>Atau</a:t>
            </a:r>
            <a:endParaRPr sz="24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5" dirty="0"/>
              <a:t>Patut </a:t>
            </a:r>
            <a:r>
              <a:rPr sz="2400" spc="-10" dirty="0"/>
              <a:t>Diduganya </a:t>
            </a:r>
            <a:r>
              <a:rPr sz="2400" dirty="0"/>
              <a:t>Merupakan </a:t>
            </a:r>
            <a:r>
              <a:rPr sz="2400" spc="-5" dirty="0"/>
              <a:t>Hasil </a:t>
            </a:r>
            <a:r>
              <a:rPr sz="2400" dirty="0"/>
              <a:t>Tindak</a:t>
            </a:r>
            <a:r>
              <a:rPr sz="2400" spc="-30" dirty="0"/>
              <a:t> </a:t>
            </a:r>
            <a:r>
              <a:rPr sz="2400" spc="-5" dirty="0"/>
              <a:t>Pidana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PPATK</vt:lpstr>
      <vt:lpstr>PowerPoint Presentation</vt:lpstr>
      <vt:lpstr>Tindakan Atas Harta Kekayaan Yang Diketahuinya Atau Patut Diduganya Merupakan Hasil Tindak Pidana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  KERAHASIAAN BANK   ADVIS HUKUM BAGI PEGAWAI BANK PERMATA</dc:title>
  <dc:creator>EVO</dc:creator>
  <cp:lastModifiedBy>BPISTI2008</cp:lastModifiedBy>
  <cp:revision>1</cp:revision>
  <dcterms:created xsi:type="dcterms:W3CDTF">2019-04-10T04:37:27Z</dcterms:created>
  <dcterms:modified xsi:type="dcterms:W3CDTF">2019-04-10T07:24:20Z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2019-04-10T00:00:00Z</vt:filetime>
  </property>
</Properties>
</file>