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23187-2C04-46E9-A2E1-9826CCCDA92B}" type="datetimeFigureOut">
              <a:rPr lang="id-ID" smtClean="0"/>
              <a:pPr/>
              <a:t>28/06/2019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19C7F4D-4100-4877-AB37-013044E1DD1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23187-2C04-46E9-A2E1-9826CCCDA92B}" type="datetimeFigureOut">
              <a:rPr lang="id-ID" smtClean="0"/>
              <a:pPr/>
              <a:t>28/06/2019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C7F4D-4100-4877-AB37-013044E1DD1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DATA DIRI</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Nama            :  Dr. Drs. Helvis Ssos SH MH</a:t>
            </a:r>
          </a:p>
          <a:p>
            <a:r>
              <a:rPr lang="id-ID" dirty="0" smtClean="0"/>
              <a:t>Status            :  K/3</a:t>
            </a:r>
          </a:p>
          <a:p>
            <a:r>
              <a:rPr lang="id-ID" dirty="0" smtClean="0"/>
              <a:t>Pendidikan  : </a:t>
            </a:r>
          </a:p>
          <a:p>
            <a:pPr lvl="1"/>
            <a:r>
              <a:rPr lang="id-ID" dirty="0" smtClean="0"/>
              <a:t>Militer</a:t>
            </a:r>
          </a:p>
          <a:p>
            <a:pPr lvl="2"/>
            <a:r>
              <a:rPr lang="id-ID" dirty="0" smtClean="0"/>
              <a:t>Sepamilwa</a:t>
            </a:r>
          </a:p>
          <a:p>
            <a:pPr lvl="2"/>
            <a:r>
              <a:rPr lang="id-ID" dirty="0" smtClean="0"/>
              <a:t>Suspaidik</a:t>
            </a:r>
          </a:p>
          <a:p>
            <a:pPr lvl="2"/>
            <a:r>
              <a:rPr lang="id-ID" dirty="0" smtClean="0"/>
              <a:t>Suslapa</a:t>
            </a:r>
          </a:p>
          <a:p>
            <a:pPr lvl="1">
              <a:buFont typeface="Wingdings" pitchFamily="2" charset="2"/>
              <a:buChar char="§"/>
            </a:pPr>
            <a:r>
              <a:rPr lang="id-ID" dirty="0" smtClean="0"/>
              <a:t>Sipil</a:t>
            </a:r>
          </a:p>
          <a:p>
            <a:pPr lvl="2"/>
            <a:r>
              <a:rPr lang="id-ID" dirty="0" smtClean="0"/>
              <a:t>S1 Sarjana Fisika</a:t>
            </a:r>
          </a:p>
          <a:p>
            <a:pPr lvl="2"/>
            <a:r>
              <a:rPr lang="id-ID" dirty="0" smtClean="0"/>
              <a:t>S1 Sarjana Adminisrasi Negara</a:t>
            </a:r>
          </a:p>
          <a:p>
            <a:pPr lvl="2"/>
            <a:r>
              <a:rPr lang="id-ID" dirty="0" smtClean="0"/>
              <a:t>S1 Sarjana Hukum</a:t>
            </a:r>
          </a:p>
          <a:p>
            <a:pPr lvl="2"/>
            <a:r>
              <a:rPr lang="id-ID" dirty="0" smtClean="0"/>
              <a:t>S2 Magister Hukum</a:t>
            </a:r>
          </a:p>
          <a:p>
            <a:pPr lvl="2"/>
            <a:r>
              <a:rPr lang="id-ID" dirty="0" smtClean="0"/>
              <a:t>S3 Doktor Hukum</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Negara Hukum &amp; Demokrasi</a:t>
            </a:r>
            <a:endParaRPr lang="id-ID" dirty="0"/>
          </a:p>
        </p:txBody>
      </p:sp>
      <p:sp>
        <p:nvSpPr>
          <p:cNvPr id="3" name="Content Placeholder 2"/>
          <p:cNvSpPr>
            <a:spLocks noGrp="1"/>
          </p:cNvSpPr>
          <p:nvPr>
            <p:ph idx="1"/>
          </p:nvPr>
        </p:nvSpPr>
        <p:spPr/>
        <p:txBody>
          <a:bodyPr/>
          <a:lstStyle/>
          <a:p>
            <a:r>
              <a:rPr lang="id-ID" dirty="0" smtClean="0"/>
              <a:t>Demokrasi sbg sistem politik tdk dpt dilepaskan dari studi ttg hukum.</a:t>
            </a:r>
          </a:p>
          <a:p>
            <a:r>
              <a:rPr lang="id-ID" dirty="0" smtClean="0"/>
              <a:t>Demokrasi dan hukum diibaratkan dua sisi dari sekeping mata uang.</a:t>
            </a:r>
          </a:p>
          <a:p>
            <a:r>
              <a:rPr lang="id-ID" dirty="0" smtClean="0"/>
              <a:t>Demokrasi tanpa hukum tdk akan terbangun dgn baik . Bahkan mgkin menimbulkan anarki, sebaliknya hkm tanpa sistem politik yg demokratis hanya akan menjadi hkm refressif.</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Bagaimana bentuk dan mekanisme yg diinginkan dari suatu gagasan ttg demokrasi harus dituangkan di dlm aturan2 hkm dan dgn aturan2 hkm tsb setiap konflik dlm berdemokrasi dapat dicari rujukan hukumnya utk menyelesaikan konflik tsb.</a:t>
            </a:r>
          </a:p>
          <a:p>
            <a:r>
              <a:rPr lang="id-ID" dirty="0" smtClean="0"/>
              <a:t>Bahkan lembaga2 negara yg akan dibentuk di dlm sistem demokratis harus dituangkan di dlm konstitusi yg merupakan norma dasar atau hkm yg tertinggi di dlm suatu pemerintahan.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Secara umum prinsip demokrasi mempunyai empat pilar utama yaitu :</a:t>
            </a:r>
          </a:p>
          <a:p>
            <a:r>
              <a:rPr lang="id-ID" dirty="0" smtClean="0"/>
              <a:t>A. Lembaga legeslatif atau parlemen sbg tempat wakil rakyat.</a:t>
            </a:r>
          </a:p>
          <a:p>
            <a:r>
              <a:rPr lang="id-ID" dirty="0" smtClean="0"/>
              <a:t>B. </a:t>
            </a:r>
            <a:r>
              <a:rPr lang="id-ID" dirty="0"/>
              <a:t>L</a:t>
            </a:r>
            <a:r>
              <a:rPr lang="id-ID" dirty="0" smtClean="0"/>
              <a:t>embaga eksekutif sbg penyelenggara pemerintahan negara dlm arti sempit.</a:t>
            </a:r>
          </a:p>
          <a:p>
            <a:r>
              <a:rPr lang="id-ID" dirty="0" smtClean="0"/>
              <a:t>C. Lembaga yudikatif sbg tempat memberi putusan hkm dan keadilan dlm pelaks UU</a:t>
            </a:r>
          </a:p>
          <a:p>
            <a:r>
              <a:rPr lang="id-ID" dirty="0" smtClean="0"/>
              <a:t>D. Pers sbg alat  kontrol  masyarakat.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Minimal ada tiga cara bagaimana suatu negara menuju demokrasi modern, yaitu revolusi borjuis yg ditandai dgn kapitalisme dan parlementerisme (Prancis,Inggris), kemudian revolusi kapitalisme yg berpuncak pada facisme (jerman), dan revolusi petani yg disokong kaum buruh (Cina,Rusia).</a:t>
            </a:r>
          </a:p>
          <a:p>
            <a:r>
              <a:rPr lang="id-ID" dirty="0" smtClean="0"/>
              <a:t>Implementasi ke dlm sistem pemerintahan demokrasi jg melahirkan sistem ber-macam2 seperti sistem presidensial yg mensejajarkan antara parlemen dan presiden dgn memberi dua kedudukan kpd presiden yakni sbg kepala negara dan kepala pemerinahan.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Kedua, sistem parlementer yg meletakan pemerintah di bawah supremasi parlemen namun pemerintah dipimpin oleh perdana menteri yg hanya brkedudukan sbgkepala pemerintahan dan bkn sbg kepala negara. Kepala negaranya bisa diduduki oleh raja atau presiden yg hanya sbg simbol kedaulatan dan persatuan.</a:t>
            </a:r>
          </a:p>
          <a:p>
            <a:r>
              <a:rPr lang="id-ID" dirty="0" smtClean="0"/>
              <a:t>Ketiga, sistem  campuran antara presidensial dan parlementer sprti di Prancis dan di Indonesia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344</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DATA DIRI</vt:lpstr>
      <vt:lpstr>Negara Hukum &amp; Demokrasi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DIRI</dc:title>
  <dc:creator>user</dc:creator>
  <cp:lastModifiedBy>ASUS-PC</cp:lastModifiedBy>
  <cp:revision>26</cp:revision>
  <dcterms:created xsi:type="dcterms:W3CDTF">2014-05-15T15:04:50Z</dcterms:created>
  <dcterms:modified xsi:type="dcterms:W3CDTF">2019-06-28T14:35:36Z</dcterms:modified>
</cp:coreProperties>
</file>