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Perumusan yuridis ttg gagasan konstitusionalisme dicapai pd abad ke-19 dan permulaan abad ke-20 yg ditandai dgn pemberian istilah Rechtaat (eropa kontinental atau Rule of law yg ( Anglo Saxon) di Indonesia diterjemahkan dgn istilah Negara Hukum sampai pd abad ke 19 dan abad ke 20 yg disebut sbg negara hukum klasik (formal)</a:t>
            </a:r>
            <a:endParaRPr lang="id-ID" dirty="0"/>
          </a:p>
        </p:txBody>
      </p:sp>
    </p:spTree>
    <p:extLst>
      <p:ext uri="{BB962C8B-B14F-4D97-AF65-F5344CB8AC3E}">
        <p14:creationId xmlns:p14="http://schemas.microsoft.com/office/powerpoint/2010/main" val="259667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Friedrich Yulius Sthal dari kalangan ahli hkm Eropa Barat Kontinental memberikan ciri2 Rechtaat sbb:</a:t>
            </a:r>
          </a:p>
          <a:p>
            <a:r>
              <a:rPr lang="id-ID" dirty="0" smtClean="0"/>
              <a:t>A.HAM</a:t>
            </a:r>
          </a:p>
          <a:p>
            <a:r>
              <a:rPr lang="id-ID" dirty="0" smtClean="0"/>
              <a:t>B.Pemisahan atau pembagian kekuasaan utk menjamin HAK itu yg dikenal sbg Trias Politika</a:t>
            </a:r>
          </a:p>
          <a:p>
            <a:r>
              <a:rPr lang="id-ID" dirty="0" smtClean="0"/>
              <a:t>C.Pemerintahan berdasarkan peraturan2</a:t>
            </a:r>
          </a:p>
          <a:p>
            <a:r>
              <a:rPr lang="id-ID" dirty="0" smtClean="0"/>
              <a:t>D.Peradilan administrasi dalam perselisihan</a:t>
            </a:r>
          </a:p>
          <a:p>
            <a:endParaRPr lang="id-ID" dirty="0"/>
          </a:p>
        </p:txBody>
      </p:sp>
    </p:spTree>
    <p:extLst>
      <p:ext uri="{BB962C8B-B14F-4D97-AF65-F5344CB8AC3E}">
        <p14:creationId xmlns:p14="http://schemas.microsoft.com/office/powerpoint/2010/main" val="408625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Sdgkan A.C Dicey, seorg ahli Anglo Saxon,memberikan ciri2 Rule of Law sbb:</a:t>
            </a:r>
          </a:p>
          <a:p>
            <a:r>
              <a:rPr lang="id-ID" dirty="0" smtClean="0"/>
              <a:t>Supremasi hkm dlm arti tdk boleh ada kesewenang-wenangan shgg seseorg hanya boleh dihukum jika melanggar hkm</a:t>
            </a:r>
          </a:p>
          <a:p>
            <a:r>
              <a:rPr lang="id-ID" dirty="0" smtClean="0"/>
              <a:t>Kedudukan yg sama di depan hkm baik bagi rakyat biasa maupun pejabat</a:t>
            </a:r>
          </a:p>
          <a:p>
            <a:r>
              <a:rPr lang="id-ID" dirty="0" smtClean="0"/>
              <a:t>Terjaminnya HAM oleh UU dan keputusan2 pengadilan.</a:t>
            </a:r>
            <a:endParaRPr lang="id-ID" dirty="0"/>
          </a:p>
        </p:txBody>
      </p:sp>
    </p:spTree>
    <p:extLst>
      <p:ext uri="{BB962C8B-B14F-4D97-AF65-F5344CB8AC3E}">
        <p14:creationId xmlns:p14="http://schemas.microsoft.com/office/powerpoint/2010/main" val="1550685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a:bodyPr>
          <a:lstStyle/>
          <a:p>
            <a:r>
              <a:rPr lang="id-ID" dirty="0" smtClean="0"/>
              <a:t>Menurut W. Friedman negara hukum dalam arti Rechtaat tidak selalu sama pengertiannya dengan Rule Of Law, karena Rechtaat mengandung pengertian adanya pembatasan kekuasaan yang dilakukan aparatur negara oleh hukum.</a:t>
            </a:r>
          </a:p>
          <a:p>
            <a:r>
              <a:rPr lang="id-ID" dirty="0" smtClean="0"/>
              <a:t>Dalam Konsep Rechtaat terdapat lembaga peradilan Administrasi yg berdiri sendiri sedangkan konsep Rule Of Law menggunakan equality before the law. </a:t>
            </a:r>
            <a:endParaRPr lang="id-ID" dirty="0"/>
          </a:p>
        </p:txBody>
      </p:sp>
    </p:spTree>
    <p:extLst>
      <p:ext uri="{BB962C8B-B14F-4D97-AF65-F5344CB8AC3E}">
        <p14:creationId xmlns:p14="http://schemas.microsoft.com/office/powerpoint/2010/main" val="2877362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Negara Hukum Material (Demokrasi Abad XX)</a:t>
            </a:r>
          </a:p>
          <a:p>
            <a:r>
              <a:rPr lang="id-ID" dirty="0" smtClean="0"/>
              <a:t>Pemerintahan dgn negara hukum formal (klasik) mulai digugat menjelang abad ke-20 tepatnya sesudah perang dunia.</a:t>
            </a:r>
          </a:p>
          <a:p>
            <a:r>
              <a:rPr lang="id-ID" dirty="0" smtClean="0"/>
              <a:t>Pemerintah pd abad ke-19 yg tdk boleh mencampuri urusan sosial dan ekonomi bergeser ke arah gagasan baru bahwa pemerintah harus bertanggung jawab ats kesejahteraan rakyat. Pemerintah yg bertindak selaku penjaga malam melainkan harus aktif melaksanakan upaya2 utk membangun kesejahteraan mayarakatnya dgn cara mengatur kehidupan ekonomi dan sosial. </a:t>
            </a:r>
            <a:endParaRPr lang="id-ID" dirty="0"/>
          </a:p>
        </p:txBody>
      </p:sp>
    </p:spTree>
    <p:extLst>
      <p:ext uri="{BB962C8B-B14F-4D97-AF65-F5344CB8AC3E}">
        <p14:creationId xmlns:p14="http://schemas.microsoft.com/office/powerpoint/2010/main" val="391888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Gagasan baru tersebut disebut sebagai gagasan Welfare State atau Negara Hukum Material yg  berbeda dgn konsep negara hukum klasik. </a:t>
            </a:r>
          </a:p>
          <a:p>
            <a:r>
              <a:rPr lang="id-ID" dirty="0" smtClean="0"/>
              <a:t>Perumusan ciri2 Negara2 Hukum yg dilakukan oleh Sthal dan Dicey kemudian ditinjau lagi shgg dapat menggambarkan perluasan tugas pemerintahan yg tdk boleh lagi bersifat pasif. </a:t>
            </a:r>
          </a:p>
          <a:p>
            <a:pPr>
              <a:buNone/>
            </a:pPr>
            <a:endParaRPr lang="id-ID" dirty="0" smtClean="0"/>
          </a:p>
          <a:p>
            <a:endParaRPr lang="id-ID" dirty="0"/>
          </a:p>
        </p:txBody>
      </p:sp>
    </p:spTree>
    <p:extLst>
      <p:ext uri="{BB962C8B-B14F-4D97-AF65-F5344CB8AC3E}">
        <p14:creationId xmlns:p14="http://schemas.microsoft.com/office/powerpoint/2010/main" val="2970778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y</dc:creator>
  <cp:lastModifiedBy>ASUS-PC</cp:lastModifiedBy>
  <cp:revision>1</cp:revision>
  <dcterms:created xsi:type="dcterms:W3CDTF">2006-08-16T00:00:00Z</dcterms:created>
  <dcterms:modified xsi:type="dcterms:W3CDTF">2019-06-28T14:33:03Z</dcterms:modified>
</cp:coreProperties>
</file>