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Syarat2 pemerintahan yg demokratis di bawah Rule Of Law (yg dinamis,baru) sbb:</a:t>
            </a:r>
          </a:p>
          <a:p>
            <a:r>
              <a:rPr lang="id-ID" dirty="0" smtClean="0"/>
              <a:t>1. perlindungan konstitusional, artinya selain menjamin hak2 individu konstitusi hrs pula menentukan cara prosedural utk memperoleh perlindungan atas hak2 yg dijamin</a:t>
            </a:r>
          </a:p>
          <a:p>
            <a:r>
              <a:rPr lang="id-ID" dirty="0" smtClean="0"/>
              <a:t>2. badan kehakiman yg bebas dan tdk memihak.</a:t>
            </a:r>
          </a:p>
          <a:p>
            <a:r>
              <a:rPr lang="id-ID" dirty="0" smtClean="0"/>
              <a:t>3. pemilu yg bebas</a:t>
            </a:r>
          </a:p>
          <a:p>
            <a:r>
              <a:rPr lang="id-ID" dirty="0" smtClean="0"/>
              <a:t>4. kebebasan berserikat/berorganisasi dan beroperasi</a:t>
            </a:r>
          </a:p>
          <a:p>
            <a:r>
              <a:rPr lang="id-ID" dirty="0" smtClean="0"/>
              <a:t>5. kebebasan menyatakan pendapat</a:t>
            </a:r>
          </a:p>
          <a:p>
            <a:r>
              <a:rPr lang="id-ID" dirty="0" smtClean="0"/>
              <a:t>Pendidikan kewarganegaraan.</a:t>
            </a:r>
            <a:endParaRPr lang="id-ID" dirty="0"/>
          </a:p>
        </p:txBody>
      </p:sp>
    </p:spTree>
    <p:extLst>
      <p:ext uri="{BB962C8B-B14F-4D97-AF65-F5344CB8AC3E}">
        <p14:creationId xmlns:p14="http://schemas.microsoft.com/office/powerpoint/2010/main" val="90723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Dari perincian tersebut kelihatan bahwa peran eksekutif lebih diperluas.</a:t>
            </a:r>
          </a:p>
          <a:p>
            <a:r>
              <a:rPr lang="id-ID" dirty="0" smtClean="0"/>
              <a:t>Pemerintah dalam negara hukum modern (yg jg dikenal sbg Welfare State) diberi tugas membangun kesejahteraan umum dalam berbagai lapangan dgn konsekuensi pemberian kemerdekaan kepada administrasi negara dalam menjalankannya dan diberi kebebasan bertindak atas inisisatif sendiri tdk atas inisisatif parlemen.</a:t>
            </a:r>
            <a:endParaRPr lang="id-ID" dirty="0"/>
          </a:p>
        </p:txBody>
      </p:sp>
    </p:spTree>
    <p:extLst>
      <p:ext uri="{BB962C8B-B14F-4D97-AF65-F5344CB8AC3E}">
        <p14:creationId xmlns:p14="http://schemas.microsoft.com/office/powerpoint/2010/main" val="342437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gagasan welfare state peranan negara direntang sedemikian luas,jauh melewati batas2 yg pernah diatur dalam demokrasi konstitusional abad ke-19 (negara hukum formal).</a:t>
            </a:r>
          </a:p>
          <a:p>
            <a:r>
              <a:rPr lang="id-ID" dirty="0" smtClean="0"/>
              <a:t>Dalam bidang legislasi, fungsi diskresi negara dalam welfare state mempunyai tiga macam impilikasi yaitu :  </a:t>
            </a:r>
            <a:endParaRPr lang="id-ID" dirty="0"/>
          </a:p>
        </p:txBody>
      </p:sp>
    </p:spTree>
    <p:extLst>
      <p:ext uri="{BB962C8B-B14F-4D97-AF65-F5344CB8AC3E}">
        <p14:creationId xmlns:p14="http://schemas.microsoft.com/office/powerpoint/2010/main" val="16903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 Adanya hak inisiatif (membuat perauran yg sederajat dgn UU tanpa persetujuan lebih dahulu dari parlemen, kendati berlakunya dibatasi oleh waktu ertentu.</a:t>
            </a:r>
          </a:p>
          <a:p>
            <a:r>
              <a:rPr lang="id-ID" dirty="0" smtClean="0"/>
              <a:t>Hak delegasi (membuat peraturan yg derajatnya di bawah UU</a:t>
            </a:r>
          </a:p>
          <a:p>
            <a:r>
              <a:rPr lang="id-ID" dirty="0" smtClean="0"/>
              <a:t>Menafsirkan sendiri aturan2 yg masih bersifat samar.</a:t>
            </a:r>
          </a:p>
          <a:p>
            <a:r>
              <a:rPr lang="id-ID" dirty="0" smtClean="0"/>
              <a:t>Di dlm welfare state faktor </a:t>
            </a:r>
            <a:r>
              <a:rPr lang="id-ID" smtClean="0"/>
              <a:t>kemandirian negara lebih menonjol daripada faktor kenetralan negara</a:t>
            </a:r>
            <a:endParaRPr lang="id-ID" dirty="0"/>
          </a:p>
        </p:txBody>
      </p:sp>
    </p:spTree>
    <p:extLst>
      <p:ext uri="{BB962C8B-B14F-4D97-AF65-F5344CB8AC3E}">
        <p14:creationId xmlns:p14="http://schemas.microsoft.com/office/powerpoint/2010/main" val="410464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Demokrasi di Indonesia.</a:t>
            </a:r>
          </a:p>
          <a:p>
            <a:r>
              <a:rPr lang="id-ID" dirty="0" smtClean="0"/>
              <a:t>1) masyarakat tradisional (konsep masy nusantara)</a:t>
            </a:r>
          </a:p>
          <a:p>
            <a:r>
              <a:rPr lang="id-ID" dirty="0" smtClean="0"/>
              <a:t>Masyarakat bugis,masyarakat batak bahwa semua warga masyarak</a:t>
            </a:r>
            <a:r>
              <a:rPr lang="id-ID" b="1" dirty="0" smtClean="0"/>
              <a:t>a</a:t>
            </a:r>
            <a:r>
              <a:rPr lang="id-ID" dirty="0" smtClean="0"/>
              <a:t>t sama2 kedudukan dan hak2nya (menghormati,melindungi kemerdekaan sesama warganya)</a:t>
            </a:r>
          </a:p>
          <a:p>
            <a:r>
              <a:rPr lang="id-ID" dirty="0" smtClean="0"/>
              <a:t>Kepala kaum tidak mempunyai kelebihan2 atas warga negara lainnya.</a:t>
            </a:r>
          </a:p>
          <a:p>
            <a:r>
              <a:rPr lang="id-ID" dirty="0" smtClean="0"/>
              <a:t>Kemerdekaan,persamaan,dan persaudaraan meskipun tak pernah dirumuskan merupakan dasar2 pokok persaudaraan dan menjadi tabiat kerakyatan sebagai sendi2 demokratis</a:t>
            </a:r>
            <a:endParaRPr lang="id-ID" dirty="0"/>
          </a:p>
        </p:txBody>
      </p:sp>
    </p:spTree>
    <p:extLst>
      <p:ext uri="{BB962C8B-B14F-4D97-AF65-F5344CB8AC3E}">
        <p14:creationId xmlns:p14="http://schemas.microsoft.com/office/powerpoint/2010/main" val="22930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	-Corak demokratis ini mulai  berubah ketika agama hindu datang ke Nusantara yang mulai mengenal adanya perbedaan lapisan2 sosial yg diprakarsai oleh golongan2 yg memegang tampuk pimpinan kerajaan .</a:t>
            </a:r>
          </a:p>
          <a:p>
            <a:pPr>
              <a:buNone/>
            </a:pPr>
            <a:r>
              <a:rPr lang="id-ID" dirty="0" smtClean="0"/>
              <a:t>	-kemudian guncangnya kerakyatan ini pada akhirnya dapat kembali lagi dgn adanya kedatangan islam diterima sbg agama resmi kerajaan serta memasukkan syariat islam sbg salah satu sendi kerajaaan, selain adat.</a:t>
            </a:r>
            <a:endParaRPr lang="id-ID" dirty="0"/>
          </a:p>
        </p:txBody>
      </p:sp>
    </p:spTree>
    <p:extLst>
      <p:ext uri="{BB962C8B-B14F-4D97-AF65-F5344CB8AC3E}">
        <p14:creationId xmlns:p14="http://schemas.microsoft.com/office/powerpoint/2010/main" val="2069416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ASUS-PC</cp:lastModifiedBy>
  <cp:revision>1</cp:revision>
  <dcterms:created xsi:type="dcterms:W3CDTF">2006-08-16T00:00:00Z</dcterms:created>
  <dcterms:modified xsi:type="dcterms:W3CDTF">2019-06-28T14:33:47Z</dcterms:modified>
</cp:coreProperties>
</file>