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dirty="0" smtClean="0"/>
              <a:t>2. konsepsi dlm Indonesia Modern</a:t>
            </a:r>
          </a:p>
          <a:p>
            <a:r>
              <a:rPr lang="id-ID" dirty="0" smtClean="0"/>
              <a:t>Adalah konsepsi dengan adanya lahir konsep ‘bangsa ‘ Indonesia yaitu sejak lahirnya Budi Utomo (20 Mei 1908) puncaknya adalah dengan adanya sumpah pemuda pada 28 Oktober 1928.</a:t>
            </a:r>
          </a:p>
          <a:p>
            <a:r>
              <a:rPr lang="id-ID" dirty="0" smtClean="0"/>
              <a:t>Pada saat ini masih terdapat pemakaian istilah bangsa Jawa ,dll.</a:t>
            </a:r>
            <a:endParaRPr lang="id-ID" dirty="0"/>
          </a:p>
        </p:txBody>
      </p:sp>
    </p:spTree>
    <p:extLst>
      <p:ext uri="{BB962C8B-B14F-4D97-AF65-F5344CB8AC3E}">
        <p14:creationId xmlns:p14="http://schemas.microsoft.com/office/powerpoint/2010/main" val="81255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3. Demokrasi Sosial Ekonomi Ssoekarno-Hatta</a:t>
            </a:r>
          </a:p>
          <a:p>
            <a:r>
              <a:rPr lang="id-ID" dirty="0" smtClean="0"/>
              <a:t>Pd masa kemerdekaan bangsa Indonesia  (saat telah ada konsep ) istilah yg sering dipakai utk menyebut demokrasi adalah istilah kedaulatan rakyat.</a:t>
            </a:r>
          </a:p>
          <a:p>
            <a:r>
              <a:rPr lang="id-ID" dirty="0" smtClean="0"/>
              <a:t>Istilah demokrasi pertama kali diucapkan oleh HOS TJOKROAMINOTO,pemimpin Serikat Islam pd 1918 didepan Volksraad. (DPR) jaman Belanda saat mengajukan pembentukan parlemen di negeri Hindia Belanda, yg kemudian diikuti oleh organisaasi pergerakan2 lain</a:t>
            </a:r>
            <a:endParaRPr lang="id-ID" dirty="0"/>
          </a:p>
        </p:txBody>
      </p:sp>
    </p:spTree>
    <p:extLst>
      <p:ext uri="{BB962C8B-B14F-4D97-AF65-F5344CB8AC3E}">
        <p14:creationId xmlns:p14="http://schemas.microsoft.com/office/powerpoint/2010/main" val="293993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Pd saat ini konsep demokrasi yg diajukan oleh Cokroaminoto sama dgn konsep demokrasi yg saat ini di negeri Barat yg mndekati emokrasi liberal yaitu demkrasi dalam rangka pluralisme yg mengembangkan peranan rakyat yg sebesar-besarnya.</a:t>
            </a:r>
          </a:p>
          <a:p>
            <a:r>
              <a:rPr lang="id-ID" dirty="0" smtClean="0"/>
              <a:t>Soetono sbg pendiri Perhimpunan Indonesia (1922) memberi andil terhadap perkembangan demokrasi dgn konsep berjuang dgn kemampuan sendiri tanpa bantuan dari dunia luar.</a:t>
            </a:r>
            <a:endParaRPr lang="id-ID" dirty="0"/>
          </a:p>
        </p:txBody>
      </p:sp>
    </p:spTree>
    <p:extLst>
      <p:ext uri="{BB962C8B-B14F-4D97-AF65-F5344CB8AC3E}">
        <p14:creationId xmlns:p14="http://schemas.microsoft.com/office/powerpoint/2010/main" val="146095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lnSpcReduction="10000"/>
          </a:bodyPr>
          <a:lstStyle/>
          <a:p>
            <a:r>
              <a:rPr lang="id-ID" dirty="0" smtClean="0"/>
              <a:t>Konsep Demokrasi yg dikembangkan Soekarno adalah Demokrasi politik yang pluralistik (liberal) dan konsep Demokrasi Ekonomi dan Sosial yang Organisme ( negara memegang peranan penting untuk menentukan kesejahteraan) atau istilah nya Welfare State=negara kesejahteraan.</a:t>
            </a:r>
          </a:p>
          <a:p>
            <a:r>
              <a:rPr lang="id-ID" smtClean="0"/>
              <a:t>Konsep Soekarno pd awalnya memisahkan antara peran agama dan negara.</a:t>
            </a:r>
            <a:endParaRPr lang="id-ID" dirty="0"/>
          </a:p>
        </p:txBody>
      </p:sp>
    </p:spTree>
    <p:extLst>
      <p:ext uri="{BB962C8B-B14F-4D97-AF65-F5344CB8AC3E}">
        <p14:creationId xmlns:p14="http://schemas.microsoft.com/office/powerpoint/2010/main" val="3319039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222</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ASUS-PC</cp:lastModifiedBy>
  <cp:revision>1</cp:revision>
  <dcterms:created xsi:type="dcterms:W3CDTF">2006-08-16T00:00:00Z</dcterms:created>
  <dcterms:modified xsi:type="dcterms:W3CDTF">2019-06-28T14:34:27Z</dcterms:modified>
</cp:coreProperties>
</file>