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64" r:id="rId3"/>
    <p:sldId id="258" r:id="rId4"/>
    <p:sldId id="259" r:id="rId5"/>
    <p:sldId id="257" r:id="rId6"/>
    <p:sldId id="261" r:id="rId7"/>
    <p:sldId id="262" r:id="rId8"/>
    <p:sldId id="263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94"/>
    <p:restoredTop sz="94595"/>
  </p:normalViewPr>
  <p:slideViewPr>
    <p:cSldViewPr snapToGrid="0" snapToObjects="1">
      <p:cViewPr>
        <p:scale>
          <a:sx n="68" d="100"/>
          <a:sy n="68" d="100"/>
        </p:scale>
        <p:origin x="824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9BB12-301E-E343-B7E2-2FC12B45EF07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F9AD21-F701-424C-A013-A6D6AED95351}">
      <dgm:prSet phldrT="[Text]"/>
      <dgm:spPr/>
      <dgm:t>
        <a:bodyPr/>
        <a:lstStyle/>
        <a:p>
          <a:r>
            <a:rPr lang="en-US" dirty="0" smtClean="0"/>
            <a:t>KORPORASI</a:t>
          </a:r>
          <a:endParaRPr lang="en-US" dirty="0"/>
        </a:p>
      </dgm:t>
    </dgm:pt>
    <dgm:pt modelId="{4E1A28C1-8CEF-2E44-BB70-A242A1A884ED}" type="parTrans" cxnId="{FC64E189-286C-1749-8D09-2511E5767AB2}">
      <dgm:prSet/>
      <dgm:spPr/>
      <dgm:t>
        <a:bodyPr/>
        <a:lstStyle/>
        <a:p>
          <a:endParaRPr lang="en-US"/>
        </a:p>
      </dgm:t>
    </dgm:pt>
    <dgm:pt modelId="{C7F4AF48-9DB8-8F49-A792-F33ADE5A4233}" type="sibTrans" cxnId="{FC64E189-286C-1749-8D09-2511E5767AB2}">
      <dgm:prSet/>
      <dgm:spPr/>
      <dgm:t>
        <a:bodyPr/>
        <a:lstStyle/>
        <a:p>
          <a:endParaRPr lang="en-US"/>
        </a:p>
      </dgm:t>
    </dgm:pt>
    <dgm:pt modelId="{108BB323-E43D-B94F-9AF7-A8CF691E20A5}">
      <dgm:prSet phldrT="[Text]"/>
      <dgm:spPr/>
      <dgm:t>
        <a:bodyPr/>
        <a:lstStyle/>
        <a:p>
          <a:r>
            <a:rPr lang="en-US" dirty="0" smtClean="0"/>
            <a:t>HUKUM PIDANA</a:t>
          </a:r>
          <a:endParaRPr lang="en-US" dirty="0"/>
        </a:p>
      </dgm:t>
    </dgm:pt>
    <dgm:pt modelId="{D96A84CE-ECCC-3E40-8CFC-F1502D889A01}" type="parTrans" cxnId="{FD37C695-22E4-A446-8991-5E4C448AE5BF}">
      <dgm:prSet/>
      <dgm:spPr/>
      <dgm:t>
        <a:bodyPr/>
        <a:lstStyle/>
        <a:p>
          <a:endParaRPr lang="en-US"/>
        </a:p>
      </dgm:t>
    </dgm:pt>
    <dgm:pt modelId="{E051080A-F6DE-B14E-8082-DD33E371D338}" type="sibTrans" cxnId="{FD37C695-22E4-A446-8991-5E4C448AE5BF}">
      <dgm:prSet/>
      <dgm:spPr/>
      <dgm:t>
        <a:bodyPr/>
        <a:lstStyle/>
        <a:p>
          <a:endParaRPr lang="en-US"/>
        </a:p>
      </dgm:t>
    </dgm:pt>
    <dgm:pt modelId="{15CE2190-7A65-CC43-BF48-D6BF66626A92}">
      <dgm:prSet phldrT="[Text]"/>
      <dgm:spPr/>
      <dgm:t>
        <a:bodyPr/>
        <a:lstStyle/>
        <a:p>
          <a:r>
            <a:rPr lang="en-US" dirty="0" smtClean="0"/>
            <a:t>BADAN HUKUM</a:t>
          </a:r>
          <a:endParaRPr lang="en-US" dirty="0"/>
        </a:p>
      </dgm:t>
    </dgm:pt>
    <dgm:pt modelId="{454D2328-4431-904C-B086-C66B02B28009}" type="parTrans" cxnId="{191AD0A1-8AD9-E54B-A03F-14CAC1C3E764}">
      <dgm:prSet/>
      <dgm:spPr/>
      <dgm:t>
        <a:bodyPr/>
        <a:lstStyle/>
        <a:p>
          <a:endParaRPr lang="en-US"/>
        </a:p>
      </dgm:t>
    </dgm:pt>
    <dgm:pt modelId="{5C11674C-E2D2-684E-A621-2A6001AA2463}" type="sibTrans" cxnId="{191AD0A1-8AD9-E54B-A03F-14CAC1C3E764}">
      <dgm:prSet/>
      <dgm:spPr/>
      <dgm:t>
        <a:bodyPr/>
        <a:lstStyle/>
        <a:p>
          <a:endParaRPr lang="en-US"/>
        </a:p>
      </dgm:t>
    </dgm:pt>
    <dgm:pt modelId="{E34EC9D5-478A-2F40-A4C9-E04204794D1C}">
      <dgm:prSet phldrT="[Text]"/>
      <dgm:spPr/>
      <dgm:t>
        <a:bodyPr/>
        <a:lstStyle/>
        <a:p>
          <a:r>
            <a:rPr lang="en-US" dirty="0" smtClean="0"/>
            <a:t>NON-BADAN HUKUM</a:t>
          </a:r>
          <a:endParaRPr lang="en-US" dirty="0"/>
        </a:p>
      </dgm:t>
    </dgm:pt>
    <dgm:pt modelId="{D33345B6-F446-744D-889F-612D0F1DB01C}" type="parTrans" cxnId="{B17C3773-5DEA-324A-981E-254743A5AF9F}">
      <dgm:prSet/>
      <dgm:spPr/>
      <dgm:t>
        <a:bodyPr/>
        <a:lstStyle/>
        <a:p>
          <a:endParaRPr lang="en-US"/>
        </a:p>
      </dgm:t>
    </dgm:pt>
    <dgm:pt modelId="{B24C5D0D-74CF-194A-86F1-2E7805DE3083}" type="sibTrans" cxnId="{B17C3773-5DEA-324A-981E-254743A5AF9F}">
      <dgm:prSet/>
      <dgm:spPr/>
      <dgm:t>
        <a:bodyPr/>
        <a:lstStyle/>
        <a:p>
          <a:endParaRPr lang="en-US"/>
        </a:p>
      </dgm:t>
    </dgm:pt>
    <dgm:pt modelId="{7559526F-3639-C54D-A013-A2521FBC49D9}">
      <dgm:prSet phldrT="[Text]"/>
      <dgm:spPr/>
      <dgm:t>
        <a:bodyPr/>
        <a:lstStyle/>
        <a:p>
          <a:r>
            <a:rPr lang="en-US" dirty="0" smtClean="0"/>
            <a:t>HUKUM PERDANA</a:t>
          </a:r>
          <a:endParaRPr lang="en-US" dirty="0"/>
        </a:p>
      </dgm:t>
    </dgm:pt>
    <dgm:pt modelId="{A350E7B5-17C4-C543-9E9C-2C57152D242B}" type="parTrans" cxnId="{CC455769-100E-914D-A49E-EA5E4FC2CE65}">
      <dgm:prSet/>
      <dgm:spPr/>
      <dgm:t>
        <a:bodyPr/>
        <a:lstStyle/>
        <a:p>
          <a:endParaRPr lang="en-US"/>
        </a:p>
      </dgm:t>
    </dgm:pt>
    <dgm:pt modelId="{487536B8-5052-1743-A9D0-9353CABC146F}" type="sibTrans" cxnId="{CC455769-100E-914D-A49E-EA5E4FC2CE65}">
      <dgm:prSet/>
      <dgm:spPr/>
      <dgm:t>
        <a:bodyPr/>
        <a:lstStyle/>
        <a:p>
          <a:endParaRPr lang="en-US"/>
        </a:p>
      </dgm:t>
    </dgm:pt>
    <dgm:pt modelId="{0E61E810-4601-E040-9768-E37BD21FFCDD}">
      <dgm:prSet phldrT="[Text]"/>
      <dgm:spPr/>
      <dgm:t>
        <a:bodyPr/>
        <a:lstStyle/>
        <a:p>
          <a:r>
            <a:rPr lang="en-US" dirty="0" smtClean="0"/>
            <a:t>BADAN HUKUM</a:t>
          </a:r>
          <a:endParaRPr lang="en-US" dirty="0"/>
        </a:p>
      </dgm:t>
    </dgm:pt>
    <dgm:pt modelId="{5F8D0AF5-597D-8843-86BC-B17C23158BCF}" type="parTrans" cxnId="{1F8FEDEE-30B8-EE45-BB3F-84248D6E3EB2}">
      <dgm:prSet/>
      <dgm:spPr/>
      <dgm:t>
        <a:bodyPr/>
        <a:lstStyle/>
        <a:p>
          <a:endParaRPr lang="en-US"/>
        </a:p>
      </dgm:t>
    </dgm:pt>
    <dgm:pt modelId="{FDC1C791-FE02-FE42-BF26-CD7BBBA3B858}" type="sibTrans" cxnId="{1F8FEDEE-30B8-EE45-BB3F-84248D6E3EB2}">
      <dgm:prSet/>
      <dgm:spPr/>
      <dgm:t>
        <a:bodyPr/>
        <a:lstStyle/>
        <a:p>
          <a:endParaRPr lang="en-US"/>
        </a:p>
      </dgm:t>
    </dgm:pt>
    <dgm:pt modelId="{8EDF5CC9-D369-AC41-A920-38535B502D46}" type="pres">
      <dgm:prSet presAssocID="{D459BB12-301E-E343-B7E2-2FC12B45EF0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0995122-7439-F043-9706-286D4AB7E5D8}" type="pres">
      <dgm:prSet presAssocID="{94F9AD21-F701-424C-A013-A6D6AED95351}" presName="root1" presStyleCnt="0"/>
      <dgm:spPr/>
    </dgm:pt>
    <dgm:pt modelId="{A5881931-F606-654E-AAA3-02A3E7AA486E}" type="pres">
      <dgm:prSet presAssocID="{94F9AD21-F701-424C-A013-A6D6AED95351}" presName="LevelOneTextNode" presStyleLbl="node0" presStyleIdx="0" presStyleCnt="1">
        <dgm:presLayoutVars>
          <dgm:chPref val="3"/>
        </dgm:presLayoutVars>
      </dgm:prSet>
      <dgm:spPr/>
    </dgm:pt>
    <dgm:pt modelId="{37B41F47-238C-0D47-A946-0E75F22F4E17}" type="pres">
      <dgm:prSet presAssocID="{94F9AD21-F701-424C-A013-A6D6AED95351}" presName="level2hierChild" presStyleCnt="0"/>
      <dgm:spPr/>
    </dgm:pt>
    <dgm:pt modelId="{28E86EB0-6E58-6040-9A83-FF0DE60B228A}" type="pres">
      <dgm:prSet presAssocID="{D96A84CE-ECCC-3E40-8CFC-F1502D889A01}" presName="conn2-1" presStyleLbl="parChTrans1D2" presStyleIdx="0" presStyleCnt="2"/>
      <dgm:spPr/>
    </dgm:pt>
    <dgm:pt modelId="{5F9FF5FE-693D-2049-95CE-2BC20688645D}" type="pres">
      <dgm:prSet presAssocID="{D96A84CE-ECCC-3E40-8CFC-F1502D889A01}" presName="connTx" presStyleLbl="parChTrans1D2" presStyleIdx="0" presStyleCnt="2"/>
      <dgm:spPr/>
    </dgm:pt>
    <dgm:pt modelId="{E14C4EF3-E36B-3B42-9662-2C90A48A5B28}" type="pres">
      <dgm:prSet presAssocID="{108BB323-E43D-B94F-9AF7-A8CF691E20A5}" presName="root2" presStyleCnt="0"/>
      <dgm:spPr/>
    </dgm:pt>
    <dgm:pt modelId="{77E77BC0-F993-E744-8DC5-46EEE0AB09E2}" type="pres">
      <dgm:prSet presAssocID="{108BB323-E43D-B94F-9AF7-A8CF691E20A5}" presName="LevelTwoTextNode" presStyleLbl="node2" presStyleIdx="0" presStyleCnt="2">
        <dgm:presLayoutVars>
          <dgm:chPref val="3"/>
        </dgm:presLayoutVars>
      </dgm:prSet>
      <dgm:spPr/>
    </dgm:pt>
    <dgm:pt modelId="{168B2463-84A4-7B4A-B329-E4FE4DBE9519}" type="pres">
      <dgm:prSet presAssocID="{108BB323-E43D-B94F-9AF7-A8CF691E20A5}" presName="level3hierChild" presStyleCnt="0"/>
      <dgm:spPr/>
    </dgm:pt>
    <dgm:pt modelId="{7919762A-38CB-7D44-B4F2-D2B62663E327}" type="pres">
      <dgm:prSet presAssocID="{454D2328-4431-904C-B086-C66B02B28009}" presName="conn2-1" presStyleLbl="parChTrans1D3" presStyleIdx="0" presStyleCnt="3"/>
      <dgm:spPr/>
    </dgm:pt>
    <dgm:pt modelId="{E614A13F-F14D-6847-B047-EA2F054B48B2}" type="pres">
      <dgm:prSet presAssocID="{454D2328-4431-904C-B086-C66B02B28009}" presName="connTx" presStyleLbl="parChTrans1D3" presStyleIdx="0" presStyleCnt="3"/>
      <dgm:spPr/>
    </dgm:pt>
    <dgm:pt modelId="{B7B39527-A2F6-E840-8A4E-BF221EC21776}" type="pres">
      <dgm:prSet presAssocID="{15CE2190-7A65-CC43-BF48-D6BF66626A92}" presName="root2" presStyleCnt="0"/>
      <dgm:spPr/>
    </dgm:pt>
    <dgm:pt modelId="{FC0F1E56-82DA-474D-82FF-380127B1FCEE}" type="pres">
      <dgm:prSet presAssocID="{15CE2190-7A65-CC43-BF48-D6BF66626A92}" presName="LevelTwoTextNode" presStyleLbl="node3" presStyleIdx="0" presStyleCnt="3">
        <dgm:presLayoutVars>
          <dgm:chPref val="3"/>
        </dgm:presLayoutVars>
      </dgm:prSet>
      <dgm:spPr/>
    </dgm:pt>
    <dgm:pt modelId="{A7F43320-F061-DD46-89C4-123FC0CB42B1}" type="pres">
      <dgm:prSet presAssocID="{15CE2190-7A65-CC43-BF48-D6BF66626A92}" presName="level3hierChild" presStyleCnt="0"/>
      <dgm:spPr/>
    </dgm:pt>
    <dgm:pt modelId="{01D98249-592E-BB4B-BE2B-637B991A7998}" type="pres">
      <dgm:prSet presAssocID="{D33345B6-F446-744D-889F-612D0F1DB01C}" presName="conn2-1" presStyleLbl="parChTrans1D3" presStyleIdx="1" presStyleCnt="3"/>
      <dgm:spPr/>
    </dgm:pt>
    <dgm:pt modelId="{9A93BD68-A970-4742-8069-E6927E627E96}" type="pres">
      <dgm:prSet presAssocID="{D33345B6-F446-744D-889F-612D0F1DB01C}" presName="connTx" presStyleLbl="parChTrans1D3" presStyleIdx="1" presStyleCnt="3"/>
      <dgm:spPr/>
    </dgm:pt>
    <dgm:pt modelId="{8890E8B9-BABE-0D4E-B48E-71E81367F538}" type="pres">
      <dgm:prSet presAssocID="{E34EC9D5-478A-2F40-A4C9-E04204794D1C}" presName="root2" presStyleCnt="0"/>
      <dgm:spPr/>
    </dgm:pt>
    <dgm:pt modelId="{79A1D8A4-0A3E-9F40-AAD5-14D5203AD862}" type="pres">
      <dgm:prSet presAssocID="{E34EC9D5-478A-2F40-A4C9-E04204794D1C}" presName="LevelTwoTextNode" presStyleLbl="node3" presStyleIdx="1" presStyleCnt="3">
        <dgm:presLayoutVars>
          <dgm:chPref val="3"/>
        </dgm:presLayoutVars>
      </dgm:prSet>
      <dgm:spPr/>
    </dgm:pt>
    <dgm:pt modelId="{7FCAA615-A8E3-8144-9C3B-27599F137D15}" type="pres">
      <dgm:prSet presAssocID="{E34EC9D5-478A-2F40-A4C9-E04204794D1C}" presName="level3hierChild" presStyleCnt="0"/>
      <dgm:spPr/>
    </dgm:pt>
    <dgm:pt modelId="{10D731EF-612A-934C-9111-25ED4FB87845}" type="pres">
      <dgm:prSet presAssocID="{A350E7B5-17C4-C543-9E9C-2C57152D242B}" presName="conn2-1" presStyleLbl="parChTrans1D2" presStyleIdx="1" presStyleCnt="2"/>
      <dgm:spPr/>
    </dgm:pt>
    <dgm:pt modelId="{771EA81B-0E9F-B54D-B100-634ED789BA03}" type="pres">
      <dgm:prSet presAssocID="{A350E7B5-17C4-C543-9E9C-2C57152D242B}" presName="connTx" presStyleLbl="parChTrans1D2" presStyleIdx="1" presStyleCnt="2"/>
      <dgm:spPr/>
    </dgm:pt>
    <dgm:pt modelId="{6869FDCD-A78E-8440-B63E-F2798810EEE4}" type="pres">
      <dgm:prSet presAssocID="{7559526F-3639-C54D-A013-A2521FBC49D9}" presName="root2" presStyleCnt="0"/>
      <dgm:spPr/>
    </dgm:pt>
    <dgm:pt modelId="{D0EEB22E-B3BE-DC42-B83B-693E707D51B5}" type="pres">
      <dgm:prSet presAssocID="{7559526F-3639-C54D-A013-A2521FBC49D9}" presName="LevelTwoTextNode" presStyleLbl="node2" presStyleIdx="1" presStyleCnt="2">
        <dgm:presLayoutVars>
          <dgm:chPref val="3"/>
        </dgm:presLayoutVars>
      </dgm:prSet>
      <dgm:spPr/>
    </dgm:pt>
    <dgm:pt modelId="{84CA36D7-8D29-E143-BC8E-63B8809D9F43}" type="pres">
      <dgm:prSet presAssocID="{7559526F-3639-C54D-A013-A2521FBC49D9}" presName="level3hierChild" presStyleCnt="0"/>
      <dgm:spPr/>
    </dgm:pt>
    <dgm:pt modelId="{C8E3C6CB-C08C-B94E-8261-3738447B6B1F}" type="pres">
      <dgm:prSet presAssocID="{5F8D0AF5-597D-8843-86BC-B17C23158BCF}" presName="conn2-1" presStyleLbl="parChTrans1D3" presStyleIdx="2" presStyleCnt="3"/>
      <dgm:spPr/>
    </dgm:pt>
    <dgm:pt modelId="{CA702FD6-160D-8D43-A06B-9351BE3D9215}" type="pres">
      <dgm:prSet presAssocID="{5F8D0AF5-597D-8843-86BC-B17C23158BCF}" presName="connTx" presStyleLbl="parChTrans1D3" presStyleIdx="2" presStyleCnt="3"/>
      <dgm:spPr/>
    </dgm:pt>
    <dgm:pt modelId="{897BC0E8-037B-0A4C-AF47-12D11BF938DB}" type="pres">
      <dgm:prSet presAssocID="{0E61E810-4601-E040-9768-E37BD21FFCDD}" presName="root2" presStyleCnt="0"/>
      <dgm:spPr/>
    </dgm:pt>
    <dgm:pt modelId="{C8BEEEEB-6C6B-F544-9B6F-72CEC8DFCD6C}" type="pres">
      <dgm:prSet presAssocID="{0E61E810-4601-E040-9768-E37BD21FFCDD}" presName="LevelTwoTextNode" presStyleLbl="node3" presStyleIdx="2" presStyleCnt="3">
        <dgm:presLayoutVars>
          <dgm:chPref val="3"/>
        </dgm:presLayoutVars>
      </dgm:prSet>
      <dgm:spPr/>
    </dgm:pt>
    <dgm:pt modelId="{9AD1E1C3-D507-894A-9101-17B4A069F1AE}" type="pres">
      <dgm:prSet presAssocID="{0E61E810-4601-E040-9768-E37BD21FFCDD}" presName="level3hierChild" presStyleCnt="0"/>
      <dgm:spPr/>
    </dgm:pt>
  </dgm:ptLst>
  <dgm:cxnLst>
    <dgm:cxn modelId="{FD37C695-22E4-A446-8991-5E4C448AE5BF}" srcId="{94F9AD21-F701-424C-A013-A6D6AED95351}" destId="{108BB323-E43D-B94F-9AF7-A8CF691E20A5}" srcOrd="0" destOrd="0" parTransId="{D96A84CE-ECCC-3E40-8CFC-F1502D889A01}" sibTransId="{E051080A-F6DE-B14E-8082-DD33E371D338}"/>
    <dgm:cxn modelId="{53CFBD47-87DB-B249-9042-A65B6B0719EE}" type="presOf" srcId="{15CE2190-7A65-CC43-BF48-D6BF66626A92}" destId="{FC0F1E56-82DA-474D-82FF-380127B1FCEE}" srcOrd="0" destOrd="0" presId="urn:microsoft.com/office/officeart/2005/8/layout/hierarchy2"/>
    <dgm:cxn modelId="{5A02B2BA-970F-3D4F-879C-178FCFE8EA16}" type="presOf" srcId="{A350E7B5-17C4-C543-9E9C-2C57152D242B}" destId="{10D731EF-612A-934C-9111-25ED4FB87845}" srcOrd="0" destOrd="0" presId="urn:microsoft.com/office/officeart/2005/8/layout/hierarchy2"/>
    <dgm:cxn modelId="{45EC51C3-8289-0343-8549-5F08518CA2E6}" type="presOf" srcId="{0E61E810-4601-E040-9768-E37BD21FFCDD}" destId="{C8BEEEEB-6C6B-F544-9B6F-72CEC8DFCD6C}" srcOrd="0" destOrd="0" presId="urn:microsoft.com/office/officeart/2005/8/layout/hierarchy2"/>
    <dgm:cxn modelId="{1F8FEDEE-30B8-EE45-BB3F-84248D6E3EB2}" srcId="{7559526F-3639-C54D-A013-A2521FBC49D9}" destId="{0E61E810-4601-E040-9768-E37BD21FFCDD}" srcOrd="0" destOrd="0" parTransId="{5F8D0AF5-597D-8843-86BC-B17C23158BCF}" sibTransId="{FDC1C791-FE02-FE42-BF26-CD7BBBA3B858}"/>
    <dgm:cxn modelId="{FC64E189-286C-1749-8D09-2511E5767AB2}" srcId="{D459BB12-301E-E343-B7E2-2FC12B45EF07}" destId="{94F9AD21-F701-424C-A013-A6D6AED95351}" srcOrd="0" destOrd="0" parTransId="{4E1A28C1-8CEF-2E44-BB70-A242A1A884ED}" sibTransId="{C7F4AF48-9DB8-8F49-A792-F33ADE5A4233}"/>
    <dgm:cxn modelId="{87D321E0-62B8-9645-9631-8ED6BCC67FD6}" type="presOf" srcId="{7559526F-3639-C54D-A013-A2521FBC49D9}" destId="{D0EEB22E-B3BE-DC42-B83B-693E707D51B5}" srcOrd="0" destOrd="0" presId="urn:microsoft.com/office/officeart/2005/8/layout/hierarchy2"/>
    <dgm:cxn modelId="{84CEE740-9BD6-0B4C-9080-A213F55954B4}" type="presOf" srcId="{5F8D0AF5-597D-8843-86BC-B17C23158BCF}" destId="{CA702FD6-160D-8D43-A06B-9351BE3D9215}" srcOrd="1" destOrd="0" presId="urn:microsoft.com/office/officeart/2005/8/layout/hierarchy2"/>
    <dgm:cxn modelId="{7D149DA5-CF4A-8D45-93E3-D08852FC325A}" type="presOf" srcId="{D33345B6-F446-744D-889F-612D0F1DB01C}" destId="{9A93BD68-A970-4742-8069-E6927E627E96}" srcOrd="1" destOrd="0" presId="urn:microsoft.com/office/officeart/2005/8/layout/hierarchy2"/>
    <dgm:cxn modelId="{44B597C7-5CFB-EF45-8355-8CF75DCEDD94}" type="presOf" srcId="{A350E7B5-17C4-C543-9E9C-2C57152D242B}" destId="{771EA81B-0E9F-B54D-B100-634ED789BA03}" srcOrd="1" destOrd="0" presId="urn:microsoft.com/office/officeart/2005/8/layout/hierarchy2"/>
    <dgm:cxn modelId="{B91D40A7-7F91-864E-A237-2A8079D8B239}" type="presOf" srcId="{94F9AD21-F701-424C-A013-A6D6AED95351}" destId="{A5881931-F606-654E-AAA3-02A3E7AA486E}" srcOrd="0" destOrd="0" presId="urn:microsoft.com/office/officeart/2005/8/layout/hierarchy2"/>
    <dgm:cxn modelId="{F43E1EAF-EE78-ED45-A8E3-3E2388FBEBCE}" type="presOf" srcId="{5F8D0AF5-597D-8843-86BC-B17C23158BCF}" destId="{C8E3C6CB-C08C-B94E-8261-3738447B6B1F}" srcOrd="0" destOrd="0" presId="urn:microsoft.com/office/officeart/2005/8/layout/hierarchy2"/>
    <dgm:cxn modelId="{4E29E757-C03B-0645-906C-B014CAE685F3}" type="presOf" srcId="{454D2328-4431-904C-B086-C66B02B28009}" destId="{7919762A-38CB-7D44-B4F2-D2B62663E327}" srcOrd="0" destOrd="0" presId="urn:microsoft.com/office/officeart/2005/8/layout/hierarchy2"/>
    <dgm:cxn modelId="{4377A351-C5B2-C447-89F9-E83AA017242B}" type="presOf" srcId="{D33345B6-F446-744D-889F-612D0F1DB01C}" destId="{01D98249-592E-BB4B-BE2B-637B991A7998}" srcOrd="0" destOrd="0" presId="urn:microsoft.com/office/officeart/2005/8/layout/hierarchy2"/>
    <dgm:cxn modelId="{B344A33F-2474-294C-BD1A-EFE33D6E4C15}" type="presOf" srcId="{108BB323-E43D-B94F-9AF7-A8CF691E20A5}" destId="{77E77BC0-F993-E744-8DC5-46EEE0AB09E2}" srcOrd="0" destOrd="0" presId="urn:microsoft.com/office/officeart/2005/8/layout/hierarchy2"/>
    <dgm:cxn modelId="{CC455769-100E-914D-A49E-EA5E4FC2CE65}" srcId="{94F9AD21-F701-424C-A013-A6D6AED95351}" destId="{7559526F-3639-C54D-A013-A2521FBC49D9}" srcOrd="1" destOrd="0" parTransId="{A350E7B5-17C4-C543-9E9C-2C57152D242B}" sibTransId="{487536B8-5052-1743-A9D0-9353CABC146F}"/>
    <dgm:cxn modelId="{B17C3773-5DEA-324A-981E-254743A5AF9F}" srcId="{108BB323-E43D-B94F-9AF7-A8CF691E20A5}" destId="{E34EC9D5-478A-2F40-A4C9-E04204794D1C}" srcOrd="1" destOrd="0" parTransId="{D33345B6-F446-744D-889F-612D0F1DB01C}" sibTransId="{B24C5D0D-74CF-194A-86F1-2E7805DE3083}"/>
    <dgm:cxn modelId="{191AD0A1-8AD9-E54B-A03F-14CAC1C3E764}" srcId="{108BB323-E43D-B94F-9AF7-A8CF691E20A5}" destId="{15CE2190-7A65-CC43-BF48-D6BF66626A92}" srcOrd="0" destOrd="0" parTransId="{454D2328-4431-904C-B086-C66B02B28009}" sibTransId="{5C11674C-E2D2-684E-A621-2A6001AA2463}"/>
    <dgm:cxn modelId="{65B879A3-3F46-924F-BA4F-2D353AF327EF}" type="presOf" srcId="{D96A84CE-ECCC-3E40-8CFC-F1502D889A01}" destId="{5F9FF5FE-693D-2049-95CE-2BC20688645D}" srcOrd="1" destOrd="0" presId="urn:microsoft.com/office/officeart/2005/8/layout/hierarchy2"/>
    <dgm:cxn modelId="{3451C957-8AE9-1543-8A5F-245B4FFA7831}" type="presOf" srcId="{D459BB12-301E-E343-B7E2-2FC12B45EF07}" destId="{8EDF5CC9-D369-AC41-A920-38535B502D46}" srcOrd="0" destOrd="0" presId="urn:microsoft.com/office/officeart/2005/8/layout/hierarchy2"/>
    <dgm:cxn modelId="{39158116-BCE2-0A48-9CDD-7F128F8D6B9E}" type="presOf" srcId="{454D2328-4431-904C-B086-C66B02B28009}" destId="{E614A13F-F14D-6847-B047-EA2F054B48B2}" srcOrd="1" destOrd="0" presId="urn:microsoft.com/office/officeart/2005/8/layout/hierarchy2"/>
    <dgm:cxn modelId="{CE771397-A1B1-2F41-8609-1C5D4EC0F51B}" type="presOf" srcId="{E34EC9D5-478A-2F40-A4C9-E04204794D1C}" destId="{79A1D8A4-0A3E-9F40-AAD5-14D5203AD862}" srcOrd="0" destOrd="0" presId="urn:microsoft.com/office/officeart/2005/8/layout/hierarchy2"/>
    <dgm:cxn modelId="{D4731A99-346A-644E-88B1-F9A90D967AB2}" type="presOf" srcId="{D96A84CE-ECCC-3E40-8CFC-F1502D889A01}" destId="{28E86EB0-6E58-6040-9A83-FF0DE60B228A}" srcOrd="0" destOrd="0" presId="urn:microsoft.com/office/officeart/2005/8/layout/hierarchy2"/>
    <dgm:cxn modelId="{2CDA619B-EDDA-4142-B175-EDF73F898170}" type="presParOf" srcId="{8EDF5CC9-D369-AC41-A920-38535B502D46}" destId="{90995122-7439-F043-9706-286D4AB7E5D8}" srcOrd="0" destOrd="0" presId="urn:microsoft.com/office/officeart/2005/8/layout/hierarchy2"/>
    <dgm:cxn modelId="{F3AA6244-65C5-7042-9813-64794F357A0D}" type="presParOf" srcId="{90995122-7439-F043-9706-286D4AB7E5D8}" destId="{A5881931-F606-654E-AAA3-02A3E7AA486E}" srcOrd="0" destOrd="0" presId="urn:microsoft.com/office/officeart/2005/8/layout/hierarchy2"/>
    <dgm:cxn modelId="{A7848654-AD77-6E4B-A997-DAF6128581D0}" type="presParOf" srcId="{90995122-7439-F043-9706-286D4AB7E5D8}" destId="{37B41F47-238C-0D47-A946-0E75F22F4E17}" srcOrd="1" destOrd="0" presId="urn:microsoft.com/office/officeart/2005/8/layout/hierarchy2"/>
    <dgm:cxn modelId="{45A616F4-A04B-7646-9881-45234FD6874C}" type="presParOf" srcId="{37B41F47-238C-0D47-A946-0E75F22F4E17}" destId="{28E86EB0-6E58-6040-9A83-FF0DE60B228A}" srcOrd="0" destOrd="0" presId="urn:microsoft.com/office/officeart/2005/8/layout/hierarchy2"/>
    <dgm:cxn modelId="{B42BAE70-582C-EB45-B59B-F91BCDD3F569}" type="presParOf" srcId="{28E86EB0-6E58-6040-9A83-FF0DE60B228A}" destId="{5F9FF5FE-693D-2049-95CE-2BC20688645D}" srcOrd="0" destOrd="0" presId="urn:microsoft.com/office/officeart/2005/8/layout/hierarchy2"/>
    <dgm:cxn modelId="{590DD29C-D631-AA42-8753-A53C624B4586}" type="presParOf" srcId="{37B41F47-238C-0D47-A946-0E75F22F4E17}" destId="{E14C4EF3-E36B-3B42-9662-2C90A48A5B28}" srcOrd="1" destOrd="0" presId="urn:microsoft.com/office/officeart/2005/8/layout/hierarchy2"/>
    <dgm:cxn modelId="{E55966C2-6C5F-8641-8E13-FDFF610A367E}" type="presParOf" srcId="{E14C4EF3-E36B-3B42-9662-2C90A48A5B28}" destId="{77E77BC0-F993-E744-8DC5-46EEE0AB09E2}" srcOrd="0" destOrd="0" presId="urn:microsoft.com/office/officeart/2005/8/layout/hierarchy2"/>
    <dgm:cxn modelId="{9237D387-1919-CB42-8050-182AA17E3C89}" type="presParOf" srcId="{E14C4EF3-E36B-3B42-9662-2C90A48A5B28}" destId="{168B2463-84A4-7B4A-B329-E4FE4DBE9519}" srcOrd="1" destOrd="0" presId="urn:microsoft.com/office/officeart/2005/8/layout/hierarchy2"/>
    <dgm:cxn modelId="{D17F5F0E-87E6-644D-8B4A-CD7BE4DA5592}" type="presParOf" srcId="{168B2463-84A4-7B4A-B329-E4FE4DBE9519}" destId="{7919762A-38CB-7D44-B4F2-D2B62663E327}" srcOrd="0" destOrd="0" presId="urn:microsoft.com/office/officeart/2005/8/layout/hierarchy2"/>
    <dgm:cxn modelId="{13887820-A3A4-0E49-AFB8-7E41E821E689}" type="presParOf" srcId="{7919762A-38CB-7D44-B4F2-D2B62663E327}" destId="{E614A13F-F14D-6847-B047-EA2F054B48B2}" srcOrd="0" destOrd="0" presId="urn:microsoft.com/office/officeart/2005/8/layout/hierarchy2"/>
    <dgm:cxn modelId="{54307FB3-C114-F540-8B26-8AF81B2744C0}" type="presParOf" srcId="{168B2463-84A4-7B4A-B329-E4FE4DBE9519}" destId="{B7B39527-A2F6-E840-8A4E-BF221EC21776}" srcOrd="1" destOrd="0" presId="urn:microsoft.com/office/officeart/2005/8/layout/hierarchy2"/>
    <dgm:cxn modelId="{BF0351F6-2FA9-C44A-BE4A-5DFEF2B634FE}" type="presParOf" srcId="{B7B39527-A2F6-E840-8A4E-BF221EC21776}" destId="{FC0F1E56-82DA-474D-82FF-380127B1FCEE}" srcOrd="0" destOrd="0" presId="urn:microsoft.com/office/officeart/2005/8/layout/hierarchy2"/>
    <dgm:cxn modelId="{97680382-AE40-F14A-8E4D-8B366D6A29F6}" type="presParOf" srcId="{B7B39527-A2F6-E840-8A4E-BF221EC21776}" destId="{A7F43320-F061-DD46-89C4-123FC0CB42B1}" srcOrd="1" destOrd="0" presId="urn:microsoft.com/office/officeart/2005/8/layout/hierarchy2"/>
    <dgm:cxn modelId="{D9A3CA1B-7D0A-A349-8F13-6A59AC53F495}" type="presParOf" srcId="{168B2463-84A4-7B4A-B329-E4FE4DBE9519}" destId="{01D98249-592E-BB4B-BE2B-637B991A7998}" srcOrd="2" destOrd="0" presId="urn:microsoft.com/office/officeart/2005/8/layout/hierarchy2"/>
    <dgm:cxn modelId="{3B30FF76-2083-134F-8D3B-F68E97B8FB5B}" type="presParOf" srcId="{01D98249-592E-BB4B-BE2B-637B991A7998}" destId="{9A93BD68-A970-4742-8069-E6927E627E96}" srcOrd="0" destOrd="0" presId="urn:microsoft.com/office/officeart/2005/8/layout/hierarchy2"/>
    <dgm:cxn modelId="{472A3AA0-9D44-6947-A856-C9CB427BC7BA}" type="presParOf" srcId="{168B2463-84A4-7B4A-B329-E4FE4DBE9519}" destId="{8890E8B9-BABE-0D4E-B48E-71E81367F538}" srcOrd="3" destOrd="0" presId="urn:microsoft.com/office/officeart/2005/8/layout/hierarchy2"/>
    <dgm:cxn modelId="{C9D70205-8138-1B43-9E9F-6D55124B9A1B}" type="presParOf" srcId="{8890E8B9-BABE-0D4E-B48E-71E81367F538}" destId="{79A1D8A4-0A3E-9F40-AAD5-14D5203AD862}" srcOrd="0" destOrd="0" presId="urn:microsoft.com/office/officeart/2005/8/layout/hierarchy2"/>
    <dgm:cxn modelId="{32FE2772-B8AC-FC45-A798-E350EEDF753A}" type="presParOf" srcId="{8890E8B9-BABE-0D4E-B48E-71E81367F538}" destId="{7FCAA615-A8E3-8144-9C3B-27599F137D15}" srcOrd="1" destOrd="0" presId="urn:microsoft.com/office/officeart/2005/8/layout/hierarchy2"/>
    <dgm:cxn modelId="{13C714A7-3C12-FB4B-8B94-95C601D623F1}" type="presParOf" srcId="{37B41F47-238C-0D47-A946-0E75F22F4E17}" destId="{10D731EF-612A-934C-9111-25ED4FB87845}" srcOrd="2" destOrd="0" presId="urn:microsoft.com/office/officeart/2005/8/layout/hierarchy2"/>
    <dgm:cxn modelId="{F61DE5F0-5E5F-3544-9304-5F671FF2DE63}" type="presParOf" srcId="{10D731EF-612A-934C-9111-25ED4FB87845}" destId="{771EA81B-0E9F-B54D-B100-634ED789BA03}" srcOrd="0" destOrd="0" presId="urn:microsoft.com/office/officeart/2005/8/layout/hierarchy2"/>
    <dgm:cxn modelId="{629F5570-F16C-6647-9ABF-E3C01B30A047}" type="presParOf" srcId="{37B41F47-238C-0D47-A946-0E75F22F4E17}" destId="{6869FDCD-A78E-8440-B63E-F2798810EEE4}" srcOrd="3" destOrd="0" presId="urn:microsoft.com/office/officeart/2005/8/layout/hierarchy2"/>
    <dgm:cxn modelId="{B326ED56-699A-1848-9AE5-BA437E2D9B26}" type="presParOf" srcId="{6869FDCD-A78E-8440-B63E-F2798810EEE4}" destId="{D0EEB22E-B3BE-DC42-B83B-693E707D51B5}" srcOrd="0" destOrd="0" presId="urn:microsoft.com/office/officeart/2005/8/layout/hierarchy2"/>
    <dgm:cxn modelId="{6E19D540-E4CB-E54C-B680-C133722D0F92}" type="presParOf" srcId="{6869FDCD-A78E-8440-B63E-F2798810EEE4}" destId="{84CA36D7-8D29-E143-BC8E-63B8809D9F43}" srcOrd="1" destOrd="0" presId="urn:microsoft.com/office/officeart/2005/8/layout/hierarchy2"/>
    <dgm:cxn modelId="{5D67C12E-6C9B-3D49-8F9E-C6C97C011352}" type="presParOf" srcId="{84CA36D7-8D29-E143-BC8E-63B8809D9F43}" destId="{C8E3C6CB-C08C-B94E-8261-3738447B6B1F}" srcOrd="0" destOrd="0" presId="urn:microsoft.com/office/officeart/2005/8/layout/hierarchy2"/>
    <dgm:cxn modelId="{7B84C52B-0795-E44B-BF37-B9D0F0B37080}" type="presParOf" srcId="{C8E3C6CB-C08C-B94E-8261-3738447B6B1F}" destId="{CA702FD6-160D-8D43-A06B-9351BE3D9215}" srcOrd="0" destOrd="0" presId="urn:microsoft.com/office/officeart/2005/8/layout/hierarchy2"/>
    <dgm:cxn modelId="{2BFF2283-B3DD-7048-8628-8A60DB49C942}" type="presParOf" srcId="{84CA36D7-8D29-E143-BC8E-63B8809D9F43}" destId="{897BC0E8-037B-0A4C-AF47-12D11BF938DB}" srcOrd="1" destOrd="0" presId="urn:microsoft.com/office/officeart/2005/8/layout/hierarchy2"/>
    <dgm:cxn modelId="{BBFAF967-3CA7-7C4F-A4C5-D11D7DC175AB}" type="presParOf" srcId="{897BC0E8-037B-0A4C-AF47-12D11BF938DB}" destId="{C8BEEEEB-6C6B-F544-9B6F-72CEC8DFCD6C}" srcOrd="0" destOrd="0" presId="urn:microsoft.com/office/officeart/2005/8/layout/hierarchy2"/>
    <dgm:cxn modelId="{EA34E508-FB87-B54B-99B9-6A31EE2EAFE7}" type="presParOf" srcId="{897BC0E8-037B-0A4C-AF47-12D11BF938DB}" destId="{9AD1E1C3-D507-894A-9101-17B4A069F1A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D28928-4147-EE4C-AA14-6255617F835B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885FF-0730-7B47-989C-725F5C081A1D}">
      <dgm:prSet phldrT="[Text]"/>
      <dgm:spPr/>
      <dgm:t>
        <a:bodyPr/>
        <a:lstStyle/>
        <a:p>
          <a:r>
            <a:rPr lang="en-US" dirty="0" smtClean="0"/>
            <a:t>TAHAP 1</a:t>
          </a:r>
          <a:endParaRPr lang="en-US" dirty="0"/>
        </a:p>
      </dgm:t>
    </dgm:pt>
    <dgm:pt modelId="{E580488D-7ED2-404E-AC50-7103517877CA}" type="parTrans" cxnId="{8D68F81A-E04B-E343-8FB1-825E7095D919}">
      <dgm:prSet/>
      <dgm:spPr/>
      <dgm:t>
        <a:bodyPr/>
        <a:lstStyle/>
        <a:p>
          <a:endParaRPr lang="en-US"/>
        </a:p>
      </dgm:t>
    </dgm:pt>
    <dgm:pt modelId="{72683927-C5D4-6642-9333-550B7A3476BB}" type="sibTrans" cxnId="{8D68F81A-E04B-E343-8FB1-825E7095D919}">
      <dgm:prSet/>
      <dgm:spPr/>
      <dgm:t>
        <a:bodyPr/>
        <a:lstStyle/>
        <a:p>
          <a:endParaRPr lang="en-US"/>
        </a:p>
      </dgm:t>
    </dgm:pt>
    <dgm:pt modelId="{D934A2C3-B027-0D43-8EBA-20FA41A7B7E2}">
      <dgm:prSet phldrT="[Text]"/>
      <dgm:spPr/>
      <dgm:t>
        <a:bodyPr/>
        <a:lstStyle/>
        <a:p>
          <a:r>
            <a:rPr lang="en-US" dirty="0" err="1" smtClean="0"/>
            <a:t>Mereka</a:t>
          </a:r>
          <a:r>
            <a:rPr lang="en-US" dirty="0" smtClean="0"/>
            <a:t> yang </a:t>
          </a:r>
          <a:r>
            <a:rPr lang="en-US" dirty="0" err="1" smtClean="0"/>
            <a:t>memiliki</a:t>
          </a:r>
          <a:r>
            <a:rPr lang="en-US" dirty="0" smtClean="0"/>
            <a:t> </a:t>
          </a:r>
          <a:r>
            <a:rPr lang="en-US" dirty="0" err="1" smtClean="0"/>
            <a:t>hubungan</a:t>
          </a:r>
          <a:r>
            <a:rPr lang="en-US" dirty="0" smtClean="0"/>
            <a:t> </a:t>
          </a:r>
          <a:r>
            <a:rPr lang="en-US" dirty="0" err="1" smtClean="0"/>
            <a:t>kerja</a:t>
          </a:r>
          <a:endParaRPr lang="en-US" dirty="0"/>
        </a:p>
      </dgm:t>
    </dgm:pt>
    <dgm:pt modelId="{8C4996C8-0334-7F4B-BCD7-0D685F918974}" type="parTrans" cxnId="{2372C5A2-FE97-3E4E-9A43-E1923E909E3E}">
      <dgm:prSet/>
      <dgm:spPr/>
      <dgm:t>
        <a:bodyPr/>
        <a:lstStyle/>
        <a:p>
          <a:endParaRPr lang="en-US"/>
        </a:p>
      </dgm:t>
    </dgm:pt>
    <dgm:pt modelId="{B5B862DA-391C-0143-B39B-8F61A5030390}" type="sibTrans" cxnId="{2372C5A2-FE97-3E4E-9A43-E1923E909E3E}">
      <dgm:prSet/>
      <dgm:spPr/>
      <dgm:t>
        <a:bodyPr/>
        <a:lstStyle/>
        <a:p>
          <a:endParaRPr lang="en-US"/>
        </a:p>
      </dgm:t>
    </dgm:pt>
    <dgm:pt modelId="{92B44E7A-BF29-C746-A732-1472E62D9EAB}">
      <dgm:prSet phldrT="[Text]"/>
      <dgm:spPr/>
      <dgm:t>
        <a:bodyPr/>
        <a:lstStyle/>
        <a:p>
          <a:r>
            <a:rPr lang="en-US" dirty="0" err="1" smtClean="0"/>
            <a:t>Societas</a:t>
          </a:r>
          <a:r>
            <a:rPr lang="en-US" dirty="0" smtClean="0"/>
            <a:t> </a:t>
          </a:r>
          <a:r>
            <a:rPr lang="en-US" dirty="0" err="1" smtClean="0"/>
            <a:t>delinquere</a:t>
          </a:r>
          <a:r>
            <a:rPr lang="en-US" dirty="0" smtClean="0"/>
            <a:t> non </a:t>
          </a:r>
          <a:r>
            <a:rPr lang="en-US" dirty="0" err="1" smtClean="0"/>
            <a:t>potest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universitas</a:t>
          </a:r>
          <a:r>
            <a:rPr lang="en-US" dirty="0" smtClean="0"/>
            <a:t> </a:t>
          </a:r>
          <a:r>
            <a:rPr lang="en-US" dirty="0" err="1" smtClean="0"/>
            <a:t>delinquere</a:t>
          </a:r>
          <a:r>
            <a:rPr lang="en-US" dirty="0" smtClean="0"/>
            <a:t> </a:t>
          </a:r>
          <a:r>
            <a:rPr lang="en-US" dirty="0" err="1" smtClean="0"/>
            <a:t>nonpotes</a:t>
          </a:r>
          <a:endParaRPr lang="en-US" dirty="0"/>
        </a:p>
      </dgm:t>
    </dgm:pt>
    <dgm:pt modelId="{FA6A9B7B-AE88-5647-8B71-1C7756A2E677}" type="parTrans" cxnId="{CA0957BE-E718-7048-A021-70D0F7762166}">
      <dgm:prSet/>
      <dgm:spPr/>
      <dgm:t>
        <a:bodyPr/>
        <a:lstStyle/>
        <a:p>
          <a:endParaRPr lang="en-US"/>
        </a:p>
      </dgm:t>
    </dgm:pt>
    <dgm:pt modelId="{C41CCCDB-2F6F-1E40-A55D-8BE00A66073C}" type="sibTrans" cxnId="{CA0957BE-E718-7048-A021-70D0F7762166}">
      <dgm:prSet/>
      <dgm:spPr/>
      <dgm:t>
        <a:bodyPr/>
        <a:lstStyle/>
        <a:p>
          <a:endParaRPr lang="en-US"/>
        </a:p>
      </dgm:t>
    </dgm:pt>
    <dgm:pt modelId="{9F38D654-82A1-3645-8D58-AB38A9995811}">
      <dgm:prSet phldrT="[Text]"/>
      <dgm:spPr/>
      <dgm:t>
        <a:bodyPr/>
        <a:lstStyle/>
        <a:p>
          <a:r>
            <a:rPr lang="en-US" dirty="0" smtClean="0"/>
            <a:t>TAHAP II</a:t>
          </a:r>
          <a:endParaRPr lang="en-US" dirty="0"/>
        </a:p>
      </dgm:t>
    </dgm:pt>
    <dgm:pt modelId="{69CEC403-A2AD-2A48-B90B-4593E4ACF423}" type="parTrans" cxnId="{56D9970E-5414-F04B-8A74-4E61FFD3E031}">
      <dgm:prSet/>
      <dgm:spPr/>
      <dgm:t>
        <a:bodyPr/>
        <a:lstStyle/>
        <a:p>
          <a:endParaRPr lang="en-US"/>
        </a:p>
      </dgm:t>
    </dgm:pt>
    <dgm:pt modelId="{C8249BBF-F09C-004D-A7E6-2CC6AC14EEA6}" type="sibTrans" cxnId="{56D9970E-5414-F04B-8A74-4E61FFD3E031}">
      <dgm:prSet/>
      <dgm:spPr/>
      <dgm:t>
        <a:bodyPr/>
        <a:lstStyle/>
        <a:p>
          <a:endParaRPr lang="en-US"/>
        </a:p>
      </dgm:t>
    </dgm:pt>
    <dgm:pt modelId="{2C1A6E3B-D79C-164D-A614-EF9B3AE81372}">
      <dgm:prSet phldrT="[Text]"/>
      <dgm:spPr/>
      <dgm:t>
        <a:bodyPr/>
        <a:lstStyle/>
        <a:p>
          <a:r>
            <a:rPr lang="en-US" dirty="0" err="1" smtClean="0"/>
            <a:t>Pengakuan</a:t>
          </a:r>
          <a:r>
            <a:rPr lang="en-US" dirty="0" smtClean="0"/>
            <a:t> </a:t>
          </a:r>
          <a:r>
            <a:rPr lang="en-US" dirty="0" err="1" smtClean="0"/>
            <a:t>tindak</a:t>
          </a:r>
          <a:r>
            <a:rPr lang="en-US" dirty="0" smtClean="0"/>
            <a:t> </a:t>
          </a:r>
          <a:r>
            <a:rPr lang="en-US" dirty="0" err="1" smtClean="0"/>
            <a:t>pidana</a:t>
          </a:r>
          <a:r>
            <a:rPr lang="en-US" dirty="0" smtClean="0"/>
            <a:t> </a:t>
          </a:r>
          <a:r>
            <a:rPr lang="en-US" dirty="0" err="1" smtClean="0"/>
            <a:t>dpt</a:t>
          </a:r>
          <a:r>
            <a:rPr lang="en-US" dirty="0" smtClean="0"/>
            <a:t> </a:t>
          </a:r>
          <a:r>
            <a:rPr lang="en-US" dirty="0" err="1" smtClean="0"/>
            <a:t>dilakukan</a:t>
          </a:r>
          <a:r>
            <a:rPr lang="en-US" dirty="0" smtClean="0"/>
            <a:t> </a:t>
          </a:r>
          <a:r>
            <a:rPr lang="en-US" dirty="0" err="1" smtClean="0"/>
            <a:t>korporasi</a:t>
          </a:r>
          <a:endParaRPr lang="en-US" dirty="0"/>
        </a:p>
      </dgm:t>
    </dgm:pt>
    <dgm:pt modelId="{0A0F61A7-2BDC-9943-B051-4B7BC18FC090}" type="parTrans" cxnId="{FB8966CF-E872-4041-9956-85F2A79A9E1A}">
      <dgm:prSet/>
      <dgm:spPr/>
      <dgm:t>
        <a:bodyPr/>
        <a:lstStyle/>
        <a:p>
          <a:endParaRPr lang="en-US"/>
        </a:p>
      </dgm:t>
    </dgm:pt>
    <dgm:pt modelId="{3E814CB0-FEF9-0446-ABEC-278F87D94131}" type="sibTrans" cxnId="{FB8966CF-E872-4041-9956-85F2A79A9E1A}">
      <dgm:prSet/>
      <dgm:spPr/>
      <dgm:t>
        <a:bodyPr/>
        <a:lstStyle/>
        <a:p>
          <a:endParaRPr lang="en-US"/>
        </a:p>
      </dgm:t>
    </dgm:pt>
    <dgm:pt modelId="{01C12B58-7C45-7B43-A3EA-CF94DC2A18FC}">
      <dgm:prSet phldrT="[Text]"/>
      <dgm:spPr/>
      <dgm:t>
        <a:bodyPr/>
        <a:lstStyle/>
        <a:p>
          <a:r>
            <a:rPr lang="en-US" dirty="0" err="1" smtClean="0"/>
            <a:t>Pengurus</a:t>
          </a:r>
          <a:r>
            <a:rPr lang="en-US" dirty="0" smtClean="0"/>
            <a:t> yang </a:t>
          </a:r>
          <a:r>
            <a:rPr lang="en-US" dirty="0" err="1" smtClean="0"/>
            <a:t>menjadi</a:t>
          </a:r>
          <a:r>
            <a:rPr lang="en-US" dirty="0" smtClean="0"/>
            <a:t> </a:t>
          </a:r>
          <a:r>
            <a:rPr lang="en-US" dirty="0" err="1" smtClean="0"/>
            <a:t>subjek</a:t>
          </a:r>
          <a:r>
            <a:rPr lang="en-US" dirty="0" smtClean="0"/>
            <a:t> </a:t>
          </a:r>
          <a:r>
            <a:rPr lang="en-US" dirty="0" err="1" smtClean="0"/>
            <a:t>hukum</a:t>
          </a:r>
          <a:endParaRPr lang="en-US" dirty="0"/>
        </a:p>
      </dgm:t>
    </dgm:pt>
    <dgm:pt modelId="{4CCF3122-49D6-1D42-A6AD-FE7251D2E9F2}" type="parTrans" cxnId="{4F0D65AD-D816-874B-AA40-956D267285E7}">
      <dgm:prSet/>
      <dgm:spPr/>
      <dgm:t>
        <a:bodyPr/>
        <a:lstStyle/>
        <a:p>
          <a:endParaRPr lang="en-US"/>
        </a:p>
      </dgm:t>
    </dgm:pt>
    <dgm:pt modelId="{AAC55D9B-05A2-1741-8A81-7C327EFA7B13}" type="sibTrans" cxnId="{4F0D65AD-D816-874B-AA40-956D267285E7}">
      <dgm:prSet/>
      <dgm:spPr/>
      <dgm:t>
        <a:bodyPr/>
        <a:lstStyle/>
        <a:p>
          <a:endParaRPr lang="en-US"/>
        </a:p>
      </dgm:t>
    </dgm:pt>
    <dgm:pt modelId="{75CB81C6-7F60-8F4C-BB32-284D469C700B}">
      <dgm:prSet phldrT="[Text]"/>
      <dgm:spPr/>
      <dgm:t>
        <a:bodyPr/>
        <a:lstStyle/>
        <a:p>
          <a:r>
            <a:rPr lang="en-US" dirty="0" smtClean="0"/>
            <a:t>TAHAP III</a:t>
          </a:r>
          <a:endParaRPr lang="en-US" dirty="0"/>
        </a:p>
      </dgm:t>
    </dgm:pt>
    <dgm:pt modelId="{271FB292-CF8D-FC4A-ADB6-AC27724661D5}" type="parTrans" cxnId="{D2752E97-19A2-1843-923E-86B8120052D5}">
      <dgm:prSet/>
      <dgm:spPr/>
      <dgm:t>
        <a:bodyPr/>
        <a:lstStyle/>
        <a:p>
          <a:endParaRPr lang="en-US"/>
        </a:p>
      </dgm:t>
    </dgm:pt>
    <dgm:pt modelId="{386898FF-E146-0344-B475-7F4432A7AE9D}" type="sibTrans" cxnId="{D2752E97-19A2-1843-923E-86B8120052D5}">
      <dgm:prSet/>
      <dgm:spPr/>
      <dgm:t>
        <a:bodyPr/>
        <a:lstStyle/>
        <a:p>
          <a:endParaRPr lang="en-US"/>
        </a:p>
      </dgm:t>
    </dgm:pt>
    <dgm:pt modelId="{C754F3EA-2B3B-324D-82BB-B1A2766E7365}">
      <dgm:prSet phldrT="[Text]"/>
      <dgm:spPr/>
      <dgm:t>
        <a:bodyPr/>
        <a:lstStyle/>
        <a:p>
          <a:r>
            <a:rPr lang="en-US" dirty="0" err="1" smtClean="0"/>
            <a:t>korporasi</a:t>
          </a:r>
          <a:endParaRPr lang="en-US" dirty="0"/>
        </a:p>
      </dgm:t>
    </dgm:pt>
    <dgm:pt modelId="{C548DE6F-58B1-2240-93C0-8279302BB7CE}" type="parTrans" cxnId="{891A922D-6D7B-CA42-94C7-C52FC57F9B4C}">
      <dgm:prSet/>
      <dgm:spPr/>
      <dgm:t>
        <a:bodyPr/>
        <a:lstStyle/>
        <a:p>
          <a:endParaRPr lang="en-US"/>
        </a:p>
      </dgm:t>
    </dgm:pt>
    <dgm:pt modelId="{5F67F2BE-1B3A-D44E-A5AA-9D37F3F7629B}" type="sibTrans" cxnId="{891A922D-6D7B-CA42-94C7-C52FC57F9B4C}">
      <dgm:prSet/>
      <dgm:spPr/>
      <dgm:t>
        <a:bodyPr/>
        <a:lstStyle/>
        <a:p>
          <a:endParaRPr lang="en-US"/>
        </a:p>
      </dgm:t>
    </dgm:pt>
    <dgm:pt modelId="{33808E71-1BF2-2847-9434-6A077F7C6427}">
      <dgm:prSet phldrT="[Text]"/>
      <dgm:spPr/>
      <dgm:t>
        <a:bodyPr/>
        <a:lstStyle/>
        <a:p>
          <a:r>
            <a:rPr lang="en-US" dirty="0" err="1" smtClean="0"/>
            <a:t>Korporasinya</a:t>
          </a:r>
          <a:r>
            <a:rPr lang="en-US" dirty="0" smtClean="0"/>
            <a:t> </a:t>
          </a:r>
          <a:r>
            <a:rPr lang="en-US" dirty="0" err="1" smtClean="0"/>
            <a:t>dijadikan</a:t>
          </a:r>
          <a:r>
            <a:rPr lang="en-US" dirty="0" smtClean="0"/>
            <a:t> </a:t>
          </a:r>
          <a:r>
            <a:rPr lang="en-US" dirty="0" err="1" smtClean="0"/>
            <a:t>subjek</a:t>
          </a:r>
          <a:r>
            <a:rPr lang="en-US" dirty="0" smtClean="0"/>
            <a:t> </a:t>
          </a:r>
          <a:r>
            <a:rPr lang="en-US" dirty="0" err="1" smtClean="0"/>
            <a:t>delik</a:t>
          </a:r>
          <a:endParaRPr lang="en-US" dirty="0"/>
        </a:p>
      </dgm:t>
    </dgm:pt>
    <dgm:pt modelId="{9884C5DC-1A91-934F-B9A6-D2415BCB66E0}" type="parTrans" cxnId="{DC44FBBA-0637-6940-9DAC-CBEBB0745D9D}">
      <dgm:prSet/>
      <dgm:spPr/>
      <dgm:t>
        <a:bodyPr/>
        <a:lstStyle/>
        <a:p>
          <a:endParaRPr lang="en-US"/>
        </a:p>
      </dgm:t>
    </dgm:pt>
    <dgm:pt modelId="{EBE70374-4643-1C41-960D-4FD8DBDFDF77}" type="sibTrans" cxnId="{DC44FBBA-0637-6940-9DAC-CBEBB0745D9D}">
      <dgm:prSet/>
      <dgm:spPr/>
      <dgm:t>
        <a:bodyPr/>
        <a:lstStyle/>
        <a:p>
          <a:endParaRPr lang="en-US"/>
        </a:p>
      </dgm:t>
    </dgm:pt>
    <dgm:pt modelId="{9B4CF466-E53A-5B46-BA04-498DE4909101}">
      <dgm:prSet phldrT="[Text]"/>
      <dgm:spPr/>
      <dgm:t>
        <a:bodyPr/>
        <a:lstStyle/>
        <a:p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ada</a:t>
          </a:r>
          <a:r>
            <a:rPr lang="en-US" dirty="0" smtClean="0"/>
            <a:t> </a:t>
          </a:r>
          <a:r>
            <a:rPr lang="en-US" dirty="0" err="1" smtClean="0"/>
            <a:t>pengakuan</a:t>
          </a:r>
          <a:r>
            <a:rPr lang="en-US" dirty="0" smtClean="0"/>
            <a:t> </a:t>
          </a:r>
          <a:r>
            <a:rPr lang="en-US" dirty="0" err="1" smtClean="0"/>
            <a:t>korporasi</a:t>
          </a:r>
          <a:r>
            <a:rPr lang="en-US" dirty="0" smtClean="0"/>
            <a:t> </a:t>
          </a:r>
          <a:r>
            <a:rPr lang="en-US" dirty="0" err="1" smtClean="0"/>
            <a:t>sbg</a:t>
          </a:r>
          <a:r>
            <a:rPr lang="en-US" dirty="0" smtClean="0"/>
            <a:t> </a:t>
          </a:r>
          <a:r>
            <a:rPr lang="en-US" dirty="0" err="1" smtClean="0"/>
            <a:t>subjek</a:t>
          </a:r>
          <a:r>
            <a:rPr lang="en-US" dirty="0" smtClean="0"/>
            <a:t> </a:t>
          </a:r>
          <a:r>
            <a:rPr lang="en-US" dirty="0" err="1" smtClean="0"/>
            <a:t>hkm</a:t>
          </a:r>
          <a:endParaRPr lang="en-US" dirty="0"/>
        </a:p>
      </dgm:t>
    </dgm:pt>
    <dgm:pt modelId="{FB95FBF5-91F2-1B4D-B9EB-43988E02F4E7}" type="parTrans" cxnId="{2E82FB68-3E45-B343-AF2C-1777CD21D67A}">
      <dgm:prSet/>
      <dgm:spPr/>
    </dgm:pt>
    <dgm:pt modelId="{BD061000-4F4A-4E43-8D27-3D827777EE8D}" type="sibTrans" cxnId="{2E82FB68-3E45-B343-AF2C-1777CD21D67A}">
      <dgm:prSet/>
      <dgm:spPr/>
    </dgm:pt>
    <dgm:pt modelId="{AB6A9EDD-9107-6549-8EC0-38CD34FE9E6A}" type="pres">
      <dgm:prSet presAssocID="{38D28928-4147-EE4C-AA14-6255617F835B}" presName="Name0" presStyleCnt="0">
        <dgm:presLayoutVars>
          <dgm:dir/>
          <dgm:animLvl val="lvl"/>
          <dgm:resizeHandles val="exact"/>
        </dgm:presLayoutVars>
      </dgm:prSet>
      <dgm:spPr/>
    </dgm:pt>
    <dgm:pt modelId="{A3F6CA4F-8D1C-D147-9B31-54F924386581}" type="pres">
      <dgm:prSet presAssocID="{38D28928-4147-EE4C-AA14-6255617F835B}" presName="tSp" presStyleCnt="0"/>
      <dgm:spPr/>
    </dgm:pt>
    <dgm:pt modelId="{2DD0EEE0-6619-0548-B762-217A8002DBAB}" type="pres">
      <dgm:prSet presAssocID="{38D28928-4147-EE4C-AA14-6255617F835B}" presName="bSp" presStyleCnt="0"/>
      <dgm:spPr/>
    </dgm:pt>
    <dgm:pt modelId="{86760572-4B3B-6A4B-87CA-0E3A2B6523DB}" type="pres">
      <dgm:prSet presAssocID="{38D28928-4147-EE4C-AA14-6255617F835B}" presName="process" presStyleCnt="0"/>
      <dgm:spPr/>
    </dgm:pt>
    <dgm:pt modelId="{ADECB657-F28F-FC4F-993D-67AE1A7C86E7}" type="pres">
      <dgm:prSet presAssocID="{477885FF-0730-7B47-989C-725F5C081A1D}" presName="composite1" presStyleCnt="0"/>
      <dgm:spPr/>
    </dgm:pt>
    <dgm:pt modelId="{7FA0F15C-E76E-6247-BD1F-39FF9835DFB2}" type="pres">
      <dgm:prSet presAssocID="{477885FF-0730-7B47-989C-725F5C081A1D}" presName="dummyNode1" presStyleLbl="node1" presStyleIdx="0" presStyleCnt="3"/>
      <dgm:spPr/>
    </dgm:pt>
    <dgm:pt modelId="{AC2A1AEF-B471-5143-A147-AD2308A3C2E9}" type="pres">
      <dgm:prSet presAssocID="{477885FF-0730-7B47-989C-725F5C081A1D}" presName="childNode1" presStyleLbl="bgAcc1" presStyleIdx="0" presStyleCnt="3" custScaleY="1200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5E05FF-0258-214D-B32F-60930B64944A}" type="pres">
      <dgm:prSet presAssocID="{477885FF-0730-7B47-989C-725F5C081A1D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BDBCBD-7C84-8E43-85E4-63D506FD13C2}" type="pres">
      <dgm:prSet presAssocID="{477885FF-0730-7B47-989C-725F5C081A1D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0282EB-58D4-D848-8F53-7EC07C35ABE8}" type="pres">
      <dgm:prSet presAssocID="{477885FF-0730-7B47-989C-725F5C081A1D}" presName="connSite1" presStyleCnt="0"/>
      <dgm:spPr/>
    </dgm:pt>
    <dgm:pt modelId="{CB0829C4-3617-1840-B4C8-076DC55B8326}" type="pres">
      <dgm:prSet presAssocID="{72683927-C5D4-6642-9333-550B7A3476BB}" presName="Name9" presStyleLbl="sibTrans2D1" presStyleIdx="0" presStyleCnt="2"/>
      <dgm:spPr/>
    </dgm:pt>
    <dgm:pt modelId="{5DA0E350-8872-1745-87AD-7DB7F3601B4D}" type="pres">
      <dgm:prSet presAssocID="{9F38D654-82A1-3645-8D58-AB38A9995811}" presName="composite2" presStyleCnt="0"/>
      <dgm:spPr/>
    </dgm:pt>
    <dgm:pt modelId="{2E58AC2E-2D03-6946-A2A1-19BB445BB2D6}" type="pres">
      <dgm:prSet presAssocID="{9F38D654-82A1-3645-8D58-AB38A9995811}" presName="dummyNode2" presStyleLbl="node1" presStyleIdx="0" presStyleCnt="3"/>
      <dgm:spPr/>
    </dgm:pt>
    <dgm:pt modelId="{7C61E7E0-F14D-F747-AA59-652D4779FAF1}" type="pres">
      <dgm:prSet presAssocID="{9F38D654-82A1-3645-8D58-AB38A9995811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075FF7-2D3D-3F46-825E-B393488F9522}" type="pres">
      <dgm:prSet presAssocID="{9F38D654-82A1-3645-8D58-AB38A9995811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4A958C-FF01-154F-A1CF-0C88F293F5D5}" type="pres">
      <dgm:prSet presAssocID="{9F38D654-82A1-3645-8D58-AB38A9995811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D8ABCE0F-24C0-494E-97D2-5CB18D49DA8F}" type="pres">
      <dgm:prSet presAssocID="{9F38D654-82A1-3645-8D58-AB38A9995811}" presName="connSite2" presStyleCnt="0"/>
      <dgm:spPr/>
    </dgm:pt>
    <dgm:pt modelId="{D3F44632-2700-4145-AD6D-883018B37370}" type="pres">
      <dgm:prSet presAssocID="{C8249BBF-F09C-004D-A7E6-2CC6AC14EEA6}" presName="Name18" presStyleLbl="sibTrans2D1" presStyleIdx="1" presStyleCnt="2"/>
      <dgm:spPr/>
    </dgm:pt>
    <dgm:pt modelId="{B2BAD5EF-18FF-E34E-8DDF-7C7F896EF0E5}" type="pres">
      <dgm:prSet presAssocID="{75CB81C6-7F60-8F4C-BB32-284D469C700B}" presName="composite1" presStyleCnt="0"/>
      <dgm:spPr/>
    </dgm:pt>
    <dgm:pt modelId="{120072D9-8D33-B54E-A90F-970995191E5A}" type="pres">
      <dgm:prSet presAssocID="{75CB81C6-7F60-8F4C-BB32-284D469C700B}" presName="dummyNode1" presStyleLbl="node1" presStyleIdx="1" presStyleCnt="3"/>
      <dgm:spPr/>
    </dgm:pt>
    <dgm:pt modelId="{65434F43-9050-6E4B-B5C4-3E4C946BD1FA}" type="pres">
      <dgm:prSet presAssocID="{75CB81C6-7F60-8F4C-BB32-284D469C700B}" presName="childNode1" presStyleLbl="bgAcc1" presStyleIdx="2" presStyleCnt="3">
        <dgm:presLayoutVars>
          <dgm:bulletEnabled val="1"/>
        </dgm:presLayoutVars>
      </dgm:prSet>
      <dgm:spPr/>
    </dgm:pt>
    <dgm:pt modelId="{A3BBB8A2-92E0-DE4C-937A-9583F75D04A9}" type="pres">
      <dgm:prSet presAssocID="{75CB81C6-7F60-8F4C-BB32-284D469C700B}" presName="childNode1tx" presStyleLbl="bgAcc1" presStyleIdx="2" presStyleCnt="3">
        <dgm:presLayoutVars>
          <dgm:bulletEnabled val="1"/>
        </dgm:presLayoutVars>
      </dgm:prSet>
      <dgm:spPr/>
    </dgm:pt>
    <dgm:pt modelId="{8D26D4BC-0598-4D43-883F-4575B12C7632}" type="pres">
      <dgm:prSet presAssocID="{75CB81C6-7F60-8F4C-BB32-284D469C700B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58B0ED48-4BCE-B34D-9300-4A0F13D2B56B}" type="pres">
      <dgm:prSet presAssocID="{75CB81C6-7F60-8F4C-BB32-284D469C700B}" presName="connSite1" presStyleCnt="0"/>
      <dgm:spPr/>
    </dgm:pt>
  </dgm:ptLst>
  <dgm:cxnLst>
    <dgm:cxn modelId="{3BC84337-A52A-F849-A553-586B3B55A80E}" type="presOf" srcId="{D934A2C3-B027-0D43-8EBA-20FA41A7B7E2}" destId="{AC2A1AEF-B471-5143-A147-AD2308A3C2E9}" srcOrd="0" destOrd="0" presId="urn:microsoft.com/office/officeart/2005/8/layout/hProcess4"/>
    <dgm:cxn modelId="{2372C5A2-FE97-3E4E-9A43-E1923E909E3E}" srcId="{477885FF-0730-7B47-989C-725F5C081A1D}" destId="{D934A2C3-B027-0D43-8EBA-20FA41A7B7E2}" srcOrd="0" destOrd="0" parTransId="{8C4996C8-0334-7F4B-BCD7-0D685F918974}" sibTransId="{B5B862DA-391C-0143-B39B-8F61A5030390}"/>
    <dgm:cxn modelId="{891A922D-6D7B-CA42-94C7-C52FC57F9B4C}" srcId="{75CB81C6-7F60-8F4C-BB32-284D469C700B}" destId="{C754F3EA-2B3B-324D-82BB-B1A2766E7365}" srcOrd="0" destOrd="0" parTransId="{C548DE6F-58B1-2240-93C0-8279302BB7CE}" sibTransId="{5F67F2BE-1B3A-D44E-A5AA-9D37F3F7629B}"/>
    <dgm:cxn modelId="{56D9970E-5414-F04B-8A74-4E61FFD3E031}" srcId="{38D28928-4147-EE4C-AA14-6255617F835B}" destId="{9F38D654-82A1-3645-8D58-AB38A9995811}" srcOrd="1" destOrd="0" parTransId="{69CEC403-A2AD-2A48-B90B-4593E4ACF423}" sibTransId="{C8249BBF-F09C-004D-A7E6-2CC6AC14EEA6}"/>
    <dgm:cxn modelId="{74262C92-AF84-164F-A462-196FBDDB18EA}" type="presOf" srcId="{D934A2C3-B027-0D43-8EBA-20FA41A7B7E2}" destId="{405E05FF-0258-214D-B32F-60930B64944A}" srcOrd="1" destOrd="0" presId="urn:microsoft.com/office/officeart/2005/8/layout/hProcess4"/>
    <dgm:cxn modelId="{8D68F81A-E04B-E343-8FB1-825E7095D919}" srcId="{38D28928-4147-EE4C-AA14-6255617F835B}" destId="{477885FF-0730-7B47-989C-725F5C081A1D}" srcOrd="0" destOrd="0" parTransId="{E580488D-7ED2-404E-AC50-7103517877CA}" sibTransId="{72683927-C5D4-6642-9333-550B7A3476BB}"/>
    <dgm:cxn modelId="{80DDDC90-60DC-B249-8F12-703E19147A00}" type="presOf" srcId="{C8249BBF-F09C-004D-A7E6-2CC6AC14EEA6}" destId="{D3F44632-2700-4145-AD6D-883018B37370}" srcOrd="0" destOrd="0" presId="urn:microsoft.com/office/officeart/2005/8/layout/hProcess4"/>
    <dgm:cxn modelId="{2ECE0A83-2823-0244-B741-8A107E24D93B}" type="presOf" srcId="{33808E71-1BF2-2847-9434-6A077F7C6427}" destId="{65434F43-9050-6E4B-B5C4-3E4C946BD1FA}" srcOrd="0" destOrd="1" presId="urn:microsoft.com/office/officeart/2005/8/layout/hProcess4"/>
    <dgm:cxn modelId="{DC44FBBA-0637-6940-9DAC-CBEBB0745D9D}" srcId="{75CB81C6-7F60-8F4C-BB32-284D469C700B}" destId="{33808E71-1BF2-2847-9434-6A077F7C6427}" srcOrd="1" destOrd="0" parTransId="{9884C5DC-1A91-934F-B9A6-D2415BCB66E0}" sibTransId="{EBE70374-4643-1C41-960D-4FD8DBDFDF77}"/>
    <dgm:cxn modelId="{3D810F48-10C0-9A4A-81D9-76917C7B48AF}" type="presOf" srcId="{01C12B58-7C45-7B43-A3EA-CF94DC2A18FC}" destId="{7C61E7E0-F14D-F747-AA59-652D4779FAF1}" srcOrd="0" destOrd="1" presId="urn:microsoft.com/office/officeart/2005/8/layout/hProcess4"/>
    <dgm:cxn modelId="{C7A8EEB7-DCB8-F846-9B0B-E8CA861F1D96}" type="presOf" srcId="{9B4CF466-E53A-5B46-BA04-498DE4909101}" destId="{AC2A1AEF-B471-5143-A147-AD2308A3C2E9}" srcOrd="0" destOrd="1" presId="urn:microsoft.com/office/officeart/2005/8/layout/hProcess4"/>
    <dgm:cxn modelId="{3F839DA5-8B9C-5A4B-AC36-9D06BA2DCE5A}" type="presOf" srcId="{01C12B58-7C45-7B43-A3EA-CF94DC2A18FC}" destId="{01075FF7-2D3D-3F46-825E-B393488F9522}" srcOrd="1" destOrd="1" presId="urn:microsoft.com/office/officeart/2005/8/layout/hProcess4"/>
    <dgm:cxn modelId="{7277C42A-3F5B-BF41-87A1-700346690DF4}" type="presOf" srcId="{92B44E7A-BF29-C746-A732-1472E62D9EAB}" destId="{405E05FF-0258-214D-B32F-60930B64944A}" srcOrd="1" destOrd="2" presId="urn:microsoft.com/office/officeart/2005/8/layout/hProcess4"/>
    <dgm:cxn modelId="{D2752E97-19A2-1843-923E-86B8120052D5}" srcId="{38D28928-4147-EE4C-AA14-6255617F835B}" destId="{75CB81C6-7F60-8F4C-BB32-284D469C700B}" srcOrd="2" destOrd="0" parTransId="{271FB292-CF8D-FC4A-ADB6-AC27724661D5}" sibTransId="{386898FF-E146-0344-B475-7F4432A7AE9D}"/>
    <dgm:cxn modelId="{BCA25EDF-8DC0-C041-89A4-F8513738D00A}" type="presOf" srcId="{38D28928-4147-EE4C-AA14-6255617F835B}" destId="{AB6A9EDD-9107-6549-8EC0-38CD34FE9E6A}" srcOrd="0" destOrd="0" presId="urn:microsoft.com/office/officeart/2005/8/layout/hProcess4"/>
    <dgm:cxn modelId="{FB8966CF-E872-4041-9956-85F2A79A9E1A}" srcId="{9F38D654-82A1-3645-8D58-AB38A9995811}" destId="{2C1A6E3B-D79C-164D-A614-EF9B3AE81372}" srcOrd="0" destOrd="0" parTransId="{0A0F61A7-2BDC-9943-B051-4B7BC18FC090}" sibTransId="{3E814CB0-FEF9-0446-ABEC-278F87D94131}"/>
    <dgm:cxn modelId="{BD5ECFC8-0FA9-304B-A351-79A9408DFE5D}" type="presOf" srcId="{9F38D654-82A1-3645-8D58-AB38A9995811}" destId="{634A958C-FF01-154F-A1CF-0C88F293F5D5}" srcOrd="0" destOrd="0" presId="urn:microsoft.com/office/officeart/2005/8/layout/hProcess4"/>
    <dgm:cxn modelId="{2E82FB68-3E45-B343-AF2C-1777CD21D67A}" srcId="{477885FF-0730-7B47-989C-725F5C081A1D}" destId="{9B4CF466-E53A-5B46-BA04-498DE4909101}" srcOrd="1" destOrd="0" parTransId="{FB95FBF5-91F2-1B4D-B9EB-43988E02F4E7}" sibTransId="{BD061000-4F4A-4E43-8D27-3D827777EE8D}"/>
    <dgm:cxn modelId="{4987EF69-4464-3B4B-B7D1-F6D3DBC6C254}" type="presOf" srcId="{75CB81C6-7F60-8F4C-BB32-284D469C700B}" destId="{8D26D4BC-0598-4D43-883F-4575B12C7632}" srcOrd="0" destOrd="0" presId="urn:microsoft.com/office/officeart/2005/8/layout/hProcess4"/>
    <dgm:cxn modelId="{6680322A-E49F-F24F-80C5-D14838586C74}" type="presOf" srcId="{C754F3EA-2B3B-324D-82BB-B1A2766E7365}" destId="{A3BBB8A2-92E0-DE4C-937A-9583F75D04A9}" srcOrd="1" destOrd="0" presId="urn:microsoft.com/office/officeart/2005/8/layout/hProcess4"/>
    <dgm:cxn modelId="{88B30733-773B-924B-AC7E-86BAAF4DBE02}" type="presOf" srcId="{92B44E7A-BF29-C746-A732-1472E62D9EAB}" destId="{AC2A1AEF-B471-5143-A147-AD2308A3C2E9}" srcOrd="0" destOrd="2" presId="urn:microsoft.com/office/officeart/2005/8/layout/hProcess4"/>
    <dgm:cxn modelId="{4F0D65AD-D816-874B-AA40-956D267285E7}" srcId="{9F38D654-82A1-3645-8D58-AB38A9995811}" destId="{01C12B58-7C45-7B43-A3EA-CF94DC2A18FC}" srcOrd="1" destOrd="0" parTransId="{4CCF3122-49D6-1D42-A6AD-FE7251D2E9F2}" sibTransId="{AAC55D9B-05A2-1741-8A81-7C327EFA7B13}"/>
    <dgm:cxn modelId="{FD55433D-666F-3747-A76E-EA9681ACDE8F}" type="presOf" srcId="{72683927-C5D4-6642-9333-550B7A3476BB}" destId="{CB0829C4-3617-1840-B4C8-076DC55B8326}" srcOrd="0" destOrd="0" presId="urn:microsoft.com/office/officeart/2005/8/layout/hProcess4"/>
    <dgm:cxn modelId="{0BC681A1-F30D-B44C-9732-C9A104E4B997}" type="presOf" srcId="{477885FF-0730-7B47-989C-725F5C081A1D}" destId="{6DBDBCBD-7C84-8E43-85E4-63D506FD13C2}" srcOrd="0" destOrd="0" presId="urn:microsoft.com/office/officeart/2005/8/layout/hProcess4"/>
    <dgm:cxn modelId="{CA0957BE-E718-7048-A021-70D0F7762166}" srcId="{477885FF-0730-7B47-989C-725F5C081A1D}" destId="{92B44E7A-BF29-C746-A732-1472E62D9EAB}" srcOrd="2" destOrd="0" parTransId="{FA6A9B7B-AE88-5647-8B71-1C7756A2E677}" sibTransId="{C41CCCDB-2F6F-1E40-A55D-8BE00A66073C}"/>
    <dgm:cxn modelId="{893684BA-4DEC-D349-8606-C63BEB84218F}" type="presOf" srcId="{C754F3EA-2B3B-324D-82BB-B1A2766E7365}" destId="{65434F43-9050-6E4B-B5C4-3E4C946BD1FA}" srcOrd="0" destOrd="0" presId="urn:microsoft.com/office/officeart/2005/8/layout/hProcess4"/>
    <dgm:cxn modelId="{0A6C22FB-C8EC-B146-AE19-1B67E2BE34F6}" type="presOf" srcId="{2C1A6E3B-D79C-164D-A614-EF9B3AE81372}" destId="{7C61E7E0-F14D-F747-AA59-652D4779FAF1}" srcOrd="0" destOrd="0" presId="urn:microsoft.com/office/officeart/2005/8/layout/hProcess4"/>
    <dgm:cxn modelId="{D2029471-881D-AE4A-B5C4-E1B0F5CBB5FC}" type="presOf" srcId="{9B4CF466-E53A-5B46-BA04-498DE4909101}" destId="{405E05FF-0258-214D-B32F-60930B64944A}" srcOrd="1" destOrd="1" presId="urn:microsoft.com/office/officeart/2005/8/layout/hProcess4"/>
    <dgm:cxn modelId="{EB8E8E87-224F-DF4B-8777-714767EDA204}" type="presOf" srcId="{33808E71-1BF2-2847-9434-6A077F7C6427}" destId="{A3BBB8A2-92E0-DE4C-937A-9583F75D04A9}" srcOrd="1" destOrd="1" presId="urn:microsoft.com/office/officeart/2005/8/layout/hProcess4"/>
    <dgm:cxn modelId="{ACF03628-2DD5-4C46-BC16-69E716D781CE}" type="presOf" srcId="{2C1A6E3B-D79C-164D-A614-EF9B3AE81372}" destId="{01075FF7-2D3D-3F46-825E-B393488F9522}" srcOrd="1" destOrd="0" presId="urn:microsoft.com/office/officeart/2005/8/layout/hProcess4"/>
    <dgm:cxn modelId="{340BDE4D-4713-1042-8B3B-1F1FAD961C59}" type="presParOf" srcId="{AB6A9EDD-9107-6549-8EC0-38CD34FE9E6A}" destId="{A3F6CA4F-8D1C-D147-9B31-54F924386581}" srcOrd="0" destOrd="0" presId="urn:microsoft.com/office/officeart/2005/8/layout/hProcess4"/>
    <dgm:cxn modelId="{A4B2CD5A-84F8-8341-AAEB-4C7CB9435085}" type="presParOf" srcId="{AB6A9EDD-9107-6549-8EC0-38CD34FE9E6A}" destId="{2DD0EEE0-6619-0548-B762-217A8002DBAB}" srcOrd="1" destOrd="0" presId="urn:microsoft.com/office/officeart/2005/8/layout/hProcess4"/>
    <dgm:cxn modelId="{6DDBAEC3-6D0B-9043-B95D-2B206A6BFD30}" type="presParOf" srcId="{AB6A9EDD-9107-6549-8EC0-38CD34FE9E6A}" destId="{86760572-4B3B-6A4B-87CA-0E3A2B6523DB}" srcOrd="2" destOrd="0" presId="urn:microsoft.com/office/officeart/2005/8/layout/hProcess4"/>
    <dgm:cxn modelId="{DBACD76E-7D22-6A49-BFB8-2F269B31019D}" type="presParOf" srcId="{86760572-4B3B-6A4B-87CA-0E3A2B6523DB}" destId="{ADECB657-F28F-FC4F-993D-67AE1A7C86E7}" srcOrd="0" destOrd="0" presId="urn:microsoft.com/office/officeart/2005/8/layout/hProcess4"/>
    <dgm:cxn modelId="{87C2195F-8467-3349-8930-8F0CC830637C}" type="presParOf" srcId="{ADECB657-F28F-FC4F-993D-67AE1A7C86E7}" destId="{7FA0F15C-E76E-6247-BD1F-39FF9835DFB2}" srcOrd="0" destOrd="0" presId="urn:microsoft.com/office/officeart/2005/8/layout/hProcess4"/>
    <dgm:cxn modelId="{2BEFFE33-E709-0648-B45C-992C9AC56496}" type="presParOf" srcId="{ADECB657-F28F-FC4F-993D-67AE1A7C86E7}" destId="{AC2A1AEF-B471-5143-A147-AD2308A3C2E9}" srcOrd="1" destOrd="0" presId="urn:microsoft.com/office/officeart/2005/8/layout/hProcess4"/>
    <dgm:cxn modelId="{D96C9381-0352-4B4E-A459-1BB299C01E98}" type="presParOf" srcId="{ADECB657-F28F-FC4F-993D-67AE1A7C86E7}" destId="{405E05FF-0258-214D-B32F-60930B64944A}" srcOrd="2" destOrd="0" presId="urn:microsoft.com/office/officeart/2005/8/layout/hProcess4"/>
    <dgm:cxn modelId="{A3579102-1786-0B42-8180-8EC4BF0A90F5}" type="presParOf" srcId="{ADECB657-F28F-FC4F-993D-67AE1A7C86E7}" destId="{6DBDBCBD-7C84-8E43-85E4-63D506FD13C2}" srcOrd="3" destOrd="0" presId="urn:microsoft.com/office/officeart/2005/8/layout/hProcess4"/>
    <dgm:cxn modelId="{AAAAAEEE-EA90-034C-BD14-2B2958157A2F}" type="presParOf" srcId="{ADECB657-F28F-FC4F-993D-67AE1A7C86E7}" destId="{470282EB-58D4-D848-8F53-7EC07C35ABE8}" srcOrd="4" destOrd="0" presId="urn:microsoft.com/office/officeart/2005/8/layout/hProcess4"/>
    <dgm:cxn modelId="{DE0A6E79-9DED-B443-B39C-6B3E82FD7A20}" type="presParOf" srcId="{86760572-4B3B-6A4B-87CA-0E3A2B6523DB}" destId="{CB0829C4-3617-1840-B4C8-076DC55B8326}" srcOrd="1" destOrd="0" presId="urn:microsoft.com/office/officeart/2005/8/layout/hProcess4"/>
    <dgm:cxn modelId="{86830343-058E-0D48-9758-221BC3A2EA4E}" type="presParOf" srcId="{86760572-4B3B-6A4B-87CA-0E3A2B6523DB}" destId="{5DA0E350-8872-1745-87AD-7DB7F3601B4D}" srcOrd="2" destOrd="0" presId="urn:microsoft.com/office/officeart/2005/8/layout/hProcess4"/>
    <dgm:cxn modelId="{0FBEA5DD-DE50-404D-AA5D-B7905E0EDF3D}" type="presParOf" srcId="{5DA0E350-8872-1745-87AD-7DB7F3601B4D}" destId="{2E58AC2E-2D03-6946-A2A1-19BB445BB2D6}" srcOrd="0" destOrd="0" presId="urn:microsoft.com/office/officeart/2005/8/layout/hProcess4"/>
    <dgm:cxn modelId="{0D6D5510-5421-2B48-9BB7-F09A2F723396}" type="presParOf" srcId="{5DA0E350-8872-1745-87AD-7DB7F3601B4D}" destId="{7C61E7E0-F14D-F747-AA59-652D4779FAF1}" srcOrd="1" destOrd="0" presId="urn:microsoft.com/office/officeart/2005/8/layout/hProcess4"/>
    <dgm:cxn modelId="{EA946EE3-C605-B241-97E0-5645EB4275BF}" type="presParOf" srcId="{5DA0E350-8872-1745-87AD-7DB7F3601B4D}" destId="{01075FF7-2D3D-3F46-825E-B393488F9522}" srcOrd="2" destOrd="0" presId="urn:microsoft.com/office/officeart/2005/8/layout/hProcess4"/>
    <dgm:cxn modelId="{19C6864B-28D5-5C4F-A076-1987580E6BC8}" type="presParOf" srcId="{5DA0E350-8872-1745-87AD-7DB7F3601B4D}" destId="{634A958C-FF01-154F-A1CF-0C88F293F5D5}" srcOrd="3" destOrd="0" presId="urn:microsoft.com/office/officeart/2005/8/layout/hProcess4"/>
    <dgm:cxn modelId="{F94D9AB0-922B-EF45-AD72-2221CAFA2AAA}" type="presParOf" srcId="{5DA0E350-8872-1745-87AD-7DB7F3601B4D}" destId="{D8ABCE0F-24C0-494E-97D2-5CB18D49DA8F}" srcOrd="4" destOrd="0" presId="urn:microsoft.com/office/officeart/2005/8/layout/hProcess4"/>
    <dgm:cxn modelId="{5CBC4850-F529-B24D-9CEB-22688A12E8B4}" type="presParOf" srcId="{86760572-4B3B-6A4B-87CA-0E3A2B6523DB}" destId="{D3F44632-2700-4145-AD6D-883018B37370}" srcOrd="3" destOrd="0" presId="urn:microsoft.com/office/officeart/2005/8/layout/hProcess4"/>
    <dgm:cxn modelId="{67092D96-780E-D84B-A122-6525833B2D3A}" type="presParOf" srcId="{86760572-4B3B-6A4B-87CA-0E3A2B6523DB}" destId="{B2BAD5EF-18FF-E34E-8DDF-7C7F896EF0E5}" srcOrd="4" destOrd="0" presId="urn:microsoft.com/office/officeart/2005/8/layout/hProcess4"/>
    <dgm:cxn modelId="{90BE75BD-AAC6-9742-9C32-C9B1D24E7915}" type="presParOf" srcId="{B2BAD5EF-18FF-E34E-8DDF-7C7F896EF0E5}" destId="{120072D9-8D33-B54E-A90F-970995191E5A}" srcOrd="0" destOrd="0" presId="urn:microsoft.com/office/officeart/2005/8/layout/hProcess4"/>
    <dgm:cxn modelId="{F9903E75-D3E6-0E48-9D7F-4D58355610AF}" type="presParOf" srcId="{B2BAD5EF-18FF-E34E-8DDF-7C7F896EF0E5}" destId="{65434F43-9050-6E4B-B5C4-3E4C946BD1FA}" srcOrd="1" destOrd="0" presId="urn:microsoft.com/office/officeart/2005/8/layout/hProcess4"/>
    <dgm:cxn modelId="{55325427-2CAD-3840-A171-5F29343C2FEE}" type="presParOf" srcId="{B2BAD5EF-18FF-E34E-8DDF-7C7F896EF0E5}" destId="{A3BBB8A2-92E0-DE4C-937A-9583F75D04A9}" srcOrd="2" destOrd="0" presId="urn:microsoft.com/office/officeart/2005/8/layout/hProcess4"/>
    <dgm:cxn modelId="{8D02EB33-2D89-2448-AB29-A558652D0CDE}" type="presParOf" srcId="{B2BAD5EF-18FF-E34E-8DDF-7C7F896EF0E5}" destId="{8D26D4BC-0598-4D43-883F-4575B12C7632}" srcOrd="3" destOrd="0" presId="urn:microsoft.com/office/officeart/2005/8/layout/hProcess4"/>
    <dgm:cxn modelId="{81775082-2098-6B45-B14D-AB613354CB69}" type="presParOf" srcId="{B2BAD5EF-18FF-E34E-8DDF-7C7F896EF0E5}" destId="{58B0ED48-4BCE-B34D-9300-4A0F13D2B56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53BA7A-3C41-F149-886B-131BFFC1ED8E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7B1A4C-7933-A34D-95A0-B31BB4D0016B}">
      <dgm:prSet phldrT="[Text]"/>
      <dgm:spPr/>
      <dgm:t>
        <a:bodyPr/>
        <a:lstStyle/>
        <a:p>
          <a:r>
            <a:rPr lang="en-US" dirty="0" smtClean="0"/>
            <a:t>KUHP BELANDA PSL 51 (1976)</a:t>
          </a:r>
          <a:endParaRPr lang="en-US" dirty="0"/>
        </a:p>
      </dgm:t>
    </dgm:pt>
    <dgm:pt modelId="{C2066A86-DDF8-A749-9462-ECF260975F29}" type="parTrans" cxnId="{450C21AC-7FF0-A64C-B19D-95B5150D8E48}">
      <dgm:prSet/>
      <dgm:spPr/>
      <dgm:t>
        <a:bodyPr/>
        <a:lstStyle/>
        <a:p>
          <a:endParaRPr lang="en-US"/>
        </a:p>
      </dgm:t>
    </dgm:pt>
    <dgm:pt modelId="{136AC504-11F3-0D4F-9846-790828129733}" type="sibTrans" cxnId="{450C21AC-7FF0-A64C-B19D-95B5150D8E48}">
      <dgm:prSet/>
      <dgm:spPr/>
      <dgm:t>
        <a:bodyPr/>
        <a:lstStyle/>
        <a:p>
          <a:endParaRPr lang="en-US"/>
        </a:p>
      </dgm:t>
    </dgm:pt>
    <dgm:pt modelId="{2CBFB215-F49C-4245-B8AF-FD25121E1414}">
      <dgm:prSet phldrT="[Text]"/>
      <dgm:spPr/>
      <dgm:t>
        <a:bodyPr/>
        <a:lstStyle/>
        <a:p>
          <a:r>
            <a:rPr lang="en-US" dirty="0" smtClean="0"/>
            <a:t>Yang </a:t>
          </a:r>
          <a:r>
            <a:rPr lang="en-US" dirty="0" err="1" smtClean="0"/>
            <a:t>memrintah</a:t>
          </a:r>
          <a:endParaRPr lang="en-US" dirty="0"/>
        </a:p>
      </dgm:t>
    </dgm:pt>
    <dgm:pt modelId="{8430D07D-EA0E-4C4B-B6AF-CB15779A08D2}" type="parTrans" cxnId="{D9A9332F-6E22-7F44-A12F-3646574BCFAD}">
      <dgm:prSet/>
      <dgm:spPr/>
      <dgm:t>
        <a:bodyPr/>
        <a:lstStyle/>
        <a:p>
          <a:endParaRPr lang="en-US"/>
        </a:p>
      </dgm:t>
    </dgm:pt>
    <dgm:pt modelId="{B1C28E27-67A1-5C4C-8A5B-A4B8C66D9AE6}" type="sibTrans" cxnId="{D9A9332F-6E22-7F44-A12F-3646574BCFAD}">
      <dgm:prSet/>
      <dgm:spPr/>
      <dgm:t>
        <a:bodyPr/>
        <a:lstStyle/>
        <a:p>
          <a:endParaRPr lang="en-US"/>
        </a:p>
      </dgm:t>
    </dgm:pt>
    <dgm:pt modelId="{5E88A0D0-6826-944F-A46A-81FDC0169145}">
      <dgm:prSet phldrT="[Text]"/>
      <dgm:spPr/>
      <dgm:t>
        <a:bodyPr/>
        <a:lstStyle/>
        <a:p>
          <a:r>
            <a:rPr lang="en-US" dirty="0" err="1" smtClean="0"/>
            <a:t>Pemimpin</a:t>
          </a:r>
          <a:r>
            <a:rPr lang="en-US" dirty="0" smtClean="0"/>
            <a:t> </a:t>
          </a:r>
          <a:r>
            <a:rPr lang="en-US" dirty="0" err="1" smtClean="0"/>
            <a:t>badan</a:t>
          </a:r>
          <a:r>
            <a:rPr lang="en-US" dirty="0" smtClean="0"/>
            <a:t> </a:t>
          </a:r>
          <a:r>
            <a:rPr lang="en-US" dirty="0" err="1" smtClean="0"/>
            <a:t>hukum</a:t>
          </a:r>
          <a:r>
            <a:rPr lang="en-US" dirty="0" smtClean="0"/>
            <a:t> </a:t>
          </a:r>
          <a:endParaRPr lang="en-US" dirty="0"/>
        </a:p>
      </dgm:t>
    </dgm:pt>
    <dgm:pt modelId="{C5B22A02-9159-1B47-A3A2-A0B7D44703D4}" type="parTrans" cxnId="{36FC1E3E-F393-C242-BEF3-317C659149D7}">
      <dgm:prSet/>
      <dgm:spPr/>
      <dgm:t>
        <a:bodyPr/>
        <a:lstStyle/>
        <a:p>
          <a:endParaRPr lang="en-US"/>
        </a:p>
      </dgm:t>
    </dgm:pt>
    <dgm:pt modelId="{A949AB7E-8C21-844A-B86F-2919F89F2726}" type="sibTrans" cxnId="{36FC1E3E-F393-C242-BEF3-317C659149D7}">
      <dgm:prSet/>
      <dgm:spPr/>
      <dgm:t>
        <a:bodyPr/>
        <a:lstStyle/>
        <a:p>
          <a:endParaRPr lang="en-US"/>
        </a:p>
      </dgm:t>
    </dgm:pt>
    <dgm:pt modelId="{DD27CB9B-3A69-8744-AC7B-0026ADCEA3E6}">
      <dgm:prSet phldrT="[Text]"/>
      <dgm:spPr/>
      <dgm:t>
        <a:bodyPr/>
        <a:lstStyle/>
        <a:p>
          <a:r>
            <a:rPr lang="en-US" dirty="0" smtClean="0"/>
            <a:t>BADAN HUKUM</a:t>
          </a:r>
          <a:endParaRPr lang="en-US" dirty="0"/>
        </a:p>
      </dgm:t>
    </dgm:pt>
    <dgm:pt modelId="{1D88EE45-3D6E-A145-AB30-AE34B4B0153E}" type="parTrans" cxnId="{7AF67EEE-2146-0740-8FAB-BE4524AA7812}">
      <dgm:prSet/>
      <dgm:spPr/>
      <dgm:t>
        <a:bodyPr/>
        <a:lstStyle/>
        <a:p>
          <a:endParaRPr lang="en-US"/>
        </a:p>
      </dgm:t>
    </dgm:pt>
    <dgm:pt modelId="{E3704A87-A86D-BB4F-86C7-93BA2E935421}" type="sibTrans" cxnId="{7AF67EEE-2146-0740-8FAB-BE4524AA7812}">
      <dgm:prSet/>
      <dgm:spPr/>
      <dgm:t>
        <a:bodyPr/>
        <a:lstStyle/>
        <a:p>
          <a:endParaRPr lang="en-US"/>
        </a:p>
      </dgm:t>
    </dgm:pt>
    <dgm:pt modelId="{AE90E2EB-6CB6-1F41-986F-308A6B5683E7}" type="pres">
      <dgm:prSet presAssocID="{0353BA7A-3C41-F149-886B-131BFFC1ED8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01812E6-E66F-6A48-9A13-F0920DFCF3D0}" type="pres">
      <dgm:prSet presAssocID="{0C7B1A4C-7933-A34D-95A0-B31BB4D0016B}" presName="singleCycle" presStyleCnt="0"/>
      <dgm:spPr/>
    </dgm:pt>
    <dgm:pt modelId="{99B07E66-0D2A-5645-A617-16F53FD3FA32}" type="pres">
      <dgm:prSet presAssocID="{0C7B1A4C-7933-A34D-95A0-B31BB4D0016B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52E197B9-9FE1-5848-A3D2-17B7BCFF3544}" type="pres">
      <dgm:prSet presAssocID="{8430D07D-EA0E-4C4B-B6AF-CB15779A08D2}" presName="Name56" presStyleLbl="parChTrans1D2" presStyleIdx="0" presStyleCnt="3"/>
      <dgm:spPr/>
    </dgm:pt>
    <dgm:pt modelId="{FE891D7B-BC41-C640-8EDB-88FF958E6AA1}" type="pres">
      <dgm:prSet presAssocID="{2CBFB215-F49C-4245-B8AF-FD25121E1414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82C7E5-D2B3-814D-AC24-2B0CF9D5DA23}" type="pres">
      <dgm:prSet presAssocID="{C5B22A02-9159-1B47-A3A2-A0B7D44703D4}" presName="Name56" presStyleLbl="parChTrans1D2" presStyleIdx="1" presStyleCnt="3"/>
      <dgm:spPr/>
    </dgm:pt>
    <dgm:pt modelId="{B7BB361E-0CAA-504C-A746-BC0F6431623E}" type="pres">
      <dgm:prSet presAssocID="{5E88A0D0-6826-944F-A46A-81FDC0169145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90B91-8BA8-8744-AC3B-0C0056CA83DD}" type="pres">
      <dgm:prSet presAssocID="{1D88EE45-3D6E-A145-AB30-AE34B4B0153E}" presName="Name56" presStyleLbl="parChTrans1D2" presStyleIdx="2" presStyleCnt="3"/>
      <dgm:spPr/>
    </dgm:pt>
    <dgm:pt modelId="{D4B8A5ED-46D8-8C47-A0E4-7D1229F82832}" type="pres">
      <dgm:prSet presAssocID="{DD27CB9B-3A69-8744-AC7B-0026ADCEA3E6}" presName="text0" presStyleLbl="node1" presStyleIdx="3" presStyleCnt="4">
        <dgm:presLayoutVars>
          <dgm:bulletEnabled val="1"/>
        </dgm:presLayoutVars>
      </dgm:prSet>
      <dgm:spPr/>
    </dgm:pt>
  </dgm:ptLst>
  <dgm:cxnLst>
    <dgm:cxn modelId="{2BD38D33-06F4-1D40-936A-0A9037824A70}" type="presOf" srcId="{0353BA7A-3C41-F149-886B-131BFFC1ED8E}" destId="{AE90E2EB-6CB6-1F41-986F-308A6B5683E7}" srcOrd="0" destOrd="0" presId="urn:microsoft.com/office/officeart/2008/layout/RadialCluster"/>
    <dgm:cxn modelId="{A29F6807-5BE0-6541-A0E5-20539D112ABC}" type="presOf" srcId="{C5B22A02-9159-1B47-A3A2-A0B7D44703D4}" destId="{E982C7E5-D2B3-814D-AC24-2B0CF9D5DA23}" srcOrd="0" destOrd="0" presId="urn:microsoft.com/office/officeart/2008/layout/RadialCluster"/>
    <dgm:cxn modelId="{D9A9332F-6E22-7F44-A12F-3646574BCFAD}" srcId="{0C7B1A4C-7933-A34D-95A0-B31BB4D0016B}" destId="{2CBFB215-F49C-4245-B8AF-FD25121E1414}" srcOrd="0" destOrd="0" parTransId="{8430D07D-EA0E-4C4B-B6AF-CB15779A08D2}" sibTransId="{B1C28E27-67A1-5C4C-8A5B-A4B8C66D9AE6}"/>
    <dgm:cxn modelId="{64F6714C-B48E-5040-BA4A-918B45E1CFEE}" type="presOf" srcId="{5E88A0D0-6826-944F-A46A-81FDC0169145}" destId="{B7BB361E-0CAA-504C-A746-BC0F6431623E}" srcOrd="0" destOrd="0" presId="urn:microsoft.com/office/officeart/2008/layout/RadialCluster"/>
    <dgm:cxn modelId="{450C21AC-7FF0-A64C-B19D-95B5150D8E48}" srcId="{0353BA7A-3C41-F149-886B-131BFFC1ED8E}" destId="{0C7B1A4C-7933-A34D-95A0-B31BB4D0016B}" srcOrd="0" destOrd="0" parTransId="{C2066A86-DDF8-A749-9462-ECF260975F29}" sibTransId="{136AC504-11F3-0D4F-9846-790828129733}"/>
    <dgm:cxn modelId="{4A555BF8-5F45-FC42-821E-17BF24912731}" type="presOf" srcId="{8430D07D-EA0E-4C4B-B6AF-CB15779A08D2}" destId="{52E197B9-9FE1-5848-A3D2-17B7BCFF3544}" srcOrd="0" destOrd="0" presId="urn:microsoft.com/office/officeart/2008/layout/RadialCluster"/>
    <dgm:cxn modelId="{6B3F9CAE-5A76-CF49-BD16-56740BE69DFA}" type="presOf" srcId="{0C7B1A4C-7933-A34D-95A0-B31BB4D0016B}" destId="{99B07E66-0D2A-5645-A617-16F53FD3FA32}" srcOrd="0" destOrd="0" presId="urn:microsoft.com/office/officeart/2008/layout/RadialCluster"/>
    <dgm:cxn modelId="{D4857585-21CE-7847-8B9B-4265DACF6939}" type="presOf" srcId="{2CBFB215-F49C-4245-B8AF-FD25121E1414}" destId="{FE891D7B-BC41-C640-8EDB-88FF958E6AA1}" srcOrd="0" destOrd="0" presId="urn:microsoft.com/office/officeart/2008/layout/RadialCluster"/>
    <dgm:cxn modelId="{36FC1E3E-F393-C242-BEF3-317C659149D7}" srcId="{0C7B1A4C-7933-A34D-95A0-B31BB4D0016B}" destId="{5E88A0D0-6826-944F-A46A-81FDC0169145}" srcOrd="1" destOrd="0" parTransId="{C5B22A02-9159-1B47-A3A2-A0B7D44703D4}" sibTransId="{A949AB7E-8C21-844A-B86F-2919F89F2726}"/>
    <dgm:cxn modelId="{F1C6EE14-76A9-7F45-9385-4F5FF1864F2A}" type="presOf" srcId="{DD27CB9B-3A69-8744-AC7B-0026ADCEA3E6}" destId="{D4B8A5ED-46D8-8C47-A0E4-7D1229F82832}" srcOrd="0" destOrd="0" presId="urn:microsoft.com/office/officeart/2008/layout/RadialCluster"/>
    <dgm:cxn modelId="{7AF67EEE-2146-0740-8FAB-BE4524AA7812}" srcId="{0C7B1A4C-7933-A34D-95A0-B31BB4D0016B}" destId="{DD27CB9B-3A69-8744-AC7B-0026ADCEA3E6}" srcOrd="2" destOrd="0" parTransId="{1D88EE45-3D6E-A145-AB30-AE34B4B0153E}" sibTransId="{E3704A87-A86D-BB4F-86C7-93BA2E935421}"/>
    <dgm:cxn modelId="{6BB63E19-1E8F-7649-9CC4-75725AD6950F}" type="presOf" srcId="{1D88EE45-3D6E-A145-AB30-AE34B4B0153E}" destId="{9DE90B91-8BA8-8744-AC3B-0C0056CA83DD}" srcOrd="0" destOrd="0" presId="urn:microsoft.com/office/officeart/2008/layout/RadialCluster"/>
    <dgm:cxn modelId="{CF04972D-02BF-B241-BCA5-C29BE3A6038A}" type="presParOf" srcId="{AE90E2EB-6CB6-1F41-986F-308A6B5683E7}" destId="{C01812E6-E66F-6A48-9A13-F0920DFCF3D0}" srcOrd="0" destOrd="0" presId="urn:microsoft.com/office/officeart/2008/layout/RadialCluster"/>
    <dgm:cxn modelId="{9BC480D2-395A-C44A-A6CB-2FF12559EED4}" type="presParOf" srcId="{C01812E6-E66F-6A48-9A13-F0920DFCF3D0}" destId="{99B07E66-0D2A-5645-A617-16F53FD3FA32}" srcOrd="0" destOrd="0" presId="urn:microsoft.com/office/officeart/2008/layout/RadialCluster"/>
    <dgm:cxn modelId="{8FD7CB44-6FF9-EE47-BDDC-31D80EDEF030}" type="presParOf" srcId="{C01812E6-E66F-6A48-9A13-F0920DFCF3D0}" destId="{52E197B9-9FE1-5848-A3D2-17B7BCFF3544}" srcOrd="1" destOrd="0" presId="urn:microsoft.com/office/officeart/2008/layout/RadialCluster"/>
    <dgm:cxn modelId="{E265C1B0-D1B1-174F-94CF-8F94E84CAAF2}" type="presParOf" srcId="{C01812E6-E66F-6A48-9A13-F0920DFCF3D0}" destId="{FE891D7B-BC41-C640-8EDB-88FF958E6AA1}" srcOrd="2" destOrd="0" presId="urn:microsoft.com/office/officeart/2008/layout/RadialCluster"/>
    <dgm:cxn modelId="{48760FAE-99D1-1445-9411-D44097A9DE39}" type="presParOf" srcId="{C01812E6-E66F-6A48-9A13-F0920DFCF3D0}" destId="{E982C7E5-D2B3-814D-AC24-2B0CF9D5DA23}" srcOrd="3" destOrd="0" presId="urn:microsoft.com/office/officeart/2008/layout/RadialCluster"/>
    <dgm:cxn modelId="{D915DE11-70C2-F74C-A52A-35F8F8A2F4A5}" type="presParOf" srcId="{C01812E6-E66F-6A48-9A13-F0920DFCF3D0}" destId="{B7BB361E-0CAA-504C-A746-BC0F6431623E}" srcOrd="4" destOrd="0" presId="urn:microsoft.com/office/officeart/2008/layout/RadialCluster"/>
    <dgm:cxn modelId="{4C2F5159-E3D0-1F41-90B4-574EE9DF546D}" type="presParOf" srcId="{C01812E6-E66F-6A48-9A13-F0920DFCF3D0}" destId="{9DE90B91-8BA8-8744-AC3B-0C0056CA83DD}" srcOrd="5" destOrd="0" presId="urn:microsoft.com/office/officeart/2008/layout/RadialCluster"/>
    <dgm:cxn modelId="{00E1C3CD-B733-4144-A3E6-01228F264C99}" type="presParOf" srcId="{C01812E6-E66F-6A48-9A13-F0920DFCF3D0}" destId="{D4B8A5ED-46D8-8C47-A0E4-7D1229F82832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2F8F3A-644E-F94F-AA0D-7DA3AAF2EE1B}" type="doc">
      <dgm:prSet loTypeId="urn:microsoft.com/office/officeart/2005/8/layout/radia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383579-C7A1-944F-B2A8-A6314D41D60B}">
      <dgm:prSet phldrT="[Text]"/>
      <dgm:spPr/>
      <dgm:t>
        <a:bodyPr/>
        <a:lstStyle/>
        <a:p>
          <a:r>
            <a:rPr lang="en-US" dirty="0" smtClean="0"/>
            <a:t>48-50</a:t>
          </a:r>
          <a:endParaRPr lang="en-US" dirty="0"/>
        </a:p>
      </dgm:t>
    </dgm:pt>
    <dgm:pt modelId="{64D871DB-79B3-2A49-94DD-AC4CE5FF6B6E}" type="parTrans" cxnId="{7E383621-66C5-0841-A064-337EC551C934}">
      <dgm:prSet/>
      <dgm:spPr/>
      <dgm:t>
        <a:bodyPr/>
        <a:lstStyle/>
        <a:p>
          <a:endParaRPr lang="en-US"/>
        </a:p>
      </dgm:t>
    </dgm:pt>
    <dgm:pt modelId="{CC30FD28-A5F7-104F-A78D-5F899D9DFF89}" type="sibTrans" cxnId="{7E383621-66C5-0841-A064-337EC551C934}">
      <dgm:prSet/>
      <dgm:spPr/>
      <dgm:t>
        <a:bodyPr/>
        <a:lstStyle/>
        <a:p>
          <a:endParaRPr lang="en-US"/>
        </a:p>
      </dgm:t>
    </dgm:pt>
    <dgm:pt modelId="{BE991B8D-8293-3C44-87B8-CA6CD166F2A9}">
      <dgm:prSet phldrT="[Text]"/>
      <dgm:spPr/>
      <dgm:t>
        <a:bodyPr/>
        <a:lstStyle/>
        <a:p>
          <a:r>
            <a:rPr lang="en-US" dirty="0" smtClean="0"/>
            <a:t>PENGURUS</a:t>
          </a:r>
          <a:endParaRPr lang="en-US" dirty="0"/>
        </a:p>
      </dgm:t>
    </dgm:pt>
    <dgm:pt modelId="{1DC92196-0C9F-4449-A06B-B51F01E439F2}" type="parTrans" cxnId="{971AB963-E26A-0045-913A-A17548D7B29D}">
      <dgm:prSet/>
      <dgm:spPr/>
      <dgm:t>
        <a:bodyPr/>
        <a:lstStyle/>
        <a:p>
          <a:endParaRPr lang="en-US"/>
        </a:p>
      </dgm:t>
    </dgm:pt>
    <dgm:pt modelId="{EC3094E2-988F-214E-8B2B-A5AB188E9CBD}" type="sibTrans" cxnId="{971AB963-E26A-0045-913A-A17548D7B29D}">
      <dgm:prSet/>
      <dgm:spPr/>
      <dgm:t>
        <a:bodyPr/>
        <a:lstStyle/>
        <a:p>
          <a:endParaRPr lang="en-US"/>
        </a:p>
      </dgm:t>
    </dgm:pt>
    <dgm:pt modelId="{5E707BC2-1742-8A4F-97FC-4A9DC7867D1B}">
      <dgm:prSet phldrT="[Text]"/>
      <dgm:spPr/>
      <dgm:t>
        <a:bodyPr/>
        <a:lstStyle/>
        <a:p>
          <a:r>
            <a:rPr lang="en-US" dirty="0" smtClean="0"/>
            <a:t>PERSONIL PENGENALI</a:t>
          </a:r>
          <a:endParaRPr lang="en-US" dirty="0"/>
        </a:p>
      </dgm:t>
    </dgm:pt>
    <dgm:pt modelId="{5F326D51-1D69-9645-B377-03BF62FE7C2F}" type="parTrans" cxnId="{EEDA73F7-DF83-4842-929C-375FE71EBFFD}">
      <dgm:prSet/>
      <dgm:spPr/>
      <dgm:t>
        <a:bodyPr/>
        <a:lstStyle/>
        <a:p>
          <a:endParaRPr lang="en-US"/>
        </a:p>
      </dgm:t>
    </dgm:pt>
    <dgm:pt modelId="{F591324C-63FD-4542-84C1-C6759A50AC4B}" type="sibTrans" cxnId="{EEDA73F7-DF83-4842-929C-375FE71EBFFD}">
      <dgm:prSet/>
      <dgm:spPr/>
      <dgm:t>
        <a:bodyPr/>
        <a:lstStyle/>
        <a:p>
          <a:endParaRPr lang="en-US"/>
        </a:p>
      </dgm:t>
    </dgm:pt>
    <dgm:pt modelId="{7A560944-82BA-B84D-A8D7-488901938049}">
      <dgm:prSet phldrT="[Text]"/>
      <dgm:spPr/>
      <dgm:t>
        <a:bodyPr/>
        <a:lstStyle/>
        <a:p>
          <a:r>
            <a:rPr lang="en-US" dirty="0" smtClean="0"/>
            <a:t>KORPORASI</a:t>
          </a:r>
          <a:endParaRPr lang="en-US" dirty="0"/>
        </a:p>
      </dgm:t>
    </dgm:pt>
    <dgm:pt modelId="{CA309408-03A6-A140-BAD9-349888940DB4}" type="parTrans" cxnId="{F310714E-0A2A-6743-853A-D873A877B4E3}">
      <dgm:prSet/>
      <dgm:spPr/>
      <dgm:t>
        <a:bodyPr/>
        <a:lstStyle/>
        <a:p>
          <a:endParaRPr lang="en-US"/>
        </a:p>
      </dgm:t>
    </dgm:pt>
    <dgm:pt modelId="{04D2DC31-6A7B-A94E-B252-0F6834A535A8}" type="sibTrans" cxnId="{F310714E-0A2A-6743-853A-D873A877B4E3}">
      <dgm:prSet/>
      <dgm:spPr/>
      <dgm:t>
        <a:bodyPr/>
        <a:lstStyle/>
        <a:p>
          <a:endParaRPr lang="en-US"/>
        </a:p>
      </dgm:t>
    </dgm:pt>
    <dgm:pt modelId="{ED470A0E-C711-F544-8489-55E22161DB71}" type="pres">
      <dgm:prSet presAssocID="{D12F8F3A-644E-F94F-AA0D-7DA3AAF2EE1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D564582-C47E-7449-AC30-6A95D6E5EEB3}" type="pres">
      <dgm:prSet presAssocID="{70383579-C7A1-944F-B2A8-A6314D41D60B}" presName="centerShape" presStyleLbl="node0" presStyleIdx="0" presStyleCnt="1"/>
      <dgm:spPr/>
    </dgm:pt>
    <dgm:pt modelId="{24311ACA-E793-FC40-AEA3-3A0AE567EDD8}" type="pres">
      <dgm:prSet presAssocID="{1DC92196-0C9F-4449-A06B-B51F01E439F2}" presName="Name9" presStyleLbl="parChTrans1D2" presStyleIdx="0" presStyleCnt="3"/>
      <dgm:spPr/>
    </dgm:pt>
    <dgm:pt modelId="{B281BF69-6B37-354F-BD0F-BF19AEF6B6ED}" type="pres">
      <dgm:prSet presAssocID="{1DC92196-0C9F-4449-A06B-B51F01E439F2}" presName="connTx" presStyleLbl="parChTrans1D2" presStyleIdx="0" presStyleCnt="3"/>
      <dgm:spPr/>
    </dgm:pt>
    <dgm:pt modelId="{CBD5C31F-D4AD-A24B-8ED1-AD7E489B82DF}" type="pres">
      <dgm:prSet presAssocID="{BE991B8D-8293-3C44-87B8-CA6CD166F2A9}" presName="node" presStyleLbl="node1" presStyleIdx="0" presStyleCnt="3">
        <dgm:presLayoutVars>
          <dgm:bulletEnabled val="1"/>
        </dgm:presLayoutVars>
      </dgm:prSet>
      <dgm:spPr/>
    </dgm:pt>
    <dgm:pt modelId="{871D9CF3-6668-A84E-8CDB-007BA75A641D}" type="pres">
      <dgm:prSet presAssocID="{5F326D51-1D69-9645-B377-03BF62FE7C2F}" presName="Name9" presStyleLbl="parChTrans1D2" presStyleIdx="1" presStyleCnt="3"/>
      <dgm:spPr/>
    </dgm:pt>
    <dgm:pt modelId="{B78C2E3F-782C-2642-91CD-E3CD5298C46D}" type="pres">
      <dgm:prSet presAssocID="{5F326D51-1D69-9645-B377-03BF62FE7C2F}" presName="connTx" presStyleLbl="parChTrans1D2" presStyleIdx="1" presStyleCnt="3"/>
      <dgm:spPr/>
    </dgm:pt>
    <dgm:pt modelId="{9CC532BD-663D-0C4A-A278-F3C2604B5D9B}" type="pres">
      <dgm:prSet presAssocID="{5E707BC2-1742-8A4F-97FC-4A9DC7867D1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C80009-E394-A744-8412-4106BFDA1501}" type="pres">
      <dgm:prSet presAssocID="{CA309408-03A6-A140-BAD9-349888940DB4}" presName="Name9" presStyleLbl="parChTrans1D2" presStyleIdx="2" presStyleCnt="3"/>
      <dgm:spPr/>
    </dgm:pt>
    <dgm:pt modelId="{35BFC12F-188F-B94B-9895-358BE996423A}" type="pres">
      <dgm:prSet presAssocID="{CA309408-03A6-A140-BAD9-349888940DB4}" presName="connTx" presStyleLbl="parChTrans1D2" presStyleIdx="2" presStyleCnt="3"/>
      <dgm:spPr/>
    </dgm:pt>
    <dgm:pt modelId="{CF4DE16B-895F-4440-B215-2E6FC7283B8F}" type="pres">
      <dgm:prSet presAssocID="{7A560944-82BA-B84D-A8D7-48890193804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383621-66C5-0841-A064-337EC551C934}" srcId="{D12F8F3A-644E-F94F-AA0D-7DA3AAF2EE1B}" destId="{70383579-C7A1-944F-B2A8-A6314D41D60B}" srcOrd="0" destOrd="0" parTransId="{64D871DB-79B3-2A49-94DD-AC4CE5FF6B6E}" sibTransId="{CC30FD28-A5F7-104F-A78D-5F899D9DFF89}"/>
    <dgm:cxn modelId="{971AB963-E26A-0045-913A-A17548D7B29D}" srcId="{70383579-C7A1-944F-B2A8-A6314D41D60B}" destId="{BE991B8D-8293-3C44-87B8-CA6CD166F2A9}" srcOrd="0" destOrd="0" parTransId="{1DC92196-0C9F-4449-A06B-B51F01E439F2}" sibTransId="{EC3094E2-988F-214E-8B2B-A5AB188E9CBD}"/>
    <dgm:cxn modelId="{593E898D-B5C3-A346-BDE5-990FC55259D7}" type="presOf" srcId="{BE991B8D-8293-3C44-87B8-CA6CD166F2A9}" destId="{CBD5C31F-D4AD-A24B-8ED1-AD7E489B82DF}" srcOrd="0" destOrd="0" presId="urn:microsoft.com/office/officeart/2005/8/layout/radial1"/>
    <dgm:cxn modelId="{A90FD766-B93C-C940-8F2B-0F99892DBFA7}" type="presOf" srcId="{1DC92196-0C9F-4449-A06B-B51F01E439F2}" destId="{B281BF69-6B37-354F-BD0F-BF19AEF6B6ED}" srcOrd="1" destOrd="0" presId="urn:microsoft.com/office/officeart/2005/8/layout/radial1"/>
    <dgm:cxn modelId="{A71A25F7-F4F2-3343-9D8F-F1C533FF0952}" type="presOf" srcId="{D12F8F3A-644E-F94F-AA0D-7DA3AAF2EE1B}" destId="{ED470A0E-C711-F544-8489-55E22161DB71}" srcOrd="0" destOrd="0" presId="urn:microsoft.com/office/officeart/2005/8/layout/radial1"/>
    <dgm:cxn modelId="{EEDA73F7-DF83-4842-929C-375FE71EBFFD}" srcId="{70383579-C7A1-944F-B2A8-A6314D41D60B}" destId="{5E707BC2-1742-8A4F-97FC-4A9DC7867D1B}" srcOrd="1" destOrd="0" parTransId="{5F326D51-1D69-9645-B377-03BF62FE7C2F}" sibTransId="{F591324C-63FD-4542-84C1-C6759A50AC4B}"/>
    <dgm:cxn modelId="{D46D987E-D3BB-F440-A355-5C2FFC0686C9}" type="presOf" srcId="{7A560944-82BA-B84D-A8D7-488901938049}" destId="{CF4DE16B-895F-4440-B215-2E6FC7283B8F}" srcOrd="0" destOrd="0" presId="urn:microsoft.com/office/officeart/2005/8/layout/radial1"/>
    <dgm:cxn modelId="{DBB1572B-17FE-2C41-89A2-BEE488C38255}" type="presOf" srcId="{70383579-C7A1-944F-B2A8-A6314D41D60B}" destId="{5D564582-C47E-7449-AC30-6A95D6E5EEB3}" srcOrd="0" destOrd="0" presId="urn:microsoft.com/office/officeart/2005/8/layout/radial1"/>
    <dgm:cxn modelId="{418B7FA5-00DD-8446-8A5D-8DB531E43D24}" type="presOf" srcId="{5E707BC2-1742-8A4F-97FC-4A9DC7867D1B}" destId="{9CC532BD-663D-0C4A-A278-F3C2604B5D9B}" srcOrd="0" destOrd="0" presId="urn:microsoft.com/office/officeart/2005/8/layout/radial1"/>
    <dgm:cxn modelId="{FE02A542-8D22-254B-8C14-E6D364B847C9}" type="presOf" srcId="{5F326D51-1D69-9645-B377-03BF62FE7C2F}" destId="{871D9CF3-6668-A84E-8CDB-007BA75A641D}" srcOrd="0" destOrd="0" presId="urn:microsoft.com/office/officeart/2005/8/layout/radial1"/>
    <dgm:cxn modelId="{43156251-7F15-A043-8429-94FEF92349B2}" type="presOf" srcId="{1DC92196-0C9F-4449-A06B-B51F01E439F2}" destId="{24311ACA-E793-FC40-AEA3-3A0AE567EDD8}" srcOrd="0" destOrd="0" presId="urn:microsoft.com/office/officeart/2005/8/layout/radial1"/>
    <dgm:cxn modelId="{2F480687-5C4C-EC40-A31D-F57185D3AC25}" type="presOf" srcId="{5F326D51-1D69-9645-B377-03BF62FE7C2F}" destId="{B78C2E3F-782C-2642-91CD-E3CD5298C46D}" srcOrd="1" destOrd="0" presId="urn:microsoft.com/office/officeart/2005/8/layout/radial1"/>
    <dgm:cxn modelId="{F310714E-0A2A-6743-853A-D873A877B4E3}" srcId="{70383579-C7A1-944F-B2A8-A6314D41D60B}" destId="{7A560944-82BA-B84D-A8D7-488901938049}" srcOrd="2" destOrd="0" parTransId="{CA309408-03A6-A140-BAD9-349888940DB4}" sibTransId="{04D2DC31-6A7B-A94E-B252-0F6834A535A8}"/>
    <dgm:cxn modelId="{20BB77AB-AC89-234D-BDFC-7306476FBFBD}" type="presOf" srcId="{CA309408-03A6-A140-BAD9-349888940DB4}" destId="{35BFC12F-188F-B94B-9895-358BE996423A}" srcOrd="1" destOrd="0" presId="urn:microsoft.com/office/officeart/2005/8/layout/radial1"/>
    <dgm:cxn modelId="{52F91351-7D14-1741-81A2-AF64046761FA}" type="presOf" srcId="{CA309408-03A6-A140-BAD9-349888940DB4}" destId="{F7C80009-E394-A744-8412-4106BFDA1501}" srcOrd="0" destOrd="0" presId="urn:microsoft.com/office/officeart/2005/8/layout/radial1"/>
    <dgm:cxn modelId="{A4230F12-196E-7342-B84D-4E6E173B0CA3}" type="presParOf" srcId="{ED470A0E-C711-F544-8489-55E22161DB71}" destId="{5D564582-C47E-7449-AC30-6A95D6E5EEB3}" srcOrd="0" destOrd="0" presId="urn:microsoft.com/office/officeart/2005/8/layout/radial1"/>
    <dgm:cxn modelId="{E6B0FF55-F3CE-2F4E-B6FB-915A49A902D9}" type="presParOf" srcId="{ED470A0E-C711-F544-8489-55E22161DB71}" destId="{24311ACA-E793-FC40-AEA3-3A0AE567EDD8}" srcOrd="1" destOrd="0" presId="urn:microsoft.com/office/officeart/2005/8/layout/radial1"/>
    <dgm:cxn modelId="{42C756B7-758F-7A46-8A4E-EF545D5EC5B4}" type="presParOf" srcId="{24311ACA-E793-FC40-AEA3-3A0AE567EDD8}" destId="{B281BF69-6B37-354F-BD0F-BF19AEF6B6ED}" srcOrd="0" destOrd="0" presId="urn:microsoft.com/office/officeart/2005/8/layout/radial1"/>
    <dgm:cxn modelId="{60D33CAF-5B77-614B-8B39-E26F29FD9C0D}" type="presParOf" srcId="{ED470A0E-C711-F544-8489-55E22161DB71}" destId="{CBD5C31F-D4AD-A24B-8ED1-AD7E489B82DF}" srcOrd="2" destOrd="0" presId="urn:microsoft.com/office/officeart/2005/8/layout/radial1"/>
    <dgm:cxn modelId="{7363D91C-2E37-EF45-A1C0-43AE93A29944}" type="presParOf" srcId="{ED470A0E-C711-F544-8489-55E22161DB71}" destId="{871D9CF3-6668-A84E-8CDB-007BA75A641D}" srcOrd="3" destOrd="0" presId="urn:microsoft.com/office/officeart/2005/8/layout/radial1"/>
    <dgm:cxn modelId="{C6D7AEA0-B760-7D4B-BB19-D4433C44AFF2}" type="presParOf" srcId="{871D9CF3-6668-A84E-8CDB-007BA75A641D}" destId="{B78C2E3F-782C-2642-91CD-E3CD5298C46D}" srcOrd="0" destOrd="0" presId="urn:microsoft.com/office/officeart/2005/8/layout/radial1"/>
    <dgm:cxn modelId="{C5EC885B-3A28-9A45-848D-0C7A09B84621}" type="presParOf" srcId="{ED470A0E-C711-F544-8489-55E22161DB71}" destId="{9CC532BD-663D-0C4A-A278-F3C2604B5D9B}" srcOrd="4" destOrd="0" presId="urn:microsoft.com/office/officeart/2005/8/layout/radial1"/>
    <dgm:cxn modelId="{307AF62A-072F-8D40-8BD6-3D010B08BA0F}" type="presParOf" srcId="{ED470A0E-C711-F544-8489-55E22161DB71}" destId="{F7C80009-E394-A744-8412-4106BFDA1501}" srcOrd="5" destOrd="0" presId="urn:microsoft.com/office/officeart/2005/8/layout/radial1"/>
    <dgm:cxn modelId="{EBD8ECAD-7605-6847-8E91-C2C32BA7B714}" type="presParOf" srcId="{F7C80009-E394-A744-8412-4106BFDA1501}" destId="{35BFC12F-188F-B94B-9895-358BE996423A}" srcOrd="0" destOrd="0" presId="urn:microsoft.com/office/officeart/2005/8/layout/radial1"/>
    <dgm:cxn modelId="{46854437-3B7F-DE4E-9D33-8FAE64F5F7C1}" type="presParOf" srcId="{ED470A0E-C711-F544-8489-55E22161DB71}" destId="{CF4DE16B-895F-4440-B215-2E6FC7283B8F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72A935-28AE-554D-A87E-A197EFBCFABC}" type="doc">
      <dgm:prSet loTypeId="urn:microsoft.com/office/officeart/2005/8/layout/b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A51562-174C-8646-AF59-C79F9BCD6D9F}">
      <dgm:prSet phldrT="[Text]"/>
      <dgm:spPr/>
      <dgm:t>
        <a:bodyPr/>
        <a:lstStyle/>
        <a:p>
          <a:r>
            <a:rPr lang="en-US" dirty="0" smtClean="0"/>
            <a:t>UU </a:t>
          </a:r>
          <a:r>
            <a:rPr lang="en-US" dirty="0" err="1" smtClean="0"/>
            <a:t>drt</a:t>
          </a:r>
          <a:r>
            <a:rPr lang="en-US" dirty="0" smtClean="0"/>
            <a:t> 7/1955</a:t>
          </a:r>
        </a:p>
        <a:p>
          <a:r>
            <a:rPr lang="en-US" dirty="0" smtClean="0"/>
            <a:t>TPE</a:t>
          </a:r>
          <a:endParaRPr lang="en-US" dirty="0"/>
        </a:p>
      </dgm:t>
    </dgm:pt>
    <dgm:pt modelId="{80BBEB6F-F060-C649-A275-3E98CB58BE48}" type="parTrans" cxnId="{2367FF21-551F-764F-B243-5EC95ED1FF04}">
      <dgm:prSet/>
      <dgm:spPr/>
      <dgm:t>
        <a:bodyPr/>
        <a:lstStyle/>
        <a:p>
          <a:endParaRPr lang="en-US"/>
        </a:p>
      </dgm:t>
    </dgm:pt>
    <dgm:pt modelId="{D064CF89-C6A9-6848-820D-AA34725777E1}" type="sibTrans" cxnId="{2367FF21-551F-764F-B243-5EC95ED1FF04}">
      <dgm:prSet/>
      <dgm:spPr/>
      <dgm:t>
        <a:bodyPr/>
        <a:lstStyle/>
        <a:p>
          <a:endParaRPr lang="en-US"/>
        </a:p>
      </dgm:t>
    </dgm:pt>
    <dgm:pt modelId="{08D0207F-EFFC-DF40-B626-1465D8A5FAEB}">
      <dgm:prSet phldrT="[Text]"/>
      <dgm:spPr/>
      <dgm:t>
        <a:bodyPr/>
        <a:lstStyle/>
        <a:p>
          <a:r>
            <a:rPr lang="en-US" dirty="0" smtClean="0"/>
            <a:t>UU 10/1998 (</a:t>
          </a:r>
          <a:r>
            <a:rPr lang="en-US" dirty="0" err="1" smtClean="0"/>
            <a:t>Perbankan</a:t>
          </a:r>
          <a:r>
            <a:rPr lang="en-US" dirty="0" smtClean="0"/>
            <a:t>)</a:t>
          </a:r>
          <a:endParaRPr lang="en-US" dirty="0"/>
        </a:p>
      </dgm:t>
    </dgm:pt>
    <dgm:pt modelId="{C698ED55-144E-5149-B85C-94A77B07C373}" type="parTrans" cxnId="{4DE9AD49-01E8-F247-AF80-315AADE489FB}">
      <dgm:prSet/>
      <dgm:spPr/>
      <dgm:t>
        <a:bodyPr/>
        <a:lstStyle/>
        <a:p>
          <a:endParaRPr lang="en-US"/>
        </a:p>
      </dgm:t>
    </dgm:pt>
    <dgm:pt modelId="{F0F41065-6D42-0944-B546-B4276E656C21}" type="sibTrans" cxnId="{4DE9AD49-01E8-F247-AF80-315AADE489FB}">
      <dgm:prSet/>
      <dgm:spPr/>
      <dgm:t>
        <a:bodyPr/>
        <a:lstStyle/>
        <a:p>
          <a:endParaRPr lang="en-US"/>
        </a:p>
      </dgm:t>
    </dgm:pt>
    <dgm:pt modelId="{A8AC01AA-4754-EA40-BD9C-E1B8197D4B1D}">
      <dgm:prSet phldrT="[Text]"/>
      <dgm:spPr/>
      <dgm:t>
        <a:bodyPr/>
        <a:lstStyle/>
        <a:p>
          <a:r>
            <a:rPr lang="en-US" dirty="0" smtClean="0"/>
            <a:t>5/1997 (</a:t>
          </a:r>
          <a:r>
            <a:rPr lang="en-US" dirty="0" err="1" smtClean="0"/>
            <a:t>psikotropika</a:t>
          </a:r>
          <a:r>
            <a:rPr lang="en-US" dirty="0" smtClean="0"/>
            <a:t>)</a:t>
          </a:r>
          <a:endParaRPr lang="en-US" dirty="0"/>
        </a:p>
      </dgm:t>
    </dgm:pt>
    <dgm:pt modelId="{6DA96DD4-DC2F-4A46-81C4-1EE1058DE554}" type="parTrans" cxnId="{38B6AA3E-D410-7549-874B-F1E9A530DA7C}">
      <dgm:prSet/>
      <dgm:spPr/>
      <dgm:t>
        <a:bodyPr/>
        <a:lstStyle/>
        <a:p>
          <a:endParaRPr lang="en-US"/>
        </a:p>
      </dgm:t>
    </dgm:pt>
    <dgm:pt modelId="{172FD122-10EF-CA4A-98E8-3F286036725C}" type="sibTrans" cxnId="{38B6AA3E-D410-7549-874B-F1E9A530DA7C}">
      <dgm:prSet/>
      <dgm:spPr/>
      <dgm:t>
        <a:bodyPr/>
        <a:lstStyle/>
        <a:p>
          <a:endParaRPr lang="en-US"/>
        </a:p>
      </dgm:t>
    </dgm:pt>
    <dgm:pt modelId="{358C32A9-D824-6544-8749-A5FD94CDC8B5}">
      <dgm:prSet phldrT="[Text]"/>
      <dgm:spPr/>
      <dgm:t>
        <a:bodyPr/>
        <a:lstStyle/>
        <a:p>
          <a:r>
            <a:rPr lang="en-US" dirty="0" smtClean="0"/>
            <a:t>UU No.8/2010</a:t>
          </a:r>
        </a:p>
        <a:p>
          <a:r>
            <a:rPr lang="en-US" dirty="0" smtClean="0"/>
            <a:t>TPPU </a:t>
          </a:r>
          <a:endParaRPr lang="en-US" dirty="0"/>
        </a:p>
      </dgm:t>
    </dgm:pt>
    <dgm:pt modelId="{6020B03E-68A2-6E4E-8CE4-40B1D8B49407}" type="parTrans" cxnId="{4EE962B3-4D74-E943-B1DC-253F809F2135}">
      <dgm:prSet/>
      <dgm:spPr/>
      <dgm:t>
        <a:bodyPr/>
        <a:lstStyle/>
        <a:p>
          <a:endParaRPr lang="en-US"/>
        </a:p>
      </dgm:t>
    </dgm:pt>
    <dgm:pt modelId="{6BAF1A06-F8A7-CB46-A4EF-0B6CBD0DB76A}" type="sibTrans" cxnId="{4EE962B3-4D74-E943-B1DC-253F809F2135}">
      <dgm:prSet/>
      <dgm:spPr/>
      <dgm:t>
        <a:bodyPr/>
        <a:lstStyle/>
        <a:p>
          <a:endParaRPr lang="en-US"/>
        </a:p>
      </dgm:t>
    </dgm:pt>
    <dgm:pt modelId="{A8EC74F9-7AA7-A144-BDCD-9BACB6C74723}">
      <dgm:prSet phldrT="[Text]"/>
      <dgm:spPr/>
      <dgm:t>
        <a:bodyPr/>
        <a:lstStyle/>
        <a:p>
          <a:r>
            <a:rPr lang="en-US" dirty="0" smtClean="0"/>
            <a:t>UU 31/1999 JO 20/2001 KORUPSI</a:t>
          </a:r>
          <a:endParaRPr lang="en-US" dirty="0"/>
        </a:p>
      </dgm:t>
    </dgm:pt>
    <dgm:pt modelId="{A0793EBC-5F41-5B4B-BC03-44ED97773A70}" type="parTrans" cxnId="{ABE91E7B-CFBA-D34D-8E4D-CE70FAA11D0D}">
      <dgm:prSet/>
      <dgm:spPr/>
      <dgm:t>
        <a:bodyPr/>
        <a:lstStyle/>
        <a:p>
          <a:endParaRPr lang="en-US"/>
        </a:p>
      </dgm:t>
    </dgm:pt>
    <dgm:pt modelId="{5A960657-C511-5D4A-8243-D151CB7D5424}" type="sibTrans" cxnId="{ABE91E7B-CFBA-D34D-8E4D-CE70FAA11D0D}">
      <dgm:prSet/>
      <dgm:spPr/>
      <dgm:t>
        <a:bodyPr/>
        <a:lstStyle/>
        <a:p>
          <a:endParaRPr lang="en-US"/>
        </a:p>
      </dgm:t>
    </dgm:pt>
    <dgm:pt modelId="{3C411612-FCE4-C64E-ACAC-1C8F4B7820BA}">
      <dgm:prSet phldrT="[Text]"/>
      <dgm:spPr/>
      <dgm:t>
        <a:bodyPr/>
        <a:lstStyle/>
        <a:p>
          <a:r>
            <a:rPr lang="en-US" dirty="0" smtClean="0"/>
            <a:t>UU 8/1999 (</a:t>
          </a:r>
          <a:r>
            <a:rPr lang="en-US" dirty="0" err="1" smtClean="0"/>
            <a:t>Perlindungan</a:t>
          </a:r>
          <a:r>
            <a:rPr lang="en-US" dirty="0" smtClean="0"/>
            <a:t> </a:t>
          </a:r>
          <a:r>
            <a:rPr lang="en-US" dirty="0" err="1" smtClean="0"/>
            <a:t>Konsumen</a:t>
          </a:r>
          <a:r>
            <a:rPr lang="en-US" dirty="0" smtClean="0"/>
            <a:t>)</a:t>
          </a:r>
          <a:endParaRPr lang="en-US" dirty="0"/>
        </a:p>
      </dgm:t>
    </dgm:pt>
    <dgm:pt modelId="{8801A2D8-101F-5D4D-AE38-253B3B120F4B}" type="parTrans" cxnId="{62DA1F59-F718-7048-B581-C88A1F54F997}">
      <dgm:prSet/>
      <dgm:spPr/>
      <dgm:t>
        <a:bodyPr/>
        <a:lstStyle/>
        <a:p>
          <a:endParaRPr lang="en-US"/>
        </a:p>
      </dgm:t>
    </dgm:pt>
    <dgm:pt modelId="{9B0B6E4B-91CE-624F-B900-1B0120C62D02}" type="sibTrans" cxnId="{62DA1F59-F718-7048-B581-C88A1F54F997}">
      <dgm:prSet/>
      <dgm:spPr/>
      <dgm:t>
        <a:bodyPr/>
        <a:lstStyle/>
        <a:p>
          <a:endParaRPr lang="en-US"/>
        </a:p>
      </dgm:t>
    </dgm:pt>
    <dgm:pt modelId="{570751EE-6A74-5843-B0F1-2960DC2CAEAC}">
      <dgm:prSet phldrT="[Text]"/>
      <dgm:spPr/>
      <dgm:t>
        <a:bodyPr/>
        <a:lstStyle/>
        <a:p>
          <a:r>
            <a:rPr lang="en-US" dirty="0" smtClean="0"/>
            <a:t>UU 31/2004</a:t>
          </a:r>
        </a:p>
        <a:p>
          <a:r>
            <a:rPr lang="en-US" dirty="0" err="1" smtClean="0"/>
            <a:t>Perikanan</a:t>
          </a:r>
          <a:endParaRPr lang="en-US" dirty="0"/>
        </a:p>
      </dgm:t>
    </dgm:pt>
    <dgm:pt modelId="{0FE48A81-277D-DD4B-97C5-57D8634BAB73}" type="parTrans" cxnId="{63BC90D0-33E6-2D4C-9EF9-25AB02C0B237}">
      <dgm:prSet/>
      <dgm:spPr/>
      <dgm:t>
        <a:bodyPr/>
        <a:lstStyle/>
        <a:p>
          <a:endParaRPr lang="en-US"/>
        </a:p>
      </dgm:t>
    </dgm:pt>
    <dgm:pt modelId="{FD62FBB9-8531-B94D-832B-F874217A7602}" type="sibTrans" cxnId="{63BC90D0-33E6-2D4C-9EF9-25AB02C0B237}">
      <dgm:prSet/>
      <dgm:spPr/>
      <dgm:t>
        <a:bodyPr/>
        <a:lstStyle/>
        <a:p>
          <a:endParaRPr lang="en-US"/>
        </a:p>
      </dgm:t>
    </dgm:pt>
    <dgm:pt modelId="{870E3A58-162D-DA4F-93B5-41D685E05934}">
      <dgm:prSet phldrT="[Text]"/>
      <dgm:spPr/>
      <dgm:t>
        <a:bodyPr/>
        <a:lstStyle/>
        <a:p>
          <a:r>
            <a:rPr lang="en-US" dirty="0" smtClean="0"/>
            <a:t>UU 28/2007</a:t>
          </a:r>
        </a:p>
        <a:p>
          <a:r>
            <a:rPr lang="en-US" dirty="0" err="1" smtClean="0"/>
            <a:t>Perpajakan</a:t>
          </a:r>
          <a:endParaRPr lang="en-US" dirty="0"/>
        </a:p>
      </dgm:t>
    </dgm:pt>
    <dgm:pt modelId="{7E517146-E910-4246-B7B7-59025D21CA6A}" type="parTrans" cxnId="{657F9896-315D-7C43-B8EF-DD95B9F30D73}">
      <dgm:prSet/>
      <dgm:spPr/>
      <dgm:t>
        <a:bodyPr/>
        <a:lstStyle/>
        <a:p>
          <a:endParaRPr lang="en-US"/>
        </a:p>
      </dgm:t>
    </dgm:pt>
    <dgm:pt modelId="{3049D20A-9834-A640-BF91-CA59D3D1D87C}" type="sibTrans" cxnId="{657F9896-315D-7C43-B8EF-DD95B9F30D73}">
      <dgm:prSet/>
      <dgm:spPr/>
      <dgm:t>
        <a:bodyPr/>
        <a:lstStyle/>
        <a:p>
          <a:endParaRPr lang="en-US"/>
        </a:p>
      </dgm:t>
    </dgm:pt>
    <dgm:pt modelId="{47192248-4BA9-3649-AC42-10BDB9269F00}">
      <dgm:prSet phldrT="[Text]"/>
      <dgm:spPr/>
      <dgm:t>
        <a:bodyPr/>
        <a:lstStyle/>
        <a:p>
          <a:r>
            <a:rPr lang="en-US" dirty="0" smtClean="0"/>
            <a:t>UU  no. 31/2000</a:t>
          </a:r>
        </a:p>
        <a:p>
          <a:r>
            <a:rPr lang="en-US" dirty="0" smtClean="0"/>
            <a:t>HAKI</a:t>
          </a:r>
          <a:endParaRPr lang="en-US" dirty="0"/>
        </a:p>
      </dgm:t>
    </dgm:pt>
    <dgm:pt modelId="{4F683088-3799-E546-BC12-B1255CC7FF5E}" type="parTrans" cxnId="{FCDF5713-1762-2040-9D5A-487209E44BF8}">
      <dgm:prSet/>
      <dgm:spPr/>
      <dgm:t>
        <a:bodyPr/>
        <a:lstStyle/>
        <a:p>
          <a:endParaRPr lang="en-US"/>
        </a:p>
      </dgm:t>
    </dgm:pt>
    <dgm:pt modelId="{AD3A7ADA-A3BE-4940-AF57-1F72CE21AE32}" type="sibTrans" cxnId="{FCDF5713-1762-2040-9D5A-487209E44BF8}">
      <dgm:prSet/>
      <dgm:spPr/>
      <dgm:t>
        <a:bodyPr/>
        <a:lstStyle/>
        <a:p>
          <a:endParaRPr lang="en-US"/>
        </a:p>
      </dgm:t>
    </dgm:pt>
    <dgm:pt modelId="{6BE23996-A5C4-CA47-957B-466A15F12A35}" type="pres">
      <dgm:prSet presAssocID="{6B72A935-28AE-554D-A87E-A197EFBCFABC}" presName="Name0" presStyleCnt="0">
        <dgm:presLayoutVars>
          <dgm:dir/>
          <dgm:resizeHandles/>
        </dgm:presLayoutVars>
      </dgm:prSet>
      <dgm:spPr/>
    </dgm:pt>
    <dgm:pt modelId="{6CE0AA7C-D708-4D4D-85F5-5AD4F2FF7C97}" type="pres">
      <dgm:prSet presAssocID="{C4A51562-174C-8646-AF59-C79F9BCD6D9F}" presName="compNode" presStyleCnt="0"/>
      <dgm:spPr/>
    </dgm:pt>
    <dgm:pt modelId="{2EBAD4A7-5752-4E49-8463-646AB5E2A9C4}" type="pres">
      <dgm:prSet presAssocID="{C4A51562-174C-8646-AF59-C79F9BCD6D9F}" presName="dummyConnPt" presStyleCnt="0"/>
      <dgm:spPr/>
    </dgm:pt>
    <dgm:pt modelId="{E9350C5B-81C4-664C-8C79-FA6853DC89A4}" type="pres">
      <dgm:prSet presAssocID="{C4A51562-174C-8646-AF59-C79F9BCD6D9F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B9A930-AAD1-2948-A8C5-452D0C19A01C}" type="pres">
      <dgm:prSet presAssocID="{D064CF89-C6A9-6848-820D-AA34725777E1}" presName="sibTrans" presStyleLbl="bgSibTrans2D1" presStyleIdx="0" presStyleCnt="8"/>
      <dgm:spPr/>
    </dgm:pt>
    <dgm:pt modelId="{0F562107-C46F-F74A-92F8-D815B21F8B4C}" type="pres">
      <dgm:prSet presAssocID="{08D0207F-EFFC-DF40-B626-1465D8A5FAEB}" presName="compNode" presStyleCnt="0"/>
      <dgm:spPr/>
    </dgm:pt>
    <dgm:pt modelId="{08E573CE-A56C-E241-BD56-F76DF6A2BB50}" type="pres">
      <dgm:prSet presAssocID="{08D0207F-EFFC-DF40-B626-1465D8A5FAEB}" presName="dummyConnPt" presStyleCnt="0"/>
      <dgm:spPr/>
    </dgm:pt>
    <dgm:pt modelId="{BD94D4A2-4D13-EF48-BC1A-976BB16CD496}" type="pres">
      <dgm:prSet presAssocID="{08D0207F-EFFC-DF40-B626-1465D8A5FAEB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9AADFD-4868-1F47-BEF9-377D99F8FE4C}" type="pres">
      <dgm:prSet presAssocID="{F0F41065-6D42-0944-B546-B4276E656C21}" presName="sibTrans" presStyleLbl="bgSibTrans2D1" presStyleIdx="1" presStyleCnt="8"/>
      <dgm:spPr/>
    </dgm:pt>
    <dgm:pt modelId="{8D3C9A96-D4C4-C84A-A49C-B64513E37A73}" type="pres">
      <dgm:prSet presAssocID="{A8AC01AA-4754-EA40-BD9C-E1B8197D4B1D}" presName="compNode" presStyleCnt="0"/>
      <dgm:spPr/>
    </dgm:pt>
    <dgm:pt modelId="{B380CF75-8529-6548-AE79-BD7BCDD20936}" type="pres">
      <dgm:prSet presAssocID="{A8AC01AA-4754-EA40-BD9C-E1B8197D4B1D}" presName="dummyConnPt" presStyleCnt="0"/>
      <dgm:spPr/>
    </dgm:pt>
    <dgm:pt modelId="{0EA895C3-A12B-5249-A3B5-151090488FA7}" type="pres">
      <dgm:prSet presAssocID="{A8AC01AA-4754-EA40-BD9C-E1B8197D4B1D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8320C-73BA-B041-A659-1FD391C8742C}" type="pres">
      <dgm:prSet presAssocID="{172FD122-10EF-CA4A-98E8-3F286036725C}" presName="sibTrans" presStyleLbl="bgSibTrans2D1" presStyleIdx="2" presStyleCnt="8"/>
      <dgm:spPr/>
    </dgm:pt>
    <dgm:pt modelId="{FE215752-CA11-F040-9C17-0F599F91EF50}" type="pres">
      <dgm:prSet presAssocID="{358C32A9-D824-6544-8749-A5FD94CDC8B5}" presName="compNode" presStyleCnt="0"/>
      <dgm:spPr/>
    </dgm:pt>
    <dgm:pt modelId="{65340F51-765C-B24E-A4AC-D703A03B17BE}" type="pres">
      <dgm:prSet presAssocID="{358C32A9-D824-6544-8749-A5FD94CDC8B5}" presName="dummyConnPt" presStyleCnt="0"/>
      <dgm:spPr/>
    </dgm:pt>
    <dgm:pt modelId="{393A46DC-0939-0042-88FA-2BB7B1DF8745}" type="pres">
      <dgm:prSet presAssocID="{358C32A9-D824-6544-8749-A5FD94CDC8B5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C62DB-CC12-E340-8AC2-820B66E04057}" type="pres">
      <dgm:prSet presAssocID="{6BAF1A06-F8A7-CB46-A4EF-0B6CBD0DB76A}" presName="sibTrans" presStyleLbl="bgSibTrans2D1" presStyleIdx="3" presStyleCnt="8"/>
      <dgm:spPr/>
    </dgm:pt>
    <dgm:pt modelId="{AD60C69C-7F34-FD4A-8016-E98DADB437F8}" type="pres">
      <dgm:prSet presAssocID="{A8EC74F9-7AA7-A144-BDCD-9BACB6C74723}" presName="compNode" presStyleCnt="0"/>
      <dgm:spPr/>
    </dgm:pt>
    <dgm:pt modelId="{91005A59-2402-2946-8851-F4E49EAC4C81}" type="pres">
      <dgm:prSet presAssocID="{A8EC74F9-7AA7-A144-BDCD-9BACB6C74723}" presName="dummyConnPt" presStyleCnt="0"/>
      <dgm:spPr/>
    </dgm:pt>
    <dgm:pt modelId="{81B732A2-5A9B-4745-BEC8-7FC54568937D}" type="pres">
      <dgm:prSet presAssocID="{A8EC74F9-7AA7-A144-BDCD-9BACB6C74723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16F29-2889-EC48-BDF8-27285A6544FA}" type="pres">
      <dgm:prSet presAssocID="{5A960657-C511-5D4A-8243-D151CB7D5424}" presName="sibTrans" presStyleLbl="bgSibTrans2D1" presStyleIdx="4" presStyleCnt="8"/>
      <dgm:spPr/>
    </dgm:pt>
    <dgm:pt modelId="{A1C892D7-6C49-4548-A01B-4338F1E3C889}" type="pres">
      <dgm:prSet presAssocID="{3C411612-FCE4-C64E-ACAC-1C8F4B7820BA}" presName="compNode" presStyleCnt="0"/>
      <dgm:spPr/>
    </dgm:pt>
    <dgm:pt modelId="{24FC0451-5601-6445-8926-78C94FFEFDC4}" type="pres">
      <dgm:prSet presAssocID="{3C411612-FCE4-C64E-ACAC-1C8F4B7820BA}" presName="dummyConnPt" presStyleCnt="0"/>
      <dgm:spPr/>
    </dgm:pt>
    <dgm:pt modelId="{7F5EBF96-CB75-4D4B-A7B2-50371DBE636C}" type="pres">
      <dgm:prSet presAssocID="{3C411612-FCE4-C64E-ACAC-1C8F4B7820BA}" presName="node" presStyleLbl="node1" presStyleIdx="5" presStyleCnt="9">
        <dgm:presLayoutVars>
          <dgm:bulletEnabled val="1"/>
        </dgm:presLayoutVars>
      </dgm:prSet>
      <dgm:spPr/>
    </dgm:pt>
    <dgm:pt modelId="{177FF755-6B88-BE43-9265-9C2EC8B21A21}" type="pres">
      <dgm:prSet presAssocID="{9B0B6E4B-91CE-624F-B900-1B0120C62D02}" presName="sibTrans" presStyleLbl="bgSibTrans2D1" presStyleIdx="5" presStyleCnt="8"/>
      <dgm:spPr/>
    </dgm:pt>
    <dgm:pt modelId="{31D769F1-8E93-4640-9B3B-A55B7DAC5DB2}" type="pres">
      <dgm:prSet presAssocID="{570751EE-6A74-5843-B0F1-2960DC2CAEAC}" presName="compNode" presStyleCnt="0"/>
      <dgm:spPr/>
    </dgm:pt>
    <dgm:pt modelId="{8913C9F0-4D08-2944-B458-75D47EF4E694}" type="pres">
      <dgm:prSet presAssocID="{570751EE-6A74-5843-B0F1-2960DC2CAEAC}" presName="dummyConnPt" presStyleCnt="0"/>
      <dgm:spPr/>
    </dgm:pt>
    <dgm:pt modelId="{F02C8F0C-417E-2040-915D-51DDCBA864F6}" type="pres">
      <dgm:prSet presAssocID="{570751EE-6A74-5843-B0F1-2960DC2CAEA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21948-35D7-1949-89A0-266D6DC4633F}" type="pres">
      <dgm:prSet presAssocID="{FD62FBB9-8531-B94D-832B-F874217A7602}" presName="sibTrans" presStyleLbl="bgSibTrans2D1" presStyleIdx="6" presStyleCnt="8"/>
      <dgm:spPr/>
    </dgm:pt>
    <dgm:pt modelId="{07BB37DE-C06E-5041-977B-28EE84977E54}" type="pres">
      <dgm:prSet presAssocID="{870E3A58-162D-DA4F-93B5-41D685E05934}" presName="compNode" presStyleCnt="0"/>
      <dgm:spPr/>
    </dgm:pt>
    <dgm:pt modelId="{3F7DA15F-B012-1941-A158-B9D1F017FB5C}" type="pres">
      <dgm:prSet presAssocID="{870E3A58-162D-DA4F-93B5-41D685E05934}" presName="dummyConnPt" presStyleCnt="0"/>
      <dgm:spPr/>
    </dgm:pt>
    <dgm:pt modelId="{71CDB27D-E262-A844-BACD-C89A87257D30}" type="pres">
      <dgm:prSet presAssocID="{870E3A58-162D-DA4F-93B5-41D685E05934}" presName="node" presStyleLbl="node1" presStyleIdx="7" presStyleCnt="9">
        <dgm:presLayoutVars>
          <dgm:bulletEnabled val="1"/>
        </dgm:presLayoutVars>
      </dgm:prSet>
      <dgm:spPr/>
    </dgm:pt>
    <dgm:pt modelId="{0EAF8AAC-922A-D54D-9DF3-11419BE9AE24}" type="pres">
      <dgm:prSet presAssocID="{3049D20A-9834-A640-BF91-CA59D3D1D87C}" presName="sibTrans" presStyleLbl="bgSibTrans2D1" presStyleIdx="7" presStyleCnt="8"/>
      <dgm:spPr/>
    </dgm:pt>
    <dgm:pt modelId="{A862555A-0871-2B4F-88F4-AD69ABD84880}" type="pres">
      <dgm:prSet presAssocID="{47192248-4BA9-3649-AC42-10BDB9269F00}" presName="compNode" presStyleCnt="0"/>
      <dgm:spPr/>
    </dgm:pt>
    <dgm:pt modelId="{3F30F693-E54E-B047-89BC-31F8D8B2F08D}" type="pres">
      <dgm:prSet presAssocID="{47192248-4BA9-3649-AC42-10BDB9269F00}" presName="dummyConnPt" presStyleCnt="0"/>
      <dgm:spPr/>
    </dgm:pt>
    <dgm:pt modelId="{AA4A6ED1-D9F9-C345-817F-9CCBCA63C5EF}" type="pres">
      <dgm:prSet presAssocID="{47192248-4BA9-3649-AC42-10BDB9269F00}" presName="node" presStyleLbl="node1" presStyleIdx="8" presStyleCnt="9">
        <dgm:presLayoutVars>
          <dgm:bulletEnabled val="1"/>
        </dgm:presLayoutVars>
      </dgm:prSet>
      <dgm:spPr/>
    </dgm:pt>
  </dgm:ptLst>
  <dgm:cxnLst>
    <dgm:cxn modelId="{A446B9DA-A097-0240-BEBE-94A39E382338}" type="presOf" srcId="{6BAF1A06-F8A7-CB46-A4EF-0B6CBD0DB76A}" destId="{F80C62DB-CC12-E340-8AC2-820B66E04057}" srcOrd="0" destOrd="0" presId="urn:microsoft.com/office/officeart/2005/8/layout/bProcess4"/>
    <dgm:cxn modelId="{657F9896-315D-7C43-B8EF-DD95B9F30D73}" srcId="{6B72A935-28AE-554D-A87E-A197EFBCFABC}" destId="{870E3A58-162D-DA4F-93B5-41D685E05934}" srcOrd="7" destOrd="0" parTransId="{7E517146-E910-4246-B7B7-59025D21CA6A}" sibTransId="{3049D20A-9834-A640-BF91-CA59D3D1D87C}"/>
    <dgm:cxn modelId="{BEDC8665-604D-4843-B2F5-2E67E31E9DEF}" type="presOf" srcId="{A8AC01AA-4754-EA40-BD9C-E1B8197D4B1D}" destId="{0EA895C3-A12B-5249-A3B5-151090488FA7}" srcOrd="0" destOrd="0" presId="urn:microsoft.com/office/officeart/2005/8/layout/bProcess4"/>
    <dgm:cxn modelId="{4AEAA394-031C-2D49-A1BB-1CA87849F34E}" type="presOf" srcId="{FD62FBB9-8531-B94D-832B-F874217A7602}" destId="{BFE21948-35D7-1949-89A0-266D6DC4633F}" srcOrd="0" destOrd="0" presId="urn:microsoft.com/office/officeart/2005/8/layout/bProcess4"/>
    <dgm:cxn modelId="{C7E49608-051B-FA4C-B620-9C49C81CC5B7}" type="presOf" srcId="{3049D20A-9834-A640-BF91-CA59D3D1D87C}" destId="{0EAF8AAC-922A-D54D-9DF3-11419BE9AE24}" srcOrd="0" destOrd="0" presId="urn:microsoft.com/office/officeart/2005/8/layout/bProcess4"/>
    <dgm:cxn modelId="{FCDF5713-1762-2040-9D5A-487209E44BF8}" srcId="{6B72A935-28AE-554D-A87E-A197EFBCFABC}" destId="{47192248-4BA9-3649-AC42-10BDB9269F00}" srcOrd="8" destOrd="0" parTransId="{4F683088-3799-E546-BC12-B1255CC7FF5E}" sibTransId="{AD3A7ADA-A3BE-4940-AF57-1F72CE21AE32}"/>
    <dgm:cxn modelId="{38B6AA3E-D410-7549-874B-F1E9A530DA7C}" srcId="{6B72A935-28AE-554D-A87E-A197EFBCFABC}" destId="{A8AC01AA-4754-EA40-BD9C-E1B8197D4B1D}" srcOrd="2" destOrd="0" parTransId="{6DA96DD4-DC2F-4A46-81C4-1EE1058DE554}" sibTransId="{172FD122-10EF-CA4A-98E8-3F286036725C}"/>
    <dgm:cxn modelId="{5A1FA4DD-15EC-7742-8120-71F2B1D22680}" type="presOf" srcId="{9B0B6E4B-91CE-624F-B900-1B0120C62D02}" destId="{177FF755-6B88-BE43-9265-9C2EC8B21A21}" srcOrd="0" destOrd="0" presId="urn:microsoft.com/office/officeart/2005/8/layout/bProcess4"/>
    <dgm:cxn modelId="{62DA1F59-F718-7048-B581-C88A1F54F997}" srcId="{6B72A935-28AE-554D-A87E-A197EFBCFABC}" destId="{3C411612-FCE4-C64E-ACAC-1C8F4B7820BA}" srcOrd="5" destOrd="0" parTransId="{8801A2D8-101F-5D4D-AE38-253B3B120F4B}" sibTransId="{9B0B6E4B-91CE-624F-B900-1B0120C62D02}"/>
    <dgm:cxn modelId="{ABE91E7B-CFBA-D34D-8E4D-CE70FAA11D0D}" srcId="{6B72A935-28AE-554D-A87E-A197EFBCFABC}" destId="{A8EC74F9-7AA7-A144-BDCD-9BACB6C74723}" srcOrd="4" destOrd="0" parTransId="{A0793EBC-5F41-5B4B-BC03-44ED97773A70}" sibTransId="{5A960657-C511-5D4A-8243-D151CB7D5424}"/>
    <dgm:cxn modelId="{4EE962B3-4D74-E943-B1DC-253F809F2135}" srcId="{6B72A935-28AE-554D-A87E-A197EFBCFABC}" destId="{358C32A9-D824-6544-8749-A5FD94CDC8B5}" srcOrd="3" destOrd="0" parTransId="{6020B03E-68A2-6E4E-8CE4-40B1D8B49407}" sibTransId="{6BAF1A06-F8A7-CB46-A4EF-0B6CBD0DB76A}"/>
    <dgm:cxn modelId="{6D3F5D1E-7486-D74E-BA24-A47C7FFAB30F}" type="presOf" srcId="{47192248-4BA9-3649-AC42-10BDB9269F00}" destId="{AA4A6ED1-D9F9-C345-817F-9CCBCA63C5EF}" srcOrd="0" destOrd="0" presId="urn:microsoft.com/office/officeart/2005/8/layout/bProcess4"/>
    <dgm:cxn modelId="{74C53486-792D-FA48-95D0-22C9AE344703}" type="presOf" srcId="{A8EC74F9-7AA7-A144-BDCD-9BACB6C74723}" destId="{81B732A2-5A9B-4745-BEC8-7FC54568937D}" srcOrd="0" destOrd="0" presId="urn:microsoft.com/office/officeart/2005/8/layout/bProcess4"/>
    <dgm:cxn modelId="{73F9308B-8316-6B49-A945-39D6B328CDF1}" type="presOf" srcId="{570751EE-6A74-5843-B0F1-2960DC2CAEAC}" destId="{F02C8F0C-417E-2040-915D-51DDCBA864F6}" srcOrd="0" destOrd="0" presId="urn:microsoft.com/office/officeart/2005/8/layout/bProcess4"/>
    <dgm:cxn modelId="{4C1ECEF3-A52D-AE4E-AB65-F67B7AC92633}" type="presOf" srcId="{D064CF89-C6A9-6848-820D-AA34725777E1}" destId="{39B9A930-AAD1-2948-A8C5-452D0C19A01C}" srcOrd="0" destOrd="0" presId="urn:microsoft.com/office/officeart/2005/8/layout/bProcess4"/>
    <dgm:cxn modelId="{4DE9AD49-01E8-F247-AF80-315AADE489FB}" srcId="{6B72A935-28AE-554D-A87E-A197EFBCFABC}" destId="{08D0207F-EFFC-DF40-B626-1465D8A5FAEB}" srcOrd="1" destOrd="0" parTransId="{C698ED55-144E-5149-B85C-94A77B07C373}" sibTransId="{F0F41065-6D42-0944-B546-B4276E656C21}"/>
    <dgm:cxn modelId="{010DDB6F-7C9C-434C-9382-32EE32BDE514}" type="presOf" srcId="{3C411612-FCE4-C64E-ACAC-1C8F4B7820BA}" destId="{7F5EBF96-CB75-4D4B-A7B2-50371DBE636C}" srcOrd="0" destOrd="0" presId="urn:microsoft.com/office/officeart/2005/8/layout/bProcess4"/>
    <dgm:cxn modelId="{B80836E6-69D5-CC48-BF40-712416F5EBFB}" type="presOf" srcId="{C4A51562-174C-8646-AF59-C79F9BCD6D9F}" destId="{E9350C5B-81C4-664C-8C79-FA6853DC89A4}" srcOrd="0" destOrd="0" presId="urn:microsoft.com/office/officeart/2005/8/layout/bProcess4"/>
    <dgm:cxn modelId="{70FE8390-AF50-FE46-867D-67180C9E9412}" type="presOf" srcId="{6B72A935-28AE-554D-A87E-A197EFBCFABC}" destId="{6BE23996-A5C4-CA47-957B-466A15F12A35}" srcOrd="0" destOrd="0" presId="urn:microsoft.com/office/officeart/2005/8/layout/bProcess4"/>
    <dgm:cxn modelId="{5BF78DF8-0F63-AD41-8BAC-06F1450973AF}" type="presOf" srcId="{870E3A58-162D-DA4F-93B5-41D685E05934}" destId="{71CDB27D-E262-A844-BACD-C89A87257D30}" srcOrd="0" destOrd="0" presId="urn:microsoft.com/office/officeart/2005/8/layout/bProcess4"/>
    <dgm:cxn modelId="{533E121A-CB15-E94A-BFAA-83AB1748D7BA}" type="presOf" srcId="{172FD122-10EF-CA4A-98E8-3F286036725C}" destId="{F638320C-73BA-B041-A659-1FD391C8742C}" srcOrd="0" destOrd="0" presId="urn:microsoft.com/office/officeart/2005/8/layout/bProcess4"/>
    <dgm:cxn modelId="{A3D11B20-D8BD-F84F-9824-FB1AB256AC28}" type="presOf" srcId="{F0F41065-6D42-0944-B546-B4276E656C21}" destId="{959AADFD-4868-1F47-BEF9-377D99F8FE4C}" srcOrd="0" destOrd="0" presId="urn:microsoft.com/office/officeart/2005/8/layout/bProcess4"/>
    <dgm:cxn modelId="{2367FF21-551F-764F-B243-5EC95ED1FF04}" srcId="{6B72A935-28AE-554D-A87E-A197EFBCFABC}" destId="{C4A51562-174C-8646-AF59-C79F9BCD6D9F}" srcOrd="0" destOrd="0" parTransId="{80BBEB6F-F060-C649-A275-3E98CB58BE48}" sibTransId="{D064CF89-C6A9-6848-820D-AA34725777E1}"/>
    <dgm:cxn modelId="{4A9B0350-D6DE-4844-B351-696C6AD207DC}" type="presOf" srcId="{08D0207F-EFFC-DF40-B626-1465D8A5FAEB}" destId="{BD94D4A2-4D13-EF48-BC1A-976BB16CD496}" srcOrd="0" destOrd="0" presId="urn:microsoft.com/office/officeart/2005/8/layout/bProcess4"/>
    <dgm:cxn modelId="{63BC90D0-33E6-2D4C-9EF9-25AB02C0B237}" srcId="{6B72A935-28AE-554D-A87E-A197EFBCFABC}" destId="{570751EE-6A74-5843-B0F1-2960DC2CAEAC}" srcOrd="6" destOrd="0" parTransId="{0FE48A81-277D-DD4B-97C5-57D8634BAB73}" sibTransId="{FD62FBB9-8531-B94D-832B-F874217A7602}"/>
    <dgm:cxn modelId="{96F6C1E1-CB2B-4E4F-969E-6298458B3AC1}" type="presOf" srcId="{358C32A9-D824-6544-8749-A5FD94CDC8B5}" destId="{393A46DC-0939-0042-88FA-2BB7B1DF8745}" srcOrd="0" destOrd="0" presId="urn:microsoft.com/office/officeart/2005/8/layout/bProcess4"/>
    <dgm:cxn modelId="{17AB287C-C18E-8F4B-A9A2-30784AAC605A}" type="presOf" srcId="{5A960657-C511-5D4A-8243-D151CB7D5424}" destId="{3CC16F29-2889-EC48-BDF8-27285A6544FA}" srcOrd="0" destOrd="0" presId="urn:microsoft.com/office/officeart/2005/8/layout/bProcess4"/>
    <dgm:cxn modelId="{3067FD2D-A5F4-2940-95D9-49AE1674B076}" type="presParOf" srcId="{6BE23996-A5C4-CA47-957B-466A15F12A35}" destId="{6CE0AA7C-D708-4D4D-85F5-5AD4F2FF7C97}" srcOrd="0" destOrd="0" presId="urn:microsoft.com/office/officeart/2005/8/layout/bProcess4"/>
    <dgm:cxn modelId="{C6F9E538-F5CF-744B-BF25-0C0B7724063F}" type="presParOf" srcId="{6CE0AA7C-D708-4D4D-85F5-5AD4F2FF7C97}" destId="{2EBAD4A7-5752-4E49-8463-646AB5E2A9C4}" srcOrd="0" destOrd="0" presId="urn:microsoft.com/office/officeart/2005/8/layout/bProcess4"/>
    <dgm:cxn modelId="{00C60AAA-7F85-164B-AB99-68A6A892041D}" type="presParOf" srcId="{6CE0AA7C-D708-4D4D-85F5-5AD4F2FF7C97}" destId="{E9350C5B-81C4-664C-8C79-FA6853DC89A4}" srcOrd="1" destOrd="0" presId="urn:microsoft.com/office/officeart/2005/8/layout/bProcess4"/>
    <dgm:cxn modelId="{820D57FF-6CB6-C240-AB10-5E002075A249}" type="presParOf" srcId="{6BE23996-A5C4-CA47-957B-466A15F12A35}" destId="{39B9A930-AAD1-2948-A8C5-452D0C19A01C}" srcOrd="1" destOrd="0" presId="urn:microsoft.com/office/officeart/2005/8/layout/bProcess4"/>
    <dgm:cxn modelId="{1BB36A9E-8198-194F-B00C-5E58E2FBB144}" type="presParOf" srcId="{6BE23996-A5C4-CA47-957B-466A15F12A35}" destId="{0F562107-C46F-F74A-92F8-D815B21F8B4C}" srcOrd="2" destOrd="0" presId="urn:microsoft.com/office/officeart/2005/8/layout/bProcess4"/>
    <dgm:cxn modelId="{13F328C9-E802-5F4E-980E-DB1F846450E6}" type="presParOf" srcId="{0F562107-C46F-F74A-92F8-D815B21F8B4C}" destId="{08E573CE-A56C-E241-BD56-F76DF6A2BB50}" srcOrd="0" destOrd="0" presId="urn:microsoft.com/office/officeart/2005/8/layout/bProcess4"/>
    <dgm:cxn modelId="{10B273AD-B036-454E-BFDE-77DF99D21F18}" type="presParOf" srcId="{0F562107-C46F-F74A-92F8-D815B21F8B4C}" destId="{BD94D4A2-4D13-EF48-BC1A-976BB16CD496}" srcOrd="1" destOrd="0" presId="urn:microsoft.com/office/officeart/2005/8/layout/bProcess4"/>
    <dgm:cxn modelId="{1C0E1A47-BF12-DA46-BC1E-FECB64DDEB64}" type="presParOf" srcId="{6BE23996-A5C4-CA47-957B-466A15F12A35}" destId="{959AADFD-4868-1F47-BEF9-377D99F8FE4C}" srcOrd="3" destOrd="0" presId="urn:microsoft.com/office/officeart/2005/8/layout/bProcess4"/>
    <dgm:cxn modelId="{41A37D36-EFE6-B546-9F36-3726E6A929D3}" type="presParOf" srcId="{6BE23996-A5C4-CA47-957B-466A15F12A35}" destId="{8D3C9A96-D4C4-C84A-A49C-B64513E37A73}" srcOrd="4" destOrd="0" presId="urn:microsoft.com/office/officeart/2005/8/layout/bProcess4"/>
    <dgm:cxn modelId="{F5E1D1A5-F81B-D94C-B258-D6DE35C2B6A6}" type="presParOf" srcId="{8D3C9A96-D4C4-C84A-A49C-B64513E37A73}" destId="{B380CF75-8529-6548-AE79-BD7BCDD20936}" srcOrd="0" destOrd="0" presId="urn:microsoft.com/office/officeart/2005/8/layout/bProcess4"/>
    <dgm:cxn modelId="{23338007-4842-9B43-8B37-970D27F111EB}" type="presParOf" srcId="{8D3C9A96-D4C4-C84A-A49C-B64513E37A73}" destId="{0EA895C3-A12B-5249-A3B5-151090488FA7}" srcOrd="1" destOrd="0" presId="urn:microsoft.com/office/officeart/2005/8/layout/bProcess4"/>
    <dgm:cxn modelId="{636613E6-F4EA-2540-85F9-5D8387374504}" type="presParOf" srcId="{6BE23996-A5C4-CA47-957B-466A15F12A35}" destId="{F638320C-73BA-B041-A659-1FD391C8742C}" srcOrd="5" destOrd="0" presId="urn:microsoft.com/office/officeart/2005/8/layout/bProcess4"/>
    <dgm:cxn modelId="{394BF8B5-A4ED-E941-AFDC-9A6736732619}" type="presParOf" srcId="{6BE23996-A5C4-CA47-957B-466A15F12A35}" destId="{FE215752-CA11-F040-9C17-0F599F91EF50}" srcOrd="6" destOrd="0" presId="urn:microsoft.com/office/officeart/2005/8/layout/bProcess4"/>
    <dgm:cxn modelId="{B49E22EC-6B5F-EC47-BD8B-242E7585AA00}" type="presParOf" srcId="{FE215752-CA11-F040-9C17-0F599F91EF50}" destId="{65340F51-765C-B24E-A4AC-D703A03B17BE}" srcOrd="0" destOrd="0" presId="urn:microsoft.com/office/officeart/2005/8/layout/bProcess4"/>
    <dgm:cxn modelId="{4634FD37-EFAC-2A45-AF3B-0E6BC594DDB7}" type="presParOf" srcId="{FE215752-CA11-F040-9C17-0F599F91EF50}" destId="{393A46DC-0939-0042-88FA-2BB7B1DF8745}" srcOrd="1" destOrd="0" presId="urn:microsoft.com/office/officeart/2005/8/layout/bProcess4"/>
    <dgm:cxn modelId="{6B6AF352-63D0-B14D-B97F-9491CDBA95D6}" type="presParOf" srcId="{6BE23996-A5C4-CA47-957B-466A15F12A35}" destId="{F80C62DB-CC12-E340-8AC2-820B66E04057}" srcOrd="7" destOrd="0" presId="urn:microsoft.com/office/officeart/2005/8/layout/bProcess4"/>
    <dgm:cxn modelId="{52D0F168-19ED-6343-9AEE-1D49E57D0396}" type="presParOf" srcId="{6BE23996-A5C4-CA47-957B-466A15F12A35}" destId="{AD60C69C-7F34-FD4A-8016-E98DADB437F8}" srcOrd="8" destOrd="0" presId="urn:microsoft.com/office/officeart/2005/8/layout/bProcess4"/>
    <dgm:cxn modelId="{9CD8F86F-A767-1B43-8BF3-9EC9CD81208F}" type="presParOf" srcId="{AD60C69C-7F34-FD4A-8016-E98DADB437F8}" destId="{91005A59-2402-2946-8851-F4E49EAC4C81}" srcOrd="0" destOrd="0" presId="urn:microsoft.com/office/officeart/2005/8/layout/bProcess4"/>
    <dgm:cxn modelId="{258E198A-4A89-9E4F-9F54-7EE7A01EDBA7}" type="presParOf" srcId="{AD60C69C-7F34-FD4A-8016-E98DADB437F8}" destId="{81B732A2-5A9B-4745-BEC8-7FC54568937D}" srcOrd="1" destOrd="0" presId="urn:microsoft.com/office/officeart/2005/8/layout/bProcess4"/>
    <dgm:cxn modelId="{943B4E71-75AB-6C46-95E3-AEEC8C25BEBC}" type="presParOf" srcId="{6BE23996-A5C4-CA47-957B-466A15F12A35}" destId="{3CC16F29-2889-EC48-BDF8-27285A6544FA}" srcOrd="9" destOrd="0" presId="urn:microsoft.com/office/officeart/2005/8/layout/bProcess4"/>
    <dgm:cxn modelId="{FF4E97A5-FD44-D648-9218-813DA895BC2A}" type="presParOf" srcId="{6BE23996-A5C4-CA47-957B-466A15F12A35}" destId="{A1C892D7-6C49-4548-A01B-4338F1E3C889}" srcOrd="10" destOrd="0" presId="urn:microsoft.com/office/officeart/2005/8/layout/bProcess4"/>
    <dgm:cxn modelId="{4ABBA1A0-B957-1044-B2EA-6E4DAB0E64B4}" type="presParOf" srcId="{A1C892D7-6C49-4548-A01B-4338F1E3C889}" destId="{24FC0451-5601-6445-8926-78C94FFEFDC4}" srcOrd="0" destOrd="0" presId="urn:microsoft.com/office/officeart/2005/8/layout/bProcess4"/>
    <dgm:cxn modelId="{2C5616ED-348F-6E44-A6B0-B2D0176EC5B6}" type="presParOf" srcId="{A1C892D7-6C49-4548-A01B-4338F1E3C889}" destId="{7F5EBF96-CB75-4D4B-A7B2-50371DBE636C}" srcOrd="1" destOrd="0" presId="urn:microsoft.com/office/officeart/2005/8/layout/bProcess4"/>
    <dgm:cxn modelId="{0479AF4B-C1DF-714B-A2E3-4593C8992040}" type="presParOf" srcId="{6BE23996-A5C4-CA47-957B-466A15F12A35}" destId="{177FF755-6B88-BE43-9265-9C2EC8B21A21}" srcOrd="11" destOrd="0" presId="urn:microsoft.com/office/officeart/2005/8/layout/bProcess4"/>
    <dgm:cxn modelId="{1F3E7537-6723-4B40-A6D2-D75C49869368}" type="presParOf" srcId="{6BE23996-A5C4-CA47-957B-466A15F12A35}" destId="{31D769F1-8E93-4640-9B3B-A55B7DAC5DB2}" srcOrd="12" destOrd="0" presId="urn:microsoft.com/office/officeart/2005/8/layout/bProcess4"/>
    <dgm:cxn modelId="{A1923FEF-6A1B-7F44-A3F2-AE21E62437F1}" type="presParOf" srcId="{31D769F1-8E93-4640-9B3B-A55B7DAC5DB2}" destId="{8913C9F0-4D08-2944-B458-75D47EF4E694}" srcOrd="0" destOrd="0" presId="urn:microsoft.com/office/officeart/2005/8/layout/bProcess4"/>
    <dgm:cxn modelId="{F2ED1784-E99B-EC4E-8875-2F0CDED26B53}" type="presParOf" srcId="{31D769F1-8E93-4640-9B3B-A55B7DAC5DB2}" destId="{F02C8F0C-417E-2040-915D-51DDCBA864F6}" srcOrd="1" destOrd="0" presId="urn:microsoft.com/office/officeart/2005/8/layout/bProcess4"/>
    <dgm:cxn modelId="{421C4BF6-F0D6-5944-80F9-2CEEBB9747BA}" type="presParOf" srcId="{6BE23996-A5C4-CA47-957B-466A15F12A35}" destId="{BFE21948-35D7-1949-89A0-266D6DC4633F}" srcOrd="13" destOrd="0" presId="urn:microsoft.com/office/officeart/2005/8/layout/bProcess4"/>
    <dgm:cxn modelId="{F98B0D13-D45D-A745-A3C2-4835708E281C}" type="presParOf" srcId="{6BE23996-A5C4-CA47-957B-466A15F12A35}" destId="{07BB37DE-C06E-5041-977B-28EE84977E54}" srcOrd="14" destOrd="0" presId="urn:microsoft.com/office/officeart/2005/8/layout/bProcess4"/>
    <dgm:cxn modelId="{A0604DCB-076F-384C-A32A-24449F260CA3}" type="presParOf" srcId="{07BB37DE-C06E-5041-977B-28EE84977E54}" destId="{3F7DA15F-B012-1941-A158-B9D1F017FB5C}" srcOrd="0" destOrd="0" presId="urn:microsoft.com/office/officeart/2005/8/layout/bProcess4"/>
    <dgm:cxn modelId="{CAA521CA-D2C2-C849-89AF-25D9CEC82BB2}" type="presParOf" srcId="{07BB37DE-C06E-5041-977B-28EE84977E54}" destId="{71CDB27D-E262-A844-BACD-C89A87257D30}" srcOrd="1" destOrd="0" presId="urn:microsoft.com/office/officeart/2005/8/layout/bProcess4"/>
    <dgm:cxn modelId="{848074C3-76F1-0246-B630-00106789CBEF}" type="presParOf" srcId="{6BE23996-A5C4-CA47-957B-466A15F12A35}" destId="{0EAF8AAC-922A-D54D-9DF3-11419BE9AE24}" srcOrd="15" destOrd="0" presId="urn:microsoft.com/office/officeart/2005/8/layout/bProcess4"/>
    <dgm:cxn modelId="{89FF378B-07C4-0141-828A-EB7FFD58DC52}" type="presParOf" srcId="{6BE23996-A5C4-CA47-957B-466A15F12A35}" destId="{A862555A-0871-2B4F-88F4-AD69ABD84880}" srcOrd="16" destOrd="0" presId="urn:microsoft.com/office/officeart/2005/8/layout/bProcess4"/>
    <dgm:cxn modelId="{E132D300-7C60-E04F-9B9D-DE5862CF5092}" type="presParOf" srcId="{A862555A-0871-2B4F-88F4-AD69ABD84880}" destId="{3F30F693-E54E-B047-89BC-31F8D8B2F08D}" srcOrd="0" destOrd="0" presId="urn:microsoft.com/office/officeart/2005/8/layout/bProcess4"/>
    <dgm:cxn modelId="{4593C077-EF6E-1349-91DE-049FD2656FDE}" type="presParOf" srcId="{A862555A-0871-2B4F-88F4-AD69ABD84880}" destId="{AA4A6ED1-D9F9-C345-817F-9CCBCA63C5E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81931-F606-654E-AAA3-02A3E7AA486E}">
      <dsp:nvSpPr>
        <dsp:cNvPr id="0" name=""/>
        <dsp:cNvSpPr/>
      </dsp:nvSpPr>
      <dsp:spPr>
        <a:xfrm>
          <a:off x="3940" y="2356321"/>
          <a:ext cx="1922978" cy="961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KORPORASI</a:t>
          </a:r>
          <a:endParaRPr lang="en-US" sz="2500" kern="1200" dirty="0"/>
        </a:p>
      </dsp:txBody>
      <dsp:txXfrm>
        <a:off x="32101" y="2384482"/>
        <a:ext cx="1866656" cy="905167"/>
      </dsp:txXfrm>
    </dsp:sp>
    <dsp:sp modelId="{28E86EB0-6E58-6040-9A83-FF0DE60B228A}">
      <dsp:nvSpPr>
        <dsp:cNvPr id="0" name=""/>
        <dsp:cNvSpPr/>
      </dsp:nvSpPr>
      <dsp:spPr>
        <a:xfrm rot="18770822">
          <a:off x="1745969" y="2405526"/>
          <a:ext cx="1131091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1131091" y="1689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83237" y="2394146"/>
        <a:ext cx="56554" cy="56554"/>
      </dsp:txXfrm>
    </dsp:sp>
    <dsp:sp modelId="{77E77BC0-F993-E744-8DC5-46EEE0AB09E2}">
      <dsp:nvSpPr>
        <dsp:cNvPr id="0" name=""/>
        <dsp:cNvSpPr/>
      </dsp:nvSpPr>
      <dsp:spPr>
        <a:xfrm>
          <a:off x="2696110" y="1527036"/>
          <a:ext cx="1922978" cy="961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HUKUM PIDANA</a:t>
          </a:r>
          <a:endParaRPr lang="en-US" sz="2500" kern="1200" dirty="0"/>
        </a:p>
      </dsp:txBody>
      <dsp:txXfrm>
        <a:off x="2724271" y="1555197"/>
        <a:ext cx="1866656" cy="905167"/>
      </dsp:txXfrm>
    </dsp:sp>
    <dsp:sp modelId="{7919762A-38CB-7D44-B4F2-D2B62663E327}">
      <dsp:nvSpPr>
        <dsp:cNvPr id="0" name=""/>
        <dsp:cNvSpPr/>
      </dsp:nvSpPr>
      <dsp:spPr>
        <a:xfrm rot="19457599">
          <a:off x="4530054" y="1714455"/>
          <a:ext cx="947262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947262" y="1689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80003" y="1707671"/>
        <a:ext cx="47363" cy="47363"/>
      </dsp:txXfrm>
    </dsp:sp>
    <dsp:sp modelId="{FC0F1E56-82DA-474D-82FF-380127B1FCEE}">
      <dsp:nvSpPr>
        <dsp:cNvPr id="0" name=""/>
        <dsp:cNvSpPr/>
      </dsp:nvSpPr>
      <dsp:spPr>
        <a:xfrm>
          <a:off x="5388280" y="974180"/>
          <a:ext cx="1922978" cy="961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BADAN HUKUM</a:t>
          </a:r>
          <a:endParaRPr lang="en-US" sz="2500" kern="1200" dirty="0"/>
        </a:p>
      </dsp:txBody>
      <dsp:txXfrm>
        <a:off x="5416441" y="1002341"/>
        <a:ext cx="1866656" cy="905167"/>
      </dsp:txXfrm>
    </dsp:sp>
    <dsp:sp modelId="{01D98249-592E-BB4B-BE2B-637B991A7998}">
      <dsp:nvSpPr>
        <dsp:cNvPr id="0" name=""/>
        <dsp:cNvSpPr/>
      </dsp:nvSpPr>
      <dsp:spPr>
        <a:xfrm rot="2142401">
          <a:off x="4530054" y="2267312"/>
          <a:ext cx="947262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947262" y="1689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80003" y="2260527"/>
        <a:ext cx="47363" cy="47363"/>
      </dsp:txXfrm>
    </dsp:sp>
    <dsp:sp modelId="{79A1D8A4-0A3E-9F40-AAD5-14D5203AD862}">
      <dsp:nvSpPr>
        <dsp:cNvPr id="0" name=""/>
        <dsp:cNvSpPr/>
      </dsp:nvSpPr>
      <dsp:spPr>
        <a:xfrm>
          <a:off x="5388280" y="2079892"/>
          <a:ext cx="1922978" cy="961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NON-BADAN HUKUM</a:t>
          </a:r>
          <a:endParaRPr lang="en-US" sz="2500" kern="1200" dirty="0"/>
        </a:p>
      </dsp:txBody>
      <dsp:txXfrm>
        <a:off x="5416441" y="2108053"/>
        <a:ext cx="1866656" cy="905167"/>
      </dsp:txXfrm>
    </dsp:sp>
    <dsp:sp modelId="{10D731EF-612A-934C-9111-25ED4FB87845}">
      <dsp:nvSpPr>
        <dsp:cNvPr id="0" name=""/>
        <dsp:cNvSpPr/>
      </dsp:nvSpPr>
      <dsp:spPr>
        <a:xfrm rot="2829178">
          <a:off x="1745969" y="3234811"/>
          <a:ext cx="1131091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1131091" y="1689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83237" y="3223430"/>
        <a:ext cx="56554" cy="56554"/>
      </dsp:txXfrm>
    </dsp:sp>
    <dsp:sp modelId="{D0EEB22E-B3BE-DC42-B83B-693E707D51B5}">
      <dsp:nvSpPr>
        <dsp:cNvPr id="0" name=""/>
        <dsp:cNvSpPr/>
      </dsp:nvSpPr>
      <dsp:spPr>
        <a:xfrm>
          <a:off x="2696110" y="3185605"/>
          <a:ext cx="1922978" cy="961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HUKUM PERDANA</a:t>
          </a:r>
          <a:endParaRPr lang="en-US" sz="2500" kern="1200" dirty="0"/>
        </a:p>
      </dsp:txBody>
      <dsp:txXfrm>
        <a:off x="2724271" y="3213766"/>
        <a:ext cx="1866656" cy="905167"/>
      </dsp:txXfrm>
    </dsp:sp>
    <dsp:sp modelId="{C8E3C6CB-C08C-B94E-8261-3738447B6B1F}">
      <dsp:nvSpPr>
        <dsp:cNvPr id="0" name=""/>
        <dsp:cNvSpPr/>
      </dsp:nvSpPr>
      <dsp:spPr>
        <a:xfrm>
          <a:off x="4619089" y="3649453"/>
          <a:ext cx="769191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769191" y="1689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84455" y="3647120"/>
        <a:ext cx="38459" cy="38459"/>
      </dsp:txXfrm>
    </dsp:sp>
    <dsp:sp modelId="{C8BEEEEB-6C6B-F544-9B6F-72CEC8DFCD6C}">
      <dsp:nvSpPr>
        <dsp:cNvPr id="0" name=""/>
        <dsp:cNvSpPr/>
      </dsp:nvSpPr>
      <dsp:spPr>
        <a:xfrm>
          <a:off x="5388280" y="3185605"/>
          <a:ext cx="1922978" cy="961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BADAN HUKUM</a:t>
          </a:r>
          <a:endParaRPr lang="en-US" sz="2500" kern="1200" dirty="0"/>
        </a:p>
      </dsp:txBody>
      <dsp:txXfrm>
        <a:off x="5416441" y="3213766"/>
        <a:ext cx="1866656" cy="9051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A1AEF-B471-5143-A147-AD2308A3C2E9}">
      <dsp:nvSpPr>
        <dsp:cNvPr id="0" name=""/>
        <dsp:cNvSpPr/>
      </dsp:nvSpPr>
      <dsp:spPr>
        <a:xfrm>
          <a:off x="4890" y="1549510"/>
          <a:ext cx="2044178" cy="2024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 err="1" smtClean="0"/>
            <a:t>Mereka</a:t>
          </a:r>
          <a:r>
            <a:rPr lang="en-US" sz="1300" kern="1200" dirty="0" smtClean="0"/>
            <a:t> yang </a:t>
          </a:r>
          <a:r>
            <a:rPr lang="en-US" sz="1300" kern="1200" dirty="0" err="1" smtClean="0"/>
            <a:t>memiliki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hubungan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kerja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 err="1" smtClean="0"/>
            <a:t>tidak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ada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pengakuan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korporasi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sbg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subjek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hkm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 err="1" smtClean="0"/>
            <a:t>Societas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delinquere</a:t>
          </a:r>
          <a:r>
            <a:rPr lang="en-US" sz="1300" kern="1200" dirty="0" smtClean="0"/>
            <a:t> non </a:t>
          </a:r>
          <a:r>
            <a:rPr lang="en-US" sz="1300" kern="1200" dirty="0" err="1" smtClean="0"/>
            <a:t>potest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universitas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delinquere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nonpotes</a:t>
          </a:r>
          <a:endParaRPr lang="en-US" sz="1300" kern="1200" dirty="0"/>
        </a:p>
      </dsp:txBody>
      <dsp:txXfrm>
        <a:off x="51483" y="1596103"/>
        <a:ext cx="1950992" cy="1497629"/>
      </dsp:txXfrm>
    </dsp:sp>
    <dsp:sp modelId="{CB0829C4-3617-1840-B4C8-076DC55B8326}">
      <dsp:nvSpPr>
        <dsp:cNvPr id="0" name=""/>
        <dsp:cNvSpPr/>
      </dsp:nvSpPr>
      <dsp:spPr>
        <a:xfrm>
          <a:off x="1181416" y="2220693"/>
          <a:ext cx="2105285" cy="2105285"/>
        </a:xfrm>
        <a:prstGeom prst="leftCircularArrow">
          <a:avLst>
            <a:gd name="adj1" fmla="val 2451"/>
            <a:gd name="adj2" fmla="val 296744"/>
            <a:gd name="adj3" fmla="val 2069856"/>
            <a:gd name="adj4" fmla="val 9022091"/>
            <a:gd name="adj5" fmla="val 286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BDBCBD-7C84-8E43-85E4-63D506FD13C2}">
      <dsp:nvSpPr>
        <dsp:cNvPr id="0" name=""/>
        <dsp:cNvSpPr/>
      </dsp:nvSpPr>
      <dsp:spPr>
        <a:xfrm>
          <a:off x="459152" y="3043566"/>
          <a:ext cx="1817047" cy="722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TAHAP 1</a:t>
          </a:r>
          <a:endParaRPr lang="en-US" sz="3200" kern="1200" dirty="0"/>
        </a:p>
      </dsp:txBody>
      <dsp:txXfrm>
        <a:off x="480316" y="3064730"/>
        <a:ext cx="1774719" cy="680251"/>
      </dsp:txXfrm>
    </dsp:sp>
    <dsp:sp modelId="{7C61E7E0-F14D-F747-AA59-652D4779FAF1}">
      <dsp:nvSpPr>
        <dsp:cNvPr id="0" name=""/>
        <dsp:cNvSpPr/>
      </dsp:nvSpPr>
      <dsp:spPr>
        <a:xfrm>
          <a:off x="2521945" y="1717627"/>
          <a:ext cx="2044178" cy="1686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 err="1" smtClean="0"/>
            <a:t>Pengakuan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tindak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pidana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dpt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dilakukan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korporasi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 err="1" smtClean="0"/>
            <a:t>Pengurus</a:t>
          </a:r>
          <a:r>
            <a:rPr lang="en-US" sz="1300" kern="1200" dirty="0" smtClean="0"/>
            <a:t> yang </a:t>
          </a:r>
          <a:r>
            <a:rPr lang="en-US" sz="1300" kern="1200" dirty="0" err="1" smtClean="0"/>
            <a:t>menjadi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subjek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hukum</a:t>
          </a:r>
          <a:endParaRPr lang="en-US" sz="1300" kern="1200" dirty="0"/>
        </a:p>
      </dsp:txBody>
      <dsp:txXfrm>
        <a:off x="2560745" y="2117717"/>
        <a:ext cx="1966578" cy="1247129"/>
      </dsp:txXfrm>
    </dsp:sp>
    <dsp:sp modelId="{D3F44632-2700-4145-AD6D-883018B37370}">
      <dsp:nvSpPr>
        <dsp:cNvPr id="0" name=""/>
        <dsp:cNvSpPr/>
      </dsp:nvSpPr>
      <dsp:spPr>
        <a:xfrm>
          <a:off x="3681780" y="729793"/>
          <a:ext cx="2366485" cy="2366485"/>
        </a:xfrm>
        <a:prstGeom prst="circularArrow">
          <a:avLst>
            <a:gd name="adj1" fmla="val 2181"/>
            <a:gd name="adj2" fmla="val 262349"/>
            <a:gd name="adj3" fmla="val 19562141"/>
            <a:gd name="adj4" fmla="val 12575511"/>
            <a:gd name="adj5" fmla="val 25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4A958C-FF01-154F-A1CF-0C88F293F5D5}">
      <dsp:nvSpPr>
        <dsp:cNvPr id="0" name=""/>
        <dsp:cNvSpPr/>
      </dsp:nvSpPr>
      <dsp:spPr>
        <a:xfrm>
          <a:off x="2976207" y="1356337"/>
          <a:ext cx="1817047" cy="722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TAHAP II</a:t>
          </a:r>
          <a:endParaRPr lang="en-US" sz="3200" kern="1200" dirty="0"/>
        </a:p>
      </dsp:txBody>
      <dsp:txXfrm>
        <a:off x="2997371" y="1377501"/>
        <a:ext cx="1774719" cy="680251"/>
      </dsp:txXfrm>
    </dsp:sp>
    <dsp:sp modelId="{65434F43-9050-6E4B-B5C4-3E4C946BD1FA}">
      <dsp:nvSpPr>
        <dsp:cNvPr id="0" name=""/>
        <dsp:cNvSpPr/>
      </dsp:nvSpPr>
      <dsp:spPr>
        <a:xfrm>
          <a:off x="5038999" y="1717627"/>
          <a:ext cx="2044178" cy="1686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 err="1" smtClean="0"/>
            <a:t>korporasi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 err="1" smtClean="0"/>
            <a:t>Korporasinya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dijadikan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subjek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delik</a:t>
          </a:r>
          <a:endParaRPr lang="en-US" sz="1300" kern="1200" dirty="0"/>
        </a:p>
      </dsp:txBody>
      <dsp:txXfrm>
        <a:off x="5077799" y="1756427"/>
        <a:ext cx="1966578" cy="1247129"/>
      </dsp:txXfrm>
    </dsp:sp>
    <dsp:sp modelId="{8D26D4BC-0598-4D43-883F-4575B12C7632}">
      <dsp:nvSpPr>
        <dsp:cNvPr id="0" name=""/>
        <dsp:cNvSpPr/>
      </dsp:nvSpPr>
      <dsp:spPr>
        <a:xfrm>
          <a:off x="5493261" y="3042357"/>
          <a:ext cx="1817047" cy="722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TAHAP III</a:t>
          </a:r>
          <a:endParaRPr lang="en-US" sz="3200" kern="1200" dirty="0"/>
        </a:p>
      </dsp:txBody>
      <dsp:txXfrm>
        <a:off x="5514425" y="3063521"/>
        <a:ext cx="1774719" cy="6802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B07E66-0D2A-5645-A617-16F53FD3FA32}">
      <dsp:nvSpPr>
        <dsp:cNvPr id="0" name=""/>
        <dsp:cNvSpPr/>
      </dsp:nvSpPr>
      <dsp:spPr>
        <a:xfrm>
          <a:off x="2889408" y="2382593"/>
          <a:ext cx="1536382" cy="15363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KUHP BELANDA PSL 51 (1976)</a:t>
          </a:r>
          <a:endParaRPr lang="en-US" sz="2200" kern="1200" dirty="0"/>
        </a:p>
      </dsp:txBody>
      <dsp:txXfrm>
        <a:off x="2964408" y="2457593"/>
        <a:ext cx="1386382" cy="1386382"/>
      </dsp:txXfrm>
    </dsp:sp>
    <dsp:sp modelId="{52E197B9-9FE1-5848-A3D2-17B7BCFF3544}">
      <dsp:nvSpPr>
        <dsp:cNvPr id="0" name=""/>
        <dsp:cNvSpPr/>
      </dsp:nvSpPr>
      <dsp:spPr>
        <a:xfrm rot="16200000">
          <a:off x="3118745" y="1843739"/>
          <a:ext cx="10777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77708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891D7B-BC41-C640-8EDB-88FF958E6AA1}">
      <dsp:nvSpPr>
        <dsp:cNvPr id="0" name=""/>
        <dsp:cNvSpPr/>
      </dsp:nvSpPr>
      <dsp:spPr>
        <a:xfrm>
          <a:off x="3142911" y="275508"/>
          <a:ext cx="1029376" cy="10293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Yang </a:t>
          </a:r>
          <a:r>
            <a:rPr lang="en-US" sz="1400" kern="1200" dirty="0" err="1" smtClean="0"/>
            <a:t>memrintah</a:t>
          </a:r>
          <a:endParaRPr lang="en-US" sz="1400" kern="1200" dirty="0"/>
        </a:p>
      </dsp:txBody>
      <dsp:txXfrm>
        <a:off x="3193161" y="325758"/>
        <a:ext cx="928876" cy="928876"/>
      </dsp:txXfrm>
    </dsp:sp>
    <dsp:sp modelId="{E982C7E5-D2B3-814D-AC24-2B0CF9D5DA23}">
      <dsp:nvSpPr>
        <dsp:cNvPr id="0" name=""/>
        <dsp:cNvSpPr/>
      </dsp:nvSpPr>
      <dsp:spPr>
        <a:xfrm rot="1800000">
          <a:off x="4366892" y="3814111"/>
          <a:ext cx="8792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79246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B361E-0CAA-504C-A746-BC0F6431623E}">
      <dsp:nvSpPr>
        <dsp:cNvPr id="0" name=""/>
        <dsp:cNvSpPr/>
      </dsp:nvSpPr>
      <dsp:spPr>
        <a:xfrm>
          <a:off x="5187240" y="3816390"/>
          <a:ext cx="1029376" cy="10293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Pemimpin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badan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hukum</a:t>
          </a: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5237490" y="3866640"/>
        <a:ext cx="928876" cy="928876"/>
      </dsp:txXfrm>
    </dsp:sp>
    <dsp:sp modelId="{9DE90B91-8BA8-8744-AC3B-0C0056CA83DD}">
      <dsp:nvSpPr>
        <dsp:cNvPr id="0" name=""/>
        <dsp:cNvSpPr/>
      </dsp:nvSpPr>
      <dsp:spPr>
        <a:xfrm rot="9000000">
          <a:off x="2069060" y="3814111"/>
          <a:ext cx="8792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79246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8A5ED-46D8-8C47-A0E4-7D1229F82832}">
      <dsp:nvSpPr>
        <dsp:cNvPr id="0" name=""/>
        <dsp:cNvSpPr/>
      </dsp:nvSpPr>
      <dsp:spPr>
        <a:xfrm>
          <a:off x="1098582" y="3816390"/>
          <a:ext cx="1029376" cy="10293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BADAN HUKUM</a:t>
          </a:r>
          <a:endParaRPr lang="en-US" sz="1900" kern="1200" dirty="0"/>
        </a:p>
      </dsp:txBody>
      <dsp:txXfrm>
        <a:off x="1148832" y="3866640"/>
        <a:ext cx="928876" cy="9288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64582-C47E-7449-AC30-6A95D6E5EEB3}">
      <dsp:nvSpPr>
        <dsp:cNvPr id="0" name=""/>
        <dsp:cNvSpPr/>
      </dsp:nvSpPr>
      <dsp:spPr>
        <a:xfrm>
          <a:off x="2797301" y="2260425"/>
          <a:ext cx="1720597" cy="17205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48-50</a:t>
          </a:r>
          <a:endParaRPr lang="en-US" sz="4200" kern="1200" dirty="0"/>
        </a:p>
      </dsp:txBody>
      <dsp:txXfrm>
        <a:off x="3049277" y="2512401"/>
        <a:ext cx="1216645" cy="1216645"/>
      </dsp:txXfrm>
    </dsp:sp>
    <dsp:sp modelId="{24311ACA-E793-FC40-AEA3-3A0AE567EDD8}">
      <dsp:nvSpPr>
        <dsp:cNvPr id="0" name=""/>
        <dsp:cNvSpPr/>
      </dsp:nvSpPr>
      <dsp:spPr>
        <a:xfrm rot="16200000">
          <a:off x="3397724" y="1979381"/>
          <a:ext cx="519750" cy="42337"/>
        </a:xfrm>
        <a:custGeom>
          <a:avLst/>
          <a:gdLst/>
          <a:ahLst/>
          <a:cxnLst/>
          <a:rect l="0" t="0" r="0" b="0"/>
          <a:pathLst>
            <a:path>
              <a:moveTo>
                <a:pt x="0" y="21168"/>
              </a:moveTo>
              <a:lnTo>
                <a:pt x="519750" y="2116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44606" y="1987556"/>
        <a:ext cx="25987" cy="25987"/>
      </dsp:txXfrm>
    </dsp:sp>
    <dsp:sp modelId="{CBD5C31F-D4AD-A24B-8ED1-AD7E489B82DF}">
      <dsp:nvSpPr>
        <dsp:cNvPr id="0" name=""/>
        <dsp:cNvSpPr/>
      </dsp:nvSpPr>
      <dsp:spPr>
        <a:xfrm>
          <a:off x="2797301" y="20077"/>
          <a:ext cx="1720597" cy="17205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PENGURUS</a:t>
          </a:r>
          <a:endParaRPr lang="en-US" sz="1800" kern="1200" dirty="0"/>
        </a:p>
      </dsp:txBody>
      <dsp:txXfrm>
        <a:off x="3049277" y="272053"/>
        <a:ext cx="1216645" cy="1216645"/>
      </dsp:txXfrm>
    </dsp:sp>
    <dsp:sp modelId="{871D9CF3-6668-A84E-8CDB-007BA75A641D}">
      <dsp:nvSpPr>
        <dsp:cNvPr id="0" name=""/>
        <dsp:cNvSpPr/>
      </dsp:nvSpPr>
      <dsp:spPr>
        <a:xfrm rot="1800000">
          <a:off x="4367823" y="3659642"/>
          <a:ext cx="519750" cy="42337"/>
        </a:xfrm>
        <a:custGeom>
          <a:avLst/>
          <a:gdLst/>
          <a:ahLst/>
          <a:cxnLst/>
          <a:rect l="0" t="0" r="0" b="0"/>
          <a:pathLst>
            <a:path>
              <a:moveTo>
                <a:pt x="0" y="21168"/>
              </a:moveTo>
              <a:lnTo>
                <a:pt x="519750" y="2116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14705" y="3667817"/>
        <a:ext cx="25987" cy="25987"/>
      </dsp:txXfrm>
    </dsp:sp>
    <dsp:sp modelId="{9CC532BD-663D-0C4A-A278-F3C2604B5D9B}">
      <dsp:nvSpPr>
        <dsp:cNvPr id="0" name=""/>
        <dsp:cNvSpPr/>
      </dsp:nvSpPr>
      <dsp:spPr>
        <a:xfrm>
          <a:off x="4737499" y="3380599"/>
          <a:ext cx="1720597" cy="17205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PERSONIL PENGENALI</a:t>
          </a:r>
          <a:endParaRPr lang="en-US" sz="1800" kern="1200" dirty="0"/>
        </a:p>
      </dsp:txBody>
      <dsp:txXfrm>
        <a:off x="4989475" y="3632575"/>
        <a:ext cx="1216645" cy="1216645"/>
      </dsp:txXfrm>
    </dsp:sp>
    <dsp:sp modelId="{F7C80009-E394-A744-8412-4106BFDA1501}">
      <dsp:nvSpPr>
        <dsp:cNvPr id="0" name=""/>
        <dsp:cNvSpPr/>
      </dsp:nvSpPr>
      <dsp:spPr>
        <a:xfrm rot="9000000">
          <a:off x="2427625" y="3659642"/>
          <a:ext cx="519750" cy="42337"/>
        </a:xfrm>
        <a:custGeom>
          <a:avLst/>
          <a:gdLst/>
          <a:ahLst/>
          <a:cxnLst/>
          <a:rect l="0" t="0" r="0" b="0"/>
          <a:pathLst>
            <a:path>
              <a:moveTo>
                <a:pt x="0" y="21168"/>
              </a:moveTo>
              <a:lnTo>
                <a:pt x="519750" y="2116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674507" y="3667817"/>
        <a:ext cx="25987" cy="25987"/>
      </dsp:txXfrm>
    </dsp:sp>
    <dsp:sp modelId="{CF4DE16B-895F-4440-B215-2E6FC7283B8F}">
      <dsp:nvSpPr>
        <dsp:cNvPr id="0" name=""/>
        <dsp:cNvSpPr/>
      </dsp:nvSpPr>
      <dsp:spPr>
        <a:xfrm>
          <a:off x="857103" y="3380599"/>
          <a:ext cx="1720597" cy="17205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KORPORASI</a:t>
          </a:r>
          <a:endParaRPr lang="en-US" sz="1800" kern="1200" dirty="0"/>
        </a:p>
      </dsp:txBody>
      <dsp:txXfrm>
        <a:off x="1109079" y="3632575"/>
        <a:ext cx="1216645" cy="12166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9A930-AAD1-2948-A8C5-452D0C19A01C}">
      <dsp:nvSpPr>
        <dsp:cNvPr id="0" name=""/>
        <dsp:cNvSpPr/>
      </dsp:nvSpPr>
      <dsp:spPr>
        <a:xfrm rot="5400000">
          <a:off x="-335913" y="1417460"/>
          <a:ext cx="1487682" cy="17970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350C5B-81C4-664C-8C79-FA6853DC89A4}">
      <dsp:nvSpPr>
        <dsp:cNvPr id="0" name=""/>
        <dsp:cNvSpPr/>
      </dsp:nvSpPr>
      <dsp:spPr>
        <a:xfrm>
          <a:off x="3679" y="464125"/>
          <a:ext cx="1996678" cy="1198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UU </a:t>
          </a:r>
          <a:r>
            <a:rPr lang="en-US" sz="2100" kern="1200" dirty="0" err="1" smtClean="0"/>
            <a:t>drt</a:t>
          </a:r>
          <a:r>
            <a:rPr lang="en-US" sz="2100" kern="1200" dirty="0" smtClean="0"/>
            <a:t> 7/1955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TPE</a:t>
          </a:r>
          <a:endParaRPr lang="en-US" sz="2100" kern="1200" dirty="0"/>
        </a:p>
      </dsp:txBody>
      <dsp:txXfrm>
        <a:off x="38767" y="499213"/>
        <a:ext cx="1926502" cy="1127830"/>
      </dsp:txXfrm>
    </dsp:sp>
    <dsp:sp modelId="{959AADFD-4868-1F47-BEF9-377D99F8FE4C}">
      <dsp:nvSpPr>
        <dsp:cNvPr id="0" name=""/>
        <dsp:cNvSpPr/>
      </dsp:nvSpPr>
      <dsp:spPr>
        <a:xfrm rot="5400000">
          <a:off x="-335913" y="2914969"/>
          <a:ext cx="1487682" cy="17970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94D4A2-4D13-EF48-BC1A-976BB16CD496}">
      <dsp:nvSpPr>
        <dsp:cNvPr id="0" name=""/>
        <dsp:cNvSpPr/>
      </dsp:nvSpPr>
      <dsp:spPr>
        <a:xfrm>
          <a:off x="3679" y="1961634"/>
          <a:ext cx="1996678" cy="1198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UU 10/1998 (</a:t>
          </a:r>
          <a:r>
            <a:rPr lang="en-US" sz="2100" kern="1200" dirty="0" err="1" smtClean="0"/>
            <a:t>Perbankan</a:t>
          </a:r>
          <a:r>
            <a:rPr lang="en-US" sz="2100" kern="1200" dirty="0" smtClean="0"/>
            <a:t>)</a:t>
          </a:r>
          <a:endParaRPr lang="en-US" sz="2100" kern="1200" dirty="0"/>
        </a:p>
      </dsp:txBody>
      <dsp:txXfrm>
        <a:off x="38767" y="1996722"/>
        <a:ext cx="1926502" cy="1127830"/>
      </dsp:txXfrm>
    </dsp:sp>
    <dsp:sp modelId="{F638320C-73BA-B041-A659-1FD391C8742C}">
      <dsp:nvSpPr>
        <dsp:cNvPr id="0" name=""/>
        <dsp:cNvSpPr/>
      </dsp:nvSpPr>
      <dsp:spPr>
        <a:xfrm>
          <a:off x="412840" y="3663723"/>
          <a:ext cx="2645755" cy="17970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A895C3-A12B-5249-A3B5-151090488FA7}">
      <dsp:nvSpPr>
        <dsp:cNvPr id="0" name=""/>
        <dsp:cNvSpPr/>
      </dsp:nvSpPr>
      <dsp:spPr>
        <a:xfrm>
          <a:off x="3679" y="3459142"/>
          <a:ext cx="1996678" cy="1198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5/1997 (</a:t>
          </a:r>
          <a:r>
            <a:rPr lang="en-US" sz="2100" kern="1200" dirty="0" err="1" smtClean="0"/>
            <a:t>psikotropika</a:t>
          </a:r>
          <a:r>
            <a:rPr lang="en-US" sz="2100" kern="1200" dirty="0" smtClean="0"/>
            <a:t>)</a:t>
          </a:r>
          <a:endParaRPr lang="en-US" sz="2100" kern="1200" dirty="0"/>
        </a:p>
      </dsp:txBody>
      <dsp:txXfrm>
        <a:off x="38767" y="3494230"/>
        <a:ext cx="1926502" cy="1127830"/>
      </dsp:txXfrm>
    </dsp:sp>
    <dsp:sp modelId="{F80C62DB-CC12-E340-8AC2-820B66E04057}">
      <dsp:nvSpPr>
        <dsp:cNvPr id="0" name=""/>
        <dsp:cNvSpPr/>
      </dsp:nvSpPr>
      <dsp:spPr>
        <a:xfrm rot="16200000">
          <a:off x="2319668" y="2914969"/>
          <a:ext cx="1487682" cy="17970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3A46DC-0939-0042-88FA-2BB7B1DF8745}">
      <dsp:nvSpPr>
        <dsp:cNvPr id="0" name=""/>
        <dsp:cNvSpPr/>
      </dsp:nvSpPr>
      <dsp:spPr>
        <a:xfrm>
          <a:off x="2659260" y="3459142"/>
          <a:ext cx="1996678" cy="1198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UU No.8/2010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TPPU </a:t>
          </a:r>
          <a:endParaRPr lang="en-US" sz="2100" kern="1200" dirty="0"/>
        </a:p>
      </dsp:txBody>
      <dsp:txXfrm>
        <a:off x="2694348" y="3494230"/>
        <a:ext cx="1926502" cy="1127830"/>
      </dsp:txXfrm>
    </dsp:sp>
    <dsp:sp modelId="{3CC16F29-2889-EC48-BDF8-27285A6544FA}">
      <dsp:nvSpPr>
        <dsp:cNvPr id="0" name=""/>
        <dsp:cNvSpPr/>
      </dsp:nvSpPr>
      <dsp:spPr>
        <a:xfrm rot="16200000">
          <a:off x="2319668" y="1417460"/>
          <a:ext cx="1487682" cy="17970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B732A2-5A9B-4745-BEC8-7FC54568937D}">
      <dsp:nvSpPr>
        <dsp:cNvPr id="0" name=""/>
        <dsp:cNvSpPr/>
      </dsp:nvSpPr>
      <dsp:spPr>
        <a:xfrm>
          <a:off x="2659260" y="1961634"/>
          <a:ext cx="1996678" cy="1198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UU 31/1999 JO 20/2001 KORUPSI</a:t>
          </a:r>
          <a:endParaRPr lang="en-US" sz="2100" kern="1200" dirty="0"/>
        </a:p>
      </dsp:txBody>
      <dsp:txXfrm>
        <a:off x="2694348" y="1996722"/>
        <a:ext cx="1926502" cy="1127830"/>
      </dsp:txXfrm>
    </dsp:sp>
    <dsp:sp modelId="{177FF755-6B88-BE43-9265-9C2EC8B21A21}">
      <dsp:nvSpPr>
        <dsp:cNvPr id="0" name=""/>
        <dsp:cNvSpPr/>
      </dsp:nvSpPr>
      <dsp:spPr>
        <a:xfrm>
          <a:off x="3068422" y="668706"/>
          <a:ext cx="2645755" cy="17970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5EBF96-CB75-4D4B-A7B2-50371DBE636C}">
      <dsp:nvSpPr>
        <dsp:cNvPr id="0" name=""/>
        <dsp:cNvSpPr/>
      </dsp:nvSpPr>
      <dsp:spPr>
        <a:xfrm>
          <a:off x="2659260" y="464125"/>
          <a:ext cx="1996678" cy="1198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UU 8/1999 (</a:t>
          </a:r>
          <a:r>
            <a:rPr lang="en-US" sz="2100" kern="1200" dirty="0" err="1" smtClean="0"/>
            <a:t>Perlindungan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Konsumen</a:t>
          </a:r>
          <a:r>
            <a:rPr lang="en-US" sz="2100" kern="1200" dirty="0" smtClean="0"/>
            <a:t>)</a:t>
          </a:r>
          <a:endParaRPr lang="en-US" sz="2100" kern="1200" dirty="0"/>
        </a:p>
      </dsp:txBody>
      <dsp:txXfrm>
        <a:off x="2694348" y="499213"/>
        <a:ext cx="1926502" cy="1127830"/>
      </dsp:txXfrm>
    </dsp:sp>
    <dsp:sp modelId="{BFE21948-35D7-1949-89A0-266D6DC4633F}">
      <dsp:nvSpPr>
        <dsp:cNvPr id="0" name=""/>
        <dsp:cNvSpPr/>
      </dsp:nvSpPr>
      <dsp:spPr>
        <a:xfrm rot="5400000">
          <a:off x="4975250" y="1417460"/>
          <a:ext cx="1487682" cy="17970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2C8F0C-417E-2040-915D-51DDCBA864F6}">
      <dsp:nvSpPr>
        <dsp:cNvPr id="0" name=""/>
        <dsp:cNvSpPr/>
      </dsp:nvSpPr>
      <dsp:spPr>
        <a:xfrm>
          <a:off x="5314842" y="464125"/>
          <a:ext cx="1996678" cy="1198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UU 31/2004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Perikanan</a:t>
          </a:r>
          <a:endParaRPr lang="en-US" sz="2100" kern="1200" dirty="0"/>
        </a:p>
      </dsp:txBody>
      <dsp:txXfrm>
        <a:off x="5349930" y="499213"/>
        <a:ext cx="1926502" cy="1127830"/>
      </dsp:txXfrm>
    </dsp:sp>
    <dsp:sp modelId="{0EAF8AAC-922A-D54D-9DF3-11419BE9AE24}">
      <dsp:nvSpPr>
        <dsp:cNvPr id="0" name=""/>
        <dsp:cNvSpPr/>
      </dsp:nvSpPr>
      <dsp:spPr>
        <a:xfrm rot="5400000">
          <a:off x="4975250" y="2914969"/>
          <a:ext cx="1487682" cy="17970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CDB27D-E262-A844-BACD-C89A87257D30}">
      <dsp:nvSpPr>
        <dsp:cNvPr id="0" name=""/>
        <dsp:cNvSpPr/>
      </dsp:nvSpPr>
      <dsp:spPr>
        <a:xfrm>
          <a:off x="5314842" y="1961634"/>
          <a:ext cx="1996678" cy="1198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UU 28/2007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Perpajakan</a:t>
          </a:r>
          <a:endParaRPr lang="en-US" sz="2100" kern="1200" dirty="0"/>
        </a:p>
      </dsp:txBody>
      <dsp:txXfrm>
        <a:off x="5349930" y="1996722"/>
        <a:ext cx="1926502" cy="1127830"/>
      </dsp:txXfrm>
    </dsp:sp>
    <dsp:sp modelId="{AA4A6ED1-D9F9-C345-817F-9CCBCA63C5EF}">
      <dsp:nvSpPr>
        <dsp:cNvPr id="0" name=""/>
        <dsp:cNvSpPr/>
      </dsp:nvSpPr>
      <dsp:spPr>
        <a:xfrm>
          <a:off x="5314842" y="3459142"/>
          <a:ext cx="1996678" cy="1198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UU  no. 31/2000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HAKI</a:t>
          </a:r>
          <a:endParaRPr lang="en-US" sz="2100" kern="1200" dirty="0"/>
        </a:p>
      </dsp:txBody>
      <dsp:txXfrm>
        <a:off x="5349930" y="3494230"/>
        <a:ext cx="1926502" cy="1127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EVOLUSI KORPORASI SEBAGAI SUBJEK HUKUM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Ahmad Sofian, SH, 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715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1020" y="2773531"/>
            <a:ext cx="2056413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Corporate crime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688080" y="1386840"/>
            <a:ext cx="2358338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err="1" smtClean="0"/>
              <a:t>Subjek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88080" y="2850475"/>
            <a:ext cx="2294218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err="1" smtClean="0"/>
              <a:t>Tindak</a:t>
            </a:r>
            <a:r>
              <a:rPr lang="en-US" sz="2800" dirty="0" smtClean="0"/>
              <a:t> </a:t>
            </a:r>
            <a:r>
              <a:rPr lang="en-US" sz="2800" dirty="0" err="1" smtClean="0"/>
              <a:t>Pidana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688080" y="4421386"/>
            <a:ext cx="3364896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err="1" smtClean="0"/>
              <a:t>Pertanggungjawaban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688080" y="5992297"/>
            <a:ext cx="120738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err="1" smtClean="0"/>
              <a:t>Pidana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058150" y="1768942"/>
            <a:ext cx="147187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err="1" smtClean="0"/>
              <a:t>Doktrin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058150" y="2756609"/>
            <a:ext cx="3988592" cy="107721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  <a:r>
              <a:rPr lang="en-US" sz="3200" dirty="0" err="1" smtClean="0"/>
              <a:t>Positif</a:t>
            </a:r>
            <a:endParaRPr lang="en-US" sz="3200" dirty="0" smtClean="0"/>
          </a:p>
          <a:p>
            <a:r>
              <a:rPr lang="en-US" sz="3200" dirty="0" smtClean="0"/>
              <a:t>(</a:t>
            </a:r>
            <a:r>
              <a:rPr lang="en-US" sz="3200" dirty="0" err="1" smtClean="0"/>
              <a:t>perundang-undangna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058150" y="4308872"/>
            <a:ext cx="3533340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err="1" smtClean="0"/>
              <a:t>Putusan</a:t>
            </a:r>
            <a:r>
              <a:rPr lang="en-US" sz="3200" dirty="0" smtClean="0"/>
              <a:t> </a:t>
            </a:r>
            <a:r>
              <a:rPr lang="en-US" sz="3200" dirty="0" err="1" smtClean="0"/>
              <a:t>Pengadilan</a:t>
            </a:r>
            <a:endParaRPr lang="en-US" sz="3200" dirty="0"/>
          </a:p>
        </p:txBody>
      </p:sp>
      <p:cxnSp>
        <p:nvCxnSpPr>
          <p:cNvPr id="11" name="Straight Arrow Connector 10"/>
          <p:cNvCxnSpPr>
            <a:stCxn id="2" idx="3"/>
          </p:cNvCxnSpPr>
          <p:nvPr/>
        </p:nvCxnSpPr>
        <p:spPr>
          <a:xfrm flipV="1">
            <a:off x="2597433" y="1910060"/>
            <a:ext cx="1090647" cy="1525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" idx="3"/>
            <a:endCxn id="4" idx="1"/>
          </p:cNvCxnSpPr>
          <p:nvPr/>
        </p:nvCxnSpPr>
        <p:spPr>
          <a:xfrm flipV="1">
            <a:off x="2597433" y="3112085"/>
            <a:ext cx="1090647" cy="323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3"/>
            <a:endCxn id="5" idx="1"/>
          </p:cNvCxnSpPr>
          <p:nvPr/>
        </p:nvCxnSpPr>
        <p:spPr>
          <a:xfrm>
            <a:off x="2597433" y="3435251"/>
            <a:ext cx="1090647" cy="1247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" idx="3"/>
          </p:cNvCxnSpPr>
          <p:nvPr/>
        </p:nvCxnSpPr>
        <p:spPr>
          <a:xfrm>
            <a:off x="2597433" y="3435251"/>
            <a:ext cx="1005174" cy="2818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277100" y="1386840"/>
            <a:ext cx="0" cy="4867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277100" y="3833827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60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SUBJEK 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MANUSIA  </a:t>
            </a:r>
          </a:p>
          <a:p>
            <a:r>
              <a:rPr lang="en-US" sz="4400" dirty="0" smtClean="0"/>
              <a:t>KORPORASI</a:t>
            </a:r>
          </a:p>
          <a:p>
            <a:pPr lvl="1"/>
            <a:r>
              <a:rPr lang="en-US" sz="3600" dirty="0" err="1" smtClean="0"/>
              <a:t>Citptaan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r>
              <a:rPr lang="en-US" sz="3600" dirty="0" smtClean="0"/>
              <a:t>, </a:t>
            </a:r>
            <a:r>
              <a:rPr lang="en-US" sz="3600" dirty="0" err="1" smtClean="0"/>
              <a:t>layakanya</a:t>
            </a:r>
            <a:r>
              <a:rPr lang="en-US" sz="3600" dirty="0" smtClean="0"/>
              <a:t> </a:t>
            </a:r>
            <a:r>
              <a:rPr lang="en-US" sz="3600" dirty="0" err="1" smtClean="0"/>
              <a:t>seperti</a:t>
            </a:r>
            <a:r>
              <a:rPr lang="en-US" sz="3600" dirty="0" smtClean="0"/>
              <a:t> </a:t>
            </a:r>
            <a:r>
              <a:rPr lang="en-US" sz="3600" dirty="0" err="1" smtClean="0"/>
              <a:t>manusia</a:t>
            </a:r>
            <a:r>
              <a:rPr lang="en-US" sz="3600" dirty="0" smtClean="0"/>
              <a:t> </a:t>
            </a:r>
            <a:r>
              <a:rPr lang="en-US" sz="3600" dirty="0" err="1" smtClean="0"/>
              <a:t>memiliki</a:t>
            </a:r>
            <a:r>
              <a:rPr lang="en-US" sz="3600" dirty="0" smtClean="0"/>
              <a:t> </a:t>
            </a:r>
            <a:r>
              <a:rPr lang="en-US" sz="3600" dirty="0" err="1" smtClean="0"/>
              <a:t>hak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kewajiban</a:t>
            </a:r>
            <a:r>
              <a:rPr lang="en-US" sz="3600" dirty="0" smtClean="0"/>
              <a:t>,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diminta</a:t>
            </a:r>
            <a:r>
              <a:rPr lang="en-US" sz="3600" dirty="0" smtClean="0"/>
              <a:t> </a:t>
            </a:r>
            <a:r>
              <a:rPr lang="en-US" sz="3600" dirty="0" err="1" smtClean="0"/>
              <a:t>pertanggungjawaban</a:t>
            </a:r>
            <a:r>
              <a:rPr lang="en-US" sz="3600" dirty="0" smtClean="0"/>
              <a:t> juga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7356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KORPORASI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415215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5225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650322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9200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DALAM KUHP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PASAL 59</a:t>
            </a:r>
          </a:p>
          <a:p>
            <a:pPr lvl="1"/>
            <a:r>
              <a:rPr lang="en-US" dirty="0" smtClean="0"/>
              <a:t>SUBJEK HUKUM PADA ORANG YANG MELAKUKAN TINDAK PIDANA DI DALAM KORPORASI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243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KUHP BELANDA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065158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406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R-KUHP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319099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2715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BEBERAPA PERUNDANG-UNDANGAN NASIONAL KORPORASI S SEBAGAI SUBJEK HUKUM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179065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925275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123</TotalTime>
  <Words>184</Words>
  <Application>Microsoft Macintosh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Wingdings 2</vt:lpstr>
      <vt:lpstr>Frame</vt:lpstr>
      <vt:lpstr>EVOLUSI KORPORASI SEBAGAI SUBJEK HUKUM</vt:lpstr>
      <vt:lpstr>PowerPoint Presentation</vt:lpstr>
      <vt:lpstr>SUBJEK HUKUM</vt:lpstr>
      <vt:lpstr>KORPORASI</vt:lpstr>
      <vt:lpstr>PowerPoint Presentation</vt:lpstr>
      <vt:lpstr>DALAM KUHP</vt:lpstr>
      <vt:lpstr>KUHP BELANDA</vt:lpstr>
      <vt:lpstr>R-KUHP</vt:lpstr>
      <vt:lpstr>BEBERAPA PERUNDANG-UNDANGAN NASIONAL KORPORASI S SEBAGAI SUBJEK HUKUM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EVOLUSI KORPORASI SEBAGAI SUBJEK HUKUM</dc:title>
  <dc:creator>Microsoft Office User</dc:creator>
  <cp:lastModifiedBy>Microsoft Office User</cp:lastModifiedBy>
  <cp:revision>8</cp:revision>
  <dcterms:created xsi:type="dcterms:W3CDTF">2017-09-22T23:13:37Z</dcterms:created>
  <dcterms:modified xsi:type="dcterms:W3CDTF">2017-09-23T01:17:20Z</dcterms:modified>
</cp:coreProperties>
</file>