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6" r:id="rId2"/>
    <p:sldId id="257" r:id="rId3"/>
  </p:sldIdLst>
  <p:sldSz cx="10688638" cy="7562850"/>
  <p:notesSz cx="6858000" cy="9144000"/>
  <p:defaultTextStyle>
    <a:defPPr>
      <a:defRPr lang="en-US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595"/>
  </p:normalViewPr>
  <p:slideViewPr>
    <p:cSldViewPr snapToGrid="0" snapToObjects="1">
      <p:cViewPr>
        <p:scale>
          <a:sx n="113" d="100"/>
          <a:sy n="113" d="100"/>
        </p:scale>
        <p:origin x="-996" y="-48"/>
      </p:cViewPr>
      <p:guideLst>
        <p:guide orient="horz" pos="2382"/>
        <p:guide pos="3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979" y="1972267"/>
            <a:ext cx="7330229" cy="2313877"/>
          </a:xfrm>
        </p:spPr>
        <p:txBody>
          <a:bodyPr anchor="b">
            <a:noAutofit/>
          </a:bodyPr>
          <a:lstStyle>
            <a:lvl1pPr algn="ct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456" y="4362898"/>
            <a:ext cx="5989278" cy="11978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26" y="7116651"/>
            <a:ext cx="1409673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5D22EF-24B8-F046-BFBD-757C753E305C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5423" y="7116651"/>
            <a:ext cx="6157344" cy="446199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8489" y="7116651"/>
            <a:ext cx="1399458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9CDA7E-4DA0-C64A-A26A-304163787D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60025" y="820985"/>
            <a:ext cx="9357922" cy="589949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2472" y="2531456"/>
            <a:ext cx="8417302" cy="3938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F846-BF45-634C-8561-82652E013C60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55-4D53-DA4F-89DB-573962CF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3126" y="688305"/>
            <a:ext cx="1742807" cy="5782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2472" y="688305"/>
            <a:ext cx="6691533" cy="5782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B7D-DD7A-EE49-8599-20EA1AD67F0B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E6AF-26E3-8A40-9C44-1C793A1ED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0688638" cy="712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5688013"/>
            <a:ext cx="10688638" cy="1874837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222" y="2272657"/>
            <a:ext cx="7992064" cy="873497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34222" y="3781426"/>
            <a:ext cx="7992064" cy="3352910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2229960" y="3146154"/>
            <a:ext cx="7996326" cy="555862"/>
          </a:xfrm>
        </p:spPr>
        <p:txBody>
          <a:bodyPr rtlCol="0" anchor="ctr">
            <a:normAutofit/>
          </a:bodyPr>
          <a:lstStyle>
            <a:lvl1pPr>
              <a:defRPr lang="id-ID" sz="25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534988" y="7116763"/>
            <a:ext cx="2493962" cy="403225"/>
          </a:xfrm>
        </p:spPr>
        <p:txBody>
          <a:bodyPr/>
          <a:lstStyle>
            <a:lvl1pPr>
              <a:defRPr/>
            </a:lvl1pPr>
          </a:lstStyle>
          <a:p>
            <a:fld id="{7990CEA9-CECD-CA4C-98C0-F0699D820F6C}" type="datetime1">
              <a:rPr lang="id-ID"/>
              <a:pPr/>
              <a:t>02/05/2019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651250" y="7116763"/>
            <a:ext cx="3386138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659688" y="7116763"/>
            <a:ext cx="2493962" cy="403225"/>
          </a:xfrm>
        </p:spPr>
        <p:txBody>
          <a:bodyPr/>
          <a:lstStyle>
            <a:lvl1pPr>
              <a:defRPr/>
            </a:lvl1pPr>
          </a:lstStyle>
          <a:p>
            <a:fld id="{23E5BD3A-5704-5E47-99D7-088AA6E392E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3699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0688638" cy="712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5688013"/>
            <a:ext cx="10688638" cy="1874837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222" y="2272657"/>
            <a:ext cx="7992064" cy="873497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34222" y="3781426"/>
            <a:ext cx="7992064" cy="3352910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2229960" y="3146154"/>
            <a:ext cx="7996326" cy="555862"/>
          </a:xfrm>
        </p:spPr>
        <p:txBody>
          <a:bodyPr rtlCol="0" anchor="ctr">
            <a:normAutofit/>
          </a:bodyPr>
          <a:lstStyle>
            <a:lvl1pPr>
              <a:defRPr lang="id-ID" sz="25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534988" y="7116763"/>
            <a:ext cx="2493962" cy="403225"/>
          </a:xfrm>
        </p:spPr>
        <p:txBody>
          <a:bodyPr/>
          <a:lstStyle>
            <a:lvl1pPr>
              <a:defRPr/>
            </a:lvl1pPr>
          </a:lstStyle>
          <a:p>
            <a:fld id="{C5A07D8F-79D6-C341-BFBC-43D68F830421}" type="datetime1">
              <a:rPr lang="id-ID"/>
              <a:pPr/>
              <a:t>02/05/2019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651250" y="7116763"/>
            <a:ext cx="3386138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659688" y="7116763"/>
            <a:ext cx="2493962" cy="403225"/>
          </a:xfrm>
        </p:spPr>
        <p:txBody>
          <a:bodyPr/>
          <a:lstStyle>
            <a:lvl1pPr>
              <a:defRPr/>
            </a:lvl1pPr>
          </a:lstStyle>
          <a:p>
            <a:fld id="{A53FC0F5-A73C-7941-BAFC-35877A1B3EC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802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Background 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1331575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35089" y="3153813"/>
            <a:ext cx="8260933" cy="126047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BDFE37-9DB3-D740-8749-386FBFEC77C7}" type="datetime1">
              <a:rPr lang="id-ID"/>
              <a:pPr/>
              <a:t>02/05/2019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01E2-22DC-0740-9E67-77305A9EE6D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0A29-9E2B-8545-B312-B38ABB9E2D18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5D65-D0FE-9149-8B96-EFB317761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92" y="1435113"/>
            <a:ext cx="8427622" cy="3145935"/>
          </a:xfrm>
        </p:spPr>
        <p:txBody>
          <a:bodyPr anchor="b">
            <a:normAutofit/>
          </a:bodyPr>
          <a:lstStyle>
            <a:lvl1pPr algn="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92" y="4649673"/>
            <a:ext cx="8427622" cy="126083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>
                <a:solidFill>
                  <a:schemeClr val="tx2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96" y="7116651"/>
            <a:ext cx="1422354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F2B9E-A244-7B4B-9EE0-B6F576B3083E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5648" y="7116651"/>
            <a:ext cx="6157344" cy="446199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8489" y="7116651"/>
            <a:ext cx="139945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667F11-2ACB-B54E-AC22-576CE5BE9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7146767" y="1858899"/>
            <a:ext cx="287118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6767" y="1858899"/>
            <a:ext cx="287118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2472" y="2520951"/>
            <a:ext cx="3899342" cy="394948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0773" y="2520951"/>
            <a:ext cx="3899342" cy="39494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5A7E-B4CB-A44E-828E-0048C9CD0F0D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9C4E-3C23-704B-91DD-03C883968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472" y="756285"/>
            <a:ext cx="8417302" cy="163861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472" y="2580754"/>
            <a:ext cx="3899342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472" y="3644910"/>
            <a:ext cx="3899341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0432" y="2591256"/>
            <a:ext cx="3899342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0432" y="3644910"/>
            <a:ext cx="3899342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D010-C787-B841-B415-041854B87C33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01C-787C-8444-BE32-253165290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9EF-80DD-AF43-945E-329BDE5097E3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6832-52D5-5F42-A8A5-DD6DD7727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2B27-821C-F84E-8991-41CE2924F741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4979-1A1D-5745-9DE1-08D007F8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49558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38" y="756285"/>
            <a:ext cx="3380282" cy="2379667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2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607" y="756286"/>
            <a:ext cx="4569393" cy="5707151"/>
          </a:xfrm>
        </p:spPr>
        <p:txBody>
          <a:bodyPr/>
          <a:lstStyle>
            <a:lvl1pPr>
              <a:defRPr sz="1654"/>
            </a:lvl1pPr>
            <a:lvl2pPr>
              <a:defRPr sz="1654"/>
            </a:lvl2pPr>
            <a:lvl3pPr>
              <a:defRPr sz="1489"/>
            </a:lvl3pPr>
            <a:lvl4pPr>
              <a:defRPr sz="1489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638" y="3149913"/>
            <a:ext cx="3380282" cy="332052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638" y="7116651"/>
            <a:ext cx="105604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3ED6B-69B6-1E43-930F-15D127185D05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3936" y="7116651"/>
            <a:ext cx="2080983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4478" y="7116651"/>
            <a:ext cx="139945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ABBCA2-6324-1942-8C0C-A28BA2C98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9558" y="415"/>
            <a:ext cx="200412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49558" y="415"/>
            <a:ext cx="200412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49558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38" y="756285"/>
            <a:ext cx="3380282" cy="2379667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2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49969" y="2"/>
            <a:ext cx="5838669" cy="7562849"/>
          </a:xfrm>
        </p:spPr>
        <p:txBody>
          <a:bodyPr anchor="t">
            <a:normAutofit/>
          </a:bodyPr>
          <a:lstStyle>
            <a:lvl1pPr marL="0" indent="0">
              <a:buNone/>
              <a:defRPr sz="1654"/>
            </a:lvl1pPr>
            <a:lvl2pPr marL="378150" indent="0">
              <a:buNone/>
              <a:defRPr sz="1654"/>
            </a:lvl2pPr>
            <a:lvl3pPr marL="756300" indent="0">
              <a:buNone/>
              <a:defRPr sz="1654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638" y="3149498"/>
            <a:ext cx="3380282" cy="332094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638" y="7116651"/>
            <a:ext cx="105604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EB8FA9-4E71-C845-AB30-054E0958D1B5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3936" y="7116651"/>
            <a:ext cx="2080983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4478" y="7116651"/>
            <a:ext cx="139945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DE714-5399-E045-BD5D-5443FD76F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9558" y="415"/>
            <a:ext cx="200412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49558" y="415"/>
            <a:ext cx="200412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472" y="756285"/>
            <a:ext cx="8417302" cy="163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472" y="2520950"/>
            <a:ext cx="8417302" cy="3949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173" y="7116651"/>
            <a:ext cx="1056040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fld id="{7B3068CD-E3BA-524E-9A7A-33BD4E937DF8}" type="datetime1">
              <a:rPr lang="en-US" smtClean="0"/>
              <a:pPr/>
              <a:t>02-May-19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6767" y="7116651"/>
            <a:ext cx="5506359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4679" y="7116651"/>
            <a:ext cx="1399458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aseline="0">
                <a:solidFill>
                  <a:schemeClr val="tx2"/>
                </a:solidFill>
              </a:defRPr>
            </a:lvl1pPr>
          </a:lstStyle>
          <a:p>
            <a:fld id="{38A1C7F0-5C43-F34D-988C-EC9FACB03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42" y="415"/>
            <a:ext cx="200412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142" y="415"/>
            <a:ext cx="200412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281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07" r:id="rId12"/>
    <p:sldLayoutId id="2147483708" r:id="rId13"/>
    <p:sldLayoutId id="2147483709" r:id="rId14"/>
  </p:sldLayoutIdLst>
  <p:txStyles>
    <p:titleStyle>
      <a:lvl1pPr algn="l" defTabSz="756300" rtl="0" eaLnBrk="1" latinLnBrk="0" hangingPunct="1">
        <a:lnSpc>
          <a:spcPct val="89000"/>
        </a:lnSpc>
        <a:spcBef>
          <a:spcPct val="0"/>
        </a:spcBef>
        <a:buNone/>
        <a:defRPr sz="4852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528" indent="-423528" algn="l" defTabSz="756300" rtl="0" eaLnBrk="1" latinLnBrk="0" hangingPunct="1">
        <a:lnSpc>
          <a:spcPct val="94000"/>
        </a:lnSpc>
        <a:spcBef>
          <a:spcPts val="1103"/>
        </a:spcBef>
        <a:spcAft>
          <a:spcPts val="221"/>
        </a:spcAft>
        <a:buFont typeface="Franklin Gothic Book" panose="020B0503020102020204" pitchFamily="34" charset="0"/>
        <a:buChar char="■"/>
        <a:defRPr sz="2206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2206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985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985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76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76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544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23528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Dr. Ahmad Sofian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4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orang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/>
              <a:t>Tangga</a:t>
            </a:r>
            <a:r>
              <a:rPr lang="fi-FI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215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325</TotalTime>
  <Words>21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Crop</vt:lpstr>
      <vt:lpstr>Tugas mahasiswa</vt:lpstr>
      <vt:lpstr>melakukan bedah kasus korban tindak pidana perdagangan orang dan Kekerasan dalam Rumah Tangga.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TINDAK PIDANA MAKAR</dc:title>
  <dc:creator>Ahmad Sofian, S.H, M.A.</dc:creator>
  <cp:lastModifiedBy>BPISTI2008</cp:lastModifiedBy>
  <cp:revision>18</cp:revision>
  <dcterms:created xsi:type="dcterms:W3CDTF">2017-05-03T23:12:28Z</dcterms:created>
  <dcterms:modified xsi:type="dcterms:W3CDTF">2019-05-02T04:36:46Z</dcterms:modified>
</cp:coreProperties>
</file>