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3" r:id="rId1"/>
  </p:sldMasterIdLst>
  <p:notesMasterIdLst>
    <p:notesMasterId r:id="rId38"/>
  </p:notesMasterIdLst>
  <p:sldIdLst>
    <p:sldId id="374" r:id="rId2"/>
    <p:sldId id="375" r:id="rId3"/>
    <p:sldId id="424" r:id="rId4"/>
    <p:sldId id="379" r:id="rId5"/>
    <p:sldId id="380" r:id="rId6"/>
    <p:sldId id="399" r:id="rId7"/>
    <p:sldId id="422" r:id="rId8"/>
    <p:sldId id="423" r:id="rId9"/>
    <p:sldId id="384" r:id="rId10"/>
    <p:sldId id="404" r:id="rId11"/>
    <p:sldId id="400" r:id="rId12"/>
    <p:sldId id="405" r:id="rId13"/>
    <p:sldId id="407" r:id="rId14"/>
    <p:sldId id="408" r:id="rId15"/>
    <p:sldId id="402" r:id="rId16"/>
    <p:sldId id="411" r:id="rId17"/>
    <p:sldId id="414" r:id="rId18"/>
    <p:sldId id="415" r:id="rId19"/>
    <p:sldId id="416" r:id="rId20"/>
    <p:sldId id="417" r:id="rId21"/>
    <p:sldId id="419" r:id="rId22"/>
    <p:sldId id="420" r:id="rId23"/>
    <p:sldId id="403" r:id="rId24"/>
    <p:sldId id="425" r:id="rId25"/>
    <p:sldId id="426" r:id="rId26"/>
    <p:sldId id="427" r:id="rId27"/>
    <p:sldId id="428" r:id="rId28"/>
    <p:sldId id="421" r:id="rId29"/>
    <p:sldId id="387" r:id="rId30"/>
    <p:sldId id="440" r:id="rId31"/>
    <p:sldId id="441" r:id="rId32"/>
    <p:sldId id="442" r:id="rId33"/>
    <p:sldId id="434" r:id="rId34"/>
    <p:sldId id="435" r:id="rId35"/>
    <p:sldId id="443" r:id="rId36"/>
    <p:sldId id="39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CCFF"/>
    <a:srgbClr val="CCECFF"/>
    <a:srgbClr val="098EC9"/>
    <a:srgbClr val="E37DD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3" autoAdjust="0"/>
    <p:restoredTop sz="86318" autoAdjust="0"/>
  </p:normalViewPr>
  <p:slideViewPr>
    <p:cSldViewPr>
      <p:cViewPr>
        <p:scale>
          <a:sx n="84" d="100"/>
          <a:sy n="84" d="100"/>
        </p:scale>
        <p:origin x="1160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B40761-B3A2-4524-956C-5143237E283A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506C3579-4B8D-419D-A92B-6EDC65027517}">
      <dgm:prSet/>
      <dgm:spPr/>
      <dgm:t>
        <a:bodyPr/>
        <a:lstStyle/>
        <a:p>
          <a:pPr rtl="0"/>
          <a:r>
            <a:rPr lang="id-ID" dirty="0" smtClean="0"/>
            <a:t>Non diskriminasi;</a:t>
          </a:r>
          <a:endParaRPr lang="id-ID" dirty="0"/>
        </a:p>
      </dgm:t>
    </dgm:pt>
    <dgm:pt modelId="{F2EFCA8A-B878-4C02-95D1-0A00BB5A90F4}" type="parTrans" cxnId="{6C3E715C-2DBA-4325-B499-F4A45DDB70EC}">
      <dgm:prSet/>
      <dgm:spPr/>
      <dgm:t>
        <a:bodyPr/>
        <a:lstStyle/>
        <a:p>
          <a:endParaRPr lang="id-ID"/>
        </a:p>
      </dgm:t>
    </dgm:pt>
    <dgm:pt modelId="{865A2D90-F027-46E3-A458-FAFAB2485CC8}" type="sibTrans" cxnId="{6C3E715C-2DBA-4325-B499-F4A45DDB70EC}">
      <dgm:prSet/>
      <dgm:spPr/>
      <dgm:t>
        <a:bodyPr/>
        <a:lstStyle/>
        <a:p>
          <a:endParaRPr lang="id-ID"/>
        </a:p>
      </dgm:t>
    </dgm:pt>
    <dgm:pt modelId="{E586A93A-29E3-4F56-966C-F6C9AB15F0D3}">
      <dgm:prSet/>
      <dgm:spPr/>
      <dgm:t>
        <a:bodyPr/>
        <a:lstStyle/>
        <a:p>
          <a:pPr rtl="0"/>
          <a:r>
            <a:rPr lang="id-ID" dirty="0" smtClean="0"/>
            <a:t>Kepentingan yang terbaik bagi anak;</a:t>
          </a:r>
          <a:endParaRPr lang="id-ID" dirty="0"/>
        </a:p>
      </dgm:t>
    </dgm:pt>
    <dgm:pt modelId="{37E29D8F-FDEF-4DA6-A0B8-02A2EC2708B2}" type="parTrans" cxnId="{6C9326A7-C342-4E30-9163-39D6D699F9B5}">
      <dgm:prSet/>
      <dgm:spPr/>
      <dgm:t>
        <a:bodyPr/>
        <a:lstStyle/>
        <a:p>
          <a:endParaRPr lang="id-ID"/>
        </a:p>
      </dgm:t>
    </dgm:pt>
    <dgm:pt modelId="{33B4B6FC-FD3A-46B7-AF95-CAC2C40151F3}" type="sibTrans" cxnId="{6C9326A7-C342-4E30-9163-39D6D699F9B5}">
      <dgm:prSet/>
      <dgm:spPr/>
      <dgm:t>
        <a:bodyPr/>
        <a:lstStyle/>
        <a:p>
          <a:endParaRPr lang="id-ID"/>
        </a:p>
      </dgm:t>
    </dgm:pt>
    <dgm:pt modelId="{52C1A2E3-7E77-400F-9A89-157B05DD8798}">
      <dgm:prSet/>
      <dgm:spPr/>
      <dgm:t>
        <a:bodyPr/>
        <a:lstStyle/>
        <a:p>
          <a:pPr rtl="0"/>
          <a:r>
            <a:rPr lang="id-ID" dirty="0" smtClean="0"/>
            <a:t>Hak untuk hidup, kelangsungan hidup, dan perkembangan; dan</a:t>
          </a:r>
          <a:endParaRPr lang="id-ID" dirty="0"/>
        </a:p>
      </dgm:t>
    </dgm:pt>
    <dgm:pt modelId="{75E24C4E-7365-42DD-9204-644C5D97463B}" type="parTrans" cxnId="{DF0CE08B-9946-4A6E-AF6C-700138DA6D1B}">
      <dgm:prSet/>
      <dgm:spPr/>
      <dgm:t>
        <a:bodyPr/>
        <a:lstStyle/>
        <a:p>
          <a:endParaRPr lang="id-ID"/>
        </a:p>
      </dgm:t>
    </dgm:pt>
    <dgm:pt modelId="{D7EA6C31-8DD1-40CC-9472-FCB69DB3F050}" type="sibTrans" cxnId="{DF0CE08B-9946-4A6E-AF6C-700138DA6D1B}">
      <dgm:prSet/>
      <dgm:spPr/>
      <dgm:t>
        <a:bodyPr/>
        <a:lstStyle/>
        <a:p>
          <a:endParaRPr lang="id-ID"/>
        </a:p>
      </dgm:t>
    </dgm:pt>
    <dgm:pt modelId="{B2D9EEC8-09A1-43A9-A515-1B21974C702F}">
      <dgm:prSet/>
      <dgm:spPr/>
      <dgm:t>
        <a:bodyPr/>
        <a:lstStyle/>
        <a:p>
          <a:pPr rtl="0"/>
          <a:r>
            <a:rPr lang="id-ID" dirty="0" smtClean="0"/>
            <a:t>Penghargaan terhadap pendapat anak.</a:t>
          </a:r>
          <a:endParaRPr lang="en-US" b="1" dirty="0"/>
        </a:p>
      </dgm:t>
    </dgm:pt>
    <dgm:pt modelId="{6B2C214B-BE34-4ED0-8A71-B739C38B070A}" type="parTrans" cxnId="{CE9A75EB-A0BC-4A36-A0E8-0952DAF09B1C}">
      <dgm:prSet/>
      <dgm:spPr/>
      <dgm:t>
        <a:bodyPr/>
        <a:lstStyle/>
        <a:p>
          <a:endParaRPr lang="id-ID"/>
        </a:p>
      </dgm:t>
    </dgm:pt>
    <dgm:pt modelId="{BC2DF159-4F79-4265-A834-141F294CEF9C}" type="sibTrans" cxnId="{CE9A75EB-A0BC-4A36-A0E8-0952DAF09B1C}">
      <dgm:prSet/>
      <dgm:spPr/>
      <dgm:t>
        <a:bodyPr/>
        <a:lstStyle/>
        <a:p>
          <a:endParaRPr lang="id-ID"/>
        </a:p>
      </dgm:t>
    </dgm:pt>
    <dgm:pt modelId="{190C1548-4930-42F5-9CC8-E68EE9CB83CD}" type="pres">
      <dgm:prSet presAssocID="{CBB40761-B3A2-4524-956C-5143237E283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ABD0F92-EFAF-4602-9C95-C65057419EFD}" type="pres">
      <dgm:prSet presAssocID="{506C3579-4B8D-419D-A92B-6EDC65027517}" presName="composite" presStyleCnt="0"/>
      <dgm:spPr/>
    </dgm:pt>
    <dgm:pt modelId="{8298ED86-F495-4980-86F5-2D63BAA31916}" type="pres">
      <dgm:prSet presAssocID="{506C3579-4B8D-419D-A92B-6EDC65027517}" presName="imgShp" presStyleLbl="fgImgPlace1" presStyleIdx="0" presStyleCnt="4"/>
      <dgm:spPr/>
    </dgm:pt>
    <dgm:pt modelId="{45A2C30F-A500-401B-ADA4-E282FC81ED2A}" type="pres">
      <dgm:prSet presAssocID="{506C3579-4B8D-419D-A92B-6EDC65027517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CE6268D-283C-43A0-A2FF-79CF6456ED28}" type="pres">
      <dgm:prSet presAssocID="{865A2D90-F027-46E3-A458-FAFAB2485CC8}" presName="spacing" presStyleCnt="0"/>
      <dgm:spPr/>
    </dgm:pt>
    <dgm:pt modelId="{48DE3FAF-0B7B-459F-B7DB-122D14F40EEB}" type="pres">
      <dgm:prSet presAssocID="{E586A93A-29E3-4F56-966C-F6C9AB15F0D3}" presName="composite" presStyleCnt="0"/>
      <dgm:spPr/>
    </dgm:pt>
    <dgm:pt modelId="{6958D230-CE46-4192-84AD-B61C0B01E9AF}" type="pres">
      <dgm:prSet presAssocID="{E586A93A-29E3-4F56-966C-F6C9AB15F0D3}" presName="imgShp" presStyleLbl="fgImgPlace1" presStyleIdx="1" presStyleCnt="4"/>
      <dgm:spPr/>
    </dgm:pt>
    <dgm:pt modelId="{DAAD0BCA-94E6-47A9-AF0E-44D465B52310}" type="pres">
      <dgm:prSet presAssocID="{E586A93A-29E3-4F56-966C-F6C9AB15F0D3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CFA61EE-C995-4D1E-A357-A7B38D4532D4}" type="pres">
      <dgm:prSet presAssocID="{33B4B6FC-FD3A-46B7-AF95-CAC2C40151F3}" presName="spacing" presStyleCnt="0"/>
      <dgm:spPr/>
    </dgm:pt>
    <dgm:pt modelId="{CB588D40-9516-4913-9C79-88D6CF09D827}" type="pres">
      <dgm:prSet presAssocID="{52C1A2E3-7E77-400F-9A89-157B05DD8798}" presName="composite" presStyleCnt="0"/>
      <dgm:spPr/>
    </dgm:pt>
    <dgm:pt modelId="{5D54FEAD-677A-449D-9C73-572433FB504B}" type="pres">
      <dgm:prSet presAssocID="{52C1A2E3-7E77-400F-9A89-157B05DD8798}" presName="imgShp" presStyleLbl="fgImgPlace1" presStyleIdx="2" presStyleCnt="4"/>
      <dgm:spPr/>
    </dgm:pt>
    <dgm:pt modelId="{2149F015-D5CB-43C3-9882-6AEADB225997}" type="pres">
      <dgm:prSet presAssocID="{52C1A2E3-7E77-400F-9A89-157B05DD8798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9117EB9-30B6-4813-A7E7-24BFF422365F}" type="pres">
      <dgm:prSet presAssocID="{D7EA6C31-8DD1-40CC-9472-FCB69DB3F050}" presName="spacing" presStyleCnt="0"/>
      <dgm:spPr/>
    </dgm:pt>
    <dgm:pt modelId="{F40E5EEB-8CC9-4F9A-AD3B-8CD9B0582741}" type="pres">
      <dgm:prSet presAssocID="{B2D9EEC8-09A1-43A9-A515-1B21974C702F}" presName="composite" presStyleCnt="0"/>
      <dgm:spPr/>
    </dgm:pt>
    <dgm:pt modelId="{3B603190-7CAF-45B1-AB75-1D4D8ADBB5ED}" type="pres">
      <dgm:prSet presAssocID="{B2D9EEC8-09A1-43A9-A515-1B21974C702F}" presName="imgShp" presStyleLbl="fgImgPlace1" presStyleIdx="3" presStyleCnt="4"/>
      <dgm:spPr/>
    </dgm:pt>
    <dgm:pt modelId="{AA7F1360-3754-4064-8F7B-E749031B49B9}" type="pres">
      <dgm:prSet presAssocID="{B2D9EEC8-09A1-43A9-A515-1B21974C702F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E9A75EB-A0BC-4A36-A0E8-0952DAF09B1C}" srcId="{CBB40761-B3A2-4524-956C-5143237E283A}" destId="{B2D9EEC8-09A1-43A9-A515-1B21974C702F}" srcOrd="3" destOrd="0" parTransId="{6B2C214B-BE34-4ED0-8A71-B739C38B070A}" sibTransId="{BC2DF159-4F79-4265-A834-141F294CEF9C}"/>
    <dgm:cxn modelId="{624C9560-B0AA-461E-8744-ADFF4323998D}" type="presOf" srcId="{506C3579-4B8D-419D-A92B-6EDC65027517}" destId="{45A2C30F-A500-401B-ADA4-E282FC81ED2A}" srcOrd="0" destOrd="0" presId="urn:microsoft.com/office/officeart/2005/8/layout/vList3#1"/>
    <dgm:cxn modelId="{3C51B697-A035-451C-996E-C78CA2E50F50}" type="presOf" srcId="{CBB40761-B3A2-4524-956C-5143237E283A}" destId="{190C1548-4930-42F5-9CC8-E68EE9CB83CD}" srcOrd="0" destOrd="0" presId="urn:microsoft.com/office/officeart/2005/8/layout/vList3#1"/>
    <dgm:cxn modelId="{DF0CE08B-9946-4A6E-AF6C-700138DA6D1B}" srcId="{CBB40761-B3A2-4524-956C-5143237E283A}" destId="{52C1A2E3-7E77-400F-9A89-157B05DD8798}" srcOrd="2" destOrd="0" parTransId="{75E24C4E-7365-42DD-9204-644C5D97463B}" sibTransId="{D7EA6C31-8DD1-40CC-9472-FCB69DB3F050}"/>
    <dgm:cxn modelId="{6C3E715C-2DBA-4325-B499-F4A45DDB70EC}" srcId="{CBB40761-B3A2-4524-956C-5143237E283A}" destId="{506C3579-4B8D-419D-A92B-6EDC65027517}" srcOrd="0" destOrd="0" parTransId="{F2EFCA8A-B878-4C02-95D1-0A00BB5A90F4}" sibTransId="{865A2D90-F027-46E3-A458-FAFAB2485CC8}"/>
    <dgm:cxn modelId="{B4410F75-20D3-47E6-8622-FBE0ADA33915}" type="presOf" srcId="{B2D9EEC8-09A1-43A9-A515-1B21974C702F}" destId="{AA7F1360-3754-4064-8F7B-E749031B49B9}" srcOrd="0" destOrd="0" presId="urn:microsoft.com/office/officeart/2005/8/layout/vList3#1"/>
    <dgm:cxn modelId="{E84BE86F-B3A3-4FD2-AFAB-C6DD68051E47}" type="presOf" srcId="{52C1A2E3-7E77-400F-9A89-157B05DD8798}" destId="{2149F015-D5CB-43C3-9882-6AEADB225997}" srcOrd="0" destOrd="0" presId="urn:microsoft.com/office/officeart/2005/8/layout/vList3#1"/>
    <dgm:cxn modelId="{6C9326A7-C342-4E30-9163-39D6D699F9B5}" srcId="{CBB40761-B3A2-4524-956C-5143237E283A}" destId="{E586A93A-29E3-4F56-966C-F6C9AB15F0D3}" srcOrd="1" destOrd="0" parTransId="{37E29D8F-FDEF-4DA6-A0B8-02A2EC2708B2}" sibTransId="{33B4B6FC-FD3A-46B7-AF95-CAC2C40151F3}"/>
    <dgm:cxn modelId="{B25DB071-9A9E-4529-895D-5D6A5C244BBE}" type="presOf" srcId="{E586A93A-29E3-4F56-966C-F6C9AB15F0D3}" destId="{DAAD0BCA-94E6-47A9-AF0E-44D465B52310}" srcOrd="0" destOrd="0" presId="urn:microsoft.com/office/officeart/2005/8/layout/vList3#1"/>
    <dgm:cxn modelId="{ADD22421-90E2-4038-ACCA-BB3DBBDE94CC}" type="presParOf" srcId="{190C1548-4930-42F5-9CC8-E68EE9CB83CD}" destId="{3ABD0F92-EFAF-4602-9C95-C65057419EFD}" srcOrd="0" destOrd="0" presId="urn:microsoft.com/office/officeart/2005/8/layout/vList3#1"/>
    <dgm:cxn modelId="{682E2D66-86B0-4A50-878C-BE7B2963EFEB}" type="presParOf" srcId="{3ABD0F92-EFAF-4602-9C95-C65057419EFD}" destId="{8298ED86-F495-4980-86F5-2D63BAA31916}" srcOrd="0" destOrd="0" presId="urn:microsoft.com/office/officeart/2005/8/layout/vList3#1"/>
    <dgm:cxn modelId="{732CAC41-7F8B-4946-897F-2323DBB85CFC}" type="presParOf" srcId="{3ABD0F92-EFAF-4602-9C95-C65057419EFD}" destId="{45A2C30F-A500-401B-ADA4-E282FC81ED2A}" srcOrd="1" destOrd="0" presId="urn:microsoft.com/office/officeart/2005/8/layout/vList3#1"/>
    <dgm:cxn modelId="{810B45C1-3FF9-41F2-BD94-235C4CF0C207}" type="presParOf" srcId="{190C1548-4930-42F5-9CC8-E68EE9CB83CD}" destId="{ACE6268D-283C-43A0-A2FF-79CF6456ED28}" srcOrd="1" destOrd="0" presId="urn:microsoft.com/office/officeart/2005/8/layout/vList3#1"/>
    <dgm:cxn modelId="{65BA31E3-4916-4518-9444-3972F27F86C0}" type="presParOf" srcId="{190C1548-4930-42F5-9CC8-E68EE9CB83CD}" destId="{48DE3FAF-0B7B-459F-B7DB-122D14F40EEB}" srcOrd="2" destOrd="0" presId="urn:microsoft.com/office/officeart/2005/8/layout/vList3#1"/>
    <dgm:cxn modelId="{C3C2FAA6-5FB6-4E68-9413-14C808D6932D}" type="presParOf" srcId="{48DE3FAF-0B7B-459F-B7DB-122D14F40EEB}" destId="{6958D230-CE46-4192-84AD-B61C0B01E9AF}" srcOrd="0" destOrd="0" presId="urn:microsoft.com/office/officeart/2005/8/layout/vList3#1"/>
    <dgm:cxn modelId="{E0DB827C-E70A-4FF6-8292-D9D1B8372A14}" type="presParOf" srcId="{48DE3FAF-0B7B-459F-B7DB-122D14F40EEB}" destId="{DAAD0BCA-94E6-47A9-AF0E-44D465B52310}" srcOrd="1" destOrd="0" presId="urn:microsoft.com/office/officeart/2005/8/layout/vList3#1"/>
    <dgm:cxn modelId="{ABAF8EB0-A7C4-4642-89D3-DFFB065D6743}" type="presParOf" srcId="{190C1548-4930-42F5-9CC8-E68EE9CB83CD}" destId="{4CFA61EE-C995-4D1E-A357-A7B38D4532D4}" srcOrd="3" destOrd="0" presId="urn:microsoft.com/office/officeart/2005/8/layout/vList3#1"/>
    <dgm:cxn modelId="{224B0FD2-DA87-4A47-84C4-96B4F419365C}" type="presParOf" srcId="{190C1548-4930-42F5-9CC8-E68EE9CB83CD}" destId="{CB588D40-9516-4913-9C79-88D6CF09D827}" srcOrd="4" destOrd="0" presId="urn:microsoft.com/office/officeart/2005/8/layout/vList3#1"/>
    <dgm:cxn modelId="{8DC1B6BC-C2E8-4F78-B59C-5CA7F172AF78}" type="presParOf" srcId="{CB588D40-9516-4913-9C79-88D6CF09D827}" destId="{5D54FEAD-677A-449D-9C73-572433FB504B}" srcOrd="0" destOrd="0" presId="urn:microsoft.com/office/officeart/2005/8/layout/vList3#1"/>
    <dgm:cxn modelId="{17812F17-DED8-41C6-B9A1-F7684F0EF091}" type="presParOf" srcId="{CB588D40-9516-4913-9C79-88D6CF09D827}" destId="{2149F015-D5CB-43C3-9882-6AEADB225997}" srcOrd="1" destOrd="0" presId="urn:microsoft.com/office/officeart/2005/8/layout/vList3#1"/>
    <dgm:cxn modelId="{C0A3F43A-B096-4027-8F88-2926F68219F5}" type="presParOf" srcId="{190C1548-4930-42F5-9CC8-E68EE9CB83CD}" destId="{A9117EB9-30B6-4813-A7E7-24BFF422365F}" srcOrd="5" destOrd="0" presId="urn:microsoft.com/office/officeart/2005/8/layout/vList3#1"/>
    <dgm:cxn modelId="{89890E5A-7D77-4CD9-B3E2-DC08F9A6F32C}" type="presParOf" srcId="{190C1548-4930-42F5-9CC8-E68EE9CB83CD}" destId="{F40E5EEB-8CC9-4F9A-AD3B-8CD9B0582741}" srcOrd="6" destOrd="0" presId="urn:microsoft.com/office/officeart/2005/8/layout/vList3#1"/>
    <dgm:cxn modelId="{71CD70FE-3CC7-49B4-9AB7-9FC4A4C71617}" type="presParOf" srcId="{F40E5EEB-8CC9-4F9A-AD3B-8CD9B0582741}" destId="{3B603190-7CAF-45B1-AB75-1D4D8ADBB5ED}" srcOrd="0" destOrd="0" presId="urn:microsoft.com/office/officeart/2005/8/layout/vList3#1"/>
    <dgm:cxn modelId="{673398B1-B7CD-49F9-B33E-4586F666C163}" type="presParOf" srcId="{F40E5EEB-8CC9-4F9A-AD3B-8CD9B0582741}" destId="{AA7F1360-3754-4064-8F7B-E749031B49B9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A7498B-C644-46E8-A2C3-2BD3D8C6C7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74D96F28-0644-49F6-A071-B13A17776774}">
      <dgm:prSet/>
      <dgm:spPr/>
      <dgm:t>
        <a:bodyPr/>
        <a:lstStyle/>
        <a:p>
          <a:pPr rtl="0"/>
          <a:r>
            <a:rPr lang="en-US" dirty="0" err="1" smtClean="0"/>
            <a:t>Pengutamaan</a:t>
          </a:r>
          <a:r>
            <a:rPr lang="en-US" dirty="0" smtClean="0"/>
            <a:t> </a:t>
          </a:r>
          <a:r>
            <a:rPr lang="en-US" dirty="0" err="1" smtClean="0"/>
            <a:t>Kesejahteraan</a:t>
          </a:r>
          <a:r>
            <a:rPr lang="en-US" dirty="0" smtClean="0"/>
            <a:t> </a:t>
          </a:r>
          <a:r>
            <a:rPr lang="en-US" dirty="0" err="1" smtClean="0"/>
            <a:t>Anak</a:t>
          </a:r>
          <a:r>
            <a:rPr lang="en-US" dirty="0" smtClean="0"/>
            <a:t> &amp; </a:t>
          </a:r>
          <a:r>
            <a:rPr lang="en-US" dirty="0" err="1" smtClean="0"/>
            <a:t>Keluarga</a:t>
          </a:r>
          <a:endParaRPr lang="en-US" dirty="0"/>
        </a:p>
      </dgm:t>
    </dgm:pt>
    <dgm:pt modelId="{3001B221-C670-4409-B7DF-FCB34334FDF1}" type="parTrans" cxnId="{0AE2B7FB-D9AC-48A7-BF38-0C2D69D47BD3}">
      <dgm:prSet/>
      <dgm:spPr/>
      <dgm:t>
        <a:bodyPr/>
        <a:lstStyle/>
        <a:p>
          <a:endParaRPr lang="id-ID"/>
        </a:p>
      </dgm:t>
    </dgm:pt>
    <dgm:pt modelId="{6A8E0D5E-3227-4C94-B55A-CAF98EF7207C}" type="sibTrans" cxnId="{0AE2B7FB-D9AC-48A7-BF38-0C2D69D47BD3}">
      <dgm:prSet/>
      <dgm:spPr/>
      <dgm:t>
        <a:bodyPr/>
        <a:lstStyle/>
        <a:p>
          <a:endParaRPr lang="id-ID"/>
        </a:p>
      </dgm:t>
    </dgm:pt>
    <dgm:pt modelId="{432F01DE-FB43-4334-AA84-2205146EDA8D}">
      <dgm:prSet/>
      <dgm:spPr/>
      <dgm:t>
        <a:bodyPr/>
        <a:lstStyle/>
        <a:p>
          <a:pPr rtl="0"/>
          <a:r>
            <a:rPr lang="en-US" dirty="0" err="1" smtClean="0"/>
            <a:t>Proporsionalitas</a:t>
          </a:r>
          <a:r>
            <a:rPr lang="en-US" dirty="0" smtClean="0"/>
            <a:t> </a:t>
          </a:r>
          <a:r>
            <a:rPr lang="en-US" dirty="0" err="1" smtClean="0"/>
            <a:t>perlakuan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</a:t>
          </a:r>
          <a:r>
            <a:rPr lang="en-US" dirty="0" err="1" smtClean="0"/>
            <a:t>anak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perbuatannya</a:t>
          </a:r>
          <a:endParaRPr lang="en-US" dirty="0"/>
        </a:p>
      </dgm:t>
    </dgm:pt>
    <dgm:pt modelId="{AC77C3E3-C4C2-4526-86BD-BB524621C0D0}" type="parTrans" cxnId="{BFA46023-9913-4F31-93B1-DE1564B014DF}">
      <dgm:prSet/>
      <dgm:spPr/>
      <dgm:t>
        <a:bodyPr/>
        <a:lstStyle/>
        <a:p>
          <a:endParaRPr lang="id-ID"/>
        </a:p>
      </dgm:t>
    </dgm:pt>
    <dgm:pt modelId="{9FE0594F-7A75-48BB-91F1-8B49D742F5C3}" type="sibTrans" cxnId="{BFA46023-9913-4F31-93B1-DE1564B014DF}">
      <dgm:prSet/>
      <dgm:spPr/>
      <dgm:t>
        <a:bodyPr/>
        <a:lstStyle/>
        <a:p>
          <a:endParaRPr lang="id-ID"/>
        </a:p>
      </dgm:t>
    </dgm:pt>
    <dgm:pt modelId="{A964BE0E-16C3-4184-B46E-9D87E00BC318}">
      <dgm:prSet/>
      <dgm:spPr/>
      <dgm:t>
        <a:bodyPr/>
        <a:lstStyle/>
        <a:p>
          <a:pPr rtl="0"/>
          <a:r>
            <a:rPr lang="en-US" dirty="0" err="1" smtClean="0"/>
            <a:t>Perlindungan</a:t>
          </a:r>
          <a:r>
            <a:rPr lang="en-US" dirty="0" smtClean="0"/>
            <a:t> </a:t>
          </a:r>
          <a:r>
            <a:rPr lang="en-US" dirty="0" err="1" smtClean="0"/>
            <a:t>atas</a:t>
          </a:r>
          <a:r>
            <a:rPr lang="en-US" dirty="0" smtClean="0"/>
            <a:t> </a:t>
          </a:r>
          <a:r>
            <a:rPr lang="en-US" dirty="0" err="1" smtClean="0"/>
            <a:t>privasi</a:t>
          </a:r>
          <a:r>
            <a:rPr lang="en-US" dirty="0" smtClean="0"/>
            <a:t> </a:t>
          </a:r>
          <a:r>
            <a:rPr lang="en-US" dirty="0" err="1" smtClean="0"/>
            <a:t>anak</a:t>
          </a:r>
          <a:r>
            <a:rPr lang="en-US" dirty="0" smtClean="0"/>
            <a:t> </a:t>
          </a:r>
          <a:endParaRPr lang="id-ID" dirty="0"/>
        </a:p>
      </dgm:t>
    </dgm:pt>
    <dgm:pt modelId="{8691F9BE-23C3-4709-8836-2024E94E9A98}" type="parTrans" cxnId="{E8A42995-F696-4EA0-A069-EE4228B24940}">
      <dgm:prSet/>
      <dgm:spPr/>
      <dgm:t>
        <a:bodyPr/>
        <a:lstStyle/>
        <a:p>
          <a:endParaRPr lang="id-ID"/>
        </a:p>
      </dgm:t>
    </dgm:pt>
    <dgm:pt modelId="{94507431-BF5B-47D6-91BD-5A925DF0B299}" type="sibTrans" cxnId="{E8A42995-F696-4EA0-A069-EE4228B24940}">
      <dgm:prSet/>
      <dgm:spPr/>
      <dgm:t>
        <a:bodyPr/>
        <a:lstStyle/>
        <a:p>
          <a:endParaRPr lang="id-ID"/>
        </a:p>
      </dgm:t>
    </dgm:pt>
    <dgm:pt modelId="{E0338496-1A7E-41C0-8EE5-14FF07B6F666}">
      <dgm:prSet/>
      <dgm:spPr/>
      <dgm:t>
        <a:bodyPr/>
        <a:lstStyle/>
        <a:p>
          <a:pPr rtl="0"/>
          <a:r>
            <a:rPr lang="en-US" dirty="0" err="1" smtClean="0"/>
            <a:t>Pengupayaan</a:t>
          </a:r>
          <a:r>
            <a:rPr lang="en-US" dirty="0" smtClean="0"/>
            <a:t> </a:t>
          </a:r>
          <a:r>
            <a:rPr lang="en-US" dirty="0" err="1" smtClean="0"/>
            <a:t>diversi</a:t>
          </a:r>
          <a:r>
            <a:rPr lang="en-US" dirty="0" smtClean="0"/>
            <a:t> </a:t>
          </a:r>
          <a:r>
            <a:rPr lang="en-US" dirty="0" err="1" smtClean="0"/>
            <a:t>sejauh</a:t>
          </a:r>
          <a:r>
            <a:rPr lang="en-US" dirty="0" smtClean="0"/>
            <a:t> </a:t>
          </a:r>
          <a:r>
            <a:rPr lang="en-US" dirty="0" err="1" smtClean="0"/>
            <a:t>dimungkinkan</a:t>
          </a:r>
          <a:endParaRPr lang="en-US" dirty="0"/>
        </a:p>
      </dgm:t>
    </dgm:pt>
    <dgm:pt modelId="{CA218ECD-05EC-44E8-9B43-D8FB8C1C1180}" type="parTrans" cxnId="{2B1B39DC-EDA4-4B4D-A437-BB8AA413FBCA}">
      <dgm:prSet/>
      <dgm:spPr/>
      <dgm:t>
        <a:bodyPr/>
        <a:lstStyle/>
        <a:p>
          <a:endParaRPr lang="id-ID"/>
        </a:p>
      </dgm:t>
    </dgm:pt>
    <dgm:pt modelId="{112453F8-064B-4F2A-9847-3A26F5EB6121}" type="sibTrans" cxnId="{2B1B39DC-EDA4-4B4D-A437-BB8AA413FBCA}">
      <dgm:prSet/>
      <dgm:spPr/>
      <dgm:t>
        <a:bodyPr/>
        <a:lstStyle/>
        <a:p>
          <a:endParaRPr lang="id-ID"/>
        </a:p>
      </dgm:t>
    </dgm:pt>
    <dgm:pt modelId="{B0F7D0C2-AA7B-4408-9885-706B1CA2BE31}">
      <dgm:prSet/>
      <dgm:spPr/>
      <dgm:t>
        <a:bodyPr/>
        <a:lstStyle/>
        <a:p>
          <a:pPr rtl="0"/>
          <a:r>
            <a:rPr lang="en-US" dirty="0" err="1" smtClean="0"/>
            <a:t>Perampasan</a:t>
          </a:r>
          <a:r>
            <a:rPr lang="en-US" dirty="0" smtClean="0"/>
            <a:t> </a:t>
          </a:r>
          <a:r>
            <a:rPr lang="en-US" dirty="0" err="1" smtClean="0"/>
            <a:t>kemerdekaan</a:t>
          </a:r>
          <a:r>
            <a:rPr lang="en-US" dirty="0" smtClean="0"/>
            <a:t> </a:t>
          </a:r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tindakan</a:t>
          </a:r>
          <a:r>
            <a:rPr lang="en-US" dirty="0" smtClean="0"/>
            <a:t> </a:t>
          </a:r>
          <a:r>
            <a:rPr lang="en-US" dirty="0" err="1" smtClean="0"/>
            <a:t>terakhir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digunakan</a:t>
          </a:r>
          <a:r>
            <a:rPr lang="en-US" dirty="0" smtClean="0"/>
            <a:t> </a:t>
          </a:r>
          <a:r>
            <a:rPr lang="en-US" dirty="0" err="1" smtClean="0"/>
            <a:t>sehemat</a:t>
          </a:r>
          <a:r>
            <a:rPr lang="en-US" dirty="0" smtClean="0"/>
            <a:t> </a:t>
          </a:r>
          <a:r>
            <a:rPr lang="en-US" dirty="0" err="1" smtClean="0"/>
            <a:t>mungkin</a:t>
          </a:r>
          <a:endParaRPr lang="en-US" dirty="0"/>
        </a:p>
      </dgm:t>
    </dgm:pt>
    <dgm:pt modelId="{274B4E94-4A04-4454-9DB2-9EE59AAB9EB3}" type="parTrans" cxnId="{2955BC7C-C2B4-468E-803F-AF0EC79955CD}">
      <dgm:prSet/>
      <dgm:spPr/>
      <dgm:t>
        <a:bodyPr/>
        <a:lstStyle/>
        <a:p>
          <a:endParaRPr lang="id-ID"/>
        </a:p>
      </dgm:t>
    </dgm:pt>
    <dgm:pt modelId="{098095AE-8285-486A-A615-6F68DE8CCC88}" type="sibTrans" cxnId="{2955BC7C-C2B4-468E-803F-AF0EC79955CD}">
      <dgm:prSet/>
      <dgm:spPr/>
      <dgm:t>
        <a:bodyPr/>
        <a:lstStyle/>
        <a:p>
          <a:endParaRPr lang="id-ID"/>
        </a:p>
      </dgm:t>
    </dgm:pt>
    <dgm:pt modelId="{0A1F0BAA-81D0-4328-BD37-40D3D9536E1D}">
      <dgm:prSet/>
      <dgm:spPr/>
      <dgm:t>
        <a:bodyPr/>
        <a:lstStyle/>
        <a:p>
          <a:pPr rtl="0"/>
          <a:r>
            <a:rPr lang="en-US" dirty="0" err="1" smtClean="0"/>
            <a:t>Penekanan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berbagai</a:t>
          </a:r>
          <a:r>
            <a:rPr lang="en-US" dirty="0" smtClean="0"/>
            <a:t> </a:t>
          </a:r>
          <a:r>
            <a:rPr lang="en-US" dirty="0" err="1" smtClean="0"/>
            <a:t>bentuk</a:t>
          </a:r>
          <a:r>
            <a:rPr lang="en-US" dirty="0" smtClean="0"/>
            <a:t> </a:t>
          </a:r>
          <a:r>
            <a:rPr lang="en-US" dirty="0" err="1" smtClean="0"/>
            <a:t>pembinaan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</a:t>
          </a:r>
          <a:r>
            <a:rPr lang="en-US" dirty="0" err="1" smtClean="0"/>
            <a:t>luar</a:t>
          </a:r>
          <a:r>
            <a:rPr lang="en-US" dirty="0" smtClean="0"/>
            <a:t> </a:t>
          </a:r>
          <a:r>
            <a:rPr lang="en-US" dirty="0" err="1" smtClean="0"/>
            <a:t>lembaga</a:t>
          </a:r>
          <a:r>
            <a:rPr lang="en-US" dirty="0" smtClean="0"/>
            <a:t> (</a:t>
          </a:r>
          <a:r>
            <a:rPr lang="en-US" i="1" dirty="0" smtClean="0"/>
            <a:t>non-institutional treatment)</a:t>
          </a:r>
          <a:endParaRPr lang="id-ID" dirty="0"/>
        </a:p>
      </dgm:t>
    </dgm:pt>
    <dgm:pt modelId="{FAD6530D-A4F1-4C3A-9ABC-26B44DDD4464}" type="parTrans" cxnId="{5A92203A-A942-4E94-A333-2178784D2E17}">
      <dgm:prSet/>
      <dgm:spPr/>
      <dgm:t>
        <a:bodyPr/>
        <a:lstStyle/>
        <a:p>
          <a:endParaRPr lang="id-ID"/>
        </a:p>
      </dgm:t>
    </dgm:pt>
    <dgm:pt modelId="{160DDA1C-86AA-47E3-9B65-D19067C7C6F0}" type="sibTrans" cxnId="{5A92203A-A942-4E94-A333-2178784D2E17}">
      <dgm:prSet/>
      <dgm:spPr/>
      <dgm:t>
        <a:bodyPr/>
        <a:lstStyle/>
        <a:p>
          <a:endParaRPr lang="id-ID"/>
        </a:p>
      </dgm:t>
    </dgm:pt>
    <dgm:pt modelId="{173C1236-E9C0-4741-B955-5E07AEAF31C8}" type="pres">
      <dgm:prSet presAssocID="{6FA7498B-C644-46E8-A2C3-2BD3D8C6C7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FA1902E-9BE2-42B7-985E-7C1D254B3594}" type="pres">
      <dgm:prSet presAssocID="{74D96F28-0644-49F6-A071-B13A1777677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0F8871A-303C-4329-BDDB-AED0E2792AA7}" type="pres">
      <dgm:prSet presAssocID="{6A8E0D5E-3227-4C94-B55A-CAF98EF7207C}" presName="spacer" presStyleCnt="0"/>
      <dgm:spPr/>
    </dgm:pt>
    <dgm:pt modelId="{F4477779-6243-4C67-93D4-EF7C8F184CAA}" type="pres">
      <dgm:prSet presAssocID="{432F01DE-FB43-4334-AA84-2205146EDA8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9969CB6-4B8F-4EFE-9FB5-FD1BBE072663}" type="pres">
      <dgm:prSet presAssocID="{9FE0594F-7A75-48BB-91F1-8B49D742F5C3}" presName="spacer" presStyleCnt="0"/>
      <dgm:spPr/>
    </dgm:pt>
    <dgm:pt modelId="{DEE846BF-1981-4D5C-AE37-3B214805719E}" type="pres">
      <dgm:prSet presAssocID="{A964BE0E-16C3-4184-B46E-9D87E00BC31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4F66B3A-1B8B-41B4-A715-D9AFEFFB8E1D}" type="pres">
      <dgm:prSet presAssocID="{94507431-BF5B-47D6-91BD-5A925DF0B299}" presName="spacer" presStyleCnt="0"/>
      <dgm:spPr/>
    </dgm:pt>
    <dgm:pt modelId="{744774C9-65A0-4748-882C-2F3C02058009}" type="pres">
      <dgm:prSet presAssocID="{E0338496-1A7E-41C0-8EE5-14FF07B6F66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582C67D-C538-46D0-B7DD-FE838A9E92FF}" type="pres">
      <dgm:prSet presAssocID="{112453F8-064B-4F2A-9847-3A26F5EB6121}" presName="spacer" presStyleCnt="0"/>
      <dgm:spPr/>
    </dgm:pt>
    <dgm:pt modelId="{88B96F8D-8437-4616-AAAD-039326822470}" type="pres">
      <dgm:prSet presAssocID="{B0F7D0C2-AA7B-4408-9885-706B1CA2BE3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43BB00B-1AEF-4CA9-8CD4-40A98C88F07A}" type="pres">
      <dgm:prSet presAssocID="{098095AE-8285-486A-A615-6F68DE8CCC88}" presName="spacer" presStyleCnt="0"/>
      <dgm:spPr/>
    </dgm:pt>
    <dgm:pt modelId="{3DDF4A52-F74C-4B19-AC71-7BDC326B139C}" type="pres">
      <dgm:prSet presAssocID="{0A1F0BAA-81D0-4328-BD37-40D3D9536E1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FA46023-9913-4F31-93B1-DE1564B014DF}" srcId="{6FA7498B-C644-46E8-A2C3-2BD3D8C6C7D0}" destId="{432F01DE-FB43-4334-AA84-2205146EDA8D}" srcOrd="1" destOrd="0" parTransId="{AC77C3E3-C4C2-4526-86BD-BB524621C0D0}" sibTransId="{9FE0594F-7A75-48BB-91F1-8B49D742F5C3}"/>
    <dgm:cxn modelId="{6778CB17-8150-4CC0-8DF6-2DA70D53BD4E}" type="presOf" srcId="{E0338496-1A7E-41C0-8EE5-14FF07B6F666}" destId="{744774C9-65A0-4748-882C-2F3C02058009}" srcOrd="0" destOrd="0" presId="urn:microsoft.com/office/officeart/2005/8/layout/vList2"/>
    <dgm:cxn modelId="{C47D04B2-1773-4D09-948D-51B7F3BB4832}" type="presOf" srcId="{432F01DE-FB43-4334-AA84-2205146EDA8D}" destId="{F4477779-6243-4C67-93D4-EF7C8F184CAA}" srcOrd="0" destOrd="0" presId="urn:microsoft.com/office/officeart/2005/8/layout/vList2"/>
    <dgm:cxn modelId="{69F01E4A-96D5-4B7E-A9B7-8281D4C4F670}" type="presOf" srcId="{A964BE0E-16C3-4184-B46E-9D87E00BC318}" destId="{DEE846BF-1981-4D5C-AE37-3B214805719E}" srcOrd="0" destOrd="0" presId="urn:microsoft.com/office/officeart/2005/8/layout/vList2"/>
    <dgm:cxn modelId="{F422D941-4D61-454A-8325-58B2A587D834}" type="presOf" srcId="{B0F7D0C2-AA7B-4408-9885-706B1CA2BE31}" destId="{88B96F8D-8437-4616-AAAD-039326822470}" srcOrd="0" destOrd="0" presId="urn:microsoft.com/office/officeart/2005/8/layout/vList2"/>
    <dgm:cxn modelId="{62E0FA66-A403-4828-B1E5-0C4E434D70AB}" type="presOf" srcId="{74D96F28-0644-49F6-A071-B13A17776774}" destId="{4FA1902E-9BE2-42B7-985E-7C1D254B3594}" srcOrd="0" destOrd="0" presId="urn:microsoft.com/office/officeart/2005/8/layout/vList2"/>
    <dgm:cxn modelId="{032C8E3E-2BC5-4B18-B4C9-4E18D7000D3B}" type="presOf" srcId="{6FA7498B-C644-46E8-A2C3-2BD3D8C6C7D0}" destId="{173C1236-E9C0-4741-B955-5E07AEAF31C8}" srcOrd="0" destOrd="0" presId="urn:microsoft.com/office/officeart/2005/8/layout/vList2"/>
    <dgm:cxn modelId="{2955BC7C-C2B4-468E-803F-AF0EC79955CD}" srcId="{6FA7498B-C644-46E8-A2C3-2BD3D8C6C7D0}" destId="{B0F7D0C2-AA7B-4408-9885-706B1CA2BE31}" srcOrd="4" destOrd="0" parTransId="{274B4E94-4A04-4454-9DB2-9EE59AAB9EB3}" sibTransId="{098095AE-8285-486A-A615-6F68DE8CCC88}"/>
    <dgm:cxn modelId="{0AE2B7FB-D9AC-48A7-BF38-0C2D69D47BD3}" srcId="{6FA7498B-C644-46E8-A2C3-2BD3D8C6C7D0}" destId="{74D96F28-0644-49F6-A071-B13A17776774}" srcOrd="0" destOrd="0" parTransId="{3001B221-C670-4409-B7DF-FCB34334FDF1}" sibTransId="{6A8E0D5E-3227-4C94-B55A-CAF98EF7207C}"/>
    <dgm:cxn modelId="{E8A42995-F696-4EA0-A069-EE4228B24940}" srcId="{6FA7498B-C644-46E8-A2C3-2BD3D8C6C7D0}" destId="{A964BE0E-16C3-4184-B46E-9D87E00BC318}" srcOrd="2" destOrd="0" parTransId="{8691F9BE-23C3-4709-8836-2024E94E9A98}" sibTransId="{94507431-BF5B-47D6-91BD-5A925DF0B299}"/>
    <dgm:cxn modelId="{5A92203A-A942-4E94-A333-2178784D2E17}" srcId="{6FA7498B-C644-46E8-A2C3-2BD3D8C6C7D0}" destId="{0A1F0BAA-81D0-4328-BD37-40D3D9536E1D}" srcOrd="5" destOrd="0" parTransId="{FAD6530D-A4F1-4C3A-9ABC-26B44DDD4464}" sibTransId="{160DDA1C-86AA-47E3-9B65-D19067C7C6F0}"/>
    <dgm:cxn modelId="{4DDDAC45-B311-4DBE-9979-26763DBDB974}" type="presOf" srcId="{0A1F0BAA-81D0-4328-BD37-40D3D9536E1D}" destId="{3DDF4A52-F74C-4B19-AC71-7BDC326B139C}" srcOrd="0" destOrd="0" presId="urn:microsoft.com/office/officeart/2005/8/layout/vList2"/>
    <dgm:cxn modelId="{2B1B39DC-EDA4-4B4D-A437-BB8AA413FBCA}" srcId="{6FA7498B-C644-46E8-A2C3-2BD3D8C6C7D0}" destId="{E0338496-1A7E-41C0-8EE5-14FF07B6F666}" srcOrd="3" destOrd="0" parTransId="{CA218ECD-05EC-44E8-9B43-D8FB8C1C1180}" sibTransId="{112453F8-064B-4F2A-9847-3A26F5EB6121}"/>
    <dgm:cxn modelId="{85F374E4-11A0-4E38-850E-EF98350BD2CF}" type="presParOf" srcId="{173C1236-E9C0-4741-B955-5E07AEAF31C8}" destId="{4FA1902E-9BE2-42B7-985E-7C1D254B3594}" srcOrd="0" destOrd="0" presId="urn:microsoft.com/office/officeart/2005/8/layout/vList2"/>
    <dgm:cxn modelId="{0ED7BB18-DCCC-4B2B-A580-5EDA6874FD62}" type="presParOf" srcId="{173C1236-E9C0-4741-B955-5E07AEAF31C8}" destId="{20F8871A-303C-4329-BDDB-AED0E2792AA7}" srcOrd="1" destOrd="0" presId="urn:microsoft.com/office/officeart/2005/8/layout/vList2"/>
    <dgm:cxn modelId="{54471911-85F6-4940-9C17-96308BB43A01}" type="presParOf" srcId="{173C1236-E9C0-4741-B955-5E07AEAF31C8}" destId="{F4477779-6243-4C67-93D4-EF7C8F184CAA}" srcOrd="2" destOrd="0" presId="urn:microsoft.com/office/officeart/2005/8/layout/vList2"/>
    <dgm:cxn modelId="{E4933894-E18F-4F7B-AFCB-13B1EA98F482}" type="presParOf" srcId="{173C1236-E9C0-4741-B955-5E07AEAF31C8}" destId="{F9969CB6-4B8F-4EFE-9FB5-FD1BBE072663}" srcOrd="3" destOrd="0" presId="urn:microsoft.com/office/officeart/2005/8/layout/vList2"/>
    <dgm:cxn modelId="{350CE7CE-1334-497B-8CC0-8F0DAA427CBC}" type="presParOf" srcId="{173C1236-E9C0-4741-B955-5E07AEAF31C8}" destId="{DEE846BF-1981-4D5C-AE37-3B214805719E}" srcOrd="4" destOrd="0" presId="urn:microsoft.com/office/officeart/2005/8/layout/vList2"/>
    <dgm:cxn modelId="{21F7139F-FAB5-432E-A448-FFCEF0B99F84}" type="presParOf" srcId="{173C1236-E9C0-4741-B955-5E07AEAF31C8}" destId="{C4F66B3A-1B8B-41B4-A715-D9AFEFFB8E1D}" srcOrd="5" destOrd="0" presId="urn:microsoft.com/office/officeart/2005/8/layout/vList2"/>
    <dgm:cxn modelId="{ACDD3DB6-6795-48CC-8553-5EFE90A9B55B}" type="presParOf" srcId="{173C1236-E9C0-4741-B955-5E07AEAF31C8}" destId="{744774C9-65A0-4748-882C-2F3C02058009}" srcOrd="6" destOrd="0" presId="urn:microsoft.com/office/officeart/2005/8/layout/vList2"/>
    <dgm:cxn modelId="{A75F915E-4D65-46B8-AC60-EF2C7BD6F3C9}" type="presParOf" srcId="{173C1236-E9C0-4741-B955-5E07AEAF31C8}" destId="{A582C67D-C538-46D0-B7DD-FE838A9E92FF}" srcOrd="7" destOrd="0" presId="urn:microsoft.com/office/officeart/2005/8/layout/vList2"/>
    <dgm:cxn modelId="{064E8A01-AD58-49EE-B128-E93036FC4806}" type="presParOf" srcId="{173C1236-E9C0-4741-B955-5E07AEAF31C8}" destId="{88B96F8D-8437-4616-AAAD-039326822470}" srcOrd="8" destOrd="0" presId="urn:microsoft.com/office/officeart/2005/8/layout/vList2"/>
    <dgm:cxn modelId="{7DC8385D-55B0-4168-9B2D-934EFEE69CF9}" type="presParOf" srcId="{173C1236-E9C0-4741-B955-5E07AEAF31C8}" destId="{243BB00B-1AEF-4CA9-8CD4-40A98C88F07A}" srcOrd="9" destOrd="0" presId="urn:microsoft.com/office/officeart/2005/8/layout/vList2"/>
    <dgm:cxn modelId="{0E811A49-9044-4802-A675-CC715D94A763}" type="presParOf" srcId="{173C1236-E9C0-4741-B955-5E07AEAF31C8}" destId="{3DDF4A52-F74C-4B19-AC71-7BDC326B139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21E4F2-66E9-428E-9437-2CC040967102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66022519-6FBB-4E77-BB26-EFB27500AFB6}">
      <dgm:prSet phldrT="[Text]"/>
      <dgm:spPr/>
      <dgm:t>
        <a:bodyPr/>
        <a:lstStyle/>
        <a:p>
          <a:r>
            <a:rPr lang="id-ID" dirty="0" smtClean="0"/>
            <a:t>Penegak Hukum: Polisi, Jaksa , Hakim [Advokat]</a:t>
          </a:r>
          <a:endParaRPr lang="id-ID" dirty="0"/>
        </a:p>
      </dgm:t>
    </dgm:pt>
    <dgm:pt modelId="{2374BF3A-FBE6-4010-8B6E-D64A52467BD9}" type="parTrans" cxnId="{28EE26AE-761D-4072-90CB-1518DDE32EE6}">
      <dgm:prSet/>
      <dgm:spPr/>
      <dgm:t>
        <a:bodyPr/>
        <a:lstStyle/>
        <a:p>
          <a:endParaRPr lang="id-ID"/>
        </a:p>
      </dgm:t>
    </dgm:pt>
    <dgm:pt modelId="{76AE62CA-D28C-4833-976E-E467958D3DE7}" type="sibTrans" cxnId="{28EE26AE-761D-4072-90CB-1518DDE32EE6}">
      <dgm:prSet/>
      <dgm:spPr/>
      <dgm:t>
        <a:bodyPr/>
        <a:lstStyle/>
        <a:p>
          <a:endParaRPr lang="id-ID"/>
        </a:p>
      </dgm:t>
    </dgm:pt>
    <dgm:pt modelId="{2476AFAC-E1BE-45D1-AAB8-3ED734077F40}">
      <dgm:prSet phldrT="[Text]"/>
      <dgm:spPr/>
      <dgm:t>
        <a:bodyPr/>
        <a:lstStyle/>
        <a:p>
          <a:r>
            <a:rPr lang="id-ID" dirty="0" smtClean="0"/>
            <a:t>Petugas Kemasyarakatan: Pembimbing Kemasyarakatan, Pekerja Sosial Profesional, Tenaga Kesejahteraan Sosial</a:t>
          </a:r>
          <a:endParaRPr lang="id-ID" dirty="0"/>
        </a:p>
      </dgm:t>
    </dgm:pt>
    <dgm:pt modelId="{62C7161F-66FE-4272-9C21-CB7A74C953AB}" type="parTrans" cxnId="{2282E370-7F2D-44FD-A1C4-D65B0DA7BCF8}">
      <dgm:prSet/>
      <dgm:spPr/>
      <dgm:t>
        <a:bodyPr/>
        <a:lstStyle/>
        <a:p>
          <a:endParaRPr lang="id-ID"/>
        </a:p>
      </dgm:t>
    </dgm:pt>
    <dgm:pt modelId="{7722F7A2-A07E-486D-BEC9-D8AA13CAEFEA}" type="sibTrans" cxnId="{2282E370-7F2D-44FD-A1C4-D65B0DA7BCF8}">
      <dgm:prSet/>
      <dgm:spPr/>
      <dgm:t>
        <a:bodyPr/>
        <a:lstStyle/>
        <a:p>
          <a:endParaRPr lang="id-ID"/>
        </a:p>
      </dgm:t>
    </dgm:pt>
    <dgm:pt modelId="{B99CDB36-979D-4CD0-8306-D63AAA428CFF}">
      <dgm:prSet phldrT="[Text]"/>
      <dgm:spPr/>
      <dgm:t>
        <a:bodyPr/>
        <a:lstStyle/>
        <a:p>
          <a:r>
            <a:rPr lang="id-ID" dirty="0" smtClean="0"/>
            <a:t>Keluarga dan Pendamping</a:t>
          </a:r>
          <a:endParaRPr lang="id-ID" dirty="0"/>
        </a:p>
      </dgm:t>
    </dgm:pt>
    <dgm:pt modelId="{82E7F60E-1FE6-4C7C-8586-EA1D2B1317C9}" type="parTrans" cxnId="{D3C0F3F5-E3BF-44BA-92F6-D865CEEA8A34}">
      <dgm:prSet/>
      <dgm:spPr/>
      <dgm:t>
        <a:bodyPr/>
        <a:lstStyle/>
        <a:p>
          <a:endParaRPr lang="id-ID"/>
        </a:p>
      </dgm:t>
    </dgm:pt>
    <dgm:pt modelId="{52CDDEF6-D35F-4D1B-A0AE-B9FD2044A22E}" type="sibTrans" cxnId="{D3C0F3F5-E3BF-44BA-92F6-D865CEEA8A34}">
      <dgm:prSet/>
      <dgm:spPr/>
      <dgm:t>
        <a:bodyPr/>
        <a:lstStyle/>
        <a:p>
          <a:endParaRPr lang="id-ID"/>
        </a:p>
      </dgm:t>
    </dgm:pt>
    <dgm:pt modelId="{C1A4DDAA-F60A-46E4-A0D3-C967874E2D81}" type="pres">
      <dgm:prSet presAssocID="{B721E4F2-66E9-428E-9437-2CC04096710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7803C1B-0A1F-4E05-AC88-A1331A35D0BF}" type="pres">
      <dgm:prSet presAssocID="{66022519-6FBB-4E77-BB26-EFB27500AFB6}" presName="comp" presStyleCnt="0"/>
      <dgm:spPr/>
    </dgm:pt>
    <dgm:pt modelId="{FC50C622-2D56-4443-99BD-88414AD16C90}" type="pres">
      <dgm:prSet presAssocID="{66022519-6FBB-4E77-BB26-EFB27500AFB6}" presName="box" presStyleLbl="node1" presStyleIdx="0" presStyleCnt="3" custLinFactNeighborX="-349" custLinFactNeighborY="2814"/>
      <dgm:spPr/>
      <dgm:t>
        <a:bodyPr/>
        <a:lstStyle/>
        <a:p>
          <a:endParaRPr lang="id-ID"/>
        </a:p>
      </dgm:t>
    </dgm:pt>
    <dgm:pt modelId="{DF0F9415-6CC2-4A39-A7CA-76FB7C768020}" type="pres">
      <dgm:prSet presAssocID="{66022519-6FBB-4E77-BB26-EFB27500AFB6}" presName="img" presStyleLbl="fgImgPlace1" presStyleIdx="0" presStyleCnt="3"/>
      <dgm:spPr/>
    </dgm:pt>
    <dgm:pt modelId="{21674552-1E05-466B-A58A-2AB42B19A8B4}" type="pres">
      <dgm:prSet presAssocID="{66022519-6FBB-4E77-BB26-EFB27500AFB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DAB3D84-E093-4D5B-BB2E-5C1E66F66257}" type="pres">
      <dgm:prSet presAssocID="{76AE62CA-D28C-4833-976E-E467958D3DE7}" presName="spacer" presStyleCnt="0"/>
      <dgm:spPr/>
    </dgm:pt>
    <dgm:pt modelId="{3658EC39-DE1D-4E37-A763-D4D039575C71}" type="pres">
      <dgm:prSet presAssocID="{2476AFAC-E1BE-45D1-AAB8-3ED734077F40}" presName="comp" presStyleCnt="0"/>
      <dgm:spPr/>
    </dgm:pt>
    <dgm:pt modelId="{5F65B67C-20A2-4354-B47D-82DB33953407}" type="pres">
      <dgm:prSet presAssocID="{2476AFAC-E1BE-45D1-AAB8-3ED734077F40}" presName="box" presStyleLbl="node1" presStyleIdx="1" presStyleCnt="3"/>
      <dgm:spPr/>
      <dgm:t>
        <a:bodyPr/>
        <a:lstStyle/>
        <a:p>
          <a:endParaRPr lang="id-ID"/>
        </a:p>
      </dgm:t>
    </dgm:pt>
    <dgm:pt modelId="{CBF69845-894D-4A39-88C1-9B50E6785F2E}" type="pres">
      <dgm:prSet presAssocID="{2476AFAC-E1BE-45D1-AAB8-3ED734077F40}" presName="img" presStyleLbl="fgImgPlace1" presStyleIdx="1" presStyleCnt="3"/>
      <dgm:spPr/>
    </dgm:pt>
    <dgm:pt modelId="{90FA3EA9-237E-4525-8089-A186B967DCC4}" type="pres">
      <dgm:prSet presAssocID="{2476AFAC-E1BE-45D1-AAB8-3ED734077F4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7E2D4A6-F0A4-48CA-9189-88662D965A82}" type="pres">
      <dgm:prSet presAssocID="{7722F7A2-A07E-486D-BEC9-D8AA13CAEFEA}" presName="spacer" presStyleCnt="0"/>
      <dgm:spPr/>
    </dgm:pt>
    <dgm:pt modelId="{BFBDF421-AE9F-4E28-88CC-F163776A14D5}" type="pres">
      <dgm:prSet presAssocID="{B99CDB36-979D-4CD0-8306-D63AAA428CFF}" presName="comp" presStyleCnt="0"/>
      <dgm:spPr/>
    </dgm:pt>
    <dgm:pt modelId="{48645750-86BB-4368-9D26-31FF0E1A0C09}" type="pres">
      <dgm:prSet presAssocID="{B99CDB36-979D-4CD0-8306-D63AAA428CFF}" presName="box" presStyleLbl="node1" presStyleIdx="2" presStyleCnt="3"/>
      <dgm:spPr/>
      <dgm:t>
        <a:bodyPr/>
        <a:lstStyle/>
        <a:p>
          <a:endParaRPr lang="id-ID"/>
        </a:p>
      </dgm:t>
    </dgm:pt>
    <dgm:pt modelId="{C53094DF-8316-4CB1-B209-A635310F0323}" type="pres">
      <dgm:prSet presAssocID="{B99CDB36-979D-4CD0-8306-D63AAA428CFF}" presName="img" presStyleLbl="fgImgPlace1" presStyleIdx="2" presStyleCnt="3"/>
      <dgm:spPr/>
    </dgm:pt>
    <dgm:pt modelId="{91C89DCF-99D2-404E-AA19-01609C30B080}" type="pres">
      <dgm:prSet presAssocID="{B99CDB36-979D-4CD0-8306-D63AAA428CF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3C0F3F5-E3BF-44BA-92F6-D865CEEA8A34}" srcId="{B721E4F2-66E9-428E-9437-2CC040967102}" destId="{B99CDB36-979D-4CD0-8306-D63AAA428CFF}" srcOrd="2" destOrd="0" parTransId="{82E7F60E-1FE6-4C7C-8586-EA1D2B1317C9}" sibTransId="{52CDDEF6-D35F-4D1B-A0AE-B9FD2044A22E}"/>
    <dgm:cxn modelId="{0DBC9782-390D-4B44-862A-960CE0E7A244}" type="presOf" srcId="{B721E4F2-66E9-428E-9437-2CC040967102}" destId="{C1A4DDAA-F60A-46E4-A0D3-C967874E2D81}" srcOrd="0" destOrd="0" presId="urn:microsoft.com/office/officeart/2005/8/layout/vList4#1"/>
    <dgm:cxn modelId="{7F3A7EE8-1F11-47C9-B0FD-127386EDD455}" type="presOf" srcId="{66022519-6FBB-4E77-BB26-EFB27500AFB6}" destId="{FC50C622-2D56-4443-99BD-88414AD16C90}" srcOrd="0" destOrd="0" presId="urn:microsoft.com/office/officeart/2005/8/layout/vList4#1"/>
    <dgm:cxn modelId="{635746AC-D50D-4F5F-A797-7459E3087E62}" type="presOf" srcId="{66022519-6FBB-4E77-BB26-EFB27500AFB6}" destId="{21674552-1E05-466B-A58A-2AB42B19A8B4}" srcOrd="1" destOrd="0" presId="urn:microsoft.com/office/officeart/2005/8/layout/vList4#1"/>
    <dgm:cxn modelId="{29897D32-C6C2-4D45-85DC-705E46ED70D3}" type="presOf" srcId="{B99CDB36-979D-4CD0-8306-D63AAA428CFF}" destId="{91C89DCF-99D2-404E-AA19-01609C30B080}" srcOrd="1" destOrd="0" presId="urn:microsoft.com/office/officeart/2005/8/layout/vList4#1"/>
    <dgm:cxn modelId="{15265E67-9004-4366-88EE-C74D087728C2}" type="presOf" srcId="{B99CDB36-979D-4CD0-8306-D63AAA428CFF}" destId="{48645750-86BB-4368-9D26-31FF0E1A0C09}" srcOrd="0" destOrd="0" presId="urn:microsoft.com/office/officeart/2005/8/layout/vList4#1"/>
    <dgm:cxn modelId="{2282E370-7F2D-44FD-A1C4-D65B0DA7BCF8}" srcId="{B721E4F2-66E9-428E-9437-2CC040967102}" destId="{2476AFAC-E1BE-45D1-AAB8-3ED734077F40}" srcOrd="1" destOrd="0" parTransId="{62C7161F-66FE-4272-9C21-CB7A74C953AB}" sibTransId="{7722F7A2-A07E-486D-BEC9-D8AA13CAEFEA}"/>
    <dgm:cxn modelId="{FD7205EF-90EB-410E-A645-9F754BDB1056}" type="presOf" srcId="{2476AFAC-E1BE-45D1-AAB8-3ED734077F40}" destId="{90FA3EA9-237E-4525-8089-A186B967DCC4}" srcOrd="1" destOrd="0" presId="urn:microsoft.com/office/officeart/2005/8/layout/vList4#1"/>
    <dgm:cxn modelId="{698E9864-379D-4FB0-849E-E703423FE644}" type="presOf" srcId="{2476AFAC-E1BE-45D1-AAB8-3ED734077F40}" destId="{5F65B67C-20A2-4354-B47D-82DB33953407}" srcOrd="0" destOrd="0" presId="urn:microsoft.com/office/officeart/2005/8/layout/vList4#1"/>
    <dgm:cxn modelId="{28EE26AE-761D-4072-90CB-1518DDE32EE6}" srcId="{B721E4F2-66E9-428E-9437-2CC040967102}" destId="{66022519-6FBB-4E77-BB26-EFB27500AFB6}" srcOrd="0" destOrd="0" parTransId="{2374BF3A-FBE6-4010-8B6E-D64A52467BD9}" sibTransId="{76AE62CA-D28C-4833-976E-E467958D3DE7}"/>
    <dgm:cxn modelId="{B4147EB1-207A-4576-84CF-BB9E91C70E1F}" type="presParOf" srcId="{C1A4DDAA-F60A-46E4-A0D3-C967874E2D81}" destId="{17803C1B-0A1F-4E05-AC88-A1331A35D0BF}" srcOrd="0" destOrd="0" presId="urn:microsoft.com/office/officeart/2005/8/layout/vList4#1"/>
    <dgm:cxn modelId="{8364366C-99D7-4AAC-A0E8-6A6AA195BC00}" type="presParOf" srcId="{17803C1B-0A1F-4E05-AC88-A1331A35D0BF}" destId="{FC50C622-2D56-4443-99BD-88414AD16C90}" srcOrd="0" destOrd="0" presId="urn:microsoft.com/office/officeart/2005/8/layout/vList4#1"/>
    <dgm:cxn modelId="{C428A85F-24E7-41D1-8CF1-42FFCDB498C5}" type="presParOf" srcId="{17803C1B-0A1F-4E05-AC88-A1331A35D0BF}" destId="{DF0F9415-6CC2-4A39-A7CA-76FB7C768020}" srcOrd="1" destOrd="0" presId="urn:microsoft.com/office/officeart/2005/8/layout/vList4#1"/>
    <dgm:cxn modelId="{496D9B54-FE30-4513-A756-4D9CB8A80103}" type="presParOf" srcId="{17803C1B-0A1F-4E05-AC88-A1331A35D0BF}" destId="{21674552-1E05-466B-A58A-2AB42B19A8B4}" srcOrd="2" destOrd="0" presId="urn:microsoft.com/office/officeart/2005/8/layout/vList4#1"/>
    <dgm:cxn modelId="{939496B6-A19D-4A35-9A6B-32EAD7C2D26D}" type="presParOf" srcId="{C1A4DDAA-F60A-46E4-A0D3-C967874E2D81}" destId="{8DAB3D84-E093-4D5B-BB2E-5C1E66F66257}" srcOrd="1" destOrd="0" presId="urn:microsoft.com/office/officeart/2005/8/layout/vList4#1"/>
    <dgm:cxn modelId="{ECF6BFD2-2EEF-4666-BD72-BE5C2BCB357E}" type="presParOf" srcId="{C1A4DDAA-F60A-46E4-A0D3-C967874E2D81}" destId="{3658EC39-DE1D-4E37-A763-D4D039575C71}" srcOrd="2" destOrd="0" presId="urn:microsoft.com/office/officeart/2005/8/layout/vList4#1"/>
    <dgm:cxn modelId="{F8615D14-53A6-41A7-A1C4-7A5F5F2DD08A}" type="presParOf" srcId="{3658EC39-DE1D-4E37-A763-D4D039575C71}" destId="{5F65B67C-20A2-4354-B47D-82DB33953407}" srcOrd="0" destOrd="0" presId="urn:microsoft.com/office/officeart/2005/8/layout/vList4#1"/>
    <dgm:cxn modelId="{DF6F57F0-D895-453D-A62A-EC7564162C09}" type="presParOf" srcId="{3658EC39-DE1D-4E37-A763-D4D039575C71}" destId="{CBF69845-894D-4A39-88C1-9B50E6785F2E}" srcOrd="1" destOrd="0" presId="urn:microsoft.com/office/officeart/2005/8/layout/vList4#1"/>
    <dgm:cxn modelId="{3EEA40A5-D1AC-4E90-A5BB-12D5AF215322}" type="presParOf" srcId="{3658EC39-DE1D-4E37-A763-D4D039575C71}" destId="{90FA3EA9-237E-4525-8089-A186B967DCC4}" srcOrd="2" destOrd="0" presId="urn:microsoft.com/office/officeart/2005/8/layout/vList4#1"/>
    <dgm:cxn modelId="{77B7A8F1-FD6B-4921-A6F4-E95108DDE244}" type="presParOf" srcId="{C1A4DDAA-F60A-46E4-A0D3-C967874E2D81}" destId="{67E2D4A6-F0A4-48CA-9189-88662D965A82}" srcOrd="3" destOrd="0" presId="urn:microsoft.com/office/officeart/2005/8/layout/vList4#1"/>
    <dgm:cxn modelId="{D2C97AB7-D055-45D8-BC18-AF1A2C3D50E4}" type="presParOf" srcId="{C1A4DDAA-F60A-46E4-A0D3-C967874E2D81}" destId="{BFBDF421-AE9F-4E28-88CC-F163776A14D5}" srcOrd="4" destOrd="0" presId="urn:microsoft.com/office/officeart/2005/8/layout/vList4#1"/>
    <dgm:cxn modelId="{6272691D-D02B-4C96-A4B8-B1092FEC91DA}" type="presParOf" srcId="{BFBDF421-AE9F-4E28-88CC-F163776A14D5}" destId="{48645750-86BB-4368-9D26-31FF0E1A0C09}" srcOrd="0" destOrd="0" presId="urn:microsoft.com/office/officeart/2005/8/layout/vList4#1"/>
    <dgm:cxn modelId="{252A9BCA-5D02-411D-BA63-34EA18831ED9}" type="presParOf" srcId="{BFBDF421-AE9F-4E28-88CC-F163776A14D5}" destId="{C53094DF-8316-4CB1-B209-A635310F0323}" srcOrd="1" destOrd="0" presId="urn:microsoft.com/office/officeart/2005/8/layout/vList4#1"/>
    <dgm:cxn modelId="{1EEDE65F-7810-45AB-A0D6-0269DCF07568}" type="presParOf" srcId="{BFBDF421-AE9F-4E28-88CC-F163776A14D5}" destId="{91C89DCF-99D2-404E-AA19-01609C30B080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70474E-7616-4082-BC17-526A83C0C7A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BFD697FC-474D-4B64-9DC9-5CA24854066E}">
      <dgm:prSet/>
      <dgm:spPr/>
      <dgm:t>
        <a:bodyPr/>
        <a:lstStyle/>
        <a:p>
          <a:pPr rtl="0"/>
          <a:r>
            <a:rPr lang="id-ID" dirty="0" smtClean="0"/>
            <a:t>Proses peradilan pidana Anak dilanjutkan dalam hal:</a:t>
          </a:r>
          <a:endParaRPr lang="id-ID" dirty="0"/>
        </a:p>
      </dgm:t>
    </dgm:pt>
    <dgm:pt modelId="{0DB78B5E-4B72-4851-9C1B-22E956B0A693}" type="parTrans" cxnId="{ADC314A7-E0A2-4C1F-A702-FD503FADC613}">
      <dgm:prSet/>
      <dgm:spPr/>
      <dgm:t>
        <a:bodyPr/>
        <a:lstStyle/>
        <a:p>
          <a:endParaRPr lang="id-ID"/>
        </a:p>
      </dgm:t>
    </dgm:pt>
    <dgm:pt modelId="{08A7571B-2FF5-419A-AAA0-2409C6A071AE}" type="sibTrans" cxnId="{ADC314A7-E0A2-4C1F-A702-FD503FADC613}">
      <dgm:prSet/>
      <dgm:spPr/>
      <dgm:t>
        <a:bodyPr/>
        <a:lstStyle/>
        <a:p>
          <a:endParaRPr lang="id-ID"/>
        </a:p>
      </dgm:t>
    </dgm:pt>
    <dgm:pt modelId="{13D403D3-DF80-49FC-BE95-40DD5123D77C}">
      <dgm:prSet/>
      <dgm:spPr/>
      <dgm:t>
        <a:bodyPr/>
        <a:lstStyle/>
        <a:p>
          <a:pPr rtl="0"/>
          <a:r>
            <a:rPr lang="id-ID" dirty="0" smtClean="0">
              <a:solidFill>
                <a:schemeClr val="tx2"/>
              </a:solidFill>
            </a:rPr>
            <a:t>a. proses Diversi tidak menghasilkan kesepakatan; atau </a:t>
          </a:r>
          <a:endParaRPr lang="id-ID" dirty="0">
            <a:solidFill>
              <a:schemeClr val="tx2"/>
            </a:solidFill>
          </a:endParaRPr>
        </a:p>
      </dgm:t>
    </dgm:pt>
    <dgm:pt modelId="{279D8307-7C0D-4650-9DB5-E30ED6DD8D86}" type="parTrans" cxnId="{EFDCE647-92DC-431C-9465-FE966FC4963D}">
      <dgm:prSet/>
      <dgm:spPr/>
      <dgm:t>
        <a:bodyPr/>
        <a:lstStyle/>
        <a:p>
          <a:endParaRPr lang="id-ID"/>
        </a:p>
      </dgm:t>
    </dgm:pt>
    <dgm:pt modelId="{4E3CB99F-2B28-4A6C-96B1-59854BA02C79}" type="sibTrans" cxnId="{EFDCE647-92DC-431C-9465-FE966FC4963D}">
      <dgm:prSet/>
      <dgm:spPr/>
      <dgm:t>
        <a:bodyPr/>
        <a:lstStyle/>
        <a:p>
          <a:endParaRPr lang="id-ID"/>
        </a:p>
      </dgm:t>
    </dgm:pt>
    <dgm:pt modelId="{8003CE9C-5CEB-469A-A9E1-57A8E3D594AF}">
      <dgm:prSet/>
      <dgm:spPr/>
      <dgm:t>
        <a:bodyPr/>
        <a:lstStyle/>
        <a:p>
          <a:pPr rtl="0"/>
          <a:r>
            <a:rPr lang="id-ID" dirty="0" smtClean="0">
              <a:solidFill>
                <a:schemeClr val="tx2"/>
              </a:solidFill>
            </a:rPr>
            <a:t>b. kesepakatan Diversi tidak dilaksanakan.</a:t>
          </a:r>
          <a:endParaRPr lang="id-ID" dirty="0">
            <a:solidFill>
              <a:schemeClr val="tx2"/>
            </a:solidFill>
          </a:endParaRPr>
        </a:p>
      </dgm:t>
    </dgm:pt>
    <dgm:pt modelId="{17C81B1B-B3C8-452D-AECB-143D65DB10F5}" type="parTrans" cxnId="{10BFC3A3-7BD5-4841-86D7-4064A0B9CC61}">
      <dgm:prSet/>
      <dgm:spPr/>
      <dgm:t>
        <a:bodyPr/>
        <a:lstStyle/>
        <a:p>
          <a:endParaRPr lang="id-ID"/>
        </a:p>
      </dgm:t>
    </dgm:pt>
    <dgm:pt modelId="{2ADA203C-8468-4594-BA8A-6FF1445CBD35}" type="sibTrans" cxnId="{10BFC3A3-7BD5-4841-86D7-4064A0B9CC61}">
      <dgm:prSet/>
      <dgm:spPr/>
      <dgm:t>
        <a:bodyPr/>
        <a:lstStyle/>
        <a:p>
          <a:endParaRPr lang="id-ID"/>
        </a:p>
      </dgm:t>
    </dgm:pt>
    <dgm:pt modelId="{9546AA1F-6E2A-4FDD-9A8E-D527690847F2}" type="pres">
      <dgm:prSet presAssocID="{BA70474E-7616-4082-BC17-526A83C0C7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A3A870B-A80A-45FA-BAC6-1ED2E364952D}" type="pres">
      <dgm:prSet presAssocID="{BFD697FC-474D-4B64-9DC9-5CA24854066E}" presName="linNode" presStyleCnt="0"/>
      <dgm:spPr/>
    </dgm:pt>
    <dgm:pt modelId="{3D47C0CC-394D-4D00-84E9-18606456A391}" type="pres">
      <dgm:prSet presAssocID="{BFD697FC-474D-4B64-9DC9-5CA24854066E}" presName="parentText" presStyleLbl="node1" presStyleIdx="0" presStyleCnt="1" custLinFactNeighborX="818" custLinFactNeighborY="-587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079EEF5-75E4-4911-8848-8F0324F45285}" type="pres">
      <dgm:prSet presAssocID="{BFD697FC-474D-4B64-9DC9-5CA24854066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34386C8-4083-424B-B6CB-28971F12FB4A}" type="presOf" srcId="{BFD697FC-474D-4B64-9DC9-5CA24854066E}" destId="{3D47C0CC-394D-4D00-84E9-18606456A391}" srcOrd="0" destOrd="0" presId="urn:microsoft.com/office/officeart/2005/8/layout/vList5"/>
    <dgm:cxn modelId="{78A3B7CA-9BA8-4F1A-BF8D-282C5277534D}" type="presOf" srcId="{BA70474E-7616-4082-BC17-526A83C0C7AF}" destId="{9546AA1F-6E2A-4FDD-9A8E-D527690847F2}" srcOrd="0" destOrd="0" presId="urn:microsoft.com/office/officeart/2005/8/layout/vList5"/>
    <dgm:cxn modelId="{631ECD11-129E-483A-8C12-1AC2186C63A4}" type="presOf" srcId="{13D403D3-DF80-49FC-BE95-40DD5123D77C}" destId="{4079EEF5-75E4-4911-8848-8F0324F45285}" srcOrd="0" destOrd="0" presId="urn:microsoft.com/office/officeart/2005/8/layout/vList5"/>
    <dgm:cxn modelId="{10BFC3A3-7BD5-4841-86D7-4064A0B9CC61}" srcId="{BFD697FC-474D-4B64-9DC9-5CA24854066E}" destId="{8003CE9C-5CEB-469A-A9E1-57A8E3D594AF}" srcOrd="1" destOrd="0" parTransId="{17C81B1B-B3C8-452D-AECB-143D65DB10F5}" sibTransId="{2ADA203C-8468-4594-BA8A-6FF1445CBD35}"/>
    <dgm:cxn modelId="{32CFFA1F-4362-4F91-A60B-FF4F5EB25A78}" type="presOf" srcId="{8003CE9C-5CEB-469A-A9E1-57A8E3D594AF}" destId="{4079EEF5-75E4-4911-8848-8F0324F45285}" srcOrd="0" destOrd="1" presId="urn:microsoft.com/office/officeart/2005/8/layout/vList5"/>
    <dgm:cxn modelId="{EFDCE647-92DC-431C-9465-FE966FC4963D}" srcId="{BFD697FC-474D-4B64-9DC9-5CA24854066E}" destId="{13D403D3-DF80-49FC-BE95-40DD5123D77C}" srcOrd="0" destOrd="0" parTransId="{279D8307-7C0D-4650-9DB5-E30ED6DD8D86}" sibTransId="{4E3CB99F-2B28-4A6C-96B1-59854BA02C79}"/>
    <dgm:cxn modelId="{ADC314A7-E0A2-4C1F-A702-FD503FADC613}" srcId="{BA70474E-7616-4082-BC17-526A83C0C7AF}" destId="{BFD697FC-474D-4B64-9DC9-5CA24854066E}" srcOrd="0" destOrd="0" parTransId="{0DB78B5E-4B72-4851-9C1B-22E956B0A693}" sibTransId="{08A7571B-2FF5-419A-AAA0-2409C6A071AE}"/>
    <dgm:cxn modelId="{9E78DBC1-591E-46F0-89EF-F9E1BAAE810D}" type="presParOf" srcId="{9546AA1F-6E2A-4FDD-9A8E-D527690847F2}" destId="{1A3A870B-A80A-45FA-BAC6-1ED2E364952D}" srcOrd="0" destOrd="0" presId="urn:microsoft.com/office/officeart/2005/8/layout/vList5"/>
    <dgm:cxn modelId="{0BE8B33D-35E7-4446-9293-AF59E4274412}" type="presParOf" srcId="{1A3A870B-A80A-45FA-BAC6-1ED2E364952D}" destId="{3D47C0CC-394D-4D00-84E9-18606456A391}" srcOrd="0" destOrd="0" presId="urn:microsoft.com/office/officeart/2005/8/layout/vList5"/>
    <dgm:cxn modelId="{68B1363F-9BA2-4EB6-BD2A-597F86690F90}" type="presParOf" srcId="{1A3A870B-A80A-45FA-BAC6-1ED2E364952D}" destId="{4079EEF5-75E4-4911-8848-8F0324F4528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88FD33-7D1C-4E98-B300-AEB09AC16F39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AC1CB386-EFDB-495B-8836-ED07A722A021}">
      <dgm:prSet custT="1"/>
      <dgm:spPr/>
      <dgm:t>
        <a:bodyPr/>
        <a:lstStyle/>
        <a:p>
          <a:pPr rtl="0"/>
          <a:r>
            <a:rPr lang="id-ID" sz="2400" dirty="0" smtClean="0"/>
            <a:t>P</a:t>
          </a:r>
          <a:r>
            <a:rPr lang="it-IT" sz="2400" dirty="0" smtClean="0"/>
            <a:t>erdamaian dengan atau tanpa ganti kerugian; </a:t>
          </a:r>
          <a:endParaRPr lang="en-US" sz="2400" dirty="0"/>
        </a:p>
      </dgm:t>
    </dgm:pt>
    <dgm:pt modelId="{2CB10C24-2E3A-41DA-BC3B-5E1E359717C0}" type="parTrans" cxnId="{E55907DF-D8DE-4453-9D9D-5FF40E932D9F}">
      <dgm:prSet/>
      <dgm:spPr/>
      <dgm:t>
        <a:bodyPr/>
        <a:lstStyle/>
        <a:p>
          <a:endParaRPr lang="id-ID"/>
        </a:p>
      </dgm:t>
    </dgm:pt>
    <dgm:pt modelId="{B727F8BF-3E74-4591-869B-44991D04FA3A}" type="sibTrans" cxnId="{E55907DF-D8DE-4453-9D9D-5FF40E932D9F}">
      <dgm:prSet/>
      <dgm:spPr/>
      <dgm:t>
        <a:bodyPr/>
        <a:lstStyle/>
        <a:p>
          <a:endParaRPr lang="id-ID"/>
        </a:p>
      </dgm:t>
    </dgm:pt>
    <dgm:pt modelId="{85887F3D-63A2-46F1-B8A5-7B717BA7A999}">
      <dgm:prSet custT="1"/>
      <dgm:spPr/>
      <dgm:t>
        <a:bodyPr/>
        <a:lstStyle/>
        <a:p>
          <a:pPr rtl="0"/>
          <a:r>
            <a:rPr lang="id-ID" sz="2400" dirty="0" smtClean="0"/>
            <a:t>M</a:t>
          </a:r>
          <a:r>
            <a:rPr lang="it-IT" sz="2400" dirty="0" smtClean="0"/>
            <a:t>enyerahkan kembali  kepada orang tua atau orang tua asuh; </a:t>
          </a:r>
          <a:endParaRPr lang="en-US" sz="2400" dirty="0"/>
        </a:p>
      </dgm:t>
    </dgm:pt>
    <dgm:pt modelId="{1D7C5E6F-555E-4CB9-B734-46FB04938235}" type="parTrans" cxnId="{0265DA7D-A3B6-4C4D-9C4C-CA6AA3C2D040}">
      <dgm:prSet/>
      <dgm:spPr/>
      <dgm:t>
        <a:bodyPr/>
        <a:lstStyle/>
        <a:p>
          <a:endParaRPr lang="id-ID"/>
        </a:p>
      </dgm:t>
    </dgm:pt>
    <dgm:pt modelId="{078686F6-70D1-4D34-BDB1-0C557B14D9ED}" type="sibTrans" cxnId="{0265DA7D-A3B6-4C4D-9C4C-CA6AA3C2D040}">
      <dgm:prSet/>
      <dgm:spPr/>
      <dgm:t>
        <a:bodyPr/>
        <a:lstStyle/>
        <a:p>
          <a:endParaRPr lang="id-ID"/>
        </a:p>
      </dgm:t>
    </dgm:pt>
    <dgm:pt modelId="{7F29C7CB-3365-408B-A66A-D5A128639D4F}">
      <dgm:prSet custT="1"/>
      <dgm:spPr/>
      <dgm:t>
        <a:bodyPr/>
        <a:lstStyle/>
        <a:p>
          <a:pPr rtl="0"/>
          <a:r>
            <a:rPr lang="id-ID" sz="2400" dirty="0" smtClean="0"/>
            <a:t>M</a:t>
          </a:r>
          <a:r>
            <a:rPr lang="it-IT" sz="2400" dirty="0" smtClean="0"/>
            <a:t>engikuti pendidikan atau pelatihan ke lembaga pendidikan atau lembaga sosial</a:t>
          </a:r>
          <a:r>
            <a:rPr lang="id-ID" sz="2400" dirty="0" smtClean="0"/>
            <a:t>;</a:t>
          </a:r>
          <a:r>
            <a:rPr lang="it-IT" sz="2400" dirty="0" smtClean="0"/>
            <a:t> atau </a:t>
          </a:r>
          <a:endParaRPr lang="id-ID" sz="2400" dirty="0"/>
        </a:p>
      </dgm:t>
    </dgm:pt>
    <dgm:pt modelId="{B43A651A-A56F-4E80-A14A-FB77F4192446}" type="parTrans" cxnId="{FD0F8715-EB52-4B6E-9584-7EA8939968FC}">
      <dgm:prSet/>
      <dgm:spPr/>
      <dgm:t>
        <a:bodyPr/>
        <a:lstStyle/>
        <a:p>
          <a:endParaRPr lang="id-ID"/>
        </a:p>
      </dgm:t>
    </dgm:pt>
    <dgm:pt modelId="{3C40B2C4-521A-4654-BB08-F54DA6F1AFBA}" type="sibTrans" cxnId="{FD0F8715-EB52-4B6E-9584-7EA8939968FC}">
      <dgm:prSet/>
      <dgm:spPr/>
      <dgm:t>
        <a:bodyPr/>
        <a:lstStyle/>
        <a:p>
          <a:endParaRPr lang="id-ID"/>
        </a:p>
      </dgm:t>
    </dgm:pt>
    <dgm:pt modelId="{CCB6DABE-AFC5-4D9C-90DB-D1F5BF1D0106}">
      <dgm:prSet custT="1"/>
      <dgm:spPr/>
      <dgm:t>
        <a:bodyPr/>
        <a:lstStyle/>
        <a:p>
          <a:pPr rtl="0"/>
          <a:r>
            <a:rPr lang="id-ID" sz="2400" dirty="0" smtClean="0"/>
            <a:t>Pelayanan masyarakat</a:t>
          </a:r>
          <a:endParaRPr lang="en-US" sz="2400" dirty="0"/>
        </a:p>
      </dgm:t>
    </dgm:pt>
    <dgm:pt modelId="{47655D84-2CD0-4A51-A92A-1C1C6E591B6C}" type="parTrans" cxnId="{799E8908-8E05-4BBC-B94F-5A88283CC900}">
      <dgm:prSet/>
      <dgm:spPr/>
      <dgm:t>
        <a:bodyPr/>
        <a:lstStyle/>
        <a:p>
          <a:endParaRPr lang="id-ID"/>
        </a:p>
      </dgm:t>
    </dgm:pt>
    <dgm:pt modelId="{A23161D6-2A97-49C6-9852-D4C542D872A5}" type="sibTrans" cxnId="{799E8908-8E05-4BBC-B94F-5A88283CC900}">
      <dgm:prSet/>
      <dgm:spPr/>
      <dgm:t>
        <a:bodyPr/>
        <a:lstStyle/>
        <a:p>
          <a:endParaRPr lang="id-ID"/>
        </a:p>
      </dgm:t>
    </dgm:pt>
    <dgm:pt modelId="{23957AC8-84B8-4378-9589-7A12A23BB856}" type="pres">
      <dgm:prSet presAssocID="{0388FD33-7D1C-4E98-B300-AEB09AC16F3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287CD31-5FF5-4167-AB10-EE6E91910DE9}" type="pres">
      <dgm:prSet presAssocID="{AC1CB386-EFDB-495B-8836-ED07A722A021}" presName="composite" presStyleCnt="0"/>
      <dgm:spPr/>
    </dgm:pt>
    <dgm:pt modelId="{B7E58997-B7AA-406C-952A-AEEF59A22364}" type="pres">
      <dgm:prSet presAssocID="{AC1CB386-EFDB-495B-8836-ED07A722A021}" presName="imgShp" presStyleLbl="fgImgPlace1" presStyleIdx="0" presStyleCnt="4"/>
      <dgm:spPr/>
    </dgm:pt>
    <dgm:pt modelId="{37937A81-547C-4AA6-B306-AC664C0A8BF0}" type="pres">
      <dgm:prSet presAssocID="{AC1CB386-EFDB-495B-8836-ED07A722A021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51976FC-D8CB-4B31-97F0-18A517B30C19}" type="pres">
      <dgm:prSet presAssocID="{B727F8BF-3E74-4591-869B-44991D04FA3A}" presName="spacing" presStyleCnt="0"/>
      <dgm:spPr/>
    </dgm:pt>
    <dgm:pt modelId="{0304C9EB-DC05-4DF9-9CBB-450ADD927133}" type="pres">
      <dgm:prSet presAssocID="{85887F3D-63A2-46F1-B8A5-7B717BA7A999}" presName="composite" presStyleCnt="0"/>
      <dgm:spPr/>
    </dgm:pt>
    <dgm:pt modelId="{78D19119-8B73-438A-868A-0A250BE2DFB6}" type="pres">
      <dgm:prSet presAssocID="{85887F3D-63A2-46F1-B8A5-7B717BA7A999}" presName="imgShp" presStyleLbl="fgImgPlace1" presStyleIdx="1" presStyleCnt="4"/>
      <dgm:spPr/>
    </dgm:pt>
    <dgm:pt modelId="{41BFD094-9CCC-403A-9A20-801C90621C42}" type="pres">
      <dgm:prSet presAssocID="{85887F3D-63A2-46F1-B8A5-7B717BA7A999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4290C75-9915-43F0-9A26-9897EA5EA0C0}" type="pres">
      <dgm:prSet presAssocID="{078686F6-70D1-4D34-BDB1-0C557B14D9ED}" presName="spacing" presStyleCnt="0"/>
      <dgm:spPr/>
    </dgm:pt>
    <dgm:pt modelId="{1D5F103F-90E5-4EA0-BC98-77E0D5C95EF2}" type="pres">
      <dgm:prSet presAssocID="{7F29C7CB-3365-408B-A66A-D5A128639D4F}" presName="composite" presStyleCnt="0"/>
      <dgm:spPr/>
    </dgm:pt>
    <dgm:pt modelId="{50CC7E7D-1CD3-4808-959E-FB9211989A4F}" type="pres">
      <dgm:prSet presAssocID="{7F29C7CB-3365-408B-A66A-D5A128639D4F}" presName="imgShp" presStyleLbl="fgImgPlace1" presStyleIdx="2" presStyleCnt="4"/>
      <dgm:spPr/>
    </dgm:pt>
    <dgm:pt modelId="{722B52D1-C90B-45A9-ACA5-D823406F94D4}" type="pres">
      <dgm:prSet presAssocID="{7F29C7CB-3365-408B-A66A-D5A128639D4F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F061E1C-8B8C-40A5-8C9D-6143CB7574DA}" type="pres">
      <dgm:prSet presAssocID="{3C40B2C4-521A-4654-BB08-F54DA6F1AFBA}" presName="spacing" presStyleCnt="0"/>
      <dgm:spPr/>
    </dgm:pt>
    <dgm:pt modelId="{FBCB7E6F-4EBC-4F03-89E4-BA6D88DABAC5}" type="pres">
      <dgm:prSet presAssocID="{CCB6DABE-AFC5-4D9C-90DB-D1F5BF1D0106}" presName="composite" presStyleCnt="0"/>
      <dgm:spPr/>
    </dgm:pt>
    <dgm:pt modelId="{D1B24777-F08F-4BAF-A13C-2F0BE90FBECD}" type="pres">
      <dgm:prSet presAssocID="{CCB6DABE-AFC5-4D9C-90DB-D1F5BF1D0106}" presName="imgShp" presStyleLbl="fgImgPlace1" presStyleIdx="3" presStyleCnt="4"/>
      <dgm:spPr/>
    </dgm:pt>
    <dgm:pt modelId="{82DCD0A6-4D69-4A6C-8C57-92F76C851798}" type="pres">
      <dgm:prSet presAssocID="{CCB6DABE-AFC5-4D9C-90DB-D1F5BF1D0106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C84A33E-2904-43F3-B2B6-2EF740E7541D}" type="presOf" srcId="{7F29C7CB-3365-408B-A66A-D5A128639D4F}" destId="{722B52D1-C90B-45A9-ACA5-D823406F94D4}" srcOrd="0" destOrd="0" presId="urn:microsoft.com/office/officeart/2005/8/layout/vList3#2"/>
    <dgm:cxn modelId="{799E8908-8E05-4BBC-B94F-5A88283CC900}" srcId="{0388FD33-7D1C-4E98-B300-AEB09AC16F39}" destId="{CCB6DABE-AFC5-4D9C-90DB-D1F5BF1D0106}" srcOrd="3" destOrd="0" parTransId="{47655D84-2CD0-4A51-A92A-1C1C6E591B6C}" sibTransId="{A23161D6-2A97-49C6-9852-D4C542D872A5}"/>
    <dgm:cxn modelId="{9C5C94EE-2D20-4B15-9B85-9FF29057A6E1}" type="presOf" srcId="{0388FD33-7D1C-4E98-B300-AEB09AC16F39}" destId="{23957AC8-84B8-4378-9589-7A12A23BB856}" srcOrd="0" destOrd="0" presId="urn:microsoft.com/office/officeart/2005/8/layout/vList3#2"/>
    <dgm:cxn modelId="{E55907DF-D8DE-4453-9D9D-5FF40E932D9F}" srcId="{0388FD33-7D1C-4E98-B300-AEB09AC16F39}" destId="{AC1CB386-EFDB-495B-8836-ED07A722A021}" srcOrd="0" destOrd="0" parTransId="{2CB10C24-2E3A-41DA-BC3B-5E1E359717C0}" sibTransId="{B727F8BF-3E74-4591-869B-44991D04FA3A}"/>
    <dgm:cxn modelId="{FD0F8715-EB52-4B6E-9584-7EA8939968FC}" srcId="{0388FD33-7D1C-4E98-B300-AEB09AC16F39}" destId="{7F29C7CB-3365-408B-A66A-D5A128639D4F}" srcOrd="2" destOrd="0" parTransId="{B43A651A-A56F-4E80-A14A-FB77F4192446}" sibTransId="{3C40B2C4-521A-4654-BB08-F54DA6F1AFBA}"/>
    <dgm:cxn modelId="{747BB6E3-146B-4A4F-BA9F-9054BAA5EF2F}" type="presOf" srcId="{85887F3D-63A2-46F1-B8A5-7B717BA7A999}" destId="{41BFD094-9CCC-403A-9A20-801C90621C42}" srcOrd="0" destOrd="0" presId="urn:microsoft.com/office/officeart/2005/8/layout/vList3#2"/>
    <dgm:cxn modelId="{63F0D447-4F0A-48E2-BF0B-7A535A0F3A42}" type="presOf" srcId="{AC1CB386-EFDB-495B-8836-ED07A722A021}" destId="{37937A81-547C-4AA6-B306-AC664C0A8BF0}" srcOrd="0" destOrd="0" presId="urn:microsoft.com/office/officeart/2005/8/layout/vList3#2"/>
    <dgm:cxn modelId="{0265DA7D-A3B6-4C4D-9C4C-CA6AA3C2D040}" srcId="{0388FD33-7D1C-4E98-B300-AEB09AC16F39}" destId="{85887F3D-63A2-46F1-B8A5-7B717BA7A999}" srcOrd="1" destOrd="0" parTransId="{1D7C5E6F-555E-4CB9-B734-46FB04938235}" sibTransId="{078686F6-70D1-4D34-BDB1-0C557B14D9ED}"/>
    <dgm:cxn modelId="{014076F5-247A-40D5-9283-F1BB10E9A600}" type="presOf" srcId="{CCB6DABE-AFC5-4D9C-90DB-D1F5BF1D0106}" destId="{82DCD0A6-4D69-4A6C-8C57-92F76C851798}" srcOrd="0" destOrd="0" presId="urn:microsoft.com/office/officeart/2005/8/layout/vList3#2"/>
    <dgm:cxn modelId="{DCB12100-E853-40ED-9DF7-B46BB335D886}" type="presParOf" srcId="{23957AC8-84B8-4378-9589-7A12A23BB856}" destId="{1287CD31-5FF5-4167-AB10-EE6E91910DE9}" srcOrd="0" destOrd="0" presId="urn:microsoft.com/office/officeart/2005/8/layout/vList3#2"/>
    <dgm:cxn modelId="{EB7F04C4-0AE5-48A0-9F6C-49FF76C07176}" type="presParOf" srcId="{1287CD31-5FF5-4167-AB10-EE6E91910DE9}" destId="{B7E58997-B7AA-406C-952A-AEEF59A22364}" srcOrd="0" destOrd="0" presId="urn:microsoft.com/office/officeart/2005/8/layout/vList3#2"/>
    <dgm:cxn modelId="{98DBD7D8-5844-4FF2-8BB6-03405C539B8F}" type="presParOf" srcId="{1287CD31-5FF5-4167-AB10-EE6E91910DE9}" destId="{37937A81-547C-4AA6-B306-AC664C0A8BF0}" srcOrd="1" destOrd="0" presId="urn:microsoft.com/office/officeart/2005/8/layout/vList3#2"/>
    <dgm:cxn modelId="{D9238A9E-E4E2-4B2A-8760-6232E36C36BB}" type="presParOf" srcId="{23957AC8-84B8-4378-9589-7A12A23BB856}" destId="{D51976FC-D8CB-4B31-97F0-18A517B30C19}" srcOrd="1" destOrd="0" presId="urn:microsoft.com/office/officeart/2005/8/layout/vList3#2"/>
    <dgm:cxn modelId="{3C0D9C28-A8E2-46F3-BC33-B847D2B1E360}" type="presParOf" srcId="{23957AC8-84B8-4378-9589-7A12A23BB856}" destId="{0304C9EB-DC05-4DF9-9CBB-450ADD927133}" srcOrd="2" destOrd="0" presId="urn:microsoft.com/office/officeart/2005/8/layout/vList3#2"/>
    <dgm:cxn modelId="{A72F1C80-95D7-4E1D-A0DB-1E4BECE08012}" type="presParOf" srcId="{0304C9EB-DC05-4DF9-9CBB-450ADD927133}" destId="{78D19119-8B73-438A-868A-0A250BE2DFB6}" srcOrd="0" destOrd="0" presId="urn:microsoft.com/office/officeart/2005/8/layout/vList3#2"/>
    <dgm:cxn modelId="{8DCF130B-4653-4CE7-BE1B-61C4108DD1B3}" type="presParOf" srcId="{0304C9EB-DC05-4DF9-9CBB-450ADD927133}" destId="{41BFD094-9CCC-403A-9A20-801C90621C42}" srcOrd="1" destOrd="0" presId="urn:microsoft.com/office/officeart/2005/8/layout/vList3#2"/>
    <dgm:cxn modelId="{4E4F8619-ADEB-44E4-A8E7-BD3E26958BF6}" type="presParOf" srcId="{23957AC8-84B8-4378-9589-7A12A23BB856}" destId="{34290C75-9915-43F0-9A26-9897EA5EA0C0}" srcOrd="3" destOrd="0" presId="urn:microsoft.com/office/officeart/2005/8/layout/vList3#2"/>
    <dgm:cxn modelId="{1ACE46D5-B4CA-42A8-A5E3-EE4A34F9F3BB}" type="presParOf" srcId="{23957AC8-84B8-4378-9589-7A12A23BB856}" destId="{1D5F103F-90E5-4EA0-BC98-77E0D5C95EF2}" srcOrd="4" destOrd="0" presId="urn:microsoft.com/office/officeart/2005/8/layout/vList3#2"/>
    <dgm:cxn modelId="{84A4300A-B0AD-4F2A-B7ED-C1B53EEB631B}" type="presParOf" srcId="{1D5F103F-90E5-4EA0-BC98-77E0D5C95EF2}" destId="{50CC7E7D-1CD3-4808-959E-FB9211989A4F}" srcOrd="0" destOrd="0" presId="urn:microsoft.com/office/officeart/2005/8/layout/vList3#2"/>
    <dgm:cxn modelId="{E23BDCF6-F86F-4E40-B335-7091DFB10716}" type="presParOf" srcId="{1D5F103F-90E5-4EA0-BC98-77E0D5C95EF2}" destId="{722B52D1-C90B-45A9-ACA5-D823406F94D4}" srcOrd="1" destOrd="0" presId="urn:microsoft.com/office/officeart/2005/8/layout/vList3#2"/>
    <dgm:cxn modelId="{5A6D1D1C-F2DF-4048-B07B-E5667F364B18}" type="presParOf" srcId="{23957AC8-84B8-4378-9589-7A12A23BB856}" destId="{AF061E1C-8B8C-40A5-8C9D-6143CB7574DA}" srcOrd="5" destOrd="0" presId="urn:microsoft.com/office/officeart/2005/8/layout/vList3#2"/>
    <dgm:cxn modelId="{B0CA5F43-E878-4C12-B2A4-7B871541F321}" type="presParOf" srcId="{23957AC8-84B8-4378-9589-7A12A23BB856}" destId="{FBCB7E6F-4EBC-4F03-89E4-BA6D88DABAC5}" srcOrd="6" destOrd="0" presId="urn:microsoft.com/office/officeart/2005/8/layout/vList3#2"/>
    <dgm:cxn modelId="{5462B280-3EA8-4756-8D42-E5EEEA606D55}" type="presParOf" srcId="{FBCB7E6F-4EBC-4F03-89E4-BA6D88DABAC5}" destId="{D1B24777-F08F-4BAF-A13C-2F0BE90FBECD}" srcOrd="0" destOrd="0" presId="urn:microsoft.com/office/officeart/2005/8/layout/vList3#2"/>
    <dgm:cxn modelId="{944568E1-C011-427B-8E73-30E1C6428CB2}" type="presParOf" srcId="{FBCB7E6F-4EBC-4F03-89E4-BA6D88DABAC5}" destId="{82DCD0A6-4D69-4A6C-8C57-92F76C851798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18B10F-B6DD-416E-8984-1B60C960556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567B3CB6-AB2C-4C7F-8E44-1AA5DCB8BA94}">
      <dgm:prSet phldrT="[Text]" custT="1"/>
      <dgm:spPr>
        <a:solidFill>
          <a:srgbClr val="00B050"/>
        </a:solidFill>
      </dgm:spPr>
      <dgm:t>
        <a:bodyPr/>
        <a:lstStyle/>
        <a:p>
          <a:r>
            <a:rPr lang="id-ID" sz="2800" dirty="0" smtClean="0">
              <a:solidFill>
                <a:schemeClr val="bg1"/>
              </a:solidFill>
            </a:rPr>
            <a:t>Penyidikan</a:t>
          </a:r>
        </a:p>
      </dgm:t>
    </dgm:pt>
    <dgm:pt modelId="{6417783A-B4F8-498A-A6BB-647D40A488DF}" type="parTrans" cxnId="{A0D2BB04-4BC2-44B7-9E6F-82697386BB16}">
      <dgm:prSet/>
      <dgm:spPr/>
      <dgm:t>
        <a:bodyPr/>
        <a:lstStyle/>
        <a:p>
          <a:endParaRPr lang="id-ID"/>
        </a:p>
      </dgm:t>
    </dgm:pt>
    <dgm:pt modelId="{5B2BF6DF-A7A1-4715-AC9F-B7100846627E}" type="sibTrans" cxnId="{A0D2BB04-4BC2-44B7-9E6F-82697386BB16}">
      <dgm:prSet/>
      <dgm:spPr/>
      <dgm:t>
        <a:bodyPr/>
        <a:lstStyle/>
        <a:p>
          <a:endParaRPr lang="id-ID"/>
        </a:p>
      </dgm:t>
    </dgm:pt>
    <dgm:pt modelId="{87210D73-DE97-43CD-AC36-F6687310D2AB}">
      <dgm:prSet phldrT="[Text]" custT="1"/>
      <dgm:spPr>
        <a:solidFill>
          <a:srgbClr val="D2F501"/>
        </a:solidFill>
      </dgm:spPr>
      <dgm:t>
        <a:bodyPr/>
        <a:lstStyle/>
        <a:p>
          <a:r>
            <a:rPr lang="id-ID" sz="2800" dirty="0" smtClean="0">
              <a:solidFill>
                <a:schemeClr val="tx2"/>
              </a:solidFill>
            </a:rPr>
            <a:t>Diversi</a:t>
          </a:r>
        </a:p>
        <a:p>
          <a:r>
            <a:rPr lang="id-ID" sz="2800" dirty="0" smtClean="0">
              <a:solidFill>
                <a:schemeClr val="tx2"/>
              </a:solidFill>
            </a:rPr>
            <a:t>berhasil</a:t>
          </a:r>
          <a:endParaRPr lang="id-ID" sz="2800" dirty="0">
            <a:solidFill>
              <a:schemeClr val="tx2"/>
            </a:solidFill>
          </a:endParaRPr>
        </a:p>
      </dgm:t>
    </dgm:pt>
    <dgm:pt modelId="{D9676762-CA54-4FAC-95BD-042D3647E35B}" type="parTrans" cxnId="{F90C23D9-B15A-444C-A76E-4AF67C3DD000}">
      <dgm:prSet/>
      <dgm:spPr>
        <a:solidFill>
          <a:srgbClr val="D2F501"/>
        </a:solidFill>
      </dgm:spPr>
      <dgm:t>
        <a:bodyPr/>
        <a:lstStyle/>
        <a:p>
          <a:endParaRPr lang="id-ID" sz="2800">
            <a:solidFill>
              <a:schemeClr val="tx2"/>
            </a:solidFill>
          </a:endParaRPr>
        </a:p>
      </dgm:t>
    </dgm:pt>
    <dgm:pt modelId="{953D22CF-87D2-49E1-86A5-1BCF0A40EE5B}" type="sibTrans" cxnId="{F90C23D9-B15A-444C-A76E-4AF67C3DD000}">
      <dgm:prSet/>
      <dgm:spPr/>
      <dgm:t>
        <a:bodyPr/>
        <a:lstStyle/>
        <a:p>
          <a:endParaRPr lang="id-ID"/>
        </a:p>
      </dgm:t>
    </dgm:pt>
    <dgm:pt modelId="{32769F19-584D-4618-BB4D-33D2DA98D39C}">
      <dgm:prSet phldrT="[Text]" custT="1"/>
      <dgm:spPr>
        <a:solidFill>
          <a:srgbClr val="D2F501"/>
        </a:solidFill>
      </dgm:spPr>
      <dgm:t>
        <a:bodyPr/>
        <a:lstStyle/>
        <a:p>
          <a:r>
            <a:rPr lang="id-ID" sz="2800" dirty="0" smtClean="0">
              <a:solidFill>
                <a:schemeClr val="tx2"/>
              </a:solidFill>
            </a:rPr>
            <a:t>Diversi gagal</a:t>
          </a:r>
          <a:endParaRPr lang="id-ID" sz="2800" dirty="0">
            <a:solidFill>
              <a:schemeClr val="tx2"/>
            </a:solidFill>
          </a:endParaRPr>
        </a:p>
      </dgm:t>
    </dgm:pt>
    <dgm:pt modelId="{35CAD8C9-106A-4704-B749-C03C214BAAFC}" type="parTrans" cxnId="{95695F3D-D013-4B12-AF02-A439D5413856}">
      <dgm:prSet/>
      <dgm:spPr>
        <a:solidFill>
          <a:srgbClr val="D2F501"/>
        </a:solidFill>
      </dgm:spPr>
      <dgm:t>
        <a:bodyPr/>
        <a:lstStyle/>
        <a:p>
          <a:endParaRPr lang="id-ID" sz="2800">
            <a:solidFill>
              <a:schemeClr val="tx2"/>
            </a:solidFill>
          </a:endParaRPr>
        </a:p>
      </dgm:t>
    </dgm:pt>
    <dgm:pt modelId="{A04CF61F-3C27-4075-B2F0-490235F881C1}" type="sibTrans" cxnId="{95695F3D-D013-4B12-AF02-A439D5413856}">
      <dgm:prSet/>
      <dgm:spPr/>
      <dgm:t>
        <a:bodyPr/>
        <a:lstStyle/>
        <a:p>
          <a:endParaRPr lang="id-ID"/>
        </a:p>
      </dgm:t>
    </dgm:pt>
    <dgm:pt modelId="{CA9953DD-A338-4695-8374-344B0EC8ED17}">
      <dgm:prSet phldrT="[Text]" custT="1"/>
      <dgm:spPr>
        <a:solidFill>
          <a:srgbClr val="20BE6B"/>
        </a:solidFill>
      </dgm:spPr>
      <dgm:t>
        <a:bodyPr/>
        <a:lstStyle/>
        <a:p>
          <a:r>
            <a:rPr lang="id-ID" sz="2800" dirty="0" smtClean="0">
              <a:solidFill>
                <a:schemeClr val="bg1"/>
              </a:solidFill>
            </a:rPr>
            <a:t>Penuntutan </a:t>
          </a:r>
          <a:endParaRPr lang="id-ID" sz="2800" dirty="0">
            <a:solidFill>
              <a:schemeClr val="bg1"/>
            </a:solidFill>
          </a:endParaRPr>
        </a:p>
      </dgm:t>
    </dgm:pt>
    <dgm:pt modelId="{B523B55C-C6ED-4BED-9FE1-49B84AD9E099}" type="parTrans" cxnId="{DE61EB3D-1427-46D0-945A-10D77608E657}">
      <dgm:prSet/>
      <dgm:spPr/>
      <dgm:t>
        <a:bodyPr/>
        <a:lstStyle/>
        <a:p>
          <a:endParaRPr lang="id-ID"/>
        </a:p>
      </dgm:t>
    </dgm:pt>
    <dgm:pt modelId="{5137519E-20D6-4169-BEF6-C00AEC85553B}" type="sibTrans" cxnId="{DE61EB3D-1427-46D0-945A-10D77608E657}">
      <dgm:prSet/>
      <dgm:spPr/>
      <dgm:t>
        <a:bodyPr/>
        <a:lstStyle/>
        <a:p>
          <a:endParaRPr lang="id-ID"/>
        </a:p>
      </dgm:t>
    </dgm:pt>
    <dgm:pt modelId="{1C39E572-1588-428E-8DD9-027E9E1A44BD}">
      <dgm:prSet phldrT="[Text]" custT="1"/>
      <dgm:spPr>
        <a:solidFill>
          <a:srgbClr val="D2F501"/>
        </a:solidFill>
      </dgm:spPr>
      <dgm:t>
        <a:bodyPr/>
        <a:lstStyle/>
        <a:p>
          <a:r>
            <a:rPr lang="id-ID" sz="2800" dirty="0" smtClean="0">
              <a:solidFill>
                <a:schemeClr val="tx2"/>
              </a:solidFill>
            </a:rPr>
            <a:t>Diversi</a:t>
          </a:r>
        </a:p>
        <a:p>
          <a:r>
            <a:rPr lang="id-ID" sz="2800" dirty="0" smtClean="0">
              <a:solidFill>
                <a:schemeClr val="tx2"/>
              </a:solidFill>
            </a:rPr>
            <a:t>berhasil</a:t>
          </a:r>
          <a:endParaRPr lang="id-ID" sz="2800" dirty="0">
            <a:solidFill>
              <a:schemeClr val="tx2"/>
            </a:solidFill>
          </a:endParaRPr>
        </a:p>
      </dgm:t>
    </dgm:pt>
    <dgm:pt modelId="{6D32B064-1831-4495-A555-9AFBBD73E132}" type="parTrans" cxnId="{CA7C0C1F-F4CE-4E11-8CE7-9177567ACFFC}">
      <dgm:prSet/>
      <dgm:spPr>
        <a:solidFill>
          <a:srgbClr val="D2F501"/>
        </a:solidFill>
      </dgm:spPr>
      <dgm:t>
        <a:bodyPr/>
        <a:lstStyle/>
        <a:p>
          <a:endParaRPr lang="id-ID" sz="2800">
            <a:solidFill>
              <a:schemeClr val="tx2"/>
            </a:solidFill>
          </a:endParaRPr>
        </a:p>
      </dgm:t>
    </dgm:pt>
    <dgm:pt modelId="{ED85D53C-2A4B-4B68-99C4-07A0C69AED69}" type="sibTrans" cxnId="{CA7C0C1F-F4CE-4E11-8CE7-9177567ACFFC}">
      <dgm:prSet/>
      <dgm:spPr/>
      <dgm:t>
        <a:bodyPr/>
        <a:lstStyle/>
        <a:p>
          <a:endParaRPr lang="id-ID"/>
        </a:p>
      </dgm:t>
    </dgm:pt>
    <dgm:pt modelId="{45029540-B6FC-4492-867C-B33234A30724}">
      <dgm:prSet phldrT="[Text]" custT="1"/>
      <dgm:spPr>
        <a:solidFill>
          <a:srgbClr val="D2F501"/>
        </a:solidFill>
      </dgm:spPr>
      <dgm:t>
        <a:bodyPr/>
        <a:lstStyle/>
        <a:p>
          <a:r>
            <a:rPr lang="id-ID" sz="2800" dirty="0" smtClean="0">
              <a:solidFill>
                <a:schemeClr val="tx2"/>
              </a:solidFill>
            </a:rPr>
            <a:t>Diversi gagal</a:t>
          </a:r>
          <a:endParaRPr lang="id-ID" sz="2800" dirty="0">
            <a:solidFill>
              <a:schemeClr val="tx2"/>
            </a:solidFill>
          </a:endParaRPr>
        </a:p>
      </dgm:t>
    </dgm:pt>
    <dgm:pt modelId="{13A0C2B8-BBCC-41A7-B5B2-5743DDA6F4AE}" type="parTrans" cxnId="{4AA0AEDB-9842-4D1E-8E93-5A6739CADB80}">
      <dgm:prSet/>
      <dgm:spPr>
        <a:solidFill>
          <a:srgbClr val="D2F501"/>
        </a:solidFill>
      </dgm:spPr>
      <dgm:t>
        <a:bodyPr/>
        <a:lstStyle/>
        <a:p>
          <a:endParaRPr lang="id-ID" sz="2800">
            <a:solidFill>
              <a:schemeClr val="tx2"/>
            </a:solidFill>
          </a:endParaRPr>
        </a:p>
      </dgm:t>
    </dgm:pt>
    <dgm:pt modelId="{D03D9440-9EBD-416A-AC20-9DB7E315FA9C}" type="sibTrans" cxnId="{4AA0AEDB-9842-4D1E-8E93-5A6739CADB80}">
      <dgm:prSet/>
      <dgm:spPr/>
      <dgm:t>
        <a:bodyPr/>
        <a:lstStyle/>
        <a:p>
          <a:endParaRPr lang="id-ID"/>
        </a:p>
      </dgm:t>
    </dgm:pt>
    <dgm:pt modelId="{C8DEDA34-6685-49FC-8BB4-93786CC884E7}">
      <dgm:prSet custT="1"/>
      <dgm:spPr>
        <a:solidFill>
          <a:srgbClr val="20BE6B"/>
        </a:solidFill>
      </dgm:spPr>
      <dgm:t>
        <a:bodyPr/>
        <a:lstStyle/>
        <a:p>
          <a:r>
            <a:rPr lang="id-ID" sz="2800" dirty="0" smtClean="0">
              <a:solidFill>
                <a:schemeClr val="bg1"/>
              </a:solidFill>
            </a:rPr>
            <a:t>Persidangan </a:t>
          </a:r>
          <a:endParaRPr lang="id-ID" sz="2800" dirty="0">
            <a:solidFill>
              <a:schemeClr val="bg1"/>
            </a:solidFill>
          </a:endParaRPr>
        </a:p>
      </dgm:t>
    </dgm:pt>
    <dgm:pt modelId="{DF2CAA2C-FD46-4A43-9478-8C9EB2CF328F}" type="parTrans" cxnId="{3A29CB08-BD75-4861-9036-B48FFD88DAEB}">
      <dgm:prSet/>
      <dgm:spPr/>
      <dgm:t>
        <a:bodyPr/>
        <a:lstStyle/>
        <a:p>
          <a:endParaRPr lang="id-ID"/>
        </a:p>
      </dgm:t>
    </dgm:pt>
    <dgm:pt modelId="{42A3E2F2-E85B-41BF-88A2-FA21E5611AEE}" type="sibTrans" cxnId="{3A29CB08-BD75-4861-9036-B48FFD88DAEB}">
      <dgm:prSet/>
      <dgm:spPr/>
      <dgm:t>
        <a:bodyPr/>
        <a:lstStyle/>
        <a:p>
          <a:endParaRPr lang="id-ID"/>
        </a:p>
      </dgm:t>
    </dgm:pt>
    <dgm:pt modelId="{413A596F-D907-463C-B7CD-818C489614E6}">
      <dgm:prSet custT="1"/>
      <dgm:spPr>
        <a:solidFill>
          <a:srgbClr val="D2F501"/>
        </a:solidFill>
      </dgm:spPr>
      <dgm:t>
        <a:bodyPr/>
        <a:lstStyle/>
        <a:p>
          <a:r>
            <a:rPr lang="id-ID" sz="2800" dirty="0" smtClean="0">
              <a:solidFill>
                <a:schemeClr val="tx2"/>
              </a:solidFill>
            </a:rPr>
            <a:t>Diversi berhasil</a:t>
          </a:r>
          <a:endParaRPr lang="id-ID" sz="2800" dirty="0">
            <a:solidFill>
              <a:schemeClr val="tx2"/>
            </a:solidFill>
          </a:endParaRPr>
        </a:p>
      </dgm:t>
    </dgm:pt>
    <dgm:pt modelId="{835A8EFA-240D-4D0D-8A53-0745FD5C3EBC}" type="parTrans" cxnId="{646C62A0-99EB-45F6-9C21-0EBFFEBE7F45}">
      <dgm:prSet/>
      <dgm:spPr>
        <a:solidFill>
          <a:srgbClr val="D2F501"/>
        </a:solidFill>
      </dgm:spPr>
      <dgm:t>
        <a:bodyPr/>
        <a:lstStyle/>
        <a:p>
          <a:endParaRPr lang="id-ID" sz="2800">
            <a:solidFill>
              <a:schemeClr val="tx2"/>
            </a:solidFill>
          </a:endParaRPr>
        </a:p>
      </dgm:t>
    </dgm:pt>
    <dgm:pt modelId="{6C47B744-8362-4382-B3C2-85AED7EB1453}" type="sibTrans" cxnId="{646C62A0-99EB-45F6-9C21-0EBFFEBE7F45}">
      <dgm:prSet/>
      <dgm:spPr/>
      <dgm:t>
        <a:bodyPr/>
        <a:lstStyle/>
        <a:p>
          <a:endParaRPr lang="id-ID"/>
        </a:p>
      </dgm:t>
    </dgm:pt>
    <dgm:pt modelId="{39821A8B-C921-4A79-8BC1-67B18BFA4DB8}">
      <dgm:prSet custT="1"/>
      <dgm:spPr>
        <a:solidFill>
          <a:srgbClr val="D2F501"/>
        </a:solidFill>
      </dgm:spPr>
      <dgm:t>
        <a:bodyPr/>
        <a:lstStyle/>
        <a:p>
          <a:r>
            <a:rPr lang="id-ID" sz="2800" dirty="0" smtClean="0">
              <a:solidFill>
                <a:schemeClr val="tx2"/>
              </a:solidFill>
            </a:rPr>
            <a:t>Diversi gagal </a:t>
          </a:r>
          <a:endParaRPr lang="id-ID" sz="2800" dirty="0">
            <a:solidFill>
              <a:schemeClr val="tx2"/>
            </a:solidFill>
          </a:endParaRPr>
        </a:p>
      </dgm:t>
    </dgm:pt>
    <dgm:pt modelId="{4CE49B85-B71E-4A1A-A427-C940FE03F75F}" type="parTrans" cxnId="{DC6CEB92-056F-44F3-AC49-3F6F49B8747C}">
      <dgm:prSet/>
      <dgm:spPr>
        <a:solidFill>
          <a:srgbClr val="D2F501"/>
        </a:solidFill>
      </dgm:spPr>
      <dgm:t>
        <a:bodyPr/>
        <a:lstStyle/>
        <a:p>
          <a:endParaRPr lang="id-ID" sz="2800">
            <a:solidFill>
              <a:schemeClr val="tx2"/>
            </a:solidFill>
          </a:endParaRPr>
        </a:p>
      </dgm:t>
    </dgm:pt>
    <dgm:pt modelId="{1BBE3252-C5E3-403C-92E8-856BDE8F8B46}" type="sibTrans" cxnId="{DC6CEB92-056F-44F3-AC49-3F6F49B8747C}">
      <dgm:prSet/>
      <dgm:spPr/>
      <dgm:t>
        <a:bodyPr/>
        <a:lstStyle/>
        <a:p>
          <a:endParaRPr lang="id-ID"/>
        </a:p>
      </dgm:t>
    </dgm:pt>
    <dgm:pt modelId="{8E604061-C692-401B-93DC-AED2E6499CCB}" type="pres">
      <dgm:prSet presAssocID="{0918B10F-B6DD-416E-8984-1B60C960556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C879DA04-01B4-4D1E-874D-13F7A9F6AEBD}" type="pres">
      <dgm:prSet presAssocID="{567B3CB6-AB2C-4C7F-8E44-1AA5DCB8BA94}" presName="root" presStyleCnt="0"/>
      <dgm:spPr/>
    </dgm:pt>
    <dgm:pt modelId="{8E6CF6A7-CA07-4749-BED4-A37E99E6A7CD}" type="pres">
      <dgm:prSet presAssocID="{567B3CB6-AB2C-4C7F-8E44-1AA5DCB8BA94}" presName="rootComposite" presStyleCnt="0"/>
      <dgm:spPr/>
    </dgm:pt>
    <dgm:pt modelId="{981EEEF7-2856-45EC-84A7-4586C0AE2DC7}" type="pres">
      <dgm:prSet presAssocID="{567B3CB6-AB2C-4C7F-8E44-1AA5DCB8BA94}" presName="rootText" presStyleLbl="node1" presStyleIdx="0" presStyleCnt="3" custLinFactNeighborX="-43" custLinFactNeighborY="-47512"/>
      <dgm:spPr/>
      <dgm:t>
        <a:bodyPr/>
        <a:lstStyle/>
        <a:p>
          <a:endParaRPr lang="id-ID"/>
        </a:p>
      </dgm:t>
    </dgm:pt>
    <dgm:pt modelId="{DCDB856C-C122-4473-8B52-2AF885A40E13}" type="pres">
      <dgm:prSet presAssocID="{567B3CB6-AB2C-4C7F-8E44-1AA5DCB8BA94}" presName="rootConnector" presStyleLbl="node1" presStyleIdx="0" presStyleCnt="3"/>
      <dgm:spPr/>
      <dgm:t>
        <a:bodyPr/>
        <a:lstStyle/>
        <a:p>
          <a:endParaRPr lang="id-ID"/>
        </a:p>
      </dgm:t>
    </dgm:pt>
    <dgm:pt modelId="{B03D8D2B-3D53-4364-AA7F-801C0C6F31B6}" type="pres">
      <dgm:prSet presAssocID="{567B3CB6-AB2C-4C7F-8E44-1AA5DCB8BA94}" presName="childShape" presStyleCnt="0"/>
      <dgm:spPr/>
    </dgm:pt>
    <dgm:pt modelId="{2A7BFA5B-D5C1-4F3E-BF4B-DD95B93E7700}" type="pres">
      <dgm:prSet presAssocID="{D9676762-CA54-4FAC-95BD-042D3647E35B}" presName="Name13" presStyleLbl="parChTrans1D2" presStyleIdx="0" presStyleCnt="6"/>
      <dgm:spPr/>
      <dgm:t>
        <a:bodyPr/>
        <a:lstStyle/>
        <a:p>
          <a:endParaRPr lang="id-ID"/>
        </a:p>
      </dgm:t>
    </dgm:pt>
    <dgm:pt modelId="{D17B3E34-EDDC-4C50-984C-C331BC34DD7B}" type="pres">
      <dgm:prSet presAssocID="{87210D73-DE97-43CD-AC36-F6687310D2AB}" presName="childText" presStyleLbl="bgAcc1" presStyleIdx="0" presStyleCnt="6" custLinFactNeighborX="-2802" custLinFactNeighborY="-3999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66CCC94-F675-4F71-BC07-FC939F66CDE9}" type="pres">
      <dgm:prSet presAssocID="{35CAD8C9-106A-4704-B749-C03C214BAAFC}" presName="Name13" presStyleLbl="parChTrans1D2" presStyleIdx="1" presStyleCnt="6"/>
      <dgm:spPr/>
      <dgm:t>
        <a:bodyPr/>
        <a:lstStyle/>
        <a:p>
          <a:endParaRPr lang="id-ID"/>
        </a:p>
      </dgm:t>
    </dgm:pt>
    <dgm:pt modelId="{A442BBD3-F17A-4C68-9C5E-B7F33056DCAD}" type="pres">
      <dgm:prSet presAssocID="{32769F19-584D-4618-BB4D-33D2DA98D39C}" presName="childText" presStyleLbl="bgAcc1" presStyleIdx="1" presStyleCnt="6" custLinFactNeighborX="-2802" custLinFactNeighborY="-5225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4105DFB-C8A3-470D-BB67-C5A9929BCEE5}" type="pres">
      <dgm:prSet presAssocID="{CA9953DD-A338-4695-8374-344B0EC8ED17}" presName="root" presStyleCnt="0"/>
      <dgm:spPr/>
    </dgm:pt>
    <dgm:pt modelId="{B2097584-431A-4F9B-BC5A-66BDA3DA6EAE}" type="pres">
      <dgm:prSet presAssocID="{CA9953DD-A338-4695-8374-344B0EC8ED17}" presName="rootComposite" presStyleCnt="0"/>
      <dgm:spPr/>
    </dgm:pt>
    <dgm:pt modelId="{46184B7A-18BC-4EAB-8B2E-EDC85E8721E6}" type="pres">
      <dgm:prSet presAssocID="{CA9953DD-A338-4695-8374-344B0EC8ED17}" presName="rootText" presStyleLbl="node1" presStyleIdx="1" presStyleCnt="3" custLinFactNeighborX="5498" custLinFactNeighborY="-9932"/>
      <dgm:spPr/>
      <dgm:t>
        <a:bodyPr/>
        <a:lstStyle/>
        <a:p>
          <a:endParaRPr lang="id-ID"/>
        </a:p>
      </dgm:t>
    </dgm:pt>
    <dgm:pt modelId="{B9D67D97-5200-480E-9009-75BEE14891DD}" type="pres">
      <dgm:prSet presAssocID="{CA9953DD-A338-4695-8374-344B0EC8ED17}" presName="rootConnector" presStyleLbl="node1" presStyleIdx="1" presStyleCnt="3"/>
      <dgm:spPr/>
      <dgm:t>
        <a:bodyPr/>
        <a:lstStyle/>
        <a:p>
          <a:endParaRPr lang="id-ID"/>
        </a:p>
      </dgm:t>
    </dgm:pt>
    <dgm:pt modelId="{BD4A194F-0A1B-4389-87DC-87B4DFF3076D}" type="pres">
      <dgm:prSet presAssocID="{CA9953DD-A338-4695-8374-344B0EC8ED17}" presName="childShape" presStyleCnt="0"/>
      <dgm:spPr/>
    </dgm:pt>
    <dgm:pt modelId="{2BF56667-8985-4645-87D7-5F81CB039228}" type="pres">
      <dgm:prSet presAssocID="{6D32B064-1831-4495-A555-9AFBBD73E132}" presName="Name13" presStyleLbl="parChTrans1D2" presStyleIdx="2" presStyleCnt="6"/>
      <dgm:spPr/>
      <dgm:t>
        <a:bodyPr/>
        <a:lstStyle/>
        <a:p>
          <a:endParaRPr lang="id-ID"/>
        </a:p>
      </dgm:t>
    </dgm:pt>
    <dgm:pt modelId="{1E86FEB5-68D9-40A5-8B83-0B01C0093CB2}" type="pres">
      <dgm:prSet presAssocID="{1C39E572-1588-428E-8DD9-027E9E1A44BD}" presName="childText" presStyleLbl="bgAcc1" presStyleIdx="2" presStyleCnt="6" custLinFactNeighborX="415" custLinFactNeighborY="-1625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06A131F-EE5F-4AEE-A56F-B5DB381442C7}" type="pres">
      <dgm:prSet presAssocID="{13A0C2B8-BBCC-41A7-B5B2-5743DDA6F4AE}" presName="Name13" presStyleLbl="parChTrans1D2" presStyleIdx="3" presStyleCnt="6"/>
      <dgm:spPr/>
      <dgm:t>
        <a:bodyPr/>
        <a:lstStyle/>
        <a:p>
          <a:endParaRPr lang="id-ID"/>
        </a:p>
      </dgm:t>
    </dgm:pt>
    <dgm:pt modelId="{DD1425FA-0F8C-468E-8B40-71E6D35A8B7E}" type="pres">
      <dgm:prSet presAssocID="{45029540-B6FC-4492-867C-B33234A30724}" presName="childText" presStyleLbl="bgAcc1" presStyleIdx="3" presStyleCnt="6" custLinFactNeighborX="415" custLinFactNeighborY="-2852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D1AD781-D61B-49D7-BBF6-15444B7F730D}" type="pres">
      <dgm:prSet presAssocID="{C8DEDA34-6685-49FC-8BB4-93786CC884E7}" presName="root" presStyleCnt="0"/>
      <dgm:spPr/>
    </dgm:pt>
    <dgm:pt modelId="{2A7D9DC7-7EF4-48F1-983B-D296833E9158}" type="pres">
      <dgm:prSet presAssocID="{C8DEDA34-6685-49FC-8BB4-93786CC884E7}" presName="rootComposite" presStyleCnt="0"/>
      <dgm:spPr/>
    </dgm:pt>
    <dgm:pt modelId="{12C11354-109E-4ABD-9A99-081C144401ED}" type="pres">
      <dgm:prSet presAssocID="{C8DEDA34-6685-49FC-8BB4-93786CC884E7}" presName="rootText" presStyleLbl="node1" presStyleIdx="2" presStyleCnt="3" custLinFactNeighborX="-829" custLinFactNeighborY="43471"/>
      <dgm:spPr/>
      <dgm:t>
        <a:bodyPr/>
        <a:lstStyle/>
        <a:p>
          <a:endParaRPr lang="id-ID"/>
        </a:p>
      </dgm:t>
    </dgm:pt>
    <dgm:pt modelId="{B2337490-CBCD-4061-BEE7-4BF6A1DC8141}" type="pres">
      <dgm:prSet presAssocID="{C8DEDA34-6685-49FC-8BB4-93786CC884E7}" presName="rootConnector" presStyleLbl="node1" presStyleIdx="2" presStyleCnt="3"/>
      <dgm:spPr/>
      <dgm:t>
        <a:bodyPr/>
        <a:lstStyle/>
        <a:p>
          <a:endParaRPr lang="id-ID"/>
        </a:p>
      </dgm:t>
    </dgm:pt>
    <dgm:pt modelId="{1C19ECF5-FC47-484B-8B5C-AB9DFBBEF30A}" type="pres">
      <dgm:prSet presAssocID="{C8DEDA34-6685-49FC-8BB4-93786CC884E7}" presName="childShape" presStyleCnt="0"/>
      <dgm:spPr/>
    </dgm:pt>
    <dgm:pt modelId="{BF1F6D76-B660-415C-A850-2CEAE234512E}" type="pres">
      <dgm:prSet presAssocID="{835A8EFA-240D-4D0D-8A53-0745FD5C3EBC}" presName="Name13" presStyleLbl="parChTrans1D2" presStyleIdx="4" presStyleCnt="6"/>
      <dgm:spPr/>
      <dgm:t>
        <a:bodyPr/>
        <a:lstStyle/>
        <a:p>
          <a:endParaRPr lang="id-ID"/>
        </a:p>
      </dgm:t>
    </dgm:pt>
    <dgm:pt modelId="{440F7119-524B-4E41-991A-456C97DDDE69}" type="pres">
      <dgm:prSet presAssocID="{413A596F-D907-463C-B7CD-818C489614E6}" presName="childText" presStyleLbl="bgAcc1" presStyleIdx="4" presStyleCnt="6" custLinFactNeighborX="-77" custLinFactNeighborY="3121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FE7F826-8D6E-4713-B326-6811B197258F}" type="pres">
      <dgm:prSet presAssocID="{4CE49B85-B71E-4A1A-A427-C940FE03F75F}" presName="Name13" presStyleLbl="parChTrans1D2" presStyleIdx="5" presStyleCnt="6"/>
      <dgm:spPr/>
      <dgm:t>
        <a:bodyPr/>
        <a:lstStyle/>
        <a:p>
          <a:endParaRPr lang="id-ID"/>
        </a:p>
      </dgm:t>
    </dgm:pt>
    <dgm:pt modelId="{40565180-0A96-46ED-8739-E95873D8869E}" type="pres">
      <dgm:prSet presAssocID="{39821A8B-C921-4A79-8BC1-67B18BFA4DB8}" presName="childText" presStyleLbl="bgAcc1" presStyleIdx="5" presStyleCnt="6" custLinFactNeighborX="-3785" custLinFactNeighborY="1895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420C850-730C-47C6-9820-529A6619E9E9}" type="presOf" srcId="{567B3CB6-AB2C-4C7F-8E44-1AA5DCB8BA94}" destId="{981EEEF7-2856-45EC-84A7-4586C0AE2DC7}" srcOrd="0" destOrd="0" presId="urn:microsoft.com/office/officeart/2005/8/layout/hierarchy3"/>
    <dgm:cxn modelId="{147146FB-9D09-4961-9E33-DA2F2DA61746}" type="presOf" srcId="{CA9953DD-A338-4695-8374-344B0EC8ED17}" destId="{B9D67D97-5200-480E-9009-75BEE14891DD}" srcOrd="1" destOrd="0" presId="urn:microsoft.com/office/officeart/2005/8/layout/hierarchy3"/>
    <dgm:cxn modelId="{77D6307B-332D-46A0-96D6-0D94DA916E4E}" type="presOf" srcId="{CA9953DD-A338-4695-8374-344B0EC8ED17}" destId="{46184B7A-18BC-4EAB-8B2E-EDC85E8721E6}" srcOrd="0" destOrd="0" presId="urn:microsoft.com/office/officeart/2005/8/layout/hierarchy3"/>
    <dgm:cxn modelId="{28B2582B-76D0-4CAB-A67E-9275DA8E6B91}" type="presOf" srcId="{32769F19-584D-4618-BB4D-33D2DA98D39C}" destId="{A442BBD3-F17A-4C68-9C5E-B7F33056DCAD}" srcOrd="0" destOrd="0" presId="urn:microsoft.com/office/officeart/2005/8/layout/hierarchy3"/>
    <dgm:cxn modelId="{F90C23D9-B15A-444C-A76E-4AF67C3DD000}" srcId="{567B3CB6-AB2C-4C7F-8E44-1AA5DCB8BA94}" destId="{87210D73-DE97-43CD-AC36-F6687310D2AB}" srcOrd="0" destOrd="0" parTransId="{D9676762-CA54-4FAC-95BD-042D3647E35B}" sibTransId="{953D22CF-87D2-49E1-86A5-1BCF0A40EE5B}"/>
    <dgm:cxn modelId="{3A29CB08-BD75-4861-9036-B48FFD88DAEB}" srcId="{0918B10F-B6DD-416E-8984-1B60C9605564}" destId="{C8DEDA34-6685-49FC-8BB4-93786CC884E7}" srcOrd="2" destOrd="0" parTransId="{DF2CAA2C-FD46-4A43-9478-8C9EB2CF328F}" sibTransId="{42A3E2F2-E85B-41BF-88A2-FA21E5611AEE}"/>
    <dgm:cxn modelId="{55D8EC35-42BE-48E4-B650-D3BC259C70E5}" type="presOf" srcId="{45029540-B6FC-4492-867C-B33234A30724}" destId="{DD1425FA-0F8C-468E-8B40-71E6D35A8B7E}" srcOrd="0" destOrd="0" presId="urn:microsoft.com/office/officeart/2005/8/layout/hierarchy3"/>
    <dgm:cxn modelId="{7112EB83-9E56-407E-9EAC-E4739DC6036E}" type="presOf" srcId="{C8DEDA34-6685-49FC-8BB4-93786CC884E7}" destId="{B2337490-CBCD-4061-BEE7-4BF6A1DC8141}" srcOrd="1" destOrd="0" presId="urn:microsoft.com/office/officeart/2005/8/layout/hierarchy3"/>
    <dgm:cxn modelId="{5E9DFBCD-EE7E-4189-9CCD-09EE0DF219B2}" type="presOf" srcId="{D9676762-CA54-4FAC-95BD-042D3647E35B}" destId="{2A7BFA5B-D5C1-4F3E-BF4B-DD95B93E7700}" srcOrd="0" destOrd="0" presId="urn:microsoft.com/office/officeart/2005/8/layout/hierarchy3"/>
    <dgm:cxn modelId="{CBCBD398-6152-4211-90A4-B1F309CEAE51}" type="presOf" srcId="{87210D73-DE97-43CD-AC36-F6687310D2AB}" destId="{D17B3E34-EDDC-4C50-984C-C331BC34DD7B}" srcOrd="0" destOrd="0" presId="urn:microsoft.com/office/officeart/2005/8/layout/hierarchy3"/>
    <dgm:cxn modelId="{EA8D54F0-719E-433C-A124-D0A6E1A86783}" type="presOf" srcId="{C8DEDA34-6685-49FC-8BB4-93786CC884E7}" destId="{12C11354-109E-4ABD-9A99-081C144401ED}" srcOrd="0" destOrd="0" presId="urn:microsoft.com/office/officeart/2005/8/layout/hierarchy3"/>
    <dgm:cxn modelId="{22F9F224-138C-4A0C-8342-D5E19F87FBA5}" type="presOf" srcId="{413A596F-D907-463C-B7CD-818C489614E6}" destId="{440F7119-524B-4E41-991A-456C97DDDE69}" srcOrd="0" destOrd="0" presId="urn:microsoft.com/office/officeart/2005/8/layout/hierarchy3"/>
    <dgm:cxn modelId="{48D819EC-4AC3-4DB9-BCD7-1270C0B9F1C0}" type="presOf" srcId="{835A8EFA-240D-4D0D-8A53-0745FD5C3EBC}" destId="{BF1F6D76-B660-415C-A850-2CEAE234512E}" srcOrd="0" destOrd="0" presId="urn:microsoft.com/office/officeart/2005/8/layout/hierarchy3"/>
    <dgm:cxn modelId="{6D1F1DF8-3553-4D5B-AF77-E7C70B0C4F28}" type="presOf" srcId="{1C39E572-1588-428E-8DD9-027E9E1A44BD}" destId="{1E86FEB5-68D9-40A5-8B83-0B01C0093CB2}" srcOrd="0" destOrd="0" presId="urn:microsoft.com/office/officeart/2005/8/layout/hierarchy3"/>
    <dgm:cxn modelId="{E8377A34-10E8-483C-BFA6-4933F3D1A505}" type="presOf" srcId="{35CAD8C9-106A-4704-B749-C03C214BAAFC}" destId="{F66CCC94-F675-4F71-BC07-FC939F66CDE9}" srcOrd="0" destOrd="0" presId="urn:microsoft.com/office/officeart/2005/8/layout/hierarchy3"/>
    <dgm:cxn modelId="{7C768387-BF0A-48D4-A60F-7A82254077F7}" type="presOf" srcId="{39821A8B-C921-4A79-8BC1-67B18BFA4DB8}" destId="{40565180-0A96-46ED-8739-E95873D8869E}" srcOrd="0" destOrd="0" presId="urn:microsoft.com/office/officeart/2005/8/layout/hierarchy3"/>
    <dgm:cxn modelId="{95695F3D-D013-4B12-AF02-A439D5413856}" srcId="{567B3CB6-AB2C-4C7F-8E44-1AA5DCB8BA94}" destId="{32769F19-584D-4618-BB4D-33D2DA98D39C}" srcOrd="1" destOrd="0" parTransId="{35CAD8C9-106A-4704-B749-C03C214BAAFC}" sibTransId="{A04CF61F-3C27-4075-B2F0-490235F881C1}"/>
    <dgm:cxn modelId="{2D7A25A2-F5E0-400E-8C94-F2E273045EDB}" type="presOf" srcId="{567B3CB6-AB2C-4C7F-8E44-1AA5DCB8BA94}" destId="{DCDB856C-C122-4473-8B52-2AF885A40E13}" srcOrd="1" destOrd="0" presId="urn:microsoft.com/office/officeart/2005/8/layout/hierarchy3"/>
    <dgm:cxn modelId="{DE61EB3D-1427-46D0-945A-10D77608E657}" srcId="{0918B10F-B6DD-416E-8984-1B60C9605564}" destId="{CA9953DD-A338-4695-8374-344B0EC8ED17}" srcOrd="1" destOrd="0" parTransId="{B523B55C-C6ED-4BED-9FE1-49B84AD9E099}" sibTransId="{5137519E-20D6-4169-BEF6-C00AEC85553B}"/>
    <dgm:cxn modelId="{DC6CEB92-056F-44F3-AC49-3F6F49B8747C}" srcId="{C8DEDA34-6685-49FC-8BB4-93786CC884E7}" destId="{39821A8B-C921-4A79-8BC1-67B18BFA4DB8}" srcOrd="1" destOrd="0" parTransId="{4CE49B85-B71E-4A1A-A427-C940FE03F75F}" sibTransId="{1BBE3252-C5E3-403C-92E8-856BDE8F8B46}"/>
    <dgm:cxn modelId="{4AA0AEDB-9842-4D1E-8E93-5A6739CADB80}" srcId="{CA9953DD-A338-4695-8374-344B0EC8ED17}" destId="{45029540-B6FC-4492-867C-B33234A30724}" srcOrd="1" destOrd="0" parTransId="{13A0C2B8-BBCC-41A7-B5B2-5743DDA6F4AE}" sibTransId="{D03D9440-9EBD-416A-AC20-9DB7E315FA9C}"/>
    <dgm:cxn modelId="{CAD97E54-A8E8-4E65-A6DC-41BE32A2E6D1}" type="presOf" srcId="{0918B10F-B6DD-416E-8984-1B60C9605564}" destId="{8E604061-C692-401B-93DC-AED2E6499CCB}" srcOrd="0" destOrd="0" presId="urn:microsoft.com/office/officeart/2005/8/layout/hierarchy3"/>
    <dgm:cxn modelId="{07F0E12F-E049-411A-B87E-D9B20A5EAC39}" type="presOf" srcId="{6D32B064-1831-4495-A555-9AFBBD73E132}" destId="{2BF56667-8985-4645-87D7-5F81CB039228}" srcOrd="0" destOrd="0" presId="urn:microsoft.com/office/officeart/2005/8/layout/hierarchy3"/>
    <dgm:cxn modelId="{EB12F1DE-A045-4386-9A6E-CA5A40DD0A24}" type="presOf" srcId="{13A0C2B8-BBCC-41A7-B5B2-5743DDA6F4AE}" destId="{606A131F-EE5F-4AEE-A56F-B5DB381442C7}" srcOrd="0" destOrd="0" presId="urn:microsoft.com/office/officeart/2005/8/layout/hierarchy3"/>
    <dgm:cxn modelId="{646C62A0-99EB-45F6-9C21-0EBFFEBE7F45}" srcId="{C8DEDA34-6685-49FC-8BB4-93786CC884E7}" destId="{413A596F-D907-463C-B7CD-818C489614E6}" srcOrd="0" destOrd="0" parTransId="{835A8EFA-240D-4D0D-8A53-0745FD5C3EBC}" sibTransId="{6C47B744-8362-4382-B3C2-85AED7EB1453}"/>
    <dgm:cxn modelId="{A0D2BB04-4BC2-44B7-9E6F-82697386BB16}" srcId="{0918B10F-B6DD-416E-8984-1B60C9605564}" destId="{567B3CB6-AB2C-4C7F-8E44-1AA5DCB8BA94}" srcOrd="0" destOrd="0" parTransId="{6417783A-B4F8-498A-A6BB-647D40A488DF}" sibTransId="{5B2BF6DF-A7A1-4715-AC9F-B7100846627E}"/>
    <dgm:cxn modelId="{75785083-A3D5-46D7-9229-74AEC71502FA}" type="presOf" srcId="{4CE49B85-B71E-4A1A-A427-C940FE03F75F}" destId="{0FE7F826-8D6E-4713-B326-6811B197258F}" srcOrd="0" destOrd="0" presId="urn:microsoft.com/office/officeart/2005/8/layout/hierarchy3"/>
    <dgm:cxn modelId="{CA7C0C1F-F4CE-4E11-8CE7-9177567ACFFC}" srcId="{CA9953DD-A338-4695-8374-344B0EC8ED17}" destId="{1C39E572-1588-428E-8DD9-027E9E1A44BD}" srcOrd="0" destOrd="0" parTransId="{6D32B064-1831-4495-A555-9AFBBD73E132}" sibTransId="{ED85D53C-2A4B-4B68-99C4-07A0C69AED69}"/>
    <dgm:cxn modelId="{D3BF0A62-A523-4CFB-85EC-5F085BE757FC}" type="presParOf" srcId="{8E604061-C692-401B-93DC-AED2E6499CCB}" destId="{C879DA04-01B4-4D1E-874D-13F7A9F6AEBD}" srcOrd="0" destOrd="0" presId="urn:microsoft.com/office/officeart/2005/8/layout/hierarchy3"/>
    <dgm:cxn modelId="{BC5442B9-E626-4769-8A4E-4C793FCCEA97}" type="presParOf" srcId="{C879DA04-01B4-4D1E-874D-13F7A9F6AEBD}" destId="{8E6CF6A7-CA07-4749-BED4-A37E99E6A7CD}" srcOrd="0" destOrd="0" presId="urn:microsoft.com/office/officeart/2005/8/layout/hierarchy3"/>
    <dgm:cxn modelId="{1BC6B375-8CA2-44D8-8454-C7D3F91F0122}" type="presParOf" srcId="{8E6CF6A7-CA07-4749-BED4-A37E99E6A7CD}" destId="{981EEEF7-2856-45EC-84A7-4586C0AE2DC7}" srcOrd="0" destOrd="0" presId="urn:microsoft.com/office/officeart/2005/8/layout/hierarchy3"/>
    <dgm:cxn modelId="{B8191D85-C2A5-4AA4-9706-760E68695F7A}" type="presParOf" srcId="{8E6CF6A7-CA07-4749-BED4-A37E99E6A7CD}" destId="{DCDB856C-C122-4473-8B52-2AF885A40E13}" srcOrd="1" destOrd="0" presId="urn:microsoft.com/office/officeart/2005/8/layout/hierarchy3"/>
    <dgm:cxn modelId="{039F2ED1-D00D-404A-BA32-A19EC1C96B87}" type="presParOf" srcId="{C879DA04-01B4-4D1E-874D-13F7A9F6AEBD}" destId="{B03D8D2B-3D53-4364-AA7F-801C0C6F31B6}" srcOrd="1" destOrd="0" presId="urn:microsoft.com/office/officeart/2005/8/layout/hierarchy3"/>
    <dgm:cxn modelId="{194FF329-1481-457D-B5B0-53089AE68ABF}" type="presParOf" srcId="{B03D8D2B-3D53-4364-AA7F-801C0C6F31B6}" destId="{2A7BFA5B-D5C1-4F3E-BF4B-DD95B93E7700}" srcOrd="0" destOrd="0" presId="urn:microsoft.com/office/officeart/2005/8/layout/hierarchy3"/>
    <dgm:cxn modelId="{1BE7B9C9-2796-4462-8053-E5021E217000}" type="presParOf" srcId="{B03D8D2B-3D53-4364-AA7F-801C0C6F31B6}" destId="{D17B3E34-EDDC-4C50-984C-C331BC34DD7B}" srcOrd="1" destOrd="0" presId="urn:microsoft.com/office/officeart/2005/8/layout/hierarchy3"/>
    <dgm:cxn modelId="{4612C73E-83D1-42CD-816F-93087D201045}" type="presParOf" srcId="{B03D8D2B-3D53-4364-AA7F-801C0C6F31B6}" destId="{F66CCC94-F675-4F71-BC07-FC939F66CDE9}" srcOrd="2" destOrd="0" presId="urn:microsoft.com/office/officeart/2005/8/layout/hierarchy3"/>
    <dgm:cxn modelId="{8CB28B88-F3BA-4DD1-8E23-380148C91F15}" type="presParOf" srcId="{B03D8D2B-3D53-4364-AA7F-801C0C6F31B6}" destId="{A442BBD3-F17A-4C68-9C5E-B7F33056DCAD}" srcOrd="3" destOrd="0" presId="urn:microsoft.com/office/officeart/2005/8/layout/hierarchy3"/>
    <dgm:cxn modelId="{0132FFB6-CFB0-49DE-8291-EA123BD4D484}" type="presParOf" srcId="{8E604061-C692-401B-93DC-AED2E6499CCB}" destId="{64105DFB-C8A3-470D-BB67-C5A9929BCEE5}" srcOrd="1" destOrd="0" presId="urn:microsoft.com/office/officeart/2005/8/layout/hierarchy3"/>
    <dgm:cxn modelId="{6529A997-D232-495C-BCC5-025824BC5CF1}" type="presParOf" srcId="{64105DFB-C8A3-470D-BB67-C5A9929BCEE5}" destId="{B2097584-431A-4F9B-BC5A-66BDA3DA6EAE}" srcOrd="0" destOrd="0" presId="urn:microsoft.com/office/officeart/2005/8/layout/hierarchy3"/>
    <dgm:cxn modelId="{09157AA6-8B3B-462A-AC0E-C3BC770A6E3E}" type="presParOf" srcId="{B2097584-431A-4F9B-BC5A-66BDA3DA6EAE}" destId="{46184B7A-18BC-4EAB-8B2E-EDC85E8721E6}" srcOrd="0" destOrd="0" presId="urn:microsoft.com/office/officeart/2005/8/layout/hierarchy3"/>
    <dgm:cxn modelId="{05607F44-D3A0-4BAC-9323-D9E87D0F9535}" type="presParOf" srcId="{B2097584-431A-4F9B-BC5A-66BDA3DA6EAE}" destId="{B9D67D97-5200-480E-9009-75BEE14891DD}" srcOrd="1" destOrd="0" presId="urn:microsoft.com/office/officeart/2005/8/layout/hierarchy3"/>
    <dgm:cxn modelId="{2B59DF54-A18F-499A-B8B5-47C19D80F31A}" type="presParOf" srcId="{64105DFB-C8A3-470D-BB67-C5A9929BCEE5}" destId="{BD4A194F-0A1B-4389-87DC-87B4DFF3076D}" srcOrd="1" destOrd="0" presId="urn:microsoft.com/office/officeart/2005/8/layout/hierarchy3"/>
    <dgm:cxn modelId="{44C18932-C5FD-4730-B4D0-46FF6AC83739}" type="presParOf" srcId="{BD4A194F-0A1B-4389-87DC-87B4DFF3076D}" destId="{2BF56667-8985-4645-87D7-5F81CB039228}" srcOrd="0" destOrd="0" presId="urn:microsoft.com/office/officeart/2005/8/layout/hierarchy3"/>
    <dgm:cxn modelId="{5E49A4B7-B6E0-409E-BC0D-44D7D2D81047}" type="presParOf" srcId="{BD4A194F-0A1B-4389-87DC-87B4DFF3076D}" destId="{1E86FEB5-68D9-40A5-8B83-0B01C0093CB2}" srcOrd="1" destOrd="0" presId="urn:microsoft.com/office/officeart/2005/8/layout/hierarchy3"/>
    <dgm:cxn modelId="{C04E3E74-428F-45A2-9257-EC644C3EC3CF}" type="presParOf" srcId="{BD4A194F-0A1B-4389-87DC-87B4DFF3076D}" destId="{606A131F-EE5F-4AEE-A56F-B5DB381442C7}" srcOrd="2" destOrd="0" presId="urn:microsoft.com/office/officeart/2005/8/layout/hierarchy3"/>
    <dgm:cxn modelId="{CD7D399E-1217-4FD2-99E8-0A4648D2655D}" type="presParOf" srcId="{BD4A194F-0A1B-4389-87DC-87B4DFF3076D}" destId="{DD1425FA-0F8C-468E-8B40-71E6D35A8B7E}" srcOrd="3" destOrd="0" presId="urn:microsoft.com/office/officeart/2005/8/layout/hierarchy3"/>
    <dgm:cxn modelId="{1B6A04C0-0A58-4D5B-9A71-3054084D706A}" type="presParOf" srcId="{8E604061-C692-401B-93DC-AED2E6499CCB}" destId="{0D1AD781-D61B-49D7-BBF6-15444B7F730D}" srcOrd="2" destOrd="0" presId="urn:microsoft.com/office/officeart/2005/8/layout/hierarchy3"/>
    <dgm:cxn modelId="{66AECC04-EDB8-411D-9DF3-91CF6DB18BAC}" type="presParOf" srcId="{0D1AD781-D61B-49D7-BBF6-15444B7F730D}" destId="{2A7D9DC7-7EF4-48F1-983B-D296833E9158}" srcOrd="0" destOrd="0" presId="urn:microsoft.com/office/officeart/2005/8/layout/hierarchy3"/>
    <dgm:cxn modelId="{474310F8-B1D5-47ED-B960-9B62B2697819}" type="presParOf" srcId="{2A7D9DC7-7EF4-48F1-983B-D296833E9158}" destId="{12C11354-109E-4ABD-9A99-081C144401ED}" srcOrd="0" destOrd="0" presId="urn:microsoft.com/office/officeart/2005/8/layout/hierarchy3"/>
    <dgm:cxn modelId="{C79978C6-8BAC-417B-9E3F-DB615CB68630}" type="presParOf" srcId="{2A7D9DC7-7EF4-48F1-983B-D296833E9158}" destId="{B2337490-CBCD-4061-BEE7-4BF6A1DC8141}" srcOrd="1" destOrd="0" presId="urn:microsoft.com/office/officeart/2005/8/layout/hierarchy3"/>
    <dgm:cxn modelId="{C196E33F-C1A4-4268-AD67-2D6F596BAE19}" type="presParOf" srcId="{0D1AD781-D61B-49D7-BBF6-15444B7F730D}" destId="{1C19ECF5-FC47-484B-8B5C-AB9DFBBEF30A}" srcOrd="1" destOrd="0" presId="urn:microsoft.com/office/officeart/2005/8/layout/hierarchy3"/>
    <dgm:cxn modelId="{CFB5CC32-60AC-4A2E-9B2F-CAE240F26B9E}" type="presParOf" srcId="{1C19ECF5-FC47-484B-8B5C-AB9DFBBEF30A}" destId="{BF1F6D76-B660-415C-A850-2CEAE234512E}" srcOrd="0" destOrd="0" presId="urn:microsoft.com/office/officeart/2005/8/layout/hierarchy3"/>
    <dgm:cxn modelId="{D9734A33-0815-432A-A38E-FD34FB0F56C9}" type="presParOf" srcId="{1C19ECF5-FC47-484B-8B5C-AB9DFBBEF30A}" destId="{440F7119-524B-4E41-991A-456C97DDDE69}" srcOrd="1" destOrd="0" presId="urn:microsoft.com/office/officeart/2005/8/layout/hierarchy3"/>
    <dgm:cxn modelId="{DCD2B183-B780-4C19-91A6-A20D07533B85}" type="presParOf" srcId="{1C19ECF5-FC47-484B-8B5C-AB9DFBBEF30A}" destId="{0FE7F826-8D6E-4713-B326-6811B197258F}" srcOrd="2" destOrd="0" presId="urn:microsoft.com/office/officeart/2005/8/layout/hierarchy3"/>
    <dgm:cxn modelId="{48C2D7CD-E701-42AD-A646-12FD541524BE}" type="presParOf" srcId="{1C19ECF5-FC47-484B-8B5C-AB9DFBBEF30A}" destId="{40565180-0A96-46ED-8739-E95873D8869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3C3336-3E9A-45BD-8D6F-3F612411B49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7F11594-7449-448B-8FA7-D127F1A2C7C8}">
      <dgm:prSet phldrT="[Text]"/>
      <dgm:spPr>
        <a:solidFill>
          <a:schemeClr val="accent1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id-ID" baseline="0" dirty="0" smtClean="0">
              <a:solidFill>
                <a:schemeClr val="bg1"/>
              </a:solidFill>
            </a:rPr>
            <a:t>Tindak pidana</a:t>
          </a:r>
          <a:endParaRPr lang="id-ID" baseline="0" dirty="0">
            <a:solidFill>
              <a:schemeClr val="bg1"/>
            </a:solidFill>
          </a:endParaRPr>
        </a:p>
      </dgm:t>
    </dgm:pt>
    <dgm:pt modelId="{17E5D1DC-A4F8-4B6F-8A49-FA4A26F90CC6}" type="parTrans" cxnId="{48BDD29B-A30A-428B-B17A-C8D4D036798A}">
      <dgm:prSet/>
      <dgm:spPr/>
      <dgm:t>
        <a:bodyPr/>
        <a:lstStyle/>
        <a:p>
          <a:endParaRPr lang="id-ID"/>
        </a:p>
      </dgm:t>
    </dgm:pt>
    <dgm:pt modelId="{779957E7-D6E7-452E-ACC6-BA956BC48CD9}" type="sibTrans" cxnId="{48BDD29B-A30A-428B-B17A-C8D4D036798A}">
      <dgm:prSet/>
      <dgm:spPr>
        <a:solidFill>
          <a:schemeClr val="accent1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id-ID" baseline="0">
            <a:solidFill>
              <a:schemeClr val="bg1"/>
            </a:solidFill>
          </a:endParaRPr>
        </a:p>
      </dgm:t>
    </dgm:pt>
    <dgm:pt modelId="{C734BE33-3659-42DD-B5BF-48C3E344BF75}">
      <dgm:prSet phldrT="[Text]"/>
      <dgm:spPr>
        <a:solidFill>
          <a:schemeClr val="accent1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id-ID" baseline="0" dirty="0" smtClean="0">
              <a:solidFill>
                <a:schemeClr val="bg1"/>
              </a:solidFill>
            </a:rPr>
            <a:t>Upaya Diversi</a:t>
          </a:r>
          <a:endParaRPr lang="id-ID" baseline="0" dirty="0">
            <a:solidFill>
              <a:schemeClr val="bg1"/>
            </a:solidFill>
          </a:endParaRPr>
        </a:p>
      </dgm:t>
    </dgm:pt>
    <dgm:pt modelId="{F514F36C-ABD6-4780-907F-E7316FB91CF7}" type="parTrans" cxnId="{6B9DA94F-3659-4BB6-B9FE-9EE23A545D3F}">
      <dgm:prSet/>
      <dgm:spPr/>
      <dgm:t>
        <a:bodyPr/>
        <a:lstStyle/>
        <a:p>
          <a:endParaRPr lang="id-ID"/>
        </a:p>
      </dgm:t>
    </dgm:pt>
    <dgm:pt modelId="{46AB7F1A-2518-4424-BF0B-08C163B6ABA2}" type="sibTrans" cxnId="{6B9DA94F-3659-4BB6-B9FE-9EE23A545D3F}">
      <dgm:prSet/>
      <dgm:spPr>
        <a:solidFill>
          <a:schemeClr val="accent1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id-ID" baseline="0">
            <a:solidFill>
              <a:schemeClr val="bg1"/>
            </a:solidFill>
          </a:endParaRPr>
        </a:p>
      </dgm:t>
    </dgm:pt>
    <dgm:pt modelId="{799EA4E0-43B0-46BB-979B-C1D9432E6704}">
      <dgm:prSet phldrT="[Text]"/>
      <dgm:spPr>
        <a:solidFill>
          <a:schemeClr val="accent1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id-ID" baseline="0" dirty="0" smtClean="0">
              <a:solidFill>
                <a:schemeClr val="bg1"/>
              </a:solidFill>
            </a:rPr>
            <a:t>Proses diversi</a:t>
          </a:r>
          <a:endParaRPr lang="id-ID" baseline="0" dirty="0">
            <a:solidFill>
              <a:schemeClr val="bg1"/>
            </a:solidFill>
          </a:endParaRPr>
        </a:p>
      </dgm:t>
    </dgm:pt>
    <dgm:pt modelId="{5DFA60A2-DAA8-4F20-B850-A843B6816660}" type="parTrans" cxnId="{C7EE1E7C-39B4-41D2-AB12-63C6D2AD1837}">
      <dgm:prSet/>
      <dgm:spPr/>
      <dgm:t>
        <a:bodyPr/>
        <a:lstStyle/>
        <a:p>
          <a:endParaRPr lang="id-ID"/>
        </a:p>
      </dgm:t>
    </dgm:pt>
    <dgm:pt modelId="{A38A91BD-83A1-4BB9-A52A-32B4892826F5}" type="sibTrans" cxnId="{C7EE1E7C-39B4-41D2-AB12-63C6D2AD1837}">
      <dgm:prSet/>
      <dgm:spPr>
        <a:solidFill>
          <a:schemeClr val="accent1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id-ID" baseline="0">
            <a:solidFill>
              <a:schemeClr val="bg1"/>
            </a:solidFill>
          </a:endParaRPr>
        </a:p>
      </dgm:t>
    </dgm:pt>
    <dgm:pt modelId="{A40050AB-1F60-49C6-8477-178677D09E0E}">
      <dgm:prSet phldrT="[Text]"/>
      <dgm:spPr>
        <a:solidFill>
          <a:schemeClr val="accent1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id-ID" baseline="0" dirty="0" smtClean="0">
              <a:solidFill>
                <a:schemeClr val="bg1"/>
              </a:solidFill>
            </a:rPr>
            <a:t>Kesepakatan Diversi</a:t>
          </a:r>
          <a:endParaRPr lang="id-ID" baseline="0" dirty="0">
            <a:solidFill>
              <a:schemeClr val="bg1"/>
            </a:solidFill>
          </a:endParaRPr>
        </a:p>
      </dgm:t>
    </dgm:pt>
    <dgm:pt modelId="{502D2077-C634-4E01-8303-3E24669E9413}" type="parTrans" cxnId="{E2B86AC2-7968-465B-9206-2E5929E4AF13}">
      <dgm:prSet/>
      <dgm:spPr/>
      <dgm:t>
        <a:bodyPr/>
        <a:lstStyle/>
        <a:p>
          <a:endParaRPr lang="id-ID"/>
        </a:p>
      </dgm:t>
    </dgm:pt>
    <dgm:pt modelId="{EC670DC4-6133-47CD-B23E-FD653D480EFC}" type="sibTrans" cxnId="{E2B86AC2-7968-465B-9206-2E5929E4AF13}">
      <dgm:prSet/>
      <dgm:spPr>
        <a:solidFill>
          <a:schemeClr val="accent1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id-ID" baseline="0">
            <a:solidFill>
              <a:schemeClr val="bg1"/>
            </a:solidFill>
          </a:endParaRPr>
        </a:p>
      </dgm:t>
    </dgm:pt>
    <dgm:pt modelId="{77CF90C1-F2DE-4ED0-BFB6-A0F758F87A98}">
      <dgm:prSet phldrT="[Text]"/>
      <dgm:spPr>
        <a:solidFill>
          <a:schemeClr val="accent1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id-ID" baseline="0" dirty="0" smtClean="0">
              <a:solidFill>
                <a:schemeClr val="bg1"/>
              </a:solidFill>
            </a:rPr>
            <a:t>Penetapan Pengadilan</a:t>
          </a:r>
          <a:endParaRPr lang="id-ID" baseline="0" dirty="0">
            <a:solidFill>
              <a:schemeClr val="bg1"/>
            </a:solidFill>
          </a:endParaRPr>
        </a:p>
      </dgm:t>
    </dgm:pt>
    <dgm:pt modelId="{F6379805-FE28-4417-92AC-9C2B8BAC898E}" type="parTrans" cxnId="{2C5BA718-E367-421F-A5BB-42803CFA55C6}">
      <dgm:prSet/>
      <dgm:spPr/>
      <dgm:t>
        <a:bodyPr/>
        <a:lstStyle/>
        <a:p>
          <a:endParaRPr lang="id-ID"/>
        </a:p>
      </dgm:t>
    </dgm:pt>
    <dgm:pt modelId="{32874FE6-EBAB-42A3-AB3D-4469EE8B367E}" type="sibTrans" cxnId="{2C5BA718-E367-421F-A5BB-42803CFA55C6}">
      <dgm:prSet/>
      <dgm:spPr>
        <a:solidFill>
          <a:schemeClr val="accent1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id-ID" baseline="0">
            <a:solidFill>
              <a:schemeClr val="bg1"/>
            </a:solidFill>
          </a:endParaRPr>
        </a:p>
      </dgm:t>
    </dgm:pt>
    <dgm:pt modelId="{6D07E3FF-C0B7-4D04-AE2D-76C874FC358D}">
      <dgm:prSet phldrT="[Text]"/>
      <dgm:spPr>
        <a:solidFill>
          <a:schemeClr val="accent1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id-ID" baseline="0" dirty="0" smtClean="0">
              <a:solidFill>
                <a:schemeClr val="bg1"/>
              </a:solidFill>
            </a:rPr>
            <a:t>Pelaksanaan Diversi</a:t>
          </a:r>
          <a:endParaRPr lang="id-ID" baseline="0" dirty="0">
            <a:solidFill>
              <a:schemeClr val="bg1"/>
            </a:solidFill>
          </a:endParaRPr>
        </a:p>
      </dgm:t>
    </dgm:pt>
    <dgm:pt modelId="{AE21FB90-1A92-4777-B14D-915E76785A43}" type="parTrans" cxnId="{5A59BCBE-978F-484B-82DF-7D933EEE6FF9}">
      <dgm:prSet/>
      <dgm:spPr/>
      <dgm:t>
        <a:bodyPr/>
        <a:lstStyle/>
        <a:p>
          <a:endParaRPr lang="id-ID"/>
        </a:p>
      </dgm:t>
    </dgm:pt>
    <dgm:pt modelId="{0A1496C9-C09F-4448-B856-4894053BCB96}" type="sibTrans" cxnId="{5A59BCBE-978F-484B-82DF-7D933EEE6FF9}">
      <dgm:prSet/>
      <dgm:spPr/>
      <dgm:t>
        <a:bodyPr/>
        <a:lstStyle/>
        <a:p>
          <a:endParaRPr lang="id-ID"/>
        </a:p>
      </dgm:t>
    </dgm:pt>
    <dgm:pt modelId="{7D307DFC-ECD7-4229-B37F-85D34EDB82F7}">
      <dgm:prSet/>
      <dgm:spPr>
        <a:solidFill>
          <a:schemeClr val="accent1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id-ID" baseline="0" dirty="0" smtClean="0">
              <a:solidFill>
                <a:schemeClr val="bg1"/>
              </a:solidFill>
            </a:rPr>
            <a:t>Para pihak setuju Diversi</a:t>
          </a:r>
          <a:endParaRPr lang="id-ID" baseline="0" dirty="0">
            <a:solidFill>
              <a:schemeClr val="bg1"/>
            </a:solidFill>
          </a:endParaRPr>
        </a:p>
      </dgm:t>
    </dgm:pt>
    <dgm:pt modelId="{17C0DF3C-24ED-4C7D-9F5C-49DC55691BFC}" type="parTrans" cxnId="{FA8E8383-31C2-4EA6-AD60-D855F0BD9F22}">
      <dgm:prSet/>
      <dgm:spPr/>
      <dgm:t>
        <a:bodyPr/>
        <a:lstStyle/>
        <a:p>
          <a:endParaRPr lang="id-ID"/>
        </a:p>
      </dgm:t>
    </dgm:pt>
    <dgm:pt modelId="{9C96056F-0F6E-4061-AB6D-BE5221E34D00}" type="sibTrans" cxnId="{FA8E8383-31C2-4EA6-AD60-D855F0BD9F22}">
      <dgm:prSet/>
      <dgm:spPr>
        <a:solidFill>
          <a:schemeClr val="accent1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id-ID" baseline="0">
            <a:solidFill>
              <a:schemeClr val="bg1"/>
            </a:solidFill>
          </a:endParaRPr>
        </a:p>
      </dgm:t>
    </dgm:pt>
    <dgm:pt modelId="{B7024E43-66DF-4564-9EF0-8DA2D4E80ABE}" type="pres">
      <dgm:prSet presAssocID="{863C3336-3E9A-45BD-8D6F-3F612411B49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id-ID"/>
        </a:p>
      </dgm:t>
    </dgm:pt>
    <dgm:pt modelId="{14928622-CF25-4E7E-AB0A-3D5101208082}" type="pres">
      <dgm:prSet presAssocID="{77F11594-7449-448B-8FA7-D127F1A2C7C8}" presName="compNode" presStyleCnt="0"/>
      <dgm:spPr/>
    </dgm:pt>
    <dgm:pt modelId="{834C1C7A-7CB9-4A5D-84DA-4D5B85F7FAC8}" type="pres">
      <dgm:prSet presAssocID="{77F11594-7449-448B-8FA7-D127F1A2C7C8}" presName="dummyConnPt" presStyleCnt="0"/>
      <dgm:spPr/>
    </dgm:pt>
    <dgm:pt modelId="{A76EAF29-3801-4E5F-AEEA-C770FBC82BDA}" type="pres">
      <dgm:prSet presAssocID="{77F11594-7449-448B-8FA7-D127F1A2C7C8}" presName="node" presStyleLbl="node1" presStyleIdx="0" presStyleCnt="7" custAng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42E6FCA-DD5A-4DB3-89D1-3BD5EA59720A}" type="pres">
      <dgm:prSet presAssocID="{779957E7-D6E7-452E-ACC6-BA956BC48CD9}" presName="sibTrans" presStyleLbl="bgSibTrans2D1" presStyleIdx="0" presStyleCnt="6" custAng="0"/>
      <dgm:spPr/>
      <dgm:t>
        <a:bodyPr/>
        <a:lstStyle/>
        <a:p>
          <a:endParaRPr lang="id-ID"/>
        </a:p>
      </dgm:t>
    </dgm:pt>
    <dgm:pt modelId="{6BA6B48F-E8C0-48BF-9BE1-161E9919B6F2}" type="pres">
      <dgm:prSet presAssocID="{C734BE33-3659-42DD-B5BF-48C3E344BF75}" presName="compNode" presStyleCnt="0"/>
      <dgm:spPr/>
    </dgm:pt>
    <dgm:pt modelId="{DF72AA91-ED7D-4275-8042-3216C47F3370}" type="pres">
      <dgm:prSet presAssocID="{C734BE33-3659-42DD-B5BF-48C3E344BF75}" presName="dummyConnPt" presStyleCnt="0"/>
      <dgm:spPr/>
    </dgm:pt>
    <dgm:pt modelId="{249A10E4-A2B8-47C7-A7D8-0232E158E793}" type="pres">
      <dgm:prSet presAssocID="{C734BE33-3659-42DD-B5BF-48C3E344BF75}" presName="node" presStyleLbl="node1" presStyleIdx="1" presStyleCnt="7" custAng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C3E4CDC-CE4C-458E-A948-041541B6019B}" type="pres">
      <dgm:prSet presAssocID="{46AB7F1A-2518-4424-BF0B-08C163B6ABA2}" presName="sibTrans" presStyleLbl="bgSibTrans2D1" presStyleIdx="1" presStyleCnt="6" custAng="0"/>
      <dgm:spPr/>
      <dgm:t>
        <a:bodyPr/>
        <a:lstStyle/>
        <a:p>
          <a:endParaRPr lang="id-ID"/>
        </a:p>
      </dgm:t>
    </dgm:pt>
    <dgm:pt modelId="{FF516960-30A1-462B-AD02-0E0BFC6C9ED7}" type="pres">
      <dgm:prSet presAssocID="{7D307DFC-ECD7-4229-B37F-85D34EDB82F7}" presName="compNode" presStyleCnt="0"/>
      <dgm:spPr/>
    </dgm:pt>
    <dgm:pt modelId="{FF220660-D129-4FA5-B316-02E67FBA418D}" type="pres">
      <dgm:prSet presAssocID="{7D307DFC-ECD7-4229-B37F-85D34EDB82F7}" presName="dummyConnPt" presStyleCnt="0"/>
      <dgm:spPr/>
    </dgm:pt>
    <dgm:pt modelId="{8265D0E6-AC3F-46A0-9D30-AF9264515DAB}" type="pres">
      <dgm:prSet presAssocID="{7D307DFC-ECD7-4229-B37F-85D34EDB82F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955E7E1-86B2-4C36-90DD-B1A6B9D7FE91}" type="pres">
      <dgm:prSet presAssocID="{9C96056F-0F6E-4061-AB6D-BE5221E34D00}" presName="sibTrans" presStyleLbl="bgSibTrans2D1" presStyleIdx="2" presStyleCnt="6"/>
      <dgm:spPr/>
      <dgm:t>
        <a:bodyPr/>
        <a:lstStyle/>
        <a:p>
          <a:endParaRPr lang="id-ID"/>
        </a:p>
      </dgm:t>
    </dgm:pt>
    <dgm:pt modelId="{44BB8928-8DEC-43D6-BA38-ECA24A1C1C2E}" type="pres">
      <dgm:prSet presAssocID="{799EA4E0-43B0-46BB-979B-C1D9432E6704}" presName="compNode" presStyleCnt="0"/>
      <dgm:spPr/>
    </dgm:pt>
    <dgm:pt modelId="{59242A5C-F2D8-40D5-851E-C98B5A116B3A}" type="pres">
      <dgm:prSet presAssocID="{799EA4E0-43B0-46BB-979B-C1D9432E6704}" presName="dummyConnPt" presStyleCnt="0"/>
      <dgm:spPr/>
    </dgm:pt>
    <dgm:pt modelId="{8EB4B990-7D94-4966-A5C7-77F994CA36DC}" type="pres">
      <dgm:prSet presAssocID="{799EA4E0-43B0-46BB-979B-C1D9432E6704}" presName="node" presStyleLbl="node1" presStyleIdx="3" presStyleCnt="7" custAng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B6806BB-E994-443B-BEE4-FC699FD236E7}" type="pres">
      <dgm:prSet presAssocID="{A38A91BD-83A1-4BB9-A52A-32B4892826F5}" presName="sibTrans" presStyleLbl="bgSibTrans2D1" presStyleIdx="3" presStyleCnt="6" custAng="0"/>
      <dgm:spPr/>
      <dgm:t>
        <a:bodyPr/>
        <a:lstStyle/>
        <a:p>
          <a:endParaRPr lang="id-ID"/>
        </a:p>
      </dgm:t>
    </dgm:pt>
    <dgm:pt modelId="{B67FF904-3D21-4EDF-9EA6-C28C2B0D8181}" type="pres">
      <dgm:prSet presAssocID="{A40050AB-1F60-49C6-8477-178677D09E0E}" presName="compNode" presStyleCnt="0"/>
      <dgm:spPr/>
    </dgm:pt>
    <dgm:pt modelId="{95E16D66-9481-4619-999E-6C8D1BA39312}" type="pres">
      <dgm:prSet presAssocID="{A40050AB-1F60-49C6-8477-178677D09E0E}" presName="dummyConnPt" presStyleCnt="0"/>
      <dgm:spPr/>
    </dgm:pt>
    <dgm:pt modelId="{599A9A01-F1EE-445A-BD1C-BCE0C957C6D1}" type="pres">
      <dgm:prSet presAssocID="{A40050AB-1F60-49C6-8477-178677D09E0E}" presName="node" presStyleLbl="node1" presStyleIdx="4" presStyleCnt="7" custAng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127EF98-7DAF-4C98-ACF8-69AB5D47E8D4}" type="pres">
      <dgm:prSet presAssocID="{EC670DC4-6133-47CD-B23E-FD653D480EFC}" presName="sibTrans" presStyleLbl="bgSibTrans2D1" presStyleIdx="4" presStyleCnt="6" custAng="0"/>
      <dgm:spPr/>
      <dgm:t>
        <a:bodyPr/>
        <a:lstStyle/>
        <a:p>
          <a:endParaRPr lang="id-ID"/>
        </a:p>
      </dgm:t>
    </dgm:pt>
    <dgm:pt modelId="{CB152995-7552-4954-B28F-AC9219A90503}" type="pres">
      <dgm:prSet presAssocID="{77CF90C1-F2DE-4ED0-BFB6-A0F758F87A98}" presName="compNode" presStyleCnt="0"/>
      <dgm:spPr/>
    </dgm:pt>
    <dgm:pt modelId="{FCF38683-C181-44AB-B46D-E8FD5C17F0EE}" type="pres">
      <dgm:prSet presAssocID="{77CF90C1-F2DE-4ED0-BFB6-A0F758F87A98}" presName="dummyConnPt" presStyleCnt="0"/>
      <dgm:spPr/>
    </dgm:pt>
    <dgm:pt modelId="{A380773C-C301-49B4-A581-4147AABA5D67}" type="pres">
      <dgm:prSet presAssocID="{77CF90C1-F2DE-4ED0-BFB6-A0F758F87A98}" presName="node" presStyleLbl="node1" presStyleIdx="5" presStyleCnt="7" custAng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327C593-EE27-45F5-B45E-86F7D01712D9}" type="pres">
      <dgm:prSet presAssocID="{32874FE6-EBAB-42A3-AB3D-4469EE8B367E}" presName="sibTrans" presStyleLbl="bgSibTrans2D1" presStyleIdx="5" presStyleCnt="6" custAng="0"/>
      <dgm:spPr/>
      <dgm:t>
        <a:bodyPr/>
        <a:lstStyle/>
        <a:p>
          <a:endParaRPr lang="id-ID"/>
        </a:p>
      </dgm:t>
    </dgm:pt>
    <dgm:pt modelId="{39798D85-27DF-4FEF-9091-E856A65AB43E}" type="pres">
      <dgm:prSet presAssocID="{6D07E3FF-C0B7-4D04-AE2D-76C874FC358D}" presName="compNode" presStyleCnt="0"/>
      <dgm:spPr/>
    </dgm:pt>
    <dgm:pt modelId="{93C0BD24-9395-4A88-B21E-45F85BA6593F}" type="pres">
      <dgm:prSet presAssocID="{6D07E3FF-C0B7-4D04-AE2D-76C874FC358D}" presName="dummyConnPt" presStyleCnt="0"/>
      <dgm:spPr/>
    </dgm:pt>
    <dgm:pt modelId="{0734927F-84AE-4AA7-9A0C-C8263638D890}" type="pres">
      <dgm:prSet presAssocID="{6D07E3FF-C0B7-4D04-AE2D-76C874FC358D}" presName="node" presStyleLbl="node1" presStyleIdx="6" presStyleCnt="7" custAng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8ED7EA1-F597-41A9-982A-258F9C466A8E}" type="presOf" srcId="{7D307DFC-ECD7-4229-B37F-85D34EDB82F7}" destId="{8265D0E6-AC3F-46A0-9D30-AF9264515DAB}" srcOrd="0" destOrd="0" presId="urn:microsoft.com/office/officeart/2005/8/layout/bProcess4"/>
    <dgm:cxn modelId="{22382E50-9B48-445D-A983-A0BE0D8982AB}" type="presOf" srcId="{863C3336-3E9A-45BD-8D6F-3F612411B490}" destId="{B7024E43-66DF-4564-9EF0-8DA2D4E80ABE}" srcOrd="0" destOrd="0" presId="urn:microsoft.com/office/officeart/2005/8/layout/bProcess4"/>
    <dgm:cxn modelId="{48BDD29B-A30A-428B-B17A-C8D4D036798A}" srcId="{863C3336-3E9A-45BD-8D6F-3F612411B490}" destId="{77F11594-7449-448B-8FA7-D127F1A2C7C8}" srcOrd="0" destOrd="0" parTransId="{17E5D1DC-A4F8-4B6F-8A49-FA4A26F90CC6}" sibTransId="{779957E7-D6E7-452E-ACC6-BA956BC48CD9}"/>
    <dgm:cxn modelId="{C2893110-44D2-4564-A211-842A4B2FF67C}" type="presOf" srcId="{A40050AB-1F60-49C6-8477-178677D09E0E}" destId="{599A9A01-F1EE-445A-BD1C-BCE0C957C6D1}" srcOrd="0" destOrd="0" presId="urn:microsoft.com/office/officeart/2005/8/layout/bProcess4"/>
    <dgm:cxn modelId="{725896B3-5D97-453E-BAF6-04213A019D8A}" type="presOf" srcId="{779957E7-D6E7-452E-ACC6-BA956BC48CD9}" destId="{842E6FCA-DD5A-4DB3-89D1-3BD5EA59720A}" srcOrd="0" destOrd="0" presId="urn:microsoft.com/office/officeart/2005/8/layout/bProcess4"/>
    <dgm:cxn modelId="{012ED06B-DA41-4007-B551-15E1EEEB3BE9}" type="presOf" srcId="{77CF90C1-F2DE-4ED0-BFB6-A0F758F87A98}" destId="{A380773C-C301-49B4-A581-4147AABA5D67}" srcOrd="0" destOrd="0" presId="urn:microsoft.com/office/officeart/2005/8/layout/bProcess4"/>
    <dgm:cxn modelId="{2C5BA718-E367-421F-A5BB-42803CFA55C6}" srcId="{863C3336-3E9A-45BD-8D6F-3F612411B490}" destId="{77CF90C1-F2DE-4ED0-BFB6-A0F758F87A98}" srcOrd="5" destOrd="0" parTransId="{F6379805-FE28-4417-92AC-9C2B8BAC898E}" sibTransId="{32874FE6-EBAB-42A3-AB3D-4469EE8B367E}"/>
    <dgm:cxn modelId="{332DD417-2531-4D82-85C7-F6558E174D44}" type="presOf" srcId="{6D07E3FF-C0B7-4D04-AE2D-76C874FC358D}" destId="{0734927F-84AE-4AA7-9A0C-C8263638D890}" srcOrd="0" destOrd="0" presId="urn:microsoft.com/office/officeart/2005/8/layout/bProcess4"/>
    <dgm:cxn modelId="{E2B86AC2-7968-465B-9206-2E5929E4AF13}" srcId="{863C3336-3E9A-45BD-8D6F-3F612411B490}" destId="{A40050AB-1F60-49C6-8477-178677D09E0E}" srcOrd="4" destOrd="0" parTransId="{502D2077-C634-4E01-8303-3E24669E9413}" sibTransId="{EC670DC4-6133-47CD-B23E-FD653D480EFC}"/>
    <dgm:cxn modelId="{DF58A2A9-654C-4F8A-9965-7A466AE78128}" type="presOf" srcId="{46AB7F1A-2518-4424-BF0B-08C163B6ABA2}" destId="{FC3E4CDC-CE4C-458E-A948-041541B6019B}" srcOrd="0" destOrd="0" presId="urn:microsoft.com/office/officeart/2005/8/layout/bProcess4"/>
    <dgm:cxn modelId="{3AA1F772-C446-41EC-9245-1D1727A1901E}" type="presOf" srcId="{C734BE33-3659-42DD-B5BF-48C3E344BF75}" destId="{249A10E4-A2B8-47C7-A7D8-0232E158E793}" srcOrd="0" destOrd="0" presId="urn:microsoft.com/office/officeart/2005/8/layout/bProcess4"/>
    <dgm:cxn modelId="{FA8E8383-31C2-4EA6-AD60-D855F0BD9F22}" srcId="{863C3336-3E9A-45BD-8D6F-3F612411B490}" destId="{7D307DFC-ECD7-4229-B37F-85D34EDB82F7}" srcOrd="2" destOrd="0" parTransId="{17C0DF3C-24ED-4C7D-9F5C-49DC55691BFC}" sibTransId="{9C96056F-0F6E-4061-AB6D-BE5221E34D00}"/>
    <dgm:cxn modelId="{6B9DA94F-3659-4BB6-B9FE-9EE23A545D3F}" srcId="{863C3336-3E9A-45BD-8D6F-3F612411B490}" destId="{C734BE33-3659-42DD-B5BF-48C3E344BF75}" srcOrd="1" destOrd="0" parTransId="{F514F36C-ABD6-4780-907F-E7316FB91CF7}" sibTransId="{46AB7F1A-2518-4424-BF0B-08C163B6ABA2}"/>
    <dgm:cxn modelId="{C7EE1E7C-39B4-41D2-AB12-63C6D2AD1837}" srcId="{863C3336-3E9A-45BD-8D6F-3F612411B490}" destId="{799EA4E0-43B0-46BB-979B-C1D9432E6704}" srcOrd="3" destOrd="0" parTransId="{5DFA60A2-DAA8-4F20-B850-A843B6816660}" sibTransId="{A38A91BD-83A1-4BB9-A52A-32B4892826F5}"/>
    <dgm:cxn modelId="{96BB0865-4A47-40A3-B8CB-0992840E22C1}" type="presOf" srcId="{A38A91BD-83A1-4BB9-A52A-32B4892826F5}" destId="{DB6806BB-E994-443B-BEE4-FC699FD236E7}" srcOrd="0" destOrd="0" presId="urn:microsoft.com/office/officeart/2005/8/layout/bProcess4"/>
    <dgm:cxn modelId="{68EF6DBC-CAAB-41F1-A1F6-9FC0F3507B8E}" type="presOf" srcId="{77F11594-7449-448B-8FA7-D127F1A2C7C8}" destId="{A76EAF29-3801-4E5F-AEEA-C770FBC82BDA}" srcOrd="0" destOrd="0" presId="urn:microsoft.com/office/officeart/2005/8/layout/bProcess4"/>
    <dgm:cxn modelId="{8B56BD94-F549-40FA-806D-89B90B31D605}" type="presOf" srcId="{799EA4E0-43B0-46BB-979B-C1D9432E6704}" destId="{8EB4B990-7D94-4966-A5C7-77F994CA36DC}" srcOrd="0" destOrd="0" presId="urn:microsoft.com/office/officeart/2005/8/layout/bProcess4"/>
    <dgm:cxn modelId="{C1CE402F-7B82-48E1-A32E-671B3D90650B}" type="presOf" srcId="{9C96056F-0F6E-4061-AB6D-BE5221E34D00}" destId="{D955E7E1-86B2-4C36-90DD-B1A6B9D7FE91}" srcOrd="0" destOrd="0" presId="urn:microsoft.com/office/officeart/2005/8/layout/bProcess4"/>
    <dgm:cxn modelId="{5A59BCBE-978F-484B-82DF-7D933EEE6FF9}" srcId="{863C3336-3E9A-45BD-8D6F-3F612411B490}" destId="{6D07E3FF-C0B7-4D04-AE2D-76C874FC358D}" srcOrd="6" destOrd="0" parTransId="{AE21FB90-1A92-4777-B14D-915E76785A43}" sibTransId="{0A1496C9-C09F-4448-B856-4894053BCB96}"/>
    <dgm:cxn modelId="{0FFE63D1-8904-4206-A065-974A36FC98DD}" type="presOf" srcId="{EC670DC4-6133-47CD-B23E-FD653D480EFC}" destId="{2127EF98-7DAF-4C98-ACF8-69AB5D47E8D4}" srcOrd="0" destOrd="0" presId="urn:microsoft.com/office/officeart/2005/8/layout/bProcess4"/>
    <dgm:cxn modelId="{D6502D68-8BD9-427B-89DD-84610857E16A}" type="presOf" srcId="{32874FE6-EBAB-42A3-AB3D-4469EE8B367E}" destId="{7327C593-EE27-45F5-B45E-86F7D01712D9}" srcOrd="0" destOrd="0" presId="urn:microsoft.com/office/officeart/2005/8/layout/bProcess4"/>
    <dgm:cxn modelId="{7C06EF30-AF58-4D13-BD97-70C273FE836F}" type="presParOf" srcId="{B7024E43-66DF-4564-9EF0-8DA2D4E80ABE}" destId="{14928622-CF25-4E7E-AB0A-3D5101208082}" srcOrd="0" destOrd="0" presId="urn:microsoft.com/office/officeart/2005/8/layout/bProcess4"/>
    <dgm:cxn modelId="{E5978159-05F0-4967-B86B-01351ED02E67}" type="presParOf" srcId="{14928622-CF25-4E7E-AB0A-3D5101208082}" destId="{834C1C7A-7CB9-4A5D-84DA-4D5B85F7FAC8}" srcOrd="0" destOrd="0" presId="urn:microsoft.com/office/officeart/2005/8/layout/bProcess4"/>
    <dgm:cxn modelId="{71237DF8-A871-4A98-90A6-9E56C631498A}" type="presParOf" srcId="{14928622-CF25-4E7E-AB0A-3D5101208082}" destId="{A76EAF29-3801-4E5F-AEEA-C770FBC82BDA}" srcOrd="1" destOrd="0" presId="urn:microsoft.com/office/officeart/2005/8/layout/bProcess4"/>
    <dgm:cxn modelId="{FF8AD79B-8344-49F5-B3F4-87A89042BA4E}" type="presParOf" srcId="{B7024E43-66DF-4564-9EF0-8DA2D4E80ABE}" destId="{842E6FCA-DD5A-4DB3-89D1-3BD5EA59720A}" srcOrd="1" destOrd="0" presId="urn:microsoft.com/office/officeart/2005/8/layout/bProcess4"/>
    <dgm:cxn modelId="{5203CB76-1024-489E-96E9-7E36902314C2}" type="presParOf" srcId="{B7024E43-66DF-4564-9EF0-8DA2D4E80ABE}" destId="{6BA6B48F-E8C0-48BF-9BE1-161E9919B6F2}" srcOrd="2" destOrd="0" presId="urn:microsoft.com/office/officeart/2005/8/layout/bProcess4"/>
    <dgm:cxn modelId="{DFCE21A6-CA58-4664-8B0D-D9466794D7A3}" type="presParOf" srcId="{6BA6B48F-E8C0-48BF-9BE1-161E9919B6F2}" destId="{DF72AA91-ED7D-4275-8042-3216C47F3370}" srcOrd="0" destOrd="0" presId="urn:microsoft.com/office/officeart/2005/8/layout/bProcess4"/>
    <dgm:cxn modelId="{98ED84AA-7BF0-4C95-B052-70EC51EBF88E}" type="presParOf" srcId="{6BA6B48F-E8C0-48BF-9BE1-161E9919B6F2}" destId="{249A10E4-A2B8-47C7-A7D8-0232E158E793}" srcOrd="1" destOrd="0" presId="urn:microsoft.com/office/officeart/2005/8/layout/bProcess4"/>
    <dgm:cxn modelId="{35F5D9A2-9C1C-452A-84ED-828C218260CB}" type="presParOf" srcId="{B7024E43-66DF-4564-9EF0-8DA2D4E80ABE}" destId="{FC3E4CDC-CE4C-458E-A948-041541B6019B}" srcOrd="3" destOrd="0" presId="urn:microsoft.com/office/officeart/2005/8/layout/bProcess4"/>
    <dgm:cxn modelId="{4FE160A4-3304-47BC-A920-1197F3E6AAA4}" type="presParOf" srcId="{B7024E43-66DF-4564-9EF0-8DA2D4E80ABE}" destId="{FF516960-30A1-462B-AD02-0E0BFC6C9ED7}" srcOrd="4" destOrd="0" presId="urn:microsoft.com/office/officeart/2005/8/layout/bProcess4"/>
    <dgm:cxn modelId="{DB733C85-A60D-4327-A37B-87878CC6F625}" type="presParOf" srcId="{FF516960-30A1-462B-AD02-0E0BFC6C9ED7}" destId="{FF220660-D129-4FA5-B316-02E67FBA418D}" srcOrd="0" destOrd="0" presId="urn:microsoft.com/office/officeart/2005/8/layout/bProcess4"/>
    <dgm:cxn modelId="{C93718E2-0515-4442-A592-0A431DE967E3}" type="presParOf" srcId="{FF516960-30A1-462B-AD02-0E0BFC6C9ED7}" destId="{8265D0E6-AC3F-46A0-9D30-AF9264515DAB}" srcOrd="1" destOrd="0" presId="urn:microsoft.com/office/officeart/2005/8/layout/bProcess4"/>
    <dgm:cxn modelId="{A3EA57A4-FBC5-41F6-A6D1-76EDD34C7ECF}" type="presParOf" srcId="{B7024E43-66DF-4564-9EF0-8DA2D4E80ABE}" destId="{D955E7E1-86B2-4C36-90DD-B1A6B9D7FE91}" srcOrd="5" destOrd="0" presId="urn:microsoft.com/office/officeart/2005/8/layout/bProcess4"/>
    <dgm:cxn modelId="{A9C16C9E-37B3-49D8-9CD2-930FCFC6C492}" type="presParOf" srcId="{B7024E43-66DF-4564-9EF0-8DA2D4E80ABE}" destId="{44BB8928-8DEC-43D6-BA38-ECA24A1C1C2E}" srcOrd="6" destOrd="0" presId="urn:microsoft.com/office/officeart/2005/8/layout/bProcess4"/>
    <dgm:cxn modelId="{E783D8DF-8C49-4F34-8E0F-C48AEB7BF6BB}" type="presParOf" srcId="{44BB8928-8DEC-43D6-BA38-ECA24A1C1C2E}" destId="{59242A5C-F2D8-40D5-851E-C98B5A116B3A}" srcOrd="0" destOrd="0" presId="urn:microsoft.com/office/officeart/2005/8/layout/bProcess4"/>
    <dgm:cxn modelId="{B93E3D05-CD46-4416-AF26-5FB39E912309}" type="presParOf" srcId="{44BB8928-8DEC-43D6-BA38-ECA24A1C1C2E}" destId="{8EB4B990-7D94-4966-A5C7-77F994CA36DC}" srcOrd="1" destOrd="0" presId="urn:microsoft.com/office/officeart/2005/8/layout/bProcess4"/>
    <dgm:cxn modelId="{EA3D393D-2323-4F48-899E-7547A1669086}" type="presParOf" srcId="{B7024E43-66DF-4564-9EF0-8DA2D4E80ABE}" destId="{DB6806BB-E994-443B-BEE4-FC699FD236E7}" srcOrd="7" destOrd="0" presId="urn:microsoft.com/office/officeart/2005/8/layout/bProcess4"/>
    <dgm:cxn modelId="{F915E666-F18B-40E1-8012-18514329C74B}" type="presParOf" srcId="{B7024E43-66DF-4564-9EF0-8DA2D4E80ABE}" destId="{B67FF904-3D21-4EDF-9EA6-C28C2B0D8181}" srcOrd="8" destOrd="0" presId="urn:microsoft.com/office/officeart/2005/8/layout/bProcess4"/>
    <dgm:cxn modelId="{F7218514-E6B5-44F3-BD62-12194CA810AF}" type="presParOf" srcId="{B67FF904-3D21-4EDF-9EA6-C28C2B0D8181}" destId="{95E16D66-9481-4619-999E-6C8D1BA39312}" srcOrd="0" destOrd="0" presId="urn:microsoft.com/office/officeart/2005/8/layout/bProcess4"/>
    <dgm:cxn modelId="{FD1F5068-B8D2-4963-863B-A0DCBCD730F3}" type="presParOf" srcId="{B67FF904-3D21-4EDF-9EA6-C28C2B0D8181}" destId="{599A9A01-F1EE-445A-BD1C-BCE0C957C6D1}" srcOrd="1" destOrd="0" presId="urn:microsoft.com/office/officeart/2005/8/layout/bProcess4"/>
    <dgm:cxn modelId="{C1242908-1E68-477A-A454-F4B901F5C1FA}" type="presParOf" srcId="{B7024E43-66DF-4564-9EF0-8DA2D4E80ABE}" destId="{2127EF98-7DAF-4C98-ACF8-69AB5D47E8D4}" srcOrd="9" destOrd="0" presId="urn:microsoft.com/office/officeart/2005/8/layout/bProcess4"/>
    <dgm:cxn modelId="{3B1072B0-5B5D-4420-9726-3A31B092ABDA}" type="presParOf" srcId="{B7024E43-66DF-4564-9EF0-8DA2D4E80ABE}" destId="{CB152995-7552-4954-B28F-AC9219A90503}" srcOrd="10" destOrd="0" presId="urn:microsoft.com/office/officeart/2005/8/layout/bProcess4"/>
    <dgm:cxn modelId="{D45F4D28-CABD-461C-BA1E-5AC40EDA644E}" type="presParOf" srcId="{CB152995-7552-4954-B28F-AC9219A90503}" destId="{FCF38683-C181-44AB-B46D-E8FD5C17F0EE}" srcOrd="0" destOrd="0" presId="urn:microsoft.com/office/officeart/2005/8/layout/bProcess4"/>
    <dgm:cxn modelId="{89E397C0-1CED-472E-823D-67F56106FE10}" type="presParOf" srcId="{CB152995-7552-4954-B28F-AC9219A90503}" destId="{A380773C-C301-49B4-A581-4147AABA5D67}" srcOrd="1" destOrd="0" presId="urn:microsoft.com/office/officeart/2005/8/layout/bProcess4"/>
    <dgm:cxn modelId="{16896B0D-2305-4C1E-8019-14E5E4E71534}" type="presParOf" srcId="{B7024E43-66DF-4564-9EF0-8DA2D4E80ABE}" destId="{7327C593-EE27-45F5-B45E-86F7D01712D9}" srcOrd="11" destOrd="0" presId="urn:microsoft.com/office/officeart/2005/8/layout/bProcess4"/>
    <dgm:cxn modelId="{BBA12F93-27AC-4CE8-B922-8B863EB0E62D}" type="presParOf" srcId="{B7024E43-66DF-4564-9EF0-8DA2D4E80ABE}" destId="{39798D85-27DF-4FEF-9091-E856A65AB43E}" srcOrd="12" destOrd="0" presId="urn:microsoft.com/office/officeart/2005/8/layout/bProcess4"/>
    <dgm:cxn modelId="{1AAD2129-5080-4114-AC01-C1032E794978}" type="presParOf" srcId="{39798D85-27DF-4FEF-9091-E856A65AB43E}" destId="{93C0BD24-9395-4A88-B21E-45F85BA6593F}" srcOrd="0" destOrd="0" presId="urn:microsoft.com/office/officeart/2005/8/layout/bProcess4"/>
    <dgm:cxn modelId="{FE870CC1-F7C0-421C-B390-B35BC498F5AA}" type="presParOf" srcId="{39798D85-27DF-4FEF-9091-E856A65AB43E}" destId="{0734927F-84AE-4AA7-9A0C-C8263638D89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63C3336-3E9A-45BD-8D6F-3F612411B49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7F11594-7449-448B-8FA7-D127F1A2C7C8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Tindak pidana</a:t>
          </a:r>
          <a:endParaRPr lang="id-ID" dirty="0">
            <a:solidFill>
              <a:schemeClr val="bg1"/>
            </a:solidFill>
          </a:endParaRPr>
        </a:p>
      </dgm:t>
    </dgm:pt>
    <dgm:pt modelId="{17E5D1DC-A4F8-4B6F-8A49-FA4A26F90CC6}" type="parTrans" cxnId="{48BDD29B-A30A-428B-B17A-C8D4D036798A}">
      <dgm:prSet/>
      <dgm:spPr/>
      <dgm:t>
        <a:bodyPr/>
        <a:lstStyle/>
        <a:p>
          <a:endParaRPr lang="id-ID"/>
        </a:p>
      </dgm:t>
    </dgm:pt>
    <dgm:pt modelId="{779957E7-D6E7-452E-ACC6-BA956BC48CD9}" type="sibTrans" cxnId="{48BDD29B-A30A-428B-B17A-C8D4D036798A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C734BE33-3659-42DD-B5BF-48C3E344BF75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Upaya Diversi</a:t>
          </a:r>
          <a:endParaRPr lang="id-ID" dirty="0">
            <a:solidFill>
              <a:schemeClr val="bg1"/>
            </a:solidFill>
          </a:endParaRPr>
        </a:p>
      </dgm:t>
    </dgm:pt>
    <dgm:pt modelId="{F514F36C-ABD6-4780-907F-E7316FB91CF7}" type="parTrans" cxnId="{6B9DA94F-3659-4BB6-B9FE-9EE23A545D3F}">
      <dgm:prSet/>
      <dgm:spPr/>
      <dgm:t>
        <a:bodyPr/>
        <a:lstStyle/>
        <a:p>
          <a:endParaRPr lang="id-ID"/>
        </a:p>
      </dgm:t>
    </dgm:pt>
    <dgm:pt modelId="{46AB7F1A-2518-4424-BF0B-08C163B6ABA2}" type="sibTrans" cxnId="{6B9DA94F-3659-4BB6-B9FE-9EE23A545D3F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A40050AB-1F60-49C6-8477-178677D09E0E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Diserahkan ke Kejaksaan</a:t>
          </a:r>
          <a:endParaRPr lang="id-ID" dirty="0">
            <a:solidFill>
              <a:schemeClr val="bg1"/>
            </a:solidFill>
          </a:endParaRPr>
        </a:p>
      </dgm:t>
    </dgm:pt>
    <dgm:pt modelId="{502D2077-C634-4E01-8303-3E24669E9413}" type="parTrans" cxnId="{E2B86AC2-7968-465B-9206-2E5929E4AF13}">
      <dgm:prSet/>
      <dgm:spPr/>
      <dgm:t>
        <a:bodyPr/>
        <a:lstStyle/>
        <a:p>
          <a:endParaRPr lang="id-ID"/>
        </a:p>
      </dgm:t>
    </dgm:pt>
    <dgm:pt modelId="{EC670DC4-6133-47CD-B23E-FD653D480EFC}" type="sibTrans" cxnId="{E2B86AC2-7968-465B-9206-2E5929E4AF13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77CF90C1-F2DE-4ED0-BFB6-A0F758F87A98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Kejaksaan upayakan Diversi</a:t>
          </a:r>
          <a:endParaRPr lang="id-ID" dirty="0">
            <a:solidFill>
              <a:schemeClr val="bg1"/>
            </a:solidFill>
          </a:endParaRPr>
        </a:p>
      </dgm:t>
    </dgm:pt>
    <dgm:pt modelId="{F6379805-FE28-4417-92AC-9C2B8BAC898E}" type="parTrans" cxnId="{2C5BA718-E367-421F-A5BB-42803CFA55C6}">
      <dgm:prSet/>
      <dgm:spPr/>
      <dgm:t>
        <a:bodyPr/>
        <a:lstStyle/>
        <a:p>
          <a:endParaRPr lang="id-ID"/>
        </a:p>
      </dgm:t>
    </dgm:pt>
    <dgm:pt modelId="{32874FE6-EBAB-42A3-AB3D-4469EE8B367E}" type="sibTrans" cxnId="{2C5BA718-E367-421F-A5BB-42803CFA55C6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6D07E3FF-C0B7-4D04-AE2D-76C874FC358D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Para pihak setuju</a:t>
          </a:r>
          <a:endParaRPr lang="id-ID" dirty="0">
            <a:solidFill>
              <a:schemeClr val="bg1"/>
            </a:solidFill>
          </a:endParaRPr>
        </a:p>
      </dgm:t>
    </dgm:pt>
    <dgm:pt modelId="{AE21FB90-1A92-4777-B14D-915E76785A43}" type="parTrans" cxnId="{5A59BCBE-978F-484B-82DF-7D933EEE6FF9}">
      <dgm:prSet/>
      <dgm:spPr/>
      <dgm:t>
        <a:bodyPr/>
        <a:lstStyle/>
        <a:p>
          <a:endParaRPr lang="id-ID"/>
        </a:p>
      </dgm:t>
    </dgm:pt>
    <dgm:pt modelId="{0A1496C9-C09F-4448-B856-4894053BCB96}" type="sibTrans" cxnId="{5A59BCBE-978F-484B-82DF-7D933EEE6FF9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7D307DFC-ECD7-4229-B37F-85D34EDB82F7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Para pihak tidak setuju Diversi</a:t>
          </a:r>
          <a:endParaRPr lang="id-ID" dirty="0">
            <a:solidFill>
              <a:schemeClr val="bg1"/>
            </a:solidFill>
          </a:endParaRPr>
        </a:p>
      </dgm:t>
    </dgm:pt>
    <dgm:pt modelId="{17C0DF3C-24ED-4C7D-9F5C-49DC55691BFC}" type="parTrans" cxnId="{FA8E8383-31C2-4EA6-AD60-D855F0BD9F22}">
      <dgm:prSet/>
      <dgm:spPr/>
      <dgm:t>
        <a:bodyPr/>
        <a:lstStyle/>
        <a:p>
          <a:endParaRPr lang="id-ID"/>
        </a:p>
      </dgm:t>
    </dgm:pt>
    <dgm:pt modelId="{9C96056F-0F6E-4061-AB6D-BE5221E34D00}" type="sibTrans" cxnId="{FA8E8383-31C2-4EA6-AD60-D855F0BD9F22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C300ABE4-F123-4165-9C72-52F1A51EDA82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Proses Diversi</a:t>
          </a:r>
          <a:endParaRPr lang="id-ID" dirty="0">
            <a:solidFill>
              <a:schemeClr val="bg1"/>
            </a:solidFill>
          </a:endParaRPr>
        </a:p>
      </dgm:t>
    </dgm:pt>
    <dgm:pt modelId="{49BBAD26-0743-4113-AA97-57CCD9D22726}" type="parTrans" cxnId="{F061E962-D83E-4924-88C4-5D2B955AEA31}">
      <dgm:prSet/>
      <dgm:spPr/>
      <dgm:t>
        <a:bodyPr/>
        <a:lstStyle/>
        <a:p>
          <a:endParaRPr lang="id-ID"/>
        </a:p>
      </dgm:t>
    </dgm:pt>
    <dgm:pt modelId="{D7D41E86-3AF7-48FB-8C4B-D52A02FC969A}" type="sibTrans" cxnId="{F061E962-D83E-4924-88C4-5D2B955AEA31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935BD531-EEB0-42A8-A6B4-03533C39E136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Kesepakatan Diversi</a:t>
          </a:r>
          <a:endParaRPr lang="id-ID" dirty="0">
            <a:solidFill>
              <a:schemeClr val="bg1"/>
            </a:solidFill>
          </a:endParaRPr>
        </a:p>
      </dgm:t>
    </dgm:pt>
    <dgm:pt modelId="{A7F160B1-B725-4B82-A3F7-91E0CCDE915C}" type="parTrans" cxnId="{570AFC91-D515-4BCD-9BE8-9E4AA1C94629}">
      <dgm:prSet/>
      <dgm:spPr/>
      <dgm:t>
        <a:bodyPr/>
        <a:lstStyle/>
        <a:p>
          <a:endParaRPr lang="id-ID"/>
        </a:p>
      </dgm:t>
    </dgm:pt>
    <dgm:pt modelId="{41AE09A6-439E-46A4-A988-F5937F8234B1}" type="sibTrans" cxnId="{570AFC91-D515-4BCD-9BE8-9E4AA1C94629}">
      <dgm:prSet/>
      <dgm:spPr/>
      <dgm:t>
        <a:bodyPr/>
        <a:lstStyle/>
        <a:p>
          <a:endParaRPr lang="id-ID"/>
        </a:p>
      </dgm:t>
    </dgm:pt>
    <dgm:pt modelId="{799EA4E0-43B0-46BB-979B-C1D9432E6704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Penyidikan berlanjut</a:t>
          </a:r>
          <a:endParaRPr lang="id-ID" dirty="0">
            <a:solidFill>
              <a:schemeClr val="bg1"/>
            </a:solidFill>
          </a:endParaRPr>
        </a:p>
      </dgm:t>
    </dgm:pt>
    <dgm:pt modelId="{A38A91BD-83A1-4BB9-A52A-32B4892826F5}" type="sibTrans" cxnId="{C7EE1E7C-39B4-41D2-AB12-63C6D2AD1837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5DFA60A2-DAA8-4F20-B850-A843B6816660}" type="parTrans" cxnId="{C7EE1E7C-39B4-41D2-AB12-63C6D2AD1837}">
      <dgm:prSet/>
      <dgm:spPr/>
      <dgm:t>
        <a:bodyPr/>
        <a:lstStyle/>
        <a:p>
          <a:endParaRPr lang="id-ID"/>
        </a:p>
      </dgm:t>
    </dgm:pt>
    <dgm:pt modelId="{B7024E43-66DF-4564-9EF0-8DA2D4E80ABE}" type="pres">
      <dgm:prSet presAssocID="{863C3336-3E9A-45BD-8D6F-3F612411B49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id-ID"/>
        </a:p>
      </dgm:t>
    </dgm:pt>
    <dgm:pt modelId="{14928622-CF25-4E7E-AB0A-3D5101208082}" type="pres">
      <dgm:prSet presAssocID="{77F11594-7449-448B-8FA7-D127F1A2C7C8}" presName="compNode" presStyleCnt="0"/>
      <dgm:spPr/>
    </dgm:pt>
    <dgm:pt modelId="{834C1C7A-7CB9-4A5D-84DA-4D5B85F7FAC8}" type="pres">
      <dgm:prSet presAssocID="{77F11594-7449-448B-8FA7-D127F1A2C7C8}" presName="dummyConnPt" presStyleCnt="0"/>
      <dgm:spPr/>
    </dgm:pt>
    <dgm:pt modelId="{A76EAF29-3801-4E5F-AEEA-C770FBC82BDA}" type="pres">
      <dgm:prSet presAssocID="{77F11594-7449-448B-8FA7-D127F1A2C7C8}" presName="node" presStyleLbl="node1" presStyleIdx="0" presStyleCnt="9" custAng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42E6FCA-DD5A-4DB3-89D1-3BD5EA59720A}" type="pres">
      <dgm:prSet presAssocID="{779957E7-D6E7-452E-ACC6-BA956BC48CD9}" presName="sibTrans" presStyleLbl="bgSibTrans2D1" presStyleIdx="0" presStyleCnt="8" custAng="0"/>
      <dgm:spPr/>
      <dgm:t>
        <a:bodyPr/>
        <a:lstStyle/>
        <a:p>
          <a:endParaRPr lang="id-ID"/>
        </a:p>
      </dgm:t>
    </dgm:pt>
    <dgm:pt modelId="{6BA6B48F-E8C0-48BF-9BE1-161E9919B6F2}" type="pres">
      <dgm:prSet presAssocID="{C734BE33-3659-42DD-B5BF-48C3E344BF75}" presName="compNode" presStyleCnt="0"/>
      <dgm:spPr/>
    </dgm:pt>
    <dgm:pt modelId="{DF72AA91-ED7D-4275-8042-3216C47F3370}" type="pres">
      <dgm:prSet presAssocID="{C734BE33-3659-42DD-B5BF-48C3E344BF75}" presName="dummyConnPt" presStyleCnt="0"/>
      <dgm:spPr/>
    </dgm:pt>
    <dgm:pt modelId="{249A10E4-A2B8-47C7-A7D8-0232E158E793}" type="pres">
      <dgm:prSet presAssocID="{C734BE33-3659-42DD-B5BF-48C3E344BF75}" presName="node" presStyleLbl="node1" presStyleIdx="1" presStyleCnt="9" custAng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C3E4CDC-CE4C-458E-A948-041541B6019B}" type="pres">
      <dgm:prSet presAssocID="{46AB7F1A-2518-4424-BF0B-08C163B6ABA2}" presName="sibTrans" presStyleLbl="bgSibTrans2D1" presStyleIdx="1" presStyleCnt="8" custAng="0"/>
      <dgm:spPr/>
      <dgm:t>
        <a:bodyPr/>
        <a:lstStyle/>
        <a:p>
          <a:endParaRPr lang="id-ID"/>
        </a:p>
      </dgm:t>
    </dgm:pt>
    <dgm:pt modelId="{FF516960-30A1-462B-AD02-0E0BFC6C9ED7}" type="pres">
      <dgm:prSet presAssocID="{7D307DFC-ECD7-4229-B37F-85D34EDB82F7}" presName="compNode" presStyleCnt="0"/>
      <dgm:spPr/>
    </dgm:pt>
    <dgm:pt modelId="{FF220660-D129-4FA5-B316-02E67FBA418D}" type="pres">
      <dgm:prSet presAssocID="{7D307DFC-ECD7-4229-B37F-85D34EDB82F7}" presName="dummyConnPt" presStyleCnt="0"/>
      <dgm:spPr/>
    </dgm:pt>
    <dgm:pt modelId="{8265D0E6-AC3F-46A0-9D30-AF9264515DAB}" type="pres">
      <dgm:prSet presAssocID="{7D307DFC-ECD7-4229-B37F-85D34EDB82F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955E7E1-86B2-4C36-90DD-B1A6B9D7FE91}" type="pres">
      <dgm:prSet presAssocID="{9C96056F-0F6E-4061-AB6D-BE5221E34D00}" presName="sibTrans" presStyleLbl="bgSibTrans2D1" presStyleIdx="2" presStyleCnt="8"/>
      <dgm:spPr/>
      <dgm:t>
        <a:bodyPr/>
        <a:lstStyle/>
        <a:p>
          <a:endParaRPr lang="id-ID"/>
        </a:p>
      </dgm:t>
    </dgm:pt>
    <dgm:pt modelId="{44BB8928-8DEC-43D6-BA38-ECA24A1C1C2E}" type="pres">
      <dgm:prSet presAssocID="{799EA4E0-43B0-46BB-979B-C1D9432E6704}" presName="compNode" presStyleCnt="0"/>
      <dgm:spPr/>
    </dgm:pt>
    <dgm:pt modelId="{59242A5C-F2D8-40D5-851E-C98B5A116B3A}" type="pres">
      <dgm:prSet presAssocID="{799EA4E0-43B0-46BB-979B-C1D9432E6704}" presName="dummyConnPt" presStyleCnt="0"/>
      <dgm:spPr/>
    </dgm:pt>
    <dgm:pt modelId="{8EB4B990-7D94-4966-A5C7-77F994CA36DC}" type="pres">
      <dgm:prSet presAssocID="{799EA4E0-43B0-46BB-979B-C1D9432E6704}" presName="node" presStyleLbl="node1" presStyleIdx="3" presStyleCnt="9" custAng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B6806BB-E994-443B-BEE4-FC699FD236E7}" type="pres">
      <dgm:prSet presAssocID="{A38A91BD-83A1-4BB9-A52A-32B4892826F5}" presName="sibTrans" presStyleLbl="bgSibTrans2D1" presStyleIdx="3" presStyleCnt="8" custAng="0"/>
      <dgm:spPr/>
      <dgm:t>
        <a:bodyPr/>
        <a:lstStyle/>
        <a:p>
          <a:endParaRPr lang="id-ID"/>
        </a:p>
      </dgm:t>
    </dgm:pt>
    <dgm:pt modelId="{B67FF904-3D21-4EDF-9EA6-C28C2B0D8181}" type="pres">
      <dgm:prSet presAssocID="{A40050AB-1F60-49C6-8477-178677D09E0E}" presName="compNode" presStyleCnt="0"/>
      <dgm:spPr/>
    </dgm:pt>
    <dgm:pt modelId="{95E16D66-9481-4619-999E-6C8D1BA39312}" type="pres">
      <dgm:prSet presAssocID="{A40050AB-1F60-49C6-8477-178677D09E0E}" presName="dummyConnPt" presStyleCnt="0"/>
      <dgm:spPr/>
    </dgm:pt>
    <dgm:pt modelId="{599A9A01-F1EE-445A-BD1C-BCE0C957C6D1}" type="pres">
      <dgm:prSet presAssocID="{A40050AB-1F60-49C6-8477-178677D09E0E}" presName="node" presStyleLbl="node1" presStyleIdx="4" presStyleCnt="9" custAng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127EF98-7DAF-4C98-ACF8-69AB5D47E8D4}" type="pres">
      <dgm:prSet presAssocID="{EC670DC4-6133-47CD-B23E-FD653D480EFC}" presName="sibTrans" presStyleLbl="bgSibTrans2D1" presStyleIdx="4" presStyleCnt="8" custAng="0"/>
      <dgm:spPr/>
      <dgm:t>
        <a:bodyPr/>
        <a:lstStyle/>
        <a:p>
          <a:endParaRPr lang="id-ID"/>
        </a:p>
      </dgm:t>
    </dgm:pt>
    <dgm:pt modelId="{CB152995-7552-4954-B28F-AC9219A90503}" type="pres">
      <dgm:prSet presAssocID="{77CF90C1-F2DE-4ED0-BFB6-A0F758F87A98}" presName="compNode" presStyleCnt="0"/>
      <dgm:spPr/>
    </dgm:pt>
    <dgm:pt modelId="{FCF38683-C181-44AB-B46D-E8FD5C17F0EE}" type="pres">
      <dgm:prSet presAssocID="{77CF90C1-F2DE-4ED0-BFB6-A0F758F87A98}" presName="dummyConnPt" presStyleCnt="0"/>
      <dgm:spPr/>
    </dgm:pt>
    <dgm:pt modelId="{A380773C-C301-49B4-A581-4147AABA5D67}" type="pres">
      <dgm:prSet presAssocID="{77CF90C1-F2DE-4ED0-BFB6-A0F758F87A98}" presName="node" presStyleLbl="node1" presStyleIdx="5" presStyleCnt="9" custAng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327C593-EE27-45F5-B45E-86F7D01712D9}" type="pres">
      <dgm:prSet presAssocID="{32874FE6-EBAB-42A3-AB3D-4469EE8B367E}" presName="sibTrans" presStyleLbl="bgSibTrans2D1" presStyleIdx="5" presStyleCnt="8" custAng="0"/>
      <dgm:spPr/>
      <dgm:t>
        <a:bodyPr/>
        <a:lstStyle/>
        <a:p>
          <a:endParaRPr lang="id-ID"/>
        </a:p>
      </dgm:t>
    </dgm:pt>
    <dgm:pt modelId="{39798D85-27DF-4FEF-9091-E856A65AB43E}" type="pres">
      <dgm:prSet presAssocID="{6D07E3FF-C0B7-4D04-AE2D-76C874FC358D}" presName="compNode" presStyleCnt="0"/>
      <dgm:spPr/>
    </dgm:pt>
    <dgm:pt modelId="{93C0BD24-9395-4A88-B21E-45F85BA6593F}" type="pres">
      <dgm:prSet presAssocID="{6D07E3FF-C0B7-4D04-AE2D-76C874FC358D}" presName="dummyConnPt" presStyleCnt="0"/>
      <dgm:spPr/>
    </dgm:pt>
    <dgm:pt modelId="{0734927F-84AE-4AA7-9A0C-C8263638D890}" type="pres">
      <dgm:prSet presAssocID="{6D07E3FF-C0B7-4D04-AE2D-76C874FC358D}" presName="node" presStyleLbl="node1" presStyleIdx="6" presStyleCnt="9" custAng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EA20014-9919-40CE-A333-4ABEF7F38811}" type="pres">
      <dgm:prSet presAssocID="{0A1496C9-C09F-4448-B856-4894053BCB96}" presName="sibTrans" presStyleLbl="bgSibTrans2D1" presStyleIdx="6" presStyleCnt="8"/>
      <dgm:spPr/>
      <dgm:t>
        <a:bodyPr/>
        <a:lstStyle/>
        <a:p>
          <a:endParaRPr lang="id-ID"/>
        </a:p>
      </dgm:t>
    </dgm:pt>
    <dgm:pt modelId="{E8E11DB4-4DA8-4975-A6E0-7010573BC100}" type="pres">
      <dgm:prSet presAssocID="{C300ABE4-F123-4165-9C72-52F1A51EDA82}" presName="compNode" presStyleCnt="0"/>
      <dgm:spPr/>
    </dgm:pt>
    <dgm:pt modelId="{EC21419F-22D8-4F8D-88AC-5D83D9AA38B6}" type="pres">
      <dgm:prSet presAssocID="{C300ABE4-F123-4165-9C72-52F1A51EDA82}" presName="dummyConnPt" presStyleCnt="0"/>
      <dgm:spPr/>
    </dgm:pt>
    <dgm:pt modelId="{5D8E3C41-0AAA-4080-90DB-463859A74FC4}" type="pres">
      <dgm:prSet presAssocID="{C300ABE4-F123-4165-9C72-52F1A51EDA8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EF64522-5709-4125-9433-E60374115AC8}" type="pres">
      <dgm:prSet presAssocID="{D7D41E86-3AF7-48FB-8C4B-D52A02FC969A}" presName="sibTrans" presStyleLbl="bgSibTrans2D1" presStyleIdx="7" presStyleCnt="8"/>
      <dgm:spPr/>
      <dgm:t>
        <a:bodyPr/>
        <a:lstStyle/>
        <a:p>
          <a:endParaRPr lang="id-ID"/>
        </a:p>
      </dgm:t>
    </dgm:pt>
    <dgm:pt modelId="{D374F631-DF5D-48CD-9BF5-651239EA7790}" type="pres">
      <dgm:prSet presAssocID="{935BD531-EEB0-42A8-A6B4-03533C39E136}" presName="compNode" presStyleCnt="0"/>
      <dgm:spPr/>
    </dgm:pt>
    <dgm:pt modelId="{02CCF72E-BAD6-4E4C-AF79-A7D0F11BF280}" type="pres">
      <dgm:prSet presAssocID="{935BD531-EEB0-42A8-A6B4-03533C39E136}" presName="dummyConnPt" presStyleCnt="0"/>
      <dgm:spPr/>
    </dgm:pt>
    <dgm:pt modelId="{F21C7D25-D0D3-4041-8117-EEEA8F6967E2}" type="pres">
      <dgm:prSet presAssocID="{935BD531-EEB0-42A8-A6B4-03533C39E13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5BCDEE9-E961-498E-9D7F-F090AEE4DF93}" type="presOf" srcId="{799EA4E0-43B0-46BB-979B-C1D9432E6704}" destId="{8EB4B990-7D94-4966-A5C7-77F994CA36DC}" srcOrd="0" destOrd="0" presId="urn:microsoft.com/office/officeart/2005/8/layout/bProcess4"/>
    <dgm:cxn modelId="{570AFC91-D515-4BCD-9BE8-9E4AA1C94629}" srcId="{863C3336-3E9A-45BD-8D6F-3F612411B490}" destId="{935BD531-EEB0-42A8-A6B4-03533C39E136}" srcOrd="8" destOrd="0" parTransId="{A7F160B1-B725-4B82-A3F7-91E0CCDE915C}" sibTransId="{41AE09A6-439E-46A4-A988-F5937F8234B1}"/>
    <dgm:cxn modelId="{48BDD29B-A30A-428B-B17A-C8D4D036798A}" srcId="{863C3336-3E9A-45BD-8D6F-3F612411B490}" destId="{77F11594-7449-448B-8FA7-D127F1A2C7C8}" srcOrd="0" destOrd="0" parTransId="{17E5D1DC-A4F8-4B6F-8A49-FA4A26F90CC6}" sibTransId="{779957E7-D6E7-452E-ACC6-BA956BC48CD9}"/>
    <dgm:cxn modelId="{35E0A261-1F62-4A4D-8F7D-F112E07F4004}" type="presOf" srcId="{A38A91BD-83A1-4BB9-A52A-32B4892826F5}" destId="{DB6806BB-E994-443B-BEE4-FC699FD236E7}" srcOrd="0" destOrd="0" presId="urn:microsoft.com/office/officeart/2005/8/layout/bProcess4"/>
    <dgm:cxn modelId="{2C5BA718-E367-421F-A5BB-42803CFA55C6}" srcId="{863C3336-3E9A-45BD-8D6F-3F612411B490}" destId="{77CF90C1-F2DE-4ED0-BFB6-A0F758F87A98}" srcOrd="5" destOrd="0" parTransId="{F6379805-FE28-4417-92AC-9C2B8BAC898E}" sibTransId="{32874FE6-EBAB-42A3-AB3D-4469EE8B367E}"/>
    <dgm:cxn modelId="{3BB867CF-37A2-480E-B9CA-B0D5C6756D46}" type="presOf" srcId="{77F11594-7449-448B-8FA7-D127F1A2C7C8}" destId="{A76EAF29-3801-4E5F-AEEA-C770FBC82BDA}" srcOrd="0" destOrd="0" presId="urn:microsoft.com/office/officeart/2005/8/layout/bProcess4"/>
    <dgm:cxn modelId="{E2B86AC2-7968-465B-9206-2E5929E4AF13}" srcId="{863C3336-3E9A-45BD-8D6F-3F612411B490}" destId="{A40050AB-1F60-49C6-8477-178677D09E0E}" srcOrd="4" destOrd="0" parTransId="{502D2077-C634-4E01-8303-3E24669E9413}" sibTransId="{EC670DC4-6133-47CD-B23E-FD653D480EFC}"/>
    <dgm:cxn modelId="{CD3DD631-6D9F-42C4-8B7D-06A1D6D4C9EF}" type="presOf" srcId="{C300ABE4-F123-4165-9C72-52F1A51EDA82}" destId="{5D8E3C41-0AAA-4080-90DB-463859A74FC4}" srcOrd="0" destOrd="0" presId="urn:microsoft.com/office/officeart/2005/8/layout/bProcess4"/>
    <dgm:cxn modelId="{E90A2CD1-34B2-481E-9FCE-54F45550DEFE}" type="presOf" srcId="{C734BE33-3659-42DD-B5BF-48C3E344BF75}" destId="{249A10E4-A2B8-47C7-A7D8-0232E158E793}" srcOrd="0" destOrd="0" presId="urn:microsoft.com/office/officeart/2005/8/layout/bProcess4"/>
    <dgm:cxn modelId="{932D3295-1959-4E48-9A8F-56592C17C7E6}" type="presOf" srcId="{D7D41E86-3AF7-48FB-8C4B-D52A02FC969A}" destId="{3EF64522-5709-4125-9433-E60374115AC8}" srcOrd="0" destOrd="0" presId="urn:microsoft.com/office/officeart/2005/8/layout/bProcess4"/>
    <dgm:cxn modelId="{FA8E8383-31C2-4EA6-AD60-D855F0BD9F22}" srcId="{863C3336-3E9A-45BD-8D6F-3F612411B490}" destId="{7D307DFC-ECD7-4229-B37F-85D34EDB82F7}" srcOrd="2" destOrd="0" parTransId="{17C0DF3C-24ED-4C7D-9F5C-49DC55691BFC}" sibTransId="{9C96056F-0F6E-4061-AB6D-BE5221E34D00}"/>
    <dgm:cxn modelId="{0543CF98-071B-4E18-8BB8-BD9CAC383F89}" type="presOf" srcId="{77CF90C1-F2DE-4ED0-BFB6-A0F758F87A98}" destId="{A380773C-C301-49B4-A581-4147AABA5D67}" srcOrd="0" destOrd="0" presId="urn:microsoft.com/office/officeart/2005/8/layout/bProcess4"/>
    <dgm:cxn modelId="{CA986A38-D05F-4619-8702-A0F9CCF5387D}" type="presOf" srcId="{46AB7F1A-2518-4424-BF0B-08C163B6ABA2}" destId="{FC3E4CDC-CE4C-458E-A948-041541B6019B}" srcOrd="0" destOrd="0" presId="urn:microsoft.com/office/officeart/2005/8/layout/bProcess4"/>
    <dgm:cxn modelId="{6B9DA94F-3659-4BB6-B9FE-9EE23A545D3F}" srcId="{863C3336-3E9A-45BD-8D6F-3F612411B490}" destId="{C734BE33-3659-42DD-B5BF-48C3E344BF75}" srcOrd="1" destOrd="0" parTransId="{F514F36C-ABD6-4780-907F-E7316FB91CF7}" sibTransId="{46AB7F1A-2518-4424-BF0B-08C163B6ABA2}"/>
    <dgm:cxn modelId="{BE105054-1988-40A9-9E58-9217777CC586}" type="presOf" srcId="{EC670DC4-6133-47CD-B23E-FD653D480EFC}" destId="{2127EF98-7DAF-4C98-ACF8-69AB5D47E8D4}" srcOrd="0" destOrd="0" presId="urn:microsoft.com/office/officeart/2005/8/layout/bProcess4"/>
    <dgm:cxn modelId="{C7EE1E7C-39B4-41D2-AB12-63C6D2AD1837}" srcId="{863C3336-3E9A-45BD-8D6F-3F612411B490}" destId="{799EA4E0-43B0-46BB-979B-C1D9432E6704}" srcOrd="3" destOrd="0" parTransId="{5DFA60A2-DAA8-4F20-B850-A843B6816660}" sibTransId="{A38A91BD-83A1-4BB9-A52A-32B4892826F5}"/>
    <dgm:cxn modelId="{6581CF9E-CA2E-4762-9C7F-02485923870F}" type="presOf" srcId="{A40050AB-1F60-49C6-8477-178677D09E0E}" destId="{599A9A01-F1EE-445A-BD1C-BCE0C957C6D1}" srcOrd="0" destOrd="0" presId="urn:microsoft.com/office/officeart/2005/8/layout/bProcess4"/>
    <dgm:cxn modelId="{CB583237-7397-4D17-8075-61F8614209CA}" type="presOf" srcId="{9C96056F-0F6E-4061-AB6D-BE5221E34D00}" destId="{D955E7E1-86B2-4C36-90DD-B1A6B9D7FE91}" srcOrd="0" destOrd="0" presId="urn:microsoft.com/office/officeart/2005/8/layout/bProcess4"/>
    <dgm:cxn modelId="{7842DA36-9EF2-44E7-A7EA-E72AEA5134F2}" type="presOf" srcId="{32874FE6-EBAB-42A3-AB3D-4469EE8B367E}" destId="{7327C593-EE27-45F5-B45E-86F7D01712D9}" srcOrd="0" destOrd="0" presId="urn:microsoft.com/office/officeart/2005/8/layout/bProcess4"/>
    <dgm:cxn modelId="{21167891-58D2-43C0-A08A-928EDCB77677}" type="presOf" srcId="{7D307DFC-ECD7-4229-B37F-85D34EDB82F7}" destId="{8265D0E6-AC3F-46A0-9D30-AF9264515DAB}" srcOrd="0" destOrd="0" presId="urn:microsoft.com/office/officeart/2005/8/layout/bProcess4"/>
    <dgm:cxn modelId="{F061E962-D83E-4924-88C4-5D2B955AEA31}" srcId="{863C3336-3E9A-45BD-8D6F-3F612411B490}" destId="{C300ABE4-F123-4165-9C72-52F1A51EDA82}" srcOrd="7" destOrd="0" parTransId="{49BBAD26-0743-4113-AA97-57CCD9D22726}" sibTransId="{D7D41E86-3AF7-48FB-8C4B-D52A02FC969A}"/>
    <dgm:cxn modelId="{3FC520B6-4C41-41EE-8B6A-C59E332FCDC3}" type="presOf" srcId="{863C3336-3E9A-45BD-8D6F-3F612411B490}" destId="{B7024E43-66DF-4564-9EF0-8DA2D4E80ABE}" srcOrd="0" destOrd="0" presId="urn:microsoft.com/office/officeart/2005/8/layout/bProcess4"/>
    <dgm:cxn modelId="{4A2B2C3F-B710-4325-84CF-97131FA6DB15}" type="presOf" srcId="{0A1496C9-C09F-4448-B856-4894053BCB96}" destId="{0EA20014-9919-40CE-A333-4ABEF7F38811}" srcOrd="0" destOrd="0" presId="urn:microsoft.com/office/officeart/2005/8/layout/bProcess4"/>
    <dgm:cxn modelId="{5A59BCBE-978F-484B-82DF-7D933EEE6FF9}" srcId="{863C3336-3E9A-45BD-8D6F-3F612411B490}" destId="{6D07E3FF-C0B7-4D04-AE2D-76C874FC358D}" srcOrd="6" destOrd="0" parTransId="{AE21FB90-1A92-4777-B14D-915E76785A43}" sibTransId="{0A1496C9-C09F-4448-B856-4894053BCB96}"/>
    <dgm:cxn modelId="{45757342-5679-414B-9F9C-6064DF3222CB}" type="presOf" srcId="{779957E7-D6E7-452E-ACC6-BA956BC48CD9}" destId="{842E6FCA-DD5A-4DB3-89D1-3BD5EA59720A}" srcOrd="0" destOrd="0" presId="urn:microsoft.com/office/officeart/2005/8/layout/bProcess4"/>
    <dgm:cxn modelId="{EF7EB840-DC12-4C63-99D6-9CBE7E49AB42}" type="presOf" srcId="{935BD531-EEB0-42A8-A6B4-03533C39E136}" destId="{F21C7D25-D0D3-4041-8117-EEEA8F6967E2}" srcOrd="0" destOrd="0" presId="urn:microsoft.com/office/officeart/2005/8/layout/bProcess4"/>
    <dgm:cxn modelId="{B4858EE6-3E6A-4F6E-871D-A3F866446EF0}" type="presOf" srcId="{6D07E3FF-C0B7-4D04-AE2D-76C874FC358D}" destId="{0734927F-84AE-4AA7-9A0C-C8263638D890}" srcOrd="0" destOrd="0" presId="urn:microsoft.com/office/officeart/2005/8/layout/bProcess4"/>
    <dgm:cxn modelId="{7D426C71-3E0C-4E79-BCC1-59122044A950}" type="presParOf" srcId="{B7024E43-66DF-4564-9EF0-8DA2D4E80ABE}" destId="{14928622-CF25-4E7E-AB0A-3D5101208082}" srcOrd="0" destOrd="0" presId="urn:microsoft.com/office/officeart/2005/8/layout/bProcess4"/>
    <dgm:cxn modelId="{BC7CAF61-C414-442D-898A-22064B978946}" type="presParOf" srcId="{14928622-CF25-4E7E-AB0A-3D5101208082}" destId="{834C1C7A-7CB9-4A5D-84DA-4D5B85F7FAC8}" srcOrd="0" destOrd="0" presId="urn:microsoft.com/office/officeart/2005/8/layout/bProcess4"/>
    <dgm:cxn modelId="{B0BE07C7-E0E2-4E76-AF14-B720028930E2}" type="presParOf" srcId="{14928622-CF25-4E7E-AB0A-3D5101208082}" destId="{A76EAF29-3801-4E5F-AEEA-C770FBC82BDA}" srcOrd="1" destOrd="0" presId="urn:microsoft.com/office/officeart/2005/8/layout/bProcess4"/>
    <dgm:cxn modelId="{D260D9D0-2074-4FDC-A6CE-8C021727BE9A}" type="presParOf" srcId="{B7024E43-66DF-4564-9EF0-8DA2D4E80ABE}" destId="{842E6FCA-DD5A-4DB3-89D1-3BD5EA59720A}" srcOrd="1" destOrd="0" presId="urn:microsoft.com/office/officeart/2005/8/layout/bProcess4"/>
    <dgm:cxn modelId="{5360F787-CC35-4BE3-B6CD-FB7B3D1121BB}" type="presParOf" srcId="{B7024E43-66DF-4564-9EF0-8DA2D4E80ABE}" destId="{6BA6B48F-E8C0-48BF-9BE1-161E9919B6F2}" srcOrd="2" destOrd="0" presId="urn:microsoft.com/office/officeart/2005/8/layout/bProcess4"/>
    <dgm:cxn modelId="{86652BF4-F862-44EF-A1FE-27D5B037D176}" type="presParOf" srcId="{6BA6B48F-E8C0-48BF-9BE1-161E9919B6F2}" destId="{DF72AA91-ED7D-4275-8042-3216C47F3370}" srcOrd="0" destOrd="0" presId="urn:microsoft.com/office/officeart/2005/8/layout/bProcess4"/>
    <dgm:cxn modelId="{1511D79A-DB92-4B42-B2BC-C2C01833B195}" type="presParOf" srcId="{6BA6B48F-E8C0-48BF-9BE1-161E9919B6F2}" destId="{249A10E4-A2B8-47C7-A7D8-0232E158E793}" srcOrd="1" destOrd="0" presId="urn:microsoft.com/office/officeart/2005/8/layout/bProcess4"/>
    <dgm:cxn modelId="{CBAF78DD-EC9C-43FD-BD3B-3624213129C2}" type="presParOf" srcId="{B7024E43-66DF-4564-9EF0-8DA2D4E80ABE}" destId="{FC3E4CDC-CE4C-458E-A948-041541B6019B}" srcOrd="3" destOrd="0" presId="urn:microsoft.com/office/officeart/2005/8/layout/bProcess4"/>
    <dgm:cxn modelId="{C3FE35EC-6D15-43BE-AE3E-360630CAD83F}" type="presParOf" srcId="{B7024E43-66DF-4564-9EF0-8DA2D4E80ABE}" destId="{FF516960-30A1-462B-AD02-0E0BFC6C9ED7}" srcOrd="4" destOrd="0" presId="urn:microsoft.com/office/officeart/2005/8/layout/bProcess4"/>
    <dgm:cxn modelId="{E296267C-59CA-4219-9B5D-49A93F60927D}" type="presParOf" srcId="{FF516960-30A1-462B-AD02-0E0BFC6C9ED7}" destId="{FF220660-D129-4FA5-B316-02E67FBA418D}" srcOrd="0" destOrd="0" presId="urn:microsoft.com/office/officeart/2005/8/layout/bProcess4"/>
    <dgm:cxn modelId="{60C94530-B9B8-4892-BEC7-3B729C9561F1}" type="presParOf" srcId="{FF516960-30A1-462B-AD02-0E0BFC6C9ED7}" destId="{8265D0E6-AC3F-46A0-9D30-AF9264515DAB}" srcOrd="1" destOrd="0" presId="urn:microsoft.com/office/officeart/2005/8/layout/bProcess4"/>
    <dgm:cxn modelId="{D384A115-9769-452F-B332-18A980764E2F}" type="presParOf" srcId="{B7024E43-66DF-4564-9EF0-8DA2D4E80ABE}" destId="{D955E7E1-86B2-4C36-90DD-B1A6B9D7FE91}" srcOrd="5" destOrd="0" presId="urn:microsoft.com/office/officeart/2005/8/layout/bProcess4"/>
    <dgm:cxn modelId="{1A773B8B-1D22-4629-9298-DEC78D758AD6}" type="presParOf" srcId="{B7024E43-66DF-4564-9EF0-8DA2D4E80ABE}" destId="{44BB8928-8DEC-43D6-BA38-ECA24A1C1C2E}" srcOrd="6" destOrd="0" presId="urn:microsoft.com/office/officeart/2005/8/layout/bProcess4"/>
    <dgm:cxn modelId="{FA6EF754-8D1A-48F9-8A01-3D475AF461F1}" type="presParOf" srcId="{44BB8928-8DEC-43D6-BA38-ECA24A1C1C2E}" destId="{59242A5C-F2D8-40D5-851E-C98B5A116B3A}" srcOrd="0" destOrd="0" presId="urn:microsoft.com/office/officeart/2005/8/layout/bProcess4"/>
    <dgm:cxn modelId="{E4659F34-2EB2-47BD-B0D0-E8AB9320BAA2}" type="presParOf" srcId="{44BB8928-8DEC-43D6-BA38-ECA24A1C1C2E}" destId="{8EB4B990-7D94-4966-A5C7-77F994CA36DC}" srcOrd="1" destOrd="0" presId="urn:microsoft.com/office/officeart/2005/8/layout/bProcess4"/>
    <dgm:cxn modelId="{47221F77-7FC1-4BBE-AD90-0D08C1D1E336}" type="presParOf" srcId="{B7024E43-66DF-4564-9EF0-8DA2D4E80ABE}" destId="{DB6806BB-E994-443B-BEE4-FC699FD236E7}" srcOrd="7" destOrd="0" presId="urn:microsoft.com/office/officeart/2005/8/layout/bProcess4"/>
    <dgm:cxn modelId="{DFA01116-59D2-44AD-BBFD-5E08FC6EDD35}" type="presParOf" srcId="{B7024E43-66DF-4564-9EF0-8DA2D4E80ABE}" destId="{B67FF904-3D21-4EDF-9EA6-C28C2B0D8181}" srcOrd="8" destOrd="0" presId="urn:microsoft.com/office/officeart/2005/8/layout/bProcess4"/>
    <dgm:cxn modelId="{FB699667-D4C2-49E5-AB21-33F4BC7A91EA}" type="presParOf" srcId="{B67FF904-3D21-4EDF-9EA6-C28C2B0D8181}" destId="{95E16D66-9481-4619-999E-6C8D1BA39312}" srcOrd="0" destOrd="0" presId="urn:microsoft.com/office/officeart/2005/8/layout/bProcess4"/>
    <dgm:cxn modelId="{EB07BB4B-B466-474E-92EB-67B925744206}" type="presParOf" srcId="{B67FF904-3D21-4EDF-9EA6-C28C2B0D8181}" destId="{599A9A01-F1EE-445A-BD1C-BCE0C957C6D1}" srcOrd="1" destOrd="0" presId="urn:microsoft.com/office/officeart/2005/8/layout/bProcess4"/>
    <dgm:cxn modelId="{360A8446-FE00-4DC8-A473-4FB5A0F4A8B6}" type="presParOf" srcId="{B7024E43-66DF-4564-9EF0-8DA2D4E80ABE}" destId="{2127EF98-7DAF-4C98-ACF8-69AB5D47E8D4}" srcOrd="9" destOrd="0" presId="urn:microsoft.com/office/officeart/2005/8/layout/bProcess4"/>
    <dgm:cxn modelId="{9A471180-DFB5-4E7A-A000-401AB564644D}" type="presParOf" srcId="{B7024E43-66DF-4564-9EF0-8DA2D4E80ABE}" destId="{CB152995-7552-4954-B28F-AC9219A90503}" srcOrd="10" destOrd="0" presId="urn:microsoft.com/office/officeart/2005/8/layout/bProcess4"/>
    <dgm:cxn modelId="{1DEFC3D1-7122-43AB-A7FB-9D9FC7C75894}" type="presParOf" srcId="{CB152995-7552-4954-B28F-AC9219A90503}" destId="{FCF38683-C181-44AB-B46D-E8FD5C17F0EE}" srcOrd="0" destOrd="0" presId="urn:microsoft.com/office/officeart/2005/8/layout/bProcess4"/>
    <dgm:cxn modelId="{044A0858-51A1-41BE-ABFD-E25A7DFCEE6B}" type="presParOf" srcId="{CB152995-7552-4954-B28F-AC9219A90503}" destId="{A380773C-C301-49B4-A581-4147AABA5D67}" srcOrd="1" destOrd="0" presId="urn:microsoft.com/office/officeart/2005/8/layout/bProcess4"/>
    <dgm:cxn modelId="{A1FACDE1-3818-414B-8FC9-62EC649949D4}" type="presParOf" srcId="{B7024E43-66DF-4564-9EF0-8DA2D4E80ABE}" destId="{7327C593-EE27-45F5-B45E-86F7D01712D9}" srcOrd="11" destOrd="0" presId="urn:microsoft.com/office/officeart/2005/8/layout/bProcess4"/>
    <dgm:cxn modelId="{37B3D901-FE20-46FB-8BD5-28E867042513}" type="presParOf" srcId="{B7024E43-66DF-4564-9EF0-8DA2D4E80ABE}" destId="{39798D85-27DF-4FEF-9091-E856A65AB43E}" srcOrd="12" destOrd="0" presId="urn:microsoft.com/office/officeart/2005/8/layout/bProcess4"/>
    <dgm:cxn modelId="{5BE69ADD-4706-4127-AFCE-E1298DFADFE0}" type="presParOf" srcId="{39798D85-27DF-4FEF-9091-E856A65AB43E}" destId="{93C0BD24-9395-4A88-B21E-45F85BA6593F}" srcOrd="0" destOrd="0" presId="urn:microsoft.com/office/officeart/2005/8/layout/bProcess4"/>
    <dgm:cxn modelId="{FD23539D-C0ED-4264-9F58-0702C10639F9}" type="presParOf" srcId="{39798D85-27DF-4FEF-9091-E856A65AB43E}" destId="{0734927F-84AE-4AA7-9A0C-C8263638D890}" srcOrd="1" destOrd="0" presId="urn:microsoft.com/office/officeart/2005/8/layout/bProcess4"/>
    <dgm:cxn modelId="{81DE68C8-484F-4807-BD7E-A43A09B0B579}" type="presParOf" srcId="{B7024E43-66DF-4564-9EF0-8DA2D4E80ABE}" destId="{0EA20014-9919-40CE-A333-4ABEF7F38811}" srcOrd="13" destOrd="0" presId="urn:microsoft.com/office/officeart/2005/8/layout/bProcess4"/>
    <dgm:cxn modelId="{25A3DFF7-4D66-407F-B647-170A4636C219}" type="presParOf" srcId="{B7024E43-66DF-4564-9EF0-8DA2D4E80ABE}" destId="{E8E11DB4-4DA8-4975-A6E0-7010573BC100}" srcOrd="14" destOrd="0" presId="urn:microsoft.com/office/officeart/2005/8/layout/bProcess4"/>
    <dgm:cxn modelId="{084E31DB-9BF2-4424-B284-BC4A829437A7}" type="presParOf" srcId="{E8E11DB4-4DA8-4975-A6E0-7010573BC100}" destId="{EC21419F-22D8-4F8D-88AC-5D83D9AA38B6}" srcOrd="0" destOrd="0" presId="urn:microsoft.com/office/officeart/2005/8/layout/bProcess4"/>
    <dgm:cxn modelId="{4DF5AD87-0048-4DC3-AEA8-4445C0383443}" type="presParOf" srcId="{E8E11DB4-4DA8-4975-A6E0-7010573BC100}" destId="{5D8E3C41-0AAA-4080-90DB-463859A74FC4}" srcOrd="1" destOrd="0" presId="urn:microsoft.com/office/officeart/2005/8/layout/bProcess4"/>
    <dgm:cxn modelId="{7BBAF60D-91BE-4F97-9C09-8D89B548BC50}" type="presParOf" srcId="{B7024E43-66DF-4564-9EF0-8DA2D4E80ABE}" destId="{3EF64522-5709-4125-9433-E60374115AC8}" srcOrd="15" destOrd="0" presId="urn:microsoft.com/office/officeart/2005/8/layout/bProcess4"/>
    <dgm:cxn modelId="{99C565A2-7285-48E8-AFDD-EA13225E5324}" type="presParOf" srcId="{B7024E43-66DF-4564-9EF0-8DA2D4E80ABE}" destId="{D374F631-DF5D-48CD-9BF5-651239EA7790}" srcOrd="16" destOrd="0" presId="urn:microsoft.com/office/officeart/2005/8/layout/bProcess4"/>
    <dgm:cxn modelId="{EF9B1096-0D6D-4716-A920-FE3910791129}" type="presParOf" srcId="{D374F631-DF5D-48CD-9BF5-651239EA7790}" destId="{02CCF72E-BAD6-4E4C-AF79-A7D0F11BF280}" srcOrd="0" destOrd="0" presId="urn:microsoft.com/office/officeart/2005/8/layout/bProcess4"/>
    <dgm:cxn modelId="{48046088-078B-4452-8239-8CB8B3615CC3}" type="presParOf" srcId="{D374F631-DF5D-48CD-9BF5-651239EA7790}" destId="{F21C7D25-D0D3-4041-8117-EEEA8F6967E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63C3336-3E9A-45BD-8D6F-3F612411B49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7F11594-7449-448B-8FA7-D127F1A2C7C8}">
      <dgm:prSet phldrT="[Text]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id-ID" dirty="0" smtClean="0"/>
            <a:t>Tindak pidana</a:t>
          </a:r>
          <a:endParaRPr lang="id-ID" dirty="0"/>
        </a:p>
      </dgm:t>
    </dgm:pt>
    <dgm:pt modelId="{17E5D1DC-A4F8-4B6F-8A49-FA4A26F90CC6}" type="parTrans" cxnId="{48BDD29B-A30A-428B-B17A-C8D4D036798A}">
      <dgm:prSet/>
      <dgm:spPr/>
      <dgm:t>
        <a:bodyPr/>
        <a:lstStyle/>
        <a:p>
          <a:endParaRPr lang="id-ID"/>
        </a:p>
      </dgm:t>
    </dgm:pt>
    <dgm:pt modelId="{779957E7-D6E7-452E-ACC6-BA956BC48CD9}" type="sibTrans" cxnId="{48BDD29B-A30A-428B-B17A-C8D4D036798A}">
      <dgm:prSet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endParaRPr lang="id-ID"/>
        </a:p>
      </dgm:t>
    </dgm:pt>
    <dgm:pt modelId="{C734BE33-3659-42DD-B5BF-48C3E344BF75}">
      <dgm:prSet phldrT="[Text]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id-ID" dirty="0" smtClean="0"/>
            <a:t>Upaya Diversi</a:t>
          </a:r>
          <a:endParaRPr lang="id-ID" dirty="0"/>
        </a:p>
      </dgm:t>
    </dgm:pt>
    <dgm:pt modelId="{F514F36C-ABD6-4780-907F-E7316FB91CF7}" type="parTrans" cxnId="{6B9DA94F-3659-4BB6-B9FE-9EE23A545D3F}">
      <dgm:prSet/>
      <dgm:spPr/>
      <dgm:t>
        <a:bodyPr/>
        <a:lstStyle/>
        <a:p>
          <a:endParaRPr lang="id-ID"/>
        </a:p>
      </dgm:t>
    </dgm:pt>
    <dgm:pt modelId="{46AB7F1A-2518-4424-BF0B-08C163B6ABA2}" type="sibTrans" cxnId="{6B9DA94F-3659-4BB6-B9FE-9EE23A545D3F}">
      <dgm:prSet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endParaRPr lang="id-ID"/>
        </a:p>
      </dgm:t>
    </dgm:pt>
    <dgm:pt modelId="{799EA4E0-43B0-46BB-979B-C1D9432E6704}">
      <dgm:prSet phldrT="[Text]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id-ID" dirty="0" smtClean="0"/>
            <a:t>Ke Pengadilan</a:t>
          </a:r>
          <a:endParaRPr lang="id-ID" dirty="0"/>
        </a:p>
      </dgm:t>
    </dgm:pt>
    <dgm:pt modelId="{5DFA60A2-DAA8-4F20-B850-A843B6816660}" type="parTrans" cxnId="{C7EE1E7C-39B4-41D2-AB12-63C6D2AD1837}">
      <dgm:prSet/>
      <dgm:spPr/>
      <dgm:t>
        <a:bodyPr/>
        <a:lstStyle/>
        <a:p>
          <a:endParaRPr lang="id-ID"/>
        </a:p>
      </dgm:t>
    </dgm:pt>
    <dgm:pt modelId="{A38A91BD-83A1-4BB9-A52A-32B4892826F5}" type="sibTrans" cxnId="{C7EE1E7C-39B4-41D2-AB12-63C6D2AD1837}">
      <dgm:prSet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endParaRPr lang="id-ID"/>
        </a:p>
      </dgm:t>
    </dgm:pt>
    <dgm:pt modelId="{A40050AB-1F60-49C6-8477-178677D09E0E}">
      <dgm:prSet phldrT="[Text]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id-ID" dirty="0" smtClean="0"/>
            <a:t>Diversi di Pengadilan</a:t>
          </a:r>
          <a:endParaRPr lang="id-ID" dirty="0"/>
        </a:p>
      </dgm:t>
    </dgm:pt>
    <dgm:pt modelId="{502D2077-C634-4E01-8303-3E24669E9413}" type="parTrans" cxnId="{E2B86AC2-7968-465B-9206-2E5929E4AF13}">
      <dgm:prSet/>
      <dgm:spPr/>
      <dgm:t>
        <a:bodyPr/>
        <a:lstStyle/>
        <a:p>
          <a:endParaRPr lang="id-ID"/>
        </a:p>
      </dgm:t>
    </dgm:pt>
    <dgm:pt modelId="{EC670DC4-6133-47CD-B23E-FD653D480EFC}" type="sibTrans" cxnId="{E2B86AC2-7968-465B-9206-2E5929E4AF13}">
      <dgm:prSet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endParaRPr lang="id-ID"/>
        </a:p>
      </dgm:t>
    </dgm:pt>
    <dgm:pt modelId="{77CF90C1-F2DE-4ED0-BFB6-A0F758F87A98}">
      <dgm:prSet phldrT="[Text]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id-ID" dirty="0" smtClean="0"/>
            <a:t>Kesepakatan</a:t>
          </a:r>
        </a:p>
        <a:p>
          <a:r>
            <a:rPr lang="id-ID" dirty="0" smtClean="0"/>
            <a:t>Diversi</a:t>
          </a:r>
          <a:endParaRPr lang="id-ID" dirty="0"/>
        </a:p>
      </dgm:t>
    </dgm:pt>
    <dgm:pt modelId="{F6379805-FE28-4417-92AC-9C2B8BAC898E}" type="parTrans" cxnId="{2C5BA718-E367-421F-A5BB-42803CFA55C6}">
      <dgm:prSet/>
      <dgm:spPr/>
      <dgm:t>
        <a:bodyPr/>
        <a:lstStyle/>
        <a:p>
          <a:endParaRPr lang="id-ID"/>
        </a:p>
      </dgm:t>
    </dgm:pt>
    <dgm:pt modelId="{32874FE6-EBAB-42A3-AB3D-4469EE8B367E}" type="sibTrans" cxnId="{2C5BA718-E367-421F-A5BB-42803CFA55C6}">
      <dgm:prSet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endParaRPr lang="id-ID"/>
        </a:p>
      </dgm:t>
    </dgm:pt>
    <dgm:pt modelId="{7D307DFC-ECD7-4229-B37F-85D34EDB82F7}">
      <dgm:prSet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id-ID" dirty="0" smtClean="0"/>
            <a:t>Gagal di Penyidikan &amp; Penuntutan</a:t>
          </a:r>
          <a:endParaRPr lang="id-ID" dirty="0"/>
        </a:p>
      </dgm:t>
    </dgm:pt>
    <dgm:pt modelId="{17C0DF3C-24ED-4C7D-9F5C-49DC55691BFC}" type="parTrans" cxnId="{FA8E8383-31C2-4EA6-AD60-D855F0BD9F22}">
      <dgm:prSet/>
      <dgm:spPr/>
      <dgm:t>
        <a:bodyPr/>
        <a:lstStyle/>
        <a:p>
          <a:endParaRPr lang="id-ID"/>
        </a:p>
      </dgm:t>
    </dgm:pt>
    <dgm:pt modelId="{9C96056F-0F6E-4061-AB6D-BE5221E34D00}" type="sibTrans" cxnId="{FA8E8383-31C2-4EA6-AD60-D855F0BD9F22}">
      <dgm:prSet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endParaRPr lang="id-ID"/>
        </a:p>
      </dgm:t>
    </dgm:pt>
    <dgm:pt modelId="{935BD531-EEB0-42A8-A6B4-03533C39E136}">
      <dgm:prSet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id-ID" dirty="0" smtClean="0"/>
            <a:t>Implementasi Diversi</a:t>
          </a:r>
          <a:endParaRPr lang="id-ID" dirty="0"/>
        </a:p>
      </dgm:t>
    </dgm:pt>
    <dgm:pt modelId="{A7F160B1-B725-4B82-A3F7-91E0CCDE915C}" type="parTrans" cxnId="{570AFC91-D515-4BCD-9BE8-9E4AA1C94629}">
      <dgm:prSet/>
      <dgm:spPr/>
      <dgm:t>
        <a:bodyPr/>
        <a:lstStyle/>
        <a:p>
          <a:endParaRPr lang="id-ID"/>
        </a:p>
      </dgm:t>
    </dgm:pt>
    <dgm:pt modelId="{41AE09A6-439E-46A4-A988-F5937F8234B1}" type="sibTrans" cxnId="{570AFC91-D515-4BCD-9BE8-9E4AA1C94629}">
      <dgm:prSet/>
      <dgm:spPr/>
      <dgm:t>
        <a:bodyPr/>
        <a:lstStyle/>
        <a:p>
          <a:endParaRPr lang="id-ID"/>
        </a:p>
      </dgm:t>
    </dgm:pt>
    <dgm:pt modelId="{E6DDB458-4D96-4A54-B09A-1BF5542B3E4E}">
      <dgm:prSet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r>
            <a:rPr lang="id-ID" dirty="0" smtClean="0"/>
            <a:t>Penetapan Pengadilan</a:t>
          </a:r>
          <a:endParaRPr lang="id-ID" dirty="0"/>
        </a:p>
      </dgm:t>
    </dgm:pt>
    <dgm:pt modelId="{4F285C54-A9A8-4F69-B596-D6DB01EB3983}" type="parTrans" cxnId="{00E8EC80-D9A4-49DA-BDEC-96A323417C3C}">
      <dgm:prSet/>
      <dgm:spPr/>
      <dgm:t>
        <a:bodyPr/>
        <a:lstStyle/>
        <a:p>
          <a:endParaRPr lang="id-ID"/>
        </a:p>
      </dgm:t>
    </dgm:pt>
    <dgm:pt modelId="{F113B405-1134-401B-A946-1F3EC34E6E4B}" type="sibTrans" cxnId="{00E8EC80-D9A4-49DA-BDEC-96A323417C3C}">
      <dgm:prSet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</dgm:spPr>
      <dgm:t>
        <a:bodyPr/>
        <a:lstStyle/>
        <a:p>
          <a:endParaRPr lang="id-ID"/>
        </a:p>
      </dgm:t>
    </dgm:pt>
    <dgm:pt modelId="{B7024E43-66DF-4564-9EF0-8DA2D4E80ABE}" type="pres">
      <dgm:prSet presAssocID="{863C3336-3E9A-45BD-8D6F-3F612411B49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id-ID"/>
        </a:p>
      </dgm:t>
    </dgm:pt>
    <dgm:pt modelId="{14928622-CF25-4E7E-AB0A-3D5101208082}" type="pres">
      <dgm:prSet presAssocID="{77F11594-7449-448B-8FA7-D127F1A2C7C8}" presName="compNode" presStyleCnt="0"/>
      <dgm:spPr/>
    </dgm:pt>
    <dgm:pt modelId="{834C1C7A-7CB9-4A5D-84DA-4D5B85F7FAC8}" type="pres">
      <dgm:prSet presAssocID="{77F11594-7449-448B-8FA7-D127F1A2C7C8}" presName="dummyConnPt" presStyleCnt="0"/>
      <dgm:spPr/>
    </dgm:pt>
    <dgm:pt modelId="{A76EAF29-3801-4E5F-AEEA-C770FBC82BDA}" type="pres">
      <dgm:prSet presAssocID="{77F11594-7449-448B-8FA7-D127F1A2C7C8}" presName="node" presStyleLbl="node1" presStyleIdx="0" presStyleCnt="8" custAng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42E6FCA-DD5A-4DB3-89D1-3BD5EA59720A}" type="pres">
      <dgm:prSet presAssocID="{779957E7-D6E7-452E-ACC6-BA956BC48CD9}" presName="sibTrans" presStyleLbl="bgSibTrans2D1" presStyleIdx="0" presStyleCnt="7" custAng="0"/>
      <dgm:spPr/>
      <dgm:t>
        <a:bodyPr/>
        <a:lstStyle/>
        <a:p>
          <a:endParaRPr lang="id-ID"/>
        </a:p>
      </dgm:t>
    </dgm:pt>
    <dgm:pt modelId="{6BA6B48F-E8C0-48BF-9BE1-161E9919B6F2}" type="pres">
      <dgm:prSet presAssocID="{C734BE33-3659-42DD-B5BF-48C3E344BF75}" presName="compNode" presStyleCnt="0"/>
      <dgm:spPr/>
    </dgm:pt>
    <dgm:pt modelId="{DF72AA91-ED7D-4275-8042-3216C47F3370}" type="pres">
      <dgm:prSet presAssocID="{C734BE33-3659-42DD-B5BF-48C3E344BF75}" presName="dummyConnPt" presStyleCnt="0"/>
      <dgm:spPr/>
    </dgm:pt>
    <dgm:pt modelId="{249A10E4-A2B8-47C7-A7D8-0232E158E793}" type="pres">
      <dgm:prSet presAssocID="{C734BE33-3659-42DD-B5BF-48C3E344BF75}" presName="node" presStyleLbl="node1" presStyleIdx="1" presStyleCnt="8" custAng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C3E4CDC-CE4C-458E-A948-041541B6019B}" type="pres">
      <dgm:prSet presAssocID="{46AB7F1A-2518-4424-BF0B-08C163B6ABA2}" presName="sibTrans" presStyleLbl="bgSibTrans2D1" presStyleIdx="1" presStyleCnt="7" custAng="0"/>
      <dgm:spPr/>
      <dgm:t>
        <a:bodyPr/>
        <a:lstStyle/>
        <a:p>
          <a:endParaRPr lang="id-ID"/>
        </a:p>
      </dgm:t>
    </dgm:pt>
    <dgm:pt modelId="{FF516960-30A1-462B-AD02-0E0BFC6C9ED7}" type="pres">
      <dgm:prSet presAssocID="{7D307DFC-ECD7-4229-B37F-85D34EDB82F7}" presName="compNode" presStyleCnt="0"/>
      <dgm:spPr/>
    </dgm:pt>
    <dgm:pt modelId="{FF220660-D129-4FA5-B316-02E67FBA418D}" type="pres">
      <dgm:prSet presAssocID="{7D307DFC-ECD7-4229-B37F-85D34EDB82F7}" presName="dummyConnPt" presStyleCnt="0"/>
      <dgm:spPr/>
    </dgm:pt>
    <dgm:pt modelId="{8265D0E6-AC3F-46A0-9D30-AF9264515DAB}" type="pres">
      <dgm:prSet presAssocID="{7D307DFC-ECD7-4229-B37F-85D34EDB82F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955E7E1-86B2-4C36-90DD-B1A6B9D7FE91}" type="pres">
      <dgm:prSet presAssocID="{9C96056F-0F6E-4061-AB6D-BE5221E34D00}" presName="sibTrans" presStyleLbl="bgSibTrans2D1" presStyleIdx="2" presStyleCnt="7"/>
      <dgm:spPr/>
      <dgm:t>
        <a:bodyPr/>
        <a:lstStyle/>
        <a:p>
          <a:endParaRPr lang="id-ID"/>
        </a:p>
      </dgm:t>
    </dgm:pt>
    <dgm:pt modelId="{44BB8928-8DEC-43D6-BA38-ECA24A1C1C2E}" type="pres">
      <dgm:prSet presAssocID="{799EA4E0-43B0-46BB-979B-C1D9432E6704}" presName="compNode" presStyleCnt="0"/>
      <dgm:spPr/>
    </dgm:pt>
    <dgm:pt modelId="{59242A5C-F2D8-40D5-851E-C98B5A116B3A}" type="pres">
      <dgm:prSet presAssocID="{799EA4E0-43B0-46BB-979B-C1D9432E6704}" presName="dummyConnPt" presStyleCnt="0"/>
      <dgm:spPr/>
    </dgm:pt>
    <dgm:pt modelId="{8EB4B990-7D94-4966-A5C7-77F994CA36DC}" type="pres">
      <dgm:prSet presAssocID="{799EA4E0-43B0-46BB-979B-C1D9432E6704}" presName="node" presStyleLbl="node1" presStyleIdx="3" presStyleCnt="8" custAng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B6806BB-E994-443B-BEE4-FC699FD236E7}" type="pres">
      <dgm:prSet presAssocID="{A38A91BD-83A1-4BB9-A52A-32B4892826F5}" presName="sibTrans" presStyleLbl="bgSibTrans2D1" presStyleIdx="3" presStyleCnt="7" custAng="0"/>
      <dgm:spPr/>
      <dgm:t>
        <a:bodyPr/>
        <a:lstStyle/>
        <a:p>
          <a:endParaRPr lang="id-ID"/>
        </a:p>
      </dgm:t>
    </dgm:pt>
    <dgm:pt modelId="{B67FF904-3D21-4EDF-9EA6-C28C2B0D8181}" type="pres">
      <dgm:prSet presAssocID="{A40050AB-1F60-49C6-8477-178677D09E0E}" presName="compNode" presStyleCnt="0"/>
      <dgm:spPr/>
    </dgm:pt>
    <dgm:pt modelId="{95E16D66-9481-4619-999E-6C8D1BA39312}" type="pres">
      <dgm:prSet presAssocID="{A40050AB-1F60-49C6-8477-178677D09E0E}" presName="dummyConnPt" presStyleCnt="0"/>
      <dgm:spPr/>
    </dgm:pt>
    <dgm:pt modelId="{599A9A01-F1EE-445A-BD1C-BCE0C957C6D1}" type="pres">
      <dgm:prSet presAssocID="{A40050AB-1F60-49C6-8477-178677D09E0E}" presName="node" presStyleLbl="node1" presStyleIdx="4" presStyleCnt="8" custAng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127EF98-7DAF-4C98-ACF8-69AB5D47E8D4}" type="pres">
      <dgm:prSet presAssocID="{EC670DC4-6133-47CD-B23E-FD653D480EFC}" presName="sibTrans" presStyleLbl="bgSibTrans2D1" presStyleIdx="4" presStyleCnt="7" custAng="0"/>
      <dgm:spPr/>
      <dgm:t>
        <a:bodyPr/>
        <a:lstStyle/>
        <a:p>
          <a:endParaRPr lang="id-ID"/>
        </a:p>
      </dgm:t>
    </dgm:pt>
    <dgm:pt modelId="{CB152995-7552-4954-B28F-AC9219A90503}" type="pres">
      <dgm:prSet presAssocID="{77CF90C1-F2DE-4ED0-BFB6-A0F758F87A98}" presName="compNode" presStyleCnt="0"/>
      <dgm:spPr/>
    </dgm:pt>
    <dgm:pt modelId="{FCF38683-C181-44AB-B46D-E8FD5C17F0EE}" type="pres">
      <dgm:prSet presAssocID="{77CF90C1-F2DE-4ED0-BFB6-A0F758F87A98}" presName="dummyConnPt" presStyleCnt="0"/>
      <dgm:spPr/>
    </dgm:pt>
    <dgm:pt modelId="{A380773C-C301-49B4-A581-4147AABA5D67}" type="pres">
      <dgm:prSet presAssocID="{77CF90C1-F2DE-4ED0-BFB6-A0F758F87A98}" presName="node" presStyleLbl="node1" presStyleIdx="5" presStyleCnt="8" custAng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327C593-EE27-45F5-B45E-86F7D01712D9}" type="pres">
      <dgm:prSet presAssocID="{32874FE6-EBAB-42A3-AB3D-4469EE8B367E}" presName="sibTrans" presStyleLbl="bgSibTrans2D1" presStyleIdx="5" presStyleCnt="7" custAng="0"/>
      <dgm:spPr/>
      <dgm:t>
        <a:bodyPr/>
        <a:lstStyle/>
        <a:p>
          <a:endParaRPr lang="id-ID"/>
        </a:p>
      </dgm:t>
    </dgm:pt>
    <dgm:pt modelId="{300D1F01-1F64-4C2A-959D-7B84966B8C97}" type="pres">
      <dgm:prSet presAssocID="{E6DDB458-4D96-4A54-B09A-1BF5542B3E4E}" presName="compNode" presStyleCnt="0"/>
      <dgm:spPr/>
    </dgm:pt>
    <dgm:pt modelId="{B3F394F2-0154-499A-97D5-BEC767EE7E7A}" type="pres">
      <dgm:prSet presAssocID="{E6DDB458-4D96-4A54-B09A-1BF5542B3E4E}" presName="dummyConnPt" presStyleCnt="0"/>
      <dgm:spPr/>
    </dgm:pt>
    <dgm:pt modelId="{F0D06271-B6F9-48FB-B037-5BA0DCD794F5}" type="pres">
      <dgm:prSet presAssocID="{E6DDB458-4D96-4A54-B09A-1BF5542B3E4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62D115A-AF22-4262-8357-46723FBE6387}" type="pres">
      <dgm:prSet presAssocID="{F113B405-1134-401B-A946-1F3EC34E6E4B}" presName="sibTrans" presStyleLbl="bgSibTrans2D1" presStyleIdx="6" presStyleCnt="7"/>
      <dgm:spPr/>
      <dgm:t>
        <a:bodyPr/>
        <a:lstStyle/>
        <a:p>
          <a:endParaRPr lang="id-ID"/>
        </a:p>
      </dgm:t>
    </dgm:pt>
    <dgm:pt modelId="{D374F631-DF5D-48CD-9BF5-651239EA7790}" type="pres">
      <dgm:prSet presAssocID="{935BD531-EEB0-42A8-A6B4-03533C39E136}" presName="compNode" presStyleCnt="0"/>
      <dgm:spPr/>
    </dgm:pt>
    <dgm:pt modelId="{02CCF72E-BAD6-4E4C-AF79-A7D0F11BF280}" type="pres">
      <dgm:prSet presAssocID="{935BD531-EEB0-42A8-A6B4-03533C39E136}" presName="dummyConnPt" presStyleCnt="0"/>
      <dgm:spPr/>
    </dgm:pt>
    <dgm:pt modelId="{F21C7D25-D0D3-4041-8117-EEEA8F6967E2}" type="pres">
      <dgm:prSet presAssocID="{935BD531-EEB0-42A8-A6B4-03533C39E13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2A89094-69D4-46AA-94E7-496909B0C3E6}" type="presOf" srcId="{46AB7F1A-2518-4424-BF0B-08C163B6ABA2}" destId="{FC3E4CDC-CE4C-458E-A948-041541B6019B}" srcOrd="0" destOrd="0" presId="urn:microsoft.com/office/officeart/2005/8/layout/bProcess4"/>
    <dgm:cxn modelId="{2AB7061B-0273-4AC9-A794-D078C38597C6}" type="presOf" srcId="{7D307DFC-ECD7-4229-B37F-85D34EDB82F7}" destId="{8265D0E6-AC3F-46A0-9D30-AF9264515DAB}" srcOrd="0" destOrd="0" presId="urn:microsoft.com/office/officeart/2005/8/layout/bProcess4"/>
    <dgm:cxn modelId="{570AFC91-D515-4BCD-9BE8-9E4AA1C94629}" srcId="{863C3336-3E9A-45BD-8D6F-3F612411B490}" destId="{935BD531-EEB0-42A8-A6B4-03533C39E136}" srcOrd="7" destOrd="0" parTransId="{A7F160B1-B725-4B82-A3F7-91E0CCDE915C}" sibTransId="{41AE09A6-439E-46A4-A988-F5937F8234B1}"/>
    <dgm:cxn modelId="{48BDD29B-A30A-428B-B17A-C8D4D036798A}" srcId="{863C3336-3E9A-45BD-8D6F-3F612411B490}" destId="{77F11594-7449-448B-8FA7-D127F1A2C7C8}" srcOrd="0" destOrd="0" parTransId="{17E5D1DC-A4F8-4B6F-8A49-FA4A26F90CC6}" sibTransId="{779957E7-D6E7-452E-ACC6-BA956BC48CD9}"/>
    <dgm:cxn modelId="{844983D3-74E3-4C7F-BB61-EC30F0384CFE}" type="presOf" srcId="{779957E7-D6E7-452E-ACC6-BA956BC48CD9}" destId="{842E6FCA-DD5A-4DB3-89D1-3BD5EA59720A}" srcOrd="0" destOrd="0" presId="urn:microsoft.com/office/officeart/2005/8/layout/bProcess4"/>
    <dgm:cxn modelId="{9B3E2838-5D02-40AF-8E4C-0CA836E22261}" type="presOf" srcId="{77F11594-7449-448B-8FA7-D127F1A2C7C8}" destId="{A76EAF29-3801-4E5F-AEEA-C770FBC82BDA}" srcOrd="0" destOrd="0" presId="urn:microsoft.com/office/officeart/2005/8/layout/bProcess4"/>
    <dgm:cxn modelId="{41EA9120-2DD9-41FD-A509-4041146A7B05}" type="presOf" srcId="{32874FE6-EBAB-42A3-AB3D-4469EE8B367E}" destId="{7327C593-EE27-45F5-B45E-86F7D01712D9}" srcOrd="0" destOrd="0" presId="urn:microsoft.com/office/officeart/2005/8/layout/bProcess4"/>
    <dgm:cxn modelId="{2C5BA718-E367-421F-A5BB-42803CFA55C6}" srcId="{863C3336-3E9A-45BD-8D6F-3F612411B490}" destId="{77CF90C1-F2DE-4ED0-BFB6-A0F758F87A98}" srcOrd="5" destOrd="0" parTransId="{F6379805-FE28-4417-92AC-9C2B8BAC898E}" sibTransId="{32874FE6-EBAB-42A3-AB3D-4469EE8B367E}"/>
    <dgm:cxn modelId="{207AAE2E-BA9B-42C6-8842-CFA6F0F3C436}" type="presOf" srcId="{EC670DC4-6133-47CD-B23E-FD653D480EFC}" destId="{2127EF98-7DAF-4C98-ACF8-69AB5D47E8D4}" srcOrd="0" destOrd="0" presId="urn:microsoft.com/office/officeart/2005/8/layout/bProcess4"/>
    <dgm:cxn modelId="{E2B86AC2-7968-465B-9206-2E5929E4AF13}" srcId="{863C3336-3E9A-45BD-8D6F-3F612411B490}" destId="{A40050AB-1F60-49C6-8477-178677D09E0E}" srcOrd="4" destOrd="0" parTransId="{502D2077-C634-4E01-8303-3E24669E9413}" sibTransId="{EC670DC4-6133-47CD-B23E-FD653D480EFC}"/>
    <dgm:cxn modelId="{6D90F15A-71B5-4619-828C-242775173ED0}" type="presOf" srcId="{C734BE33-3659-42DD-B5BF-48C3E344BF75}" destId="{249A10E4-A2B8-47C7-A7D8-0232E158E793}" srcOrd="0" destOrd="0" presId="urn:microsoft.com/office/officeart/2005/8/layout/bProcess4"/>
    <dgm:cxn modelId="{2AFB8E21-9BB5-4FD4-87D0-E69A9D0BC64B}" type="presOf" srcId="{77CF90C1-F2DE-4ED0-BFB6-A0F758F87A98}" destId="{A380773C-C301-49B4-A581-4147AABA5D67}" srcOrd="0" destOrd="0" presId="urn:microsoft.com/office/officeart/2005/8/layout/bProcess4"/>
    <dgm:cxn modelId="{FA8E8383-31C2-4EA6-AD60-D855F0BD9F22}" srcId="{863C3336-3E9A-45BD-8D6F-3F612411B490}" destId="{7D307DFC-ECD7-4229-B37F-85D34EDB82F7}" srcOrd="2" destOrd="0" parTransId="{17C0DF3C-24ED-4C7D-9F5C-49DC55691BFC}" sibTransId="{9C96056F-0F6E-4061-AB6D-BE5221E34D00}"/>
    <dgm:cxn modelId="{6B9DA94F-3659-4BB6-B9FE-9EE23A545D3F}" srcId="{863C3336-3E9A-45BD-8D6F-3F612411B490}" destId="{C734BE33-3659-42DD-B5BF-48C3E344BF75}" srcOrd="1" destOrd="0" parTransId="{F514F36C-ABD6-4780-907F-E7316FB91CF7}" sibTransId="{46AB7F1A-2518-4424-BF0B-08C163B6ABA2}"/>
    <dgm:cxn modelId="{00E8EC80-D9A4-49DA-BDEC-96A323417C3C}" srcId="{863C3336-3E9A-45BD-8D6F-3F612411B490}" destId="{E6DDB458-4D96-4A54-B09A-1BF5542B3E4E}" srcOrd="6" destOrd="0" parTransId="{4F285C54-A9A8-4F69-B596-D6DB01EB3983}" sibTransId="{F113B405-1134-401B-A946-1F3EC34E6E4B}"/>
    <dgm:cxn modelId="{C7EE1E7C-39B4-41D2-AB12-63C6D2AD1837}" srcId="{863C3336-3E9A-45BD-8D6F-3F612411B490}" destId="{799EA4E0-43B0-46BB-979B-C1D9432E6704}" srcOrd="3" destOrd="0" parTransId="{5DFA60A2-DAA8-4F20-B850-A843B6816660}" sibTransId="{A38A91BD-83A1-4BB9-A52A-32B4892826F5}"/>
    <dgm:cxn modelId="{04E39954-2109-41AD-ACAF-C7F0CE0006B2}" type="presOf" srcId="{799EA4E0-43B0-46BB-979B-C1D9432E6704}" destId="{8EB4B990-7D94-4966-A5C7-77F994CA36DC}" srcOrd="0" destOrd="0" presId="urn:microsoft.com/office/officeart/2005/8/layout/bProcess4"/>
    <dgm:cxn modelId="{1A00EA80-CB68-4BE6-871B-4EB01F22E687}" type="presOf" srcId="{A40050AB-1F60-49C6-8477-178677D09E0E}" destId="{599A9A01-F1EE-445A-BD1C-BCE0C957C6D1}" srcOrd="0" destOrd="0" presId="urn:microsoft.com/office/officeart/2005/8/layout/bProcess4"/>
    <dgm:cxn modelId="{C555A2DE-FC21-47B2-994F-8A92FE7687EE}" type="presOf" srcId="{F113B405-1134-401B-A946-1F3EC34E6E4B}" destId="{262D115A-AF22-4262-8357-46723FBE6387}" srcOrd="0" destOrd="0" presId="urn:microsoft.com/office/officeart/2005/8/layout/bProcess4"/>
    <dgm:cxn modelId="{FA3B6118-8CAB-4FF7-9796-E04223ADCB91}" type="presOf" srcId="{863C3336-3E9A-45BD-8D6F-3F612411B490}" destId="{B7024E43-66DF-4564-9EF0-8DA2D4E80ABE}" srcOrd="0" destOrd="0" presId="urn:microsoft.com/office/officeart/2005/8/layout/bProcess4"/>
    <dgm:cxn modelId="{5AC64BFA-1D50-40E1-BEF1-4FFE033ED252}" type="presOf" srcId="{E6DDB458-4D96-4A54-B09A-1BF5542B3E4E}" destId="{F0D06271-B6F9-48FB-B037-5BA0DCD794F5}" srcOrd="0" destOrd="0" presId="urn:microsoft.com/office/officeart/2005/8/layout/bProcess4"/>
    <dgm:cxn modelId="{956CA3CB-3F2C-4E9C-80A5-D92068D21D94}" type="presOf" srcId="{A38A91BD-83A1-4BB9-A52A-32B4892826F5}" destId="{DB6806BB-E994-443B-BEE4-FC699FD236E7}" srcOrd="0" destOrd="0" presId="urn:microsoft.com/office/officeart/2005/8/layout/bProcess4"/>
    <dgm:cxn modelId="{92DEEF6D-7DE2-41C5-B8F2-DE9276A90725}" type="presOf" srcId="{935BD531-EEB0-42A8-A6B4-03533C39E136}" destId="{F21C7D25-D0D3-4041-8117-EEEA8F6967E2}" srcOrd="0" destOrd="0" presId="urn:microsoft.com/office/officeart/2005/8/layout/bProcess4"/>
    <dgm:cxn modelId="{75853414-B2A7-413D-9EDB-016DD6E655D8}" type="presOf" srcId="{9C96056F-0F6E-4061-AB6D-BE5221E34D00}" destId="{D955E7E1-86B2-4C36-90DD-B1A6B9D7FE91}" srcOrd="0" destOrd="0" presId="urn:microsoft.com/office/officeart/2005/8/layout/bProcess4"/>
    <dgm:cxn modelId="{79CBB36E-7FDF-4A0D-B669-E4330CE04244}" type="presParOf" srcId="{B7024E43-66DF-4564-9EF0-8DA2D4E80ABE}" destId="{14928622-CF25-4E7E-AB0A-3D5101208082}" srcOrd="0" destOrd="0" presId="urn:microsoft.com/office/officeart/2005/8/layout/bProcess4"/>
    <dgm:cxn modelId="{F49C0E02-13B3-41E7-A6BD-A4E95160F95E}" type="presParOf" srcId="{14928622-CF25-4E7E-AB0A-3D5101208082}" destId="{834C1C7A-7CB9-4A5D-84DA-4D5B85F7FAC8}" srcOrd="0" destOrd="0" presId="urn:microsoft.com/office/officeart/2005/8/layout/bProcess4"/>
    <dgm:cxn modelId="{F390374B-E658-4DF5-8713-E15B6E6FEDB4}" type="presParOf" srcId="{14928622-CF25-4E7E-AB0A-3D5101208082}" destId="{A76EAF29-3801-4E5F-AEEA-C770FBC82BDA}" srcOrd="1" destOrd="0" presId="urn:microsoft.com/office/officeart/2005/8/layout/bProcess4"/>
    <dgm:cxn modelId="{6662CF2B-FCCE-42E0-9602-AD5EED60A04D}" type="presParOf" srcId="{B7024E43-66DF-4564-9EF0-8DA2D4E80ABE}" destId="{842E6FCA-DD5A-4DB3-89D1-3BD5EA59720A}" srcOrd="1" destOrd="0" presId="urn:microsoft.com/office/officeart/2005/8/layout/bProcess4"/>
    <dgm:cxn modelId="{2E6D483E-10FC-4DE4-A135-FFED50736E61}" type="presParOf" srcId="{B7024E43-66DF-4564-9EF0-8DA2D4E80ABE}" destId="{6BA6B48F-E8C0-48BF-9BE1-161E9919B6F2}" srcOrd="2" destOrd="0" presId="urn:microsoft.com/office/officeart/2005/8/layout/bProcess4"/>
    <dgm:cxn modelId="{39A4D597-C47B-4B6D-B2B6-09D3C1031EED}" type="presParOf" srcId="{6BA6B48F-E8C0-48BF-9BE1-161E9919B6F2}" destId="{DF72AA91-ED7D-4275-8042-3216C47F3370}" srcOrd="0" destOrd="0" presId="urn:microsoft.com/office/officeart/2005/8/layout/bProcess4"/>
    <dgm:cxn modelId="{1EBCC295-6D98-491B-B504-4E0D50C9F633}" type="presParOf" srcId="{6BA6B48F-E8C0-48BF-9BE1-161E9919B6F2}" destId="{249A10E4-A2B8-47C7-A7D8-0232E158E793}" srcOrd="1" destOrd="0" presId="urn:microsoft.com/office/officeart/2005/8/layout/bProcess4"/>
    <dgm:cxn modelId="{08E3347F-83C8-44EC-A85F-294417C993A4}" type="presParOf" srcId="{B7024E43-66DF-4564-9EF0-8DA2D4E80ABE}" destId="{FC3E4CDC-CE4C-458E-A948-041541B6019B}" srcOrd="3" destOrd="0" presId="urn:microsoft.com/office/officeart/2005/8/layout/bProcess4"/>
    <dgm:cxn modelId="{35EC68CB-7ED0-4204-A927-6310A958FB41}" type="presParOf" srcId="{B7024E43-66DF-4564-9EF0-8DA2D4E80ABE}" destId="{FF516960-30A1-462B-AD02-0E0BFC6C9ED7}" srcOrd="4" destOrd="0" presId="urn:microsoft.com/office/officeart/2005/8/layout/bProcess4"/>
    <dgm:cxn modelId="{21808419-121C-4CCC-AA76-B61D2CB98231}" type="presParOf" srcId="{FF516960-30A1-462B-AD02-0E0BFC6C9ED7}" destId="{FF220660-D129-4FA5-B316-02E67FBA418D}" srcOrd="0" destOrd="0" presId="urn:microsoft.com/office/officeart/2005/8/layout/bProcess4"/>
    <dgm:cxn modelId="{029D5AEF-A60B-4515-9E32-30C93243F573}" type="presParOf" srcId="{FF516960-30A1-462B-AD02-0E0BFC6C9ED7}" destId="{8265D0E6-AC3F-46A0-9D30-AF9264515DAB}" srcOrd="1" destOrd="0" presId="urn:microsoft.com/office/officeart/2005/8/layout/bProcess4"/>
    <dgm:cxn modelId="{B8678FEA-EDC7-4BCF-8D6A-507BED2E17F5}" type="presParOf" srcId="{B7024E43-66DF-4564-9EF0-8DA2D4E80ABE}" destId="{D955E7E1-86B2-4C36-90DD-B1A6B9D7FE91}" srcOrd="5" destOrd="0" presId="urn:microsoft.com/office/officeart/2005/8/layout/bProcess4"/>
    <dgm:cxn modelId="{2C35F49D-6C79-4D07-A66F-A08DDD1351EC}" type="presParOf" srcId="{B7024E43-66DF-4564-9EF0-8DA2D4E80ABE}" destId="{44BB8928-8DEC-43D6-BA38-ECA24A1C1C2E}" srcOrd="6" destOrd="0" presId="urn:microsoft.com/office/officeart/2005/8/layout/bProcess4"/>
    <dgm:cxn modelId="{D7873362-0D61-4C84-8DEA-458E585BA915}" type="presParOf" srcId="{44BB8928-8DEC-43D6-BA38-ECA24A1C1C2E}" destId="{59242A5C-F2D8-40D5-851E-C98B5A116B3A}" srcOrd="0" destOrd="0" presId="urn:microsoft.com/office/officeart/2005/8/layout/bProcess4"/>
    <dgm:cxn modelId="{79566CA1-D96C-40A3-91EF-F3EFC8882D2C}" type="presParOf" srcId="{44BB8928-8DEC-43D6-BA38-ECA24A1C1C2E}" destId="{8EB4B990-7D94-4966-A5C7-77F994CA36DC}" srcOrd="1" destOrd="0" presId="urn:microsoft.com/office/officeart/2005/8/layout/bProcess4"/>
    <dgm:cxn modelId="{E7795F70-6AA8-4C59-B7CD-879CE98307ED}" type="presParOf" srcId="{B7024E43-66DF-4564-9EF0-8DA2D4E80ABE}" destId="{DB6806BB-E994-443B-BEE4-FC699FD236E7}" srcOrd="7" destOrd="0" presId="urn:microsoft.com/office/officeart/2005/8/layout/bProcess4"/>
    <dgm:cxn modelId="{9FB258C9-71B8-413C-A868-A2E09DDDC88E}" type="presParOf" srcId="{B7024E43-66DF-4564-9EF0-8DA2D4E80ABE}" destId="{B67FF904-3D21-4EDF-9EA6-C28C2B0D8181}" srcOrd="8" destOrd="0" presId="urn:microsoft.com/office/officeart/2005/8/layout/bProcess4"/>
    <dgm:cxn modelId="{30EFBB61-45FC-40C3-A7A3-3ED30DFB2D8D}" type="presParOf" srcId="{B67FF904-3D21-4EDF-9EA6-C28C2B0D8181}" destId="{95E16D66-9481-4619-999E-6C8D1BA39312}" srcOrd="0" destOrd="0" presId="urn:microsoft.com/office/officeart/2005/8/layout/bProcess4"/>
    <dgm:cxn modelId="{244BB708-B989-48F1-8558-2A58FF8C9604}" type="presParOf" srcId="{B67FF904-3D21-4EDF-9EA6-C28C2B0D8181}" destId="{599A9A01-F1EE-445A-BD1C-BCE0C957C6D1}" srcOrd="1" destOrd="0" presId="urn:microsoft.com/office/officeart/2005/8/layout/bProcess4"/>
    <dgm:cxn modelId="{56244914-579A-4241-B9F5-03DE6BA8467B}" type="presParOf" srcId="{B7024E43-66DF-4564-9EF0-8DA2D4E80ABE}" destId="{2127EF98-7DAF-4C98-ACF8-69AB5D47E8D4}" srcOrd="9" destOrd="0" presId="urn:microsoft.com/office/officeart/2005/8/layout/bProcess4"/>
    <dgm:cxn modelId="{BEB146E4-D432-4803-B658-FE67009D22A0}" type="presParOf" srcId="{B7024E43-66DF-4564-9EF0-8DA2D4E80ABE}" destId="{CB152995-7552-4954-B28F-AC9219A90503}" srcOrd="10" destOrd="0" presId="urn:microsoft.com/office/officeart/2005/8/layout/bProcess4"/>
    <dgm:cxn modelId="{EBA11099-B281-420A-A77F-72758CA49E6F}" type="presParOf" srcId="{CB152995-7552-4954-B28F-AC9219A90503}" destId="{FCF38683-C181-44AB-B46D-E8FD5C17F0EE}" srcOrd="0" destOrd="0" presId="urn:microsoft.com/office/officeart/2005/8/layout/bProcess4"/>
    <dgm:cxn modelId="{A59D9390-C0BD-484C-AE75-0E1418B1B025}" type="presParOf" srcId="{CB152995-7552-4954-B28F-AC9219A90503}" destId="{A380773C-C301-49B4-A581-4147AABA5D67}" srcOrd="1" destOrd="0" presId="urn:microsoft.com/office/officeart/2005/8/layout/bProcess4"/>
    <dgm:cxn modelId="{32130460-5F78-4DF3-B5E6-3BF17B67F973}" type="presParOf" srcId="{B7024E43-66DF-4564-9EF0-8DA2D4E80ABE}" destId="{7327C593-EE27-45F5-B45E-86F7D01712D9}" srcOrd="11" destOrd="0" presId="urn:microsoft.com/office/officeart/2005/8/layout/bProcess4"/>
    <dgm:cxn modelId="{6FDC52BB-1385-44BC-835A-BC5333FC112D}" type="presParOf" srcId="{B7024E43-66DF-4564-9EF0-8DA2D4E80ABE}" destId="{300D1F01-1F64-4C2A-959D-7B84966B8C97}" srcOrd="12" destOrd="0" presId="urn:microsoft.com/office/officeart/2005/8/layout/bProcess4"/>
    <dgm:cxn modelId="{DFBF2522-826E-4EB9-9DA3-E4A776321B4D}" type="presParOf" srcId="{300D1F01-1F64-4C2A-959D-7B84966B8C97}" destId="{B3F394F2-0154-499A-97D5-BEC767EE7E7A}" srcOrd="0" destOrd="0" presId="urn:microsoft.com/office/officeart/2005/8/layout/bProcess4"/>
    <dgm:cxn modelId="{2BC4EC2B-5391-4B0F-906A-634B463A8668}" type="presParOf" srcId="{300D1F01-1F64-4C2A-959D-7B84966B8C97}" destId="{F0D06271-B6F9-48FB-B037-5BA0DCD794F5}" srcOrd="1" destOrd="0" presId="urn:microsoft.com/office/officeart/2005/8/layout/bProcess4"/>
    <dgm:cxn modelId="{D3EDBE09-AFDF-4C20-9720-396B90158073}" type="presParOf" srcId="{B7024E43-66DF-4564-9EF0-8DA2D4E80ABE}" destId="{262D115A-AF22-4262-8357-46723FBE6387}" srcOrd="13" destOrd="0" presId="urn:microsoft.com/office/officeart/2005/8/layout/bProcess4"/>
    <dgm:cxn modelId="{8BACDA9F-7494-4F6A-8CA6-3D6D3AFA3496}" type="presParOf" srcId="{B7024E43-66DF-4564-9EF0-8DA2D4E80ABE}" destId="{D374F631-DF5D-48CD-9BF5-651239EA7790}" srcOrd="14" destOrd="0" presId="urn:microsoft.com/office/officeart/2005/8/layout/bProcess4"/>
    <dgm:cxn modelId="{23D7936C-9E86-4567-8AC8-2C5F0C4670A9}" type="presParOf" srcId="{D374F631-DF5D-48CD-9BF5-651239EA7790}" destId="{02CCF72E-BAD6-4E4C-AF79-A7D0F11BF280}" srcOrd="0" destOrd="0" presId="urn:microsoft.com/office/officeart/2005/8/layout/bProcess4"/>
    <dgm:cxn modelId="{C33FDF74-6556-4EE0-AA42-06A4A0F8AF94}" type="presParOf" srcId="{D374F631-DF5D-48CD-9BF5-651239EA7790}" destId="{F21C7D25-D0D3-4041-8117-EEEA8F6967E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A2C30F-A500-401B-ADA4-E282FC81ED2A}">
      <dsp:nvSpPr>
        <dsp:cNvPr id="0" name=""/>
        <dsp:cNvSpPr/>
      </dsp:nvSpPr>
      <dsp:spPr>
        <a:xfrm rot="10800000">
          <a:off x="1687449" y="431"/>
          <a:ext cx="5653246" cy="105404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806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Non diskriminasi;</a:t>
          </a:r>
          <a:endParaRPr lang="id-ID" sz="2600" kern="1200" dirty="0"/>
        </a:p>
      </dsp:txBody>
      <dsp:txXfrm rot="10800000">
        <a:off x="1950961" y="431"/>
        <a:ext cx="5389734" cy="1054047"/>
      </dsp:txXfrm>
    </dsp:sp>
    <dsp:sp modelId="{8298ED86-F495-4980-86F5-2D63BAA31916}">
      <dsp:nvSpPr>
        <dsp:cNvPr id="0" name=""/>
        <dsp:cNvSpPr/>
      </dsp:nvSpPr>
      <dsp:spPr>
        <a:xfrm>
          <a:off x="1160425" y="431"/>
          <a:ext cx="1054047" cy="105404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AD0BCA-94E6-47A9-AF0E-44D465B52310}">
      <dsp:nvSpPr>
        <dsp:cNvPr id="0" name=""/>
        <dsp:cNvSpPr/>
      </dsp:nvSpPr>
      <dsp:spPr>
        <a:xfrm rot="10800000">
          <a:off x="1687449" y="1369120"/>
          <a:ext cx="5653246" cy="105404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806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Kepentingan yang terbaik bagi anak;</a:t>
          </a:r>
          <a:endParaRPr lang="id-ID" sz="2600" kern="1200" dirty="0"/>
        </a:p>
      </dsp:txBody>
      <dsp:txXfrm rot="10800000">
        <a:off x="1950961" y="1369120"/>
        <a:ext cx="5389734" cy="1054047"/>
      </dsp:txXfrm>
    </dsp:sp>
    <dsp:sp modelId="{6958D230-CE46-4192-84AD-B61C0B01E9AF}">
      <dsp:nvSpPr>
        <dsp:cNvPr id="0" name=""/>
        <dsp:cNvSpPr/>
      </dsp:nvSpPr>
      <dsp:spPr>
        <a:xfrm>
          <a:off x="1160425" y="1369120"/>
          <a:ext cx="1054047" cy="105404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49F015-D5CB-43C3-9882-6AEADB225997}">
      <dsp:nvSpPr>
        <dsp:cNvPr id="0" name=""/>
        <dsp:cNvSpPr/>
      </dsp:nvSpPr>
      <dsp:spPr>
        <a:xfrm rot="10800000">
          <a:off x="1687449" y="2737809"/>
          <a:ext cx="5653246" cy="105404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806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Hak untuk hidup, kelangsungan hidup, dan perkembangan; dan</a:t>
          </a:r>
          <a:endParaRPr lang="id-ID" sz="2600" kern="1200" dirty="0"/>
        </a:p>
      </dsp:txBody>
      <dsp:txXfrm rot="10800000">
        <a:off x="1950961" y="2737809"/>
        <a:ext cx="5389734" cy="1054047"/>
      </dsp:txXfrm>
    </dsp:sp>
    <dsp:sp modelId="{5D54FEAD-677A-449D-9C73-572433FB504B}">
      <dsp:nvSpPr>
        <dsp:cNvPr id="0" name=""/>
        <dsp:cNvSpPr/>
      </dsp:nvSpPr>
      <dsp:spPr>
        <a:xfrm>
          <a:off x="1160425" y="2737809"/>
          <a:ext cx="1054047" cy="105404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F1360-3754-4064-8F7B-E749031B49B9}">
      <dsp:nvSpPr>
        <dsp:cNvPr id="0" name=""/>
        <dsp:cNvSpPr/>
      </dsp:nvSpPr>
      <dsp:spPr>
        <a:xfrm rot="10800000">
          <a:off x="1687449" y="4106498"/>
          <a:ext cx="5653246" cy="105404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4806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Penghargaan terhadap pendapat anak.</a:t>
          </a:r>
          <a:endParaRPr lang="en-US" sz="2600" b="1" kern="1200" dirty="0"/>
        </a:p>
      </dsp:txBody>
      <dsp:txXfrm rot="10800000">
        <a:off x="1950961" y="4106498"/>
        <a:ext cx="5389734" cy="1054047"/>
      </dsp:txXfrm>
    </dsp:sp>
    <dsp:sp modelId="{3B603190-7CAF-45B1-AB75-1D4D8ADBB5ED}">
      <dsp:nvSpPr>
        <dsp:cNvPr id="0" name=""/>
        <dsp:cNvSpPr/>
      </dsp:nvSpPr>
      <dsp:spPr>
        <a:xfrm>
          <a:off x="1160425" y="4106498"/>
          <a:ext cx="1054047" cy="105404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1902E-9BE2-42B7-985E-7C1D254B3594}">
      <dsp:nvSpPr>
        <dsp:cNvPr id="0" name=""/>
        <dsp:cNvSpPr/>
      </dsp:nvSpPr>
      <dsp:spPr>
        <a:xfrm>
          <a:off x="0" y="118019"/>
          <a:ext cx="8772556" cy="836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Pengutamaan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Kesejahteraan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Anak</a:t>
          </a:r>
          <a:r>
            <a:rPr lang="en-US" sz="2200" kern="1200" dirty="0" smtClean="0"/>
            <a:t> &amp; </a:t>
          </a:r>
          <a:r>
            <a:rPr lang="en-US" sz="2200" kern="1200" dirty="0" err="1" smtClean="0"/>
            <a:t>Keluarga</a:t>
          </a:r>
          <a:endParaRPr lang="en-US" sz="2200" kern="1200" dirty="0"/>
        </a:p>
      </dsp:txBody>
      <dsp:txXfrm>
        <a:off x="40837" y="158856"/>
        <a:ext cx="8690882" cy="754876"/>
      </dsp:txXfrm>
    </dsp:sp>
    <dsp:sp modelId="{F4477779-6243-4C67-93D4-EF7C8F184CAA}">
      <dsp:nvSpPr>
        <dsp:cNvPr id="0" name=""/>
        <dsp:cNvSpPr/>
      </dsp:nvSpPr>
      <dsp:spPr>
        <a:xfrm>
          <a:off x="0" y="1017929"/>
          <a:ext cx="8772556" cy="836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Proporsionalitas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perlakuan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terhadap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anak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dengan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perbuatannya</a:t>
          </a:r>
          <a:endParaRPr lang="en-US" sz="2200" kern="1200" dirty="0"/>
        </a:p>
      </dsp:txBody>
      <dsp:txXfrm>
        <a:off x="40837" y="1058766"/>
        <a:ext cx="8690882" cy="754876"/>
      </dsp:txXfrm>
    </dsp:sp>
    <dsp:sp modelId="{DEE846BF-1981-4D5C-AE37-3B214805719E}">
      <dsp:nvSpPr>
        <dsp:cNvPr id="0" name=""/>
        <dsp:cNvSpPr/>
      </dsp:nvSpPr>
      <dsp:spPr>
        <a:xfrm>
          <a:off x="0" y="1917840"/>
          <a:ext cx="8772556" cy="836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Perlindungan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atas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privasi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anak</a:t>
          </a:r>
          <a:r>
            <a:rPr lang="en-US" sz="2200" kern="1200" dirty="0" smtClean="0"/>
            <a:t> </a:t>
          </a:r>
          <a:endParaRPr lang="id-ID" sz="2200" kern="1200" dirty="0"/>
        </a:p>
      </dsp:txBody>
      <dsp:txXfrm>
        <a:off x="40837" y="1958677"/>
        <a:ext cx="8690882" cy="754876"/>
      </dsp:txXfrm>
    </dsp:sp>
    <dsp:sp modelId="{744774C9-65A0-4748-882C-2F3C02058009}">
      <dsp:nvSpPr>
        <dsp:cNvPr id="0" name=""/>
        <dsp:cNvSpPr/>
      </dsp:nvSpPr>
      <dsp:spPr>
        <a:xfrm>
          <a:off x="0" y="2817750"/>
          <a:ext cx="8772556" cy="836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Pengupayaan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diversi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sejauh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dimungkinkan</a:t>
          </a:r>
          <a:endParaRPr lang="en-US" sz="2200" kern="1200" dirty="0"/>
        </a:p>
      </dsp:txBody>
      <dsp:txXfrm>
        <a:off x="40837" y="2858587"/>
        <a:ext cx="8690882" cy="754876"/>
      </dsp:txXfrm>
    </dsp:sp>
    <dsp:sp modelId="{88B96F8D-8437-4616-AAAD-039326822470}">
      <dsp:nvSpPr>
        <dsp:cNvPr id="0" name=""/>
        <dsp:cNvSpPr/>
      </dsp:nvSpPr>
      <dsp:spPr>
        <a:xfrm>
          <a:off x="0" y="3717660"/>
          <a:ext cx="8772556" cy="836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Perampasan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kemerdekaan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merupakan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tindakan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terakhir</a:t>
          </a:r>
          <a:r>
            <a:rPr lang="en-US" sz="2200" kern="1200" dirty="0" smtClean="0"/>
            <a:t>, </a:t>
          </a:r>
          <a:r>
            <a:rPr lang="en-US" sz="2200" kern="1200" dirty="0" err="1" smtClean="0"/>
            <a:t>dan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digunakan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sehemat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mungkin</a:t>
          </a:r>
          <a:endParaRPr lang="en-US" sz="2200" kern="1200" dirty="0"/>
        </a:p>
      </dsp:txBody>
      <dsp:txXfrm>
        <a:off x="40837" y="3758497"/>
        <a:ext cx="8690882" cy="754876"/>
      </dsp:txXfrm>
    </dsp:sp>
    <dsp:sp modelId="{3DDF4A52-F74C-4B19-AC71-7BDC326B139C}">
      <dsp:nvSpPr>
        <dsp:cNvPr id="0" name=""/>
        <dsp:cNvSpPr/>
      </dsp:nvSpPr>
      <dsp:spPr>
        <a:xfrm>
          <a:off x="0" y="4617570"/>
          <a:ext cx="8772556" cy="836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Penekanan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pada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berbagai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bentuk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pembinaan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luar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lembaga</a:t>
          </a:r>
          <a:r>
            <a:rPr lang="en-US" sz="2200" kern="1200" dirty="0" smtClean="0"/>
            <a:t> (</a:t>
          </a:r>
          <a:r>
            <a:rPr lang="en-US" sz="2200" i="1" kern="1200" dirty="0" smtClean="0"/>
            <a:t>non-institutional treatment)</a:t>
          </a:r>
          <a:endParaRPr lang="id-ID" sz="2200" kern="1200" dirty="0"/>
        </a:p>
      </dsp:txBody>
      <dsp:txXfrm>
        <a:off x="40837" y="4658407"/>
        <a:ext cx="8690882" cy="7548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0C622-2D56-4443-99BD-88414AD16C90}">
      <dsp:nvSpPr>
        <dsp:cNvPr id="0" name=""/>
        <dsp:cNvSpPr/>
      </dsp:nvSpPr>
      <dsp:spPr>
        <a:xfrm>
          <a:off x="0" y="42857"/>
          <a:ext cx="8186766" cy="1523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Penegak Hukum: Polisi, Jaksa , Hakim [Advokat]</a:t>
          </a:r>
          <a:endParaRPr lang="id-ID" sz="2600" kern="1200" dirty="0"/>
        </a:p>
      </dsp:txBody>
      <dsp:txXfrm>
        <a:off x="1789653" y="42857"/>
        <a:ext cx="6397112" cy="1523007"/>
      </dsp:txXfrm>
    </dsp:sp>
    <dsp:sp modelId="{DF0F9415-6CC2-4A39-A7CA-76FB7C768020}">
      <dsp:nvSpPr>
        <dsp:cNvPr id="0" name=""/>
        <dsp:cNvSpPr/>
      </dsp:nvSpPr>
      <dsp:spPr>
        <a:xfrm>
          <a:off x="152300" y="152300"/>
          <a:ext cx="1637353" cy="121840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5B67C-20A2-4354-B47D-82DB33953407}">
      <dsp:nvSpPr>
        <dsp:cNvPr id="0" name=""/>
        <dsp:cNvSpPr/>
      </dsp:nvSpPr>
      <dsp:spPr>
        <a:xfrm>
          <a:off x="0" y="1675308"/>
          <a:ext cx="8186766" cy="1523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Petugas Kemasyarakatan: Pembimbing Kemasyarakatan, Pekerja Sosial Profesional, Tenaga Kesejahteraan Sosial</a:t>
          </a:r>
          <a:endParaRPr lang="id-ID" sz="2600" kern="1200" dirty="0"/>
        </a:p>
      </dsp:txBody>
      <dsp:txXfrm>
        <a:off x="1789653" y="1675308"/>
        <a:ext cx="6397112" cy="1523007"/>
      </dsp:txXfrm>
    </dsp:sp>
    <dsp:sp modelId="{CBF69845-894D-4A39-88C1-9B50E6785F2E}">
      <dsp:nvSpPr>
        <dsp:cNvPr id="0" name=""/>
        <dsp:cNvSpPr/>
      </dsp:nvSpPr>
      <dsp:spPr>
        <a:xfrm>
          <a:off x="152300" y="1827609"/>
          <a:ext cx="1637353" cy="121840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645750-86BB-4368-9D26-31FF0E1A0C09}">
      <dsp:nvSpPr>
        <dsp:cNvPr id="0" name=""/>
        <dsp:cNvSpPr/>
      </dsp:nvSpPr>
      <dsp:spPr>
        <a:xfrm>
          <a:off x="0" y="3350617"/>
          <a:ext cx="8186766" cy="15230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Keluarga dan Pendamping</a:t>
          </a:r>
          <a:endParaRPr lang="id-ID" sz="2600" kern="1200" dirty="0"/>
        </a:p>
      </dsp:txBody>
      <dsp:txXfrm>
        <a:off x="1789653" y="3350617"/>
        <a:ext cx="6397112" cy="1523007"/>
      </dsp:txXfrm>
    </dsp:sp>
    <dsp:sp modelId="{C53094DF-8316-4CB1-B209-A635310F0323}">
      <dsp:nvSpPr>
        <dsp:cNvPr id="0" name=""/>
        <dsp:cNvSpPr/>
      </dsp:nvSpPr>
      <dsp:spPr>
        <a:xfrm>
          <a:off x="152300" y="3502917"/>
          <a:ext cx="1637353" cy="121840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79EEF5-75E4-4911-8848-8F0324F45285}">
      <dsp:nvSpPr>
        <dsp:cNvPr id="0" name=""/>
        <dsp:cNvSpPr/>
      </dsp:nvSpPr>
      <dsp:spPr>
        <a:xfrm rot="5400000">
          <a:off x="3617500" y="-182889"/>
          <a:ext cx="3899001" cy="523953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285750" lvl="1" indent="-285750" algn="l" defTabSz="1778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4000" kern="1200" dirty="0" smtClean="0">
              <a:solidFill>
                <a:schemeClr val="tx2"/>
              </a:solidFill>
            </a:rPr>
            <a:t>a. proses Diversi tidak menghasilkan kesepakatan; atau </a:t>
          </a:r>
          <a:endParaRPr lang="id-ID" sz="4000" kern="1200" dirty="0">
            <a:solidFill>
              <a:schemeClr val="tx2"/>
            </a:solidFill>
          </a:endParaRPr>
        </a:p>
        <a:p>
          <a:pPr marL="285750" lvl="1" indent="-285750" algn="l" defTabSz="1778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4000" kern="1200" dirty="0" smtClean="0">
              <a:solidFill>
                <a:schemeClr val="tx2"/>
              </a:solidFill>
            </a:rPr>
            <a:t>b. kesepakatan Diversi tidak dilaksanakan.</a:t>
          </a:r>
          <a:endParaRPr lang="id-ID" sz="4000" kern="1200" dirty="0">
            <a:solidFill>
              <a:schemeClr val="tx2"/>
            </a:solidFill>
          </a:endParaRPr>
        </a:p>
      </dsp:txBody>
      <dsp:txXfrm rot="-5400000">
        <a:off x="2947236" y="677709"/>
        <a:ext cx="5049196" cy="3518333"/>
      </dsp:txXfrm>
    </dsp:sp>
    <dsp:sp modelId="{3D47C0CC-394D-4D00-84E9-18606456A391}">
      <dsp:nvSpPr>
        <dsp:cNvPr id="0" name=""/>
        <dsp:cNvSpPr/>
      </dsp:nvSpPr>
      <dsp:spPr>
        <a:xfrm>
          <a:off x="42859" y="0"/>
          <a:ext cx="2947235" cy="48737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600" kern="1200" dirty="0" smtClean="0"/>
            <a:t>Proses peradilan pidana Anak dilanjutkan dalam hal:</a:t>
          </a:r>
          <a:endParaRPr lang="id-ID" sz="3600" kern="1200" dirty="0"/>
        </a:p>
      </dsp:txBody>
      <dsp:txXfrm>
        <a:off x="186731" y="143872"/>
        <a:ext cx="2659491" cy="45860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937A81-547C-4AA6-B306-AC664C0A8BF0}">
      <dsp:nvSpPr>
        <dsp:cNvPr id="0" name=""/>
        <dsp:cNvSpPr/>
      </dsp:nvSpPr>
      <dsp:spPr>
        <a:xfrm rot="10800000">
          <a:off x="1712848" y="3069"/>
          <a:ext cx="5700752" cy="110777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49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P</a:t>
          </a:r>
          <a:r>
            <a:rPr lang="it-IT" sz="2400" kern="1200" dirty="0" smtClean="0"/>
            <a:t>erdamaian dengan atau tanpa ganti kerugian; </a:t>
          </a:r>
          <a:endParaRPr lang="en-US" sz="2400" kern="1200" dirty="0"/>
        </a:p>
      </dsp:txBody>
      <dsp:txXfrm rot="10800000">
        <a:off x="1989792" y="3069"/>
        <a:ext cx="5423808" cy="1107777"/>
      </dsp:txXfrm>
    </dsp:sp>
    <dsp:sp modelId="{B7E58997-B7AA-406C-952A-AEEF59A22364}">
      <dsp:nvSpPr>
        <dsp:cNvPr id="0" name=""/>
        <dsp:cNvSpPr/>
      </dsp:nvSpPr>
      <dsp:spPr>
        <a:xfrm>
          <a:off x="1158959" y="3069"/>
          <a:ext cx="1107777" cy="110777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FD094-9CCC-403A-9A20-801C90621C42}">
      <dsp:nvSpPr>
        <dsp:cNvPr id="0" name=""/>
        <dsp:cNvSpPr/>
      </dsp:nvSpPr>
      <dsp:spPr>
        <a:xfrm rot="10800000">
          <a:off x="1712848" y="1441526"/>
          <a:ext cx="5700752" cy="110777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49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M</a:t>
          </a:r>
          <a:r>
            <a:rPr lang="it-IT" sz="2400" kern="1200" dirty="0" smtClean="0"/>
            <a:t>enyerahkan kembali  kepada orang tua atau orang tua asuh; </a:t>
          </a:r>
          <a:endParaRPr lang="en-US" sz="2400" kern="1200" dirty="0"/>
        </a:p>
      </dsp:txBody>
      <dsp:txXfrm rot="10800000">
        <a:off x="1989792" y="1441526"/>
        <a:ext cx="5423808" cy="1107777"/>
      </dsp:txXfrm>
    </dsp:sp>
    <dsp:sp modelId="{78D19119-8B73-438A-868A-0A250BE2DFB6}">
      <dsp:nvSpPr>
        <dsp:cNvPr id="0" name=""/>
        <dsp:cNvSpPr/>
      </dsp:nvSpPr>
      <dsp:spPr>
        <a:xfrm>
          <a:off x="1158959" y="1441526"/>
          <a:ext cx="1107777" cy="110777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2B52D1-C90B-45A9-ACA5-D823406F94D4}">
      <dsp:nvSpPr>
        <dsp:cNvPr id="0" name=""/>
        <dsp:cNvSpPr/>
      </dsp:nvSpPr>
      <dsp:spPr>
        <a:xfrm rot="10800000">
          <a:off x="1712848" y="2879983"/>
          <a:ext cx="5700752" cy="110777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49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M</a:t>
          </a:r>
          <a:r>
            <a:rPr lang="it-IT" sz="2400" kern="1200" dirty="0" smtClean="0"/>
            <a:t>engikuti pendidikan atau pelatihan ke lembaga pendidikan atau lembaga sosial</a:t>
          </a:r>
          <a:r>
            <a:rPr lang="id-ID" sz="2400" kern="1200" dirty="0" smtClean="0"/>
            <a:t>;</a:t>
          </a:r>
          <a:r>
            <a:rPr lang="it-IT" sz="2400" kern="1200" dirty="0" smtClean="0"/>
            <a:t> atau </a:t>
          </a:r>
          <a:endParaRPr lang="id-ID" sz="2400" kern="1200" dirty="0"/>
        </a:p>
      </dsp:txBody>
      <dsp:txXfrm rot="10800000">
        <a:off x="1989792" y="2879983"/>
        <a:ext cx="5423808" cy="1107777"/>
      </dsp:txXfrm>
    </dsp:sp>
    <dsp:sp modelId="{50CC7E7D-1CD3-4808-959E-FB9211989A4F}">
      <dsp:nvSpPr>
        <dsp:cNvPr id="0" name=""/>
        <dsp:cNvSpPr/>
      </dsp:nvSpPr>
      <dsp:spPr>
        <a:xfrm>
          <a:off x="1158959" y="2879983"/>
          <a:ext cx="1107777" cy="110777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DCD0A6-4D69-4A6C-8C57-92F76C851798}">
      <dsp:nvSpPr>
        <dsp:cNvPr id="0" name=""/>
        <dsp:cNvSpPr/>
      </dsp:nvSpPr>
      <dsp:spPr>
        <a:xfrm rot="10800000">
          <a:off x="1712848" y="4318441"/>
          <a:ext cx="5700752" cy="110777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849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Pelayanan masyarakat</a:t>
          </a:r>
          <a:endParaRPr lang="en-US" sz="2400" kern="1200" dirty="0"/>
        </a:p>
      </dsp:txBody>
      <dsp:txXfrm rot="10800000">
        <a:off x="1989792" y="4318441"/>
        <a:ext cx="5423808" cy="1107777"/>
      </dsp:txXfrm>
    </dsp:sp>
    <dsp:sp modelId="{D1B24777-F08F-4BAF-A13C-2F0BE90FBECD}">
      <dsp:nvSpPr>
        <dsp:cNvPr id="0" name=""/>
        <dsp:cNvSpPr/>
      </dsp:nvSpPr>
      <dsp:spPr>
        <a:xfrm>
          <a:off x="1158959" y="4318441"/>
          <a:ext cx="1107777" cy="110777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EEEF7-2856-45EC-84A7-4586C0AE2DC7}">
      <dsp:nvSpPr>
        <dsp:cNvPr id="0" name=""/>
        <dsp:cNvSpPr/>
      </dsp:nvSpPr>
      <dsp:spPr>
        <a:xfrm>
          <a:off x="0" y="0"/>
          <a:ext cx="2568401" cy="1284200"/>
        </a:xfrm>
        <a:prstGeom prst="roundRect">
          <a:avLst>
            <a:gd name="adj" fmla="val 10000"/>
          </a:avLst>
        </a:prstGeom>
        <a:solidFill>
          <a:srgbClr val="00B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solidFill>
                <a:schemeClr val="bg1"/>
              </a:solidFill>
            </a:rPr>
            <a:t>Penyidikan</a:t>
          </a:r>
        </a:p>
      </dsp:txBody>
      <dsp:txXfrm>
        <a:off x="37613" y="37613"/>
        <a:ext cx="2493175" cy="1208974"/>
      </dsp:txXfrm>
    </dsp:sp>
    <dsp:sp modelId="{2A7BFA5B-D5C1-4F3E-BF4B-DD95B93E7700}">
      <dsp:nvSpPr>
        <dsp:cNvPr id="0" name=""/>
        <dsp:cNvSpPr/>
      </dsp:nvSpPr>
      <dsp:spPr>
        <a:xfrm>
          <a:off x="256840" y="1284200"/>
          <a:ext cx="200364" cy="1059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9696"/>
              </a:lnTo>
              <a:lnTo>
                <a:pt x="200364" y="10596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B3E34-EDDC-4C50-984C-C331BC34DD7B}">
      <dsp:nvSpPr>
        <dsp:cNvPr id="0" name=""/>
        <dsp:cNvSpPr/>
      </dsp:nvSpPr>
      <dsp:spPr>
        <a:xfrm>
          <a:off x="457204" y="1701796"/>
          <a:ext cx="2054721" cy="1284200"/>
        </a:xfrm>
        <a:prstGeom prst="roundRect">
          <a:avLst>
            <a:gd name="adj" fmla="val 10000"/>
          </a:avLst>
        </a:prstGeom>
        <a:solidFill>
          <a:srgbClr val="D2F501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solidFill>
                <a:schemeClr val="tx2"/>
              </a:solidFill>
            </a:rPr>
            <a:t>Diversi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solidFill>
                <a:schemeClr val="tx2"/>
              </a:solidFill>
            </a:rPr>
            <a:t>berhasil</a:t>
          </a:r>
          <a:endParaRPr lang="id-ID" sz="2800" kern="1200" dirty="0">
            <a:solidFill>
              <a:schemeClr val="tx2"/>
            </a:solidFill>
          </a:endParaRPr>
        </a:p>
      </dsp:txBody>
      <dsp:txXfrm>
        <a:off x="494817" y="1739409"/>
        <a:ext cx="1979495" cy="1208974"/>
      </dsp:txXfrm>
    </dsp:sp>
    <dsp:sp modelId="{F66CCC94-F675-4F71-BC07-FC939F66CDE9}">
      <dsp:nvSpPr>
        <dsp:cNvPr id="0" name=""/>
        <dsp:cNvSpPr/>
      </dsp:nvSpPr>
      <dsp:spPr>
        <a:xfrm>
          <a:off x="256840" y="1284200"/>
          <a:ext cx="200364" cy="2507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7503"/>
              </a:lnTo>
              <a:lnTo>
                <a:pt x="200364" y="250750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2BBD3-F17A-4C68-9C5E-B7F33056DCAD}">
      <dsp:nvSpPr>
        <dsp:cNvPr id="0" name=""/>
        <dsp:cNvSpPr/>
      </dsp:nvSpPr>
      <dsp:spPr>
        <a:xfrm>
          <a:off x="457204" y="3149604"/>
          <a:ext cx="2054721" cy="1284200"/>
        </a:xfrm>
        <a:prstGeom prst="roundRect">
          <a:avLst>
            <a:gd name="adj" fmla="val 10000"/>
          </a:avLst>
        </a:prstGeom>
        <a:solidFill>
          <a:srgbClr val="D2F501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solidFill>
                <a:schemeClr val="tx2"/>
              </a:solidFill>
            </a:rPr>
            <a:t>Diversi gagal</a:t>
          </a:r>
          <a:endParaRPr lang="id-ID" sz="2800" kern="1200" dirty="0">
            <a:solidFill>
              <a:schemeClr val="tx2"/>
            </a:solidFill>
          </a:endParaRPr>
        </a:p>
      </dsp:txBody>
      <dsp:txXfrm>
        <a:off x="494817" y="3187217"/>
        <a:ext cx="1979495" cy="1208974"/>
      </dsp:txXfrm>
    </dsp:sp>
    <dsp:sp modelId="{46184B7A-18BC-4EAB-8B2E-EDC85E8721E6}">
      <dsp:nvSpPr>
        <dsp:cNvPr id="0" name=""/>
        <dsp:cNvSpPr/>
      </dsp:nvSpPr>
      <dsp:spPr>
        <a:xfrm>
          <a:off x="3352810" y="482601"/>
          <a:ext cx="2568401" cy="1284200"/>
        </a:xfrm>
        <a:prstGeom prst="roundRect">
          <a:avLst>
            <a:gd name="adj" fmla="val 10000"/>
          </a:avLst>
        </a:prstGeom>
        <a:solidFill>
          <a:srgbClr val="20BE6B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solidFill>
                <a:schemeClr val="bg1"/>
              </a:solidFill>
            </a:rPr>
            <a:t>Penuntutan </a:t>
          </a:r>
          <a:endParaRPr lang="id-ID" sz="2800" kern="1200" dirty="0">
            <a:solidFill>
              <a:schemeClr val="bg1"/>
            </a:solidFill>
          </a:endParaRPr>
        </a:p>
      </dsp:txBody>
      <dsp:txXfrm>
        <a:off x="3390423" y="520214"/>
        <a:ext cx="2493175" cy="1208974"/>
      </dsp:txXfrm>
    </dsp:sp>
    <dsp:sp modelId="{2BF56667-8985-4645-87D7-5F81CB039228}">
      <dsp:nvSpPr>
        <dsp:cNvPr id="0" name=""/>
        <dsp:cNvSpPr/>
      </dsp:nvSpPr>
      <dsp:spPr>
        <a:xfrm>
          <a:off x="3609650" y="1766802"/>
          <a:ext cx="124156" cy="881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899"/>
              </a:lnTo>
              <a:lnTo>
                <a:pt x="124156" y="88189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6FEB5-68D9-40A5-8B83-0B01C0093CB2}">
      <dsp:nvSpPr>
        <dsp:cNvPr id="0" name=""/>
        <dsp:cNvSpPr/>
      </dsp:nvSpPr>
      <dsp:spPr>
        <a:xfrm>
          <a:off x="3733806" y="2006601"/>
          <a:ext cx="2054721" cy="1284200"/>
        </a:xfrm>
        <a:prstGeom prst="roundRect">
          <a:avLst>
            <a:gd name="adj" fmla="val 10000"/>
          </a:avLst>
        </a:prstGeom>
        <a:solidFill>
          <a:srgbClr val="D2F501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solidFill>
                <a:schemeClr val="tx2"/>
              </a:solidFill>
            </a:rPr>
            <a:t>Diversi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solidFill>
                <a:schemeClr val="tx2"/>
              </a:solidFill>
            </a:rPr>
            <a:t>berhasil</a:t>
          </a:r>
          <a:endParaRPr lang="id-ID" sz="2800" kern="1200" dirty="0">
            <a:solidFill>
              <a:schemeClr val="tx2"/>
            </a:solidFill>
          </a:endParaRPr>
        </a:p>
      </dsp:txBody>
      <dsp:txXfrm>
        <a:off x="3771419" y="2044214"/>
        <a:ext cx="1979495" cy="1208974"/>
      </dsp:txXfrm>
    </dsp:sp>
    <dsp:sp modelId="{606A131F-EE5F-4AEE-A56F-B5DB381442C7}">
      <dsp:nvSpPr>
        <dsp:cNvPr id="0" name=""/>
        <dsp:cNvSpPr/>
      </dsp:nvSpPr>
      <dsp:spPr>
        <a:xfrm>
          <a:off x="3609650" y="1766802"/>
          <a:ext cx="124156" cy="2329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9694"/>
              </a:lnTo>
              <a:lnTo>
                <a:pt x="124156" y="23296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425FA-0F8C-468E-8B40-71E6D35A8B7E}">
      <dsp:nvSpPr>
        <dsp:cNvPr id="0" name=""/>
        <dsp:cNvSpPr/>
      </dsp:nvSpPr>
      <dsp:spPr>
        <a:xfrm>
          <a:off x="3733806" y="3454396"/>
          <a:ext cx="2054721" cy="1284200"/>
        </a:xfrm>
        <a:prstGeom prst="roundRect">
          <a:avLst>
            <a:gd name="adj" fmla="val 10000"/>
          </a:avLst>
        </a:prstGeom>
        <a:solidFill>
          <a:srgbClr val="D2F501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solidFill>
                <a:schemeClr val="tx2"/>
              </a:solidFill>
            </a:rPr>
            <a:t>Diversi gagal</a:t>
          </a:r>
          <a:endParaRPr lang="id-ID" sz="2800" kern="1200" dirty="0">
            <a:solidFill>
              <a:schemeClr val="tx2"/>
            </a:solidFill>
          </a:endParaRPr>
        </a:p>
      </dsp:txBody>
      <dsp:txXfrm>
        <a:off x="3771419" y="3492009"/>
        <a:ext cx="1979495" cy="1208974"/>
      </dsp:txXfrm>
    </dsp:sp>
    <dsp:sp modelId="{12C11354-109E-4ABD-9A99-081C144401ED}">
      <dsp:nvSpPr>
        <dsp:cNvPr id="0" name=""/>
        <dsp:cNvSpPr/>
      </dsp:nvSpPr>
      <dsp:spPr>
        <a:xfrm>
          <a:off x="6400808" y="1168403"/>
          <a:ext cx="2568401" cy="1284200"/>
        </a:xfrm>
        <a:prstGeom prst="roundRect">
          <a:avLst>
            <a:gd name="adj" fmla="val 10000"/>
          </a:avLst>
        </a:prstGeom>
        <a:solidFill>
          <a:srgbClr val="20BE6B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solidFill>
                <a:schemeClr val="bg1"/>
              </a:solidFill>
            </a:rPr>
            <a:t>Persidangan </a:t>
          </a:r>
          <a:endParaRPr lang="id-ID" sz="2800" kern="1200" dirty="0">
            <a:solidFill>
              <a:schemeClr val="bg1"/>
            </a:solidFill>
          </a:endParaRPr>
        </a:p>
      </dsp:txBody>
      <dsp:txXfrm>
        <a:off x="6438421" y="1206016"/>
        <a:ext cx="2493175" cy="1208974"/>
      </dsp:txXfrm>
    </dsp:sp>
    <dsp:sp modelId="{BF1F6D76-B660-415C-A850-2CEAE234512E}">
      <dsp:nvSpPr>
        <dsp:cNvPr id="0" name=""/>
        <dsp:cNvSpPr/>
      </dsp:nvSpPr>
      <dsp:spPr>
        <a:xfrm>
          <a:off x="6657649" y="2452604"/>
          <a:ext cx="276550" cy="805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5694"/>
              </a:lnTo>
              <a:lnTo>
                <a:pt x="276550" y="8056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F7119-524B-4E41-991A-456C97DDDE69}">
      <dsp:nvSpPr>
        <dsp:cNvPr id="0" name=""/>
        <dsp:cNvSpPr/>
      </dsp:nvSpPr>
      <dsp:spPr>
        <a:xfrm>
          <a:off x="6934199" y="2616198"/>
          <a:ext cx="2054721" cy="1284200"/>
        </a:xfrm>
        <a:prstGeom prst="roundRect">
          <a:avLst>
            <a:gd name="adj" fmla="val 10000"/>
          </a:avLst>
        </a:prstGeom>
        <a:solidFill>
          <a:srgbClr val="D2F501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solidFill>
                <a:schemeClr val="tx2"/>
              </a:solidFill>
            </a:rPr>
            <a:t>Diversi berhasil</a:t>
          </a:r>
          <a:endParaRPr lang="id-ID" sz="2800" kern="1200" dirty="0">
            <a:solidFill>
              <a:schemeClr val="tx2"/>
            </a:solidFill>
          </a:endParaRPr>
        </a:p>
      </dsp:txBody>
      <dsp:txXfrm>
        <a:off x="6971812" y="2653811"/>
        <a:ext cx="1979495" cy="1208974"/>
      </dsp:txXfrm>
    </dsp:sp>
    <dsp:sp modelId="{0FE7F826-8D6E-4713-B326-6811B197258F}">
      <dsp:nvSpPr>
        <dsp:cNvPr id="0" name=""/>
        <dsp:cNvSpPr/>
      </dsp:nvSpPr>
      <dsp:spPr>
        <a:xfrm>
          <a:off x="6657649" y="2452604"/>
          <a:ext cx="200360" cy="2253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3502"/>
              </a:lnTo>
              <a:lnTo>
                <a:pt x="200360" y="225350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65180-0A96-46ED-8739-E95873D8869E}">
      <dsp:nvSpPr>
        <dsp:cNvPr id="0" name=""/>
        <dsp:cNvSpPr/>
      </dsp:nvSpPr>
      <dsp:spPr>
        <a:xfrm>
          <a:off x="6858010" y="4064006"/>
          <a:ext cx="2054721" cy="1284200"/>
        </a:xfrm>
        <a:prstGeom prst="roundRect">
          <a:avLst>
            <a:gd name="adj" fmla="val 10000"/>
          </a:avLst>
        </a:prstGeom>
        <a:solidFill>
          <a:srgbClr val="D2F501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solidFill>
                <a:schemeClr val="tx2"/>
              </a:solidFill>
            </a:rPr>
            <a:t>Diversi gagal </a:t>
          </a:r>
          <a:endParaRPr lang="id-ID" sz="2800" kern="1200" dirty="0">
            <a:solidFill>
              <a:schemeClr val="tx2"/>
            </a:solidFill>
          </a:endParaRPr>
        </a:p>
      </dsp:txBody>
      <dsp:txXfrm>
        <a:off x="6895623" y="4101619"/>
        <a:ext cx="1979495" cy="12089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E6FCA-DD5A-4DB3-89D1-3BD5EA59720A}">
      <dsp:nvSpPr>
        <dsp:cNvPr id="0" name=""/>
        <dsp:cNvSpPr/>
      </dsp:nvSpPr>
      <dsp:spPr>
        <a:xfrm rot="5400000">
          <a:off x="-389935" y="1141234"/>
          <a:ext cx="1721668" cy="207779"/>
        </a:xfrm>
        <a:prstGeom prst="rect">
          <a:avLst/>
        </a:prstGeom>
        <a:solidFill>
          <a:schemeClr val="accent1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EAF29-3801-4E5F-AEEA-C770FBC82BDA}">
      <dsp:nvSpPr>
        <dsp:cNvPr id="0" name=""/>
        <dsp:cNvSpPr/>
      </dsp:nvSpPr>
      <dsp:spPr>
        <a:xfrm>
          <a:off x="4253" y="39707"/>
          <a:ext cx="2308659" cy="138519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baseline="0" dirty="0" smtClean="0">
              <a:solidFill>
                <a:schemeClr val="bg1"/>
              </a:solidFill>
            </a:rPr>
            <a:t>Tindak pidana</a:t>
          </a:r>
          <a:endParaRPr lang="id-ID" sz="2700" kern="1200" baseline="0" dirty="0">
            <a:solidFill>
              <a:schemeClr val="bg1"/>
            </a:solidFill>
          </a:endParaRPr>
        </a:p>
      </dsp:txBody>
      <dsp:txXfrm>
        <a:off x="44824" y="80278"/>
        <a:ext cx="2227517" cy="1304053"/>
      </dsp:txXfrm>
    </dsp:sp>
    <dsp:sp modelId="{FC3E4CDC-CE4C-458E-A948-041541B6019B}">
      <dsp:nvSpPr>
        <dsp:cNvPr id="0" name=""/>
        <dsp:cNvSpPr/>
      </dsp:nvSpPr>
      <dsp:spPr>
        <a:xfrm rot="5400000">
          <a:off x="-389935" y="2872728"/>
          <a:ext cx="1721668" cy="207779"/>
        </a:xfrm>
        <a:prstGeom prst="rect">
          <a:avLst/>
        </a:prstGeom>
        <a:solidFill>
          <a:schemeClr val="accent1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A10E4-A2B8-47C7-A7D8-0232E158E793}">
      <dsp:nvSpPr>
        <dsp:cNvPr id="0" name=""/>
        <dsp:cNvSpPr/>
      </dsp:nvSpPr>
      <dsp:spPr>
        <a:xfrm>
          <a:off x="4253" y="1771202"/>
          <a:ext cx="2308659" cy="138519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baseline="0" dirty="0" smtClean="0">
              <a:solidFill>
                <a:schemeClr val="bg1"/>
              </a:solidFill>
            </a:rPr>
            <a:t>Upaya Diversi</a:t>
          </a:r>
          <a:endParaRPr lang="id-ID" sz="2700" kern="1200" baseline="0" dirty="0">
            <a:solidFill>
              <a:schemeClr val="bg1"/>
            </a:solidFill>
          </a:endParaRPr>
        </a:p>
      </dsp:txBody>
      <dsp:txXfrm>
        <a:off x="44824" y="1811773"/>
        <a:ext cx="2227517" cy="1304053"/>
      </dsp:txXfrm>
    </dsp:sp>
    <dsp:sp modelId="{D955E7E1-86B2-4C36-90DD-B1A6B9D7FE91}">
      <dsp:nvSpPr>
        <dsp:cNvPr id="0" name=""/>
        <dsp:cNvSpPr/>
      </dsp:nvSpPr>
      <dsp:spPr>
        <a:xfrm>
          <a:off x="475811" y="3738475"/>
          <a:ext cx="3060690" cy="207779"/>
        </a:xfrm>
        <a:prstGeom prst="rect">
          <a:avLst/>
        </a:prstGeom>
        <a:solidFill>
          <a:schemeClr val="accent1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65D0E6-AC3F-46A0-9D30-AF9264515DAB}">
      <dsp:nvSpPr>
        <dsp:cNvPr id="0" name=""/>
        <dsp:cNvSpPr/>
      </dsp:nvSpPr>
      <dsp:spPr>
        <a:xfrm>
          <a:off x="4253" y="3502696"/>
          <a:ext cx="2308659" cy="138519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baseline="0" dirty="0" smtClean="0">
              <a:solidFill>
                <a:schemeClr val="bg1"/>
              </a:solidFill>
            </a:rPr>
            <a:t>Para pihak setuju Diversi</a:t>
          </a:r>
          <a:endParaRPr lang="id-ID" sz="2700" kern="1200" baseline="0" dirty="0">
            <a:solidFill>
              <a:schemeClr val="bg1"/>
            </a:solidFill>
          </a:endParaRPr>
        </a:p>
      </dsp:txBody>
      <dsp:txXfrm>
        <a:off x="44824" y="3543267"/>
        <a:ext cx="2227517" cy="1304053"/>
      </dsp:txXfrm>
    </dsp:sp>
    <dsp:sp modelId="{DB6806BB-E994-443B-BEE4-FC699FD236E7}">
      <dsp:nvSpPr>
        <dsp:cNvPr id="0" name=""/>
        <dsp:cNvSpPr/>
      </dsp:nvSpPr>
      <dsp:spPr>
        <a:xfrm rot="16200000">
          <a:off x="2680581" y="2872728"/>
          <a:ext cx="1721668" cy="207779"/>
        </a:xfrm>
        <a:prstGeom prst="rect">
          <a:avLst/>
        </a:prstGeom>
        <a:solidFill>
          <a:schemeClr val="accent1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B4B990-7D94-4966-A5C7-77F994CA36DC}">
      <dsp:nvSpPr>
        <dsp:cNvPr id="0" name=""/>
        <dsp:cNvSpPr/>
      </dsp:nvSpPr>
      <dsp:spPr>
        <a:xfrm>
          <a:off x="3074770" y="3502696"/>
          <a:ext cx="2308659" cy="138519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baseline="0" dirty="0" smtClean="0">
              <a:solidFill>
                <a:schemeClr val="bg1"/>
              </a:solidFill>
            </a:rPr>
            <a:t>Proses diversi</a:t>
          </a:r>
          <a:endParaRPr lang="id-ID" sz="2700" kern="1200" baseline="0" dirty="0">
            <a:solidFill>
              <a:schemeClr val="bg1"/>
            </a:solidFill>
          </a:endParaRPr>
        </a:p>
      </dsp:txBody>
      <dsp:txXfrm>
        <a:off x="3115341" y="3543267"/>
        <a:ext cx="2227517" cy="1304053"/>
      </dsp:txXfrm>
    </dsp:sp>
    <dsp:sp modelId="{2127EF98-7DAF-4C98-ACF8-69AB5D47E8D4}">
      <dsp:nvSpPr>
        <dsp:cNvPr id="0" name=""/>
        <dsp:cNvSpPr/>
      </dsp:nvSpPr>
      <dsp:spPr>
        <a:xfrm rot="16200000">
          <a:off x="2680581" y="1141234"/>
          <a:ext cx="1721668" cy="207779"/>
        </a:xfrm>
        <a:prstGeom prst="rect">
          <a:avLst/>
        </a:prstGeom>
        <a:solidFill>
          <a:schemeClr val="accent1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9A9A01-F1EE-445A-BD1C-BCE0C957C6D1}">
      <dsp:nvSpPr>
        <dsp:cNvPr id="0" name=""/>
        <dsp:cNvSpPr/>
      </dsp:nvSpPr>
      <dsp:spPr>
        <a:xfrm>
          <a:off x="3074770" y="1771202"/>
          <a:ext cx="2308659" cy="138519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baseline="0" dirty="0" smtClean="0">
              <a:solidFill>
                <a:schemeClr val="bg1"/>
              </a:solidFill>
            </a:rPr>
            <a:t>Kesepakatan Diversi</a:t>
          </a:r>
          <a:endParaRPr lang="id-ID" sz="2700" kern="1200" baseline="0" dirty="0">
            <a:solidFill>
              <a:schemeClr val="bg1"/>
            </a:solidFill>
          </a:endParaRPr>
        </a:p>
      </dsp:txBody>
      <dsp:txXfrm>
        <a:off x="3115341" y="1811773"/>
        <a:ext cx="2227517" cy="1304053"/>
      </dsp:txXfrm>
    </dsp:sp>
    <dsp:sp modelId="{7327C593-EE27-45F5-B45E-86F7D01712D9}">
      <dsp:nvSpPr>
        <dsp:cNvPr id="0" name=""/>
        <dsp:cNvSpPr/>
      </dsp:nvSpPr>
      <dsp:spPr>
        <a:xfrm>
          <a:off x="3546328" y="275486"/>
          <a:ext cx="3060690" cy="207779"/>
        </a:xfrm>
        <a:prstGeom prst="rect">
          <a:avLst/>
        </a:prstGeom>
        <a:solidFill>
          <a:schemeClr val="accent1">
            <a:lumMod val="75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0773C-C301-49B4-A581-4147AABA5D67}">
      <dsp:nvSpPr>
        <dsp:cNvPr id="0" name=""/>
        <dsp:cNvSpPr/>
      </dsp:nvSpPr>
      <dsp:spPr>
        <a:xfrm>
          <a:off x="3074770" y="39707"/>
          <a:ext cx="2308659" cy="138519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baseline="0" dirty="0" smtClean="0">
              <a:solidFill>
                <a:schemeClr val="bg1"/>
              </a:solidFill>
            </a:rPr>
            <a:t>Penetapan Pengadilan</a:t>
          </a:r>
          <a:endParaRPr lang="id-ID" sz="2700" kern="1200" baseline="0" dirty="0">
            <a:solidFill>
              <a:schemeClr val="bg1"/>
            </a:solidFill>
          </a:endParaRPr>
        </a:p>
      </dsp:txBody>
      <dsp:txXfrm>
        <a:off x="3115341" y="80278"/>
        <a:ext cx="2227517" cy="1304053"/>
      </dsp:txXfrm>
    </dsp:sp>
    <dsp:sp modelId="{0734927F-84AE-4AA7-9A0C-C8263638D890}">
      <dsp:nvSpPr>
        <dsp:cNvPr id="0" name=""/>
        <dsp:cNvSpPr/>
      </dsp:nvSpPr>
      <dsp:spPr>
        <a:xfrm>
          <a:off x="6145287" y="39707"/>
          <a:ext cx="2308659" cy="138519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baseline="0" dirty="0" smtClean="0">
              <a:solidFill>
                <a:schemeClr val="bg1"/>
              </a:solidFill>
            </a:rPr>
            <a:t>Pelaksanaan Diversi</a:t>
          </a:r>
          <a:endParaRPr lang="id-ID" sz="2700" kern="1200" baseline="0" dirty="0">
            <a:solidFill>
              <a:schemeClr val="bg1"/>
            </a:solidFill>
          </a:endParaRPr>
        </a:p>
      </dsp:txBody>
      <dsp:txXfrm>
        <a:off x="6185858" y="80278"/>
        <a:ext cx="2227517" cy="130405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E6FCA-DD5A-4DB3-89D1-3BD5EA59720A}">
      <dsp:nvSpPr>
        <dsp:cNvPr id="0" name=""/>
        <dsp:cNvSpPr/>
      </dsp:nvSpPr>
      <dsp:spPr>
        <a:xfrm rot="5400000">
          <a:off x="-379130" y="1177111"/>
          <a:ext cx="1674870" cy="20216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EAF29-3801-4E5F-AEEA-C770FBC82BDA}">
      <dsp:nvSpPr>
        <dsp:cNvPr id="0" name=""/>
        <dsp:cNvSpPr/>
      </dsp:nvSpPr>
      <dsp:spPr>
        <a:xfrm>
          <a:off x="4138" y="105223"/>
          <a:ext cx="2246262" cy="134775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>
              <a:solidFill>
                <a:schemeClr val="bg1"/>
              </a:solidFill>
            </a:rPr>
            <a:t>Tindak pidana</a:t>
          </a:r>
          <a:endParaRPr lang="id-ID" sz="2600" kern="1200" dirty="0">
            <a:solidFill>
              <a:schemeClr val="bg1"/>
            </a:solidFill>
          </a:endParaRPr>
        </a:p>
      </dsp:txBody>
      <dsp:txXfrm>
        <a:off x="43612" y="144697"/>
        <a:ext cx="2167314" cy="1268809"/>
      </dsp:txXfrm>
    </dsp:sp>
    <dsp:sp modelId="{FC3E4CDC-CE4C-458E-A948-041541B6019B}">
      <dsp:nvSpPr>
        <dsp:cNvPr id="0" name=""/>
        <dsp:cNvSpPr/>
      </dsp:nvSpPr>
      <dsp:spPr>
        <a:xfrm rot="5400000">
          <a:off x="-379130" y="2861809"/>
          <a:ext cx="1674870" cy="20216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A10E4-A2B8-47C7-A7D8-0232E158E793}">
      <dsp:nvSpPr>
        <dsp:cNvPr id="0" name=""/>
        <dsp:cNvSpPr/>
      </dsp:nvSpPr>
      <dsp:spPr>
        <a:xfrm>
          <a:off x="4138" y="1789921"/>
          <a:ext cx="2246262" cy="134775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>
              <a:solidFill>
                <a:schemeClr val="bg1"/>
              </a:solidFill>
            </a:rPr>
            <a:t>Upaya Diversi</a:t>
          </a:r>
          <a:endParaRPr lang="id-ID" sz="2600" kern="1200" dirty="0">
            <a:solidFill>
              <a:schemeClr val="bg1"/>
            </a:solidFill>
          </a:endParaRPr>
        </a:p>
      </dsp:txBody>
      <dsp:txXfrm>
        <a:off x="43612" y="1829395"/>
        <a:ext cx="2167314" cy="1268809"/>
      </dsp:txXfrm>
    </dsp:sp>
    <dsp:sp modelId="{D955E7E1-86B2-4C36-90DD-B1A6B9D7FE91}">
      <dsp:nvSpPr>
        <dsp:cNvPr id="0" name=""/>
        <dsp:cNvSpPr/>
      </dsp:nvSpPr>
      <dsp:spPr>
        <a:xfrm>
          <a:off x="463217" y="3704157"/>
          <a:ext cx="2977703" cy="20216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65D0E6-AC3F-46A0-9D30-AF9264515DAB}">
      <dsp:nvSpPr>
        <dsp:cNvPr id="0" name=""/>
        <dsp:cNvSpPr/>
      </dsp:nvSpPr>
      <dsp:spPr>
        <a:xfrm>
          <a:off x="4138" y="3474618"/>
          <a:ext cx="2246262" cy="134775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>
              <a:solidFill>
                <a:schemeClr val="bg1"/>
              </a:solidFill>
            </a:rPr>
            <a:t>Para pihak tidak setuju Diversi</a:t>
          </a:r>
          <a:endParaRPr lang="id-ID" sz="2600" kern="1200" dirty="0">
            <a:solidFill>
              <a:schemeClr val="bg1"/>
            </a:solidFill>
          </a:endParaRPr>
        </a:p>
      </dsp:txBody>
      <dsp:txXfrm>
        <a:off x="43612" y="3514092"/>
        <a:ext cx="2167314" cy="1268809"/>
      </dsp:txXfrm>
    </dsp:sp>
    <dsp:sp modelId="{DB6806BB-E994-443B-BEE4-FC699FD236E7}">
      <dsp:nvSpPr>
        <dsp:cNvPr id="0" name=""/>
        <dsp:cNvSpPr/>
      </dsp:nvSpPr>
      <dsp:spPr>
        <a:xfrm rot="16200000">
          <a:off x="2608398" y="2861809"/>
          <a:ext cx="1674870" cy="20216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B4B990-7D94-4966-A5C7-77F994CA36DC}">
      <dsp:nvSpPr>
        <dsp:cNvPr id="0" name=""/>
        <dsp:cNvSpPr/>
      </dsp:nvSpPr>
      <dsp:spPr>
        <a:xfrm>
          <a:off x="2991668" y="3474618"/>
          <a:ext cx="2246262" cy="134775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>
              <a:solidFill>
                <a:schemeClr val="bg1"/>
              </a:solidFill>
            </a:rPr>
            <a:t>Penyidikan berlanjut</a:t>
          </a:r>
          <a:endParaRPr lang="id-ID" sz="2600" kern="1200" dirty="0">
            <a:solidFill>
              <a:schemeClr val="bg1"/>
            </a:solidFill>
          </a:endParaRPr>
        </a:p>
      </dsp:txBody>
      <dsp:txXfrm>
        <a:off x="3031142" y="3514092"/>
        <a:ext cx="2167314" cy="1268809"/>
      </dsp:txXfrm>
    </dsp:sp>
    <dsp:sp modelId="{2127EF98-7DAF-4C98-ACF8-69AB5D47E8D4}">
      <dsp:nvSpPr>
        <dsp:cNvPr id="0" name=""/>
        <dsp:cNvSpPr/>
      </dsp:nvSpPr>
      <dsp:spPr>
        <a:xfrm rot="16200000">
          <a:off x="2608398" y="1177111"/>
          <a:ext cx="1674870" cy="20216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9A9A01-F1EE-445A-BD1C-BCE0C957C6D1}">
      <dsp:nvSpPr>
        <dsp:cNvPr id="0" name=""/>
        <dsp:cNvSpPr/>
      </dsp:nvSpPr>
      <dsp:spPr>
        <a:xfrm>
          <a:off x="2991668" y="1789921"/>
          <a:ext cx="2246262" cy="134775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>
              <a:solidFill>
                <a:schemeClr val="bg1"/>
              </a:solidFill>
            </a:rPr>
            <a:t>Diserahkan ke Kejaksaan</a:t>
          </a:r>
          <a:endParaRPr lang="id-ID" sz="2600" kern="1200" dirty="0">
            <a:solidFill>
              <a:schemeClr val="bg1"/>
            </a:solidFill>
          </a:endParaRPr>
        </a:p>
      </dsp:txBody>
      <dsp:txXfrm>
        <a:off x="3031142" y="1829395"/>
        <a:ext cx="2167314" cy="1268809"/>
      </dsp:txXfrm>
    </dsp:sp>
    <dsp:sp modelId="{7327C593-EE27-45F5-B45E-86F7D01712D9}">
      <dsp:nvSpPr>
        <dsp:cNvPr id="0" name=""/>
        <dsp:cNvSpPr/>
      </dsp:nvSpPr>
      <dsp:spPr>
        <a:xfrm>
          <a:off x="3450747" y="334763"/>
          <a:ext cx="2977703" cy="20216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0773C-C301-49B4-A581-4147AABA5D67}">
      <dsp:nvSpPr>
        <dsp:cNvPr id="0" name=""/>
        <dsp:cNvSpPr/>
      </dsp:nvSpPr>
      <dsp:spPr>
        <a:xfrm>
          <a:off x="2991668" y="105223"/>
          <a:ext cx="2246262" cy="134775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>
              <a:solidFill>
                <a:schemeClr val="bg1"/>
              </a:solidFill>
            </a:rPr>
            <a:t>Kejaksaan upayakan Diversi</a:t>
          </a:r>
          <a:endParaRPr lang="id-ID" sz="2600" kern="1200" dirty="0">
            <a:solidFill>
              <a:schemeClr val="bg1"/>
            </a:solidFill>
          </a:endParaRPr>
        </a:p>
      </dsp:txBody>
      <dsp:txXfrm>
        <a:off x="3031142" y="144697"/>
        <a:ext cx="2167314" cy="1268809"/>
      </dsp:txXfrm>
    </dsp:sp>
    <dsp:sp modelId="{0EA20014-9919-40CE-A333-4ABEF7F38811}">
      <dsp:nvSpPr>
        <dsp:cNvPr id="0" name=""/>
        <dsp:cNvSpPr/>
      </dsp:nvSpPr>
      <dsp:spPr>
        <a:xfrm rot="5400000">
          <a:off x="5595928" y="1177111"/>
          <a:ext cx="1674870" cy="20216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34927F-84AE-4AA7-9A0C-C8263638D890}">
      <dsp:nvSpPr>
        <dsp:cNvPr id="0" name=""/>
        <dsp:cNvSpPr/>
      </dsp:nvSpPr>
      <dsp:spPr>
        <a:xfrm>
          <a:off x="5979198" y="105223"/>
          <a:ext cx="2246262" cy="134775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>
              <a:solidFill>
                <a:schemeClr val="bg1"/>
              </a:solidFill>
            </a:rPr>
            <a:t>Para pihak setuju</a:t>
          </a:r>
          <a:endParaRPr lang="id-ID" sz="2600" kern="1200" dirty="0">
            <a:solidFill>
              <a:schemeClr val="bg1"/>
            </a:solidFill>
          </a:endParaRPr>
        </a:p>
      </dsp:txBody>
      <dsp:txXfrm>
        <a:off x="6018672" y="144697"/>
        <a:ext cx="2167314" cy="1268809"/>
      </dsp:txXfrm>
    </dsp:sp>
    <dsp:sp modelId="{3EF64522-5709-4125-9433-E60374115AC8}">
      <dsp:nvSpPr>
        <dsp:cNvPr id="0" name=""/>
        <dsp:cNvSpPr/>
      </dsp:nvSpPr>
      <dsp:spPr>
        <a:xfrm rot="5400000">
          <a:off x="5595928" y="2861809"/>
          <a:ext cx="1674870" cy="20216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E3C41-0AAA-4080-90DB-463859A74FC4}">
      <dsp:nvSpPr>
        <dsp:cNvPr id="0" name=""/>
        <dsp:cNvSpPr/>
      </dsp:nvSpPr>
      <dsp:spPr>
        <a:xfrm>
          <a:off x="5979198" y="1789921"/>
          <a:ext cx="2246262" cy="134775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>
              <a:solidFill>
                <a:schemeClr val="bg1"/>
              </a:solidFill>
            </a:rPr>
            <a:t>Proses Diversi</a:t>
          </a:r>
          <a:endParaRPr lang="id-ID" sz="2600" kern="1200" dirty="0">
            <a:solidFill>
              <a:schemeClr val="bg1"/>
            </a:solidFill>
          </a:endParaRPr>
        </a:p>
      </dsp:txBody>
      <dsp:txXfrm>
        <a:off x="6018672" y="1829395"/>
        <a:ext cx="2167314" cy="1268809"/>
      </dsp:txXfrm>
    </dsp:sp>
    <dsp:sp modelId="{F21C7D25-D0D3-4041-8117-EEEA8F6967E2}">
      <dsp:nvSpPr>
        <dsp:cNvPr id="0" name=""/>
        <dsp:cNvSpPr/>
      </dsp:nvSpPr>
      <dsp:spPr>
        <a:xfrm>
          <a:off x="5979198" y="3474618"/>
          <a:ext cx="2246262" cy="134775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>
              <a:solidFill>
                <a:schemeClr val="bg1"/>
              </a:solidFill>
            </a:rPr>
            <a:t>Kesepakatan Diversi</a:t>
          </a:r>
          <a:endParaRPr lang="id-ID" sz="2600" kern="1200" dirty="0">
            <a:solidFill>
              <a:schemeClr val="bg1"/>
            </a:solidFill>
          </a:endParaRPr>
        </a:p>
      </dsp:txBody>
      <dsp:txXfrm>
        <a:off x="6018672" y="3514092"/>
        <a:ext cx="2167314" cy="12688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E6FCA-DD5A-4DB3-89D1-3BD5EA59720A}">
      <dsp:nvSpPr>
        <dsp:cNvPr id="0" name=""/>
        <dsp:cNvSpPr/>
      </dsp:nvSpPr>
      <dsp:spPr>
        <a:xfrm rot="5400000">
          <a:off x="-379130" y="1177111"/>
          <a:ext cx="1674870" cy="202163"/>
        </a:xfrm>
        <a:prstGeom prst="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EAF29-3801-4E5F-AEEA-C770FBC82BDA}">
      <dsp:nvSpPr>
        <dsp:cNvPr id="0" name=""/>
        <dsp:cNvSpPr/>
      </dsp:nvSpPr>
      <dsp:spPr>
        <a:xfrm>
          <a:off x="4138" y="105223"/>
          <a:ext cx="2246262" cy="134775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Tindak pidana</a:t>
          </a:r>
          <a:endParaRPr lang="id-ID" sz="2500" kern="1200" dirty="0"/>
        </a:p>
      </dsp:txBody>
      <dsp:txXfrm>
        <a:off x="43612" y="144697"/>
        <a:ext cx="2167314" cy="1268809"/>
      </dsp:txXfrm>
    </dsp:sp>
    <dsp:sp modelId="{FC3E4CDC-CE4C-458E-A948-041541B6019B}">
      <dsp:nvSpPr>
        <dsp:cNvPr id="0" name=""/>
        <dsp:cNvSpPr/>
      </dsp:nvSpPr>
      <dsp:spPr>
        <a:xfrm rot="5400000">
          <a:off x="-379130" y="2861809"/>
          <a:ext cx="1674870" cy="202163"/>
        </a:xfrm>
        <a:prstGeom prst="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9A10E4-A2B8-47C7-A7D8-0232E158E793}">
      <dsp:nvSpPr>
        <dsp:cNvPr id="0" name=""/>
        <dsp:cNvSpPr/>
      </dsp:nvSpPr>
      <dsp:spPr>
        <a:xfrm>
          <a:off x="4138" y="1789921"/>
          <a:ext cx="2246262" cy="134775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Upaya Diversi</a:t>
          </a:r>
          <a:endParaRPr lang="id-ID" sz="2500" kern="1200" dirty="0"/>
        </a:p>
      </dsp:txBody>
      <dsp:txXfrm>
        <a:off x="43612" y="1829395"/>
        <a:ext cx="2167314" cy="1268809"/>
      </dsp:txXfrm>
    </dsp:sp>
    <dsp:sp modelId="{D955E7E1-86B2-4C36-90DD-B1A6B9D7FE91}">
      <dsp:nvSpPr>
        <dsp:cNvPr id="0" name=""/>
        <dsp:cNvSpPr/>
      </dsp:nvSpPr>
      <dsp:spPr>
        <a:xfrm>
          <a:off x="463217" y="3704157"/>
          <a:ext cx="2977703" cy="202163"/>
        </a:xfrm>
        <a:prstGeom prst="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65D0E6-AC3F-46A0-9D30-AF9264515DAB}">
      <dsp:nvSpPr>
        <dsp:cNvPr id="0" name=""/>
        <dsp:cNvSpPr/>
      </dsp:nvSpPr>
      <dsp:spPr>
        <a:xfrm>
          <a:off x="4138" y="3474618"/>
          <a:ext cx="2246262" cy="134775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Gagal di Penyidikan &amp; Penuntutan</a:t>
          </a:r>
          <a:endParaRPr lang="id-ID" sz="2500" kern="1200" dirty="0"/>
        </a:p>
      </dsp:txBody>
      <dsp:txXfrm>
        <a:off x="43612" y="3514092"/>
        <a:ext cx="2167314" cy="1268809"/>
      </dsp:txXfrm>
    </dsp:sp>
    <dsp:sp modelId="{DB6806BB-E994-443B-BEE4-FC699FD236E7}">
      <dsp:nvSpPr>
        <dsp:cNvPr id="0" name=""/>
        <dsp:cNvSpPr/>
      </dsp:nvSpPr>
      <dsp:spPr>
        <a:xfrm rot="16200000">
          <a:off x="2608398" y="2861809"/>
          <a:ext cx="1674870" cy="202163"/>
        </a:xfrm>
        <a:prstGeom prst="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B4B990-7D94-4966-A5C7-77F994CA36DC}">
      <dsp:nvSpPr>
        <dsp:cNvPr id="0" name=""/>
        <dsp:cNvSpPr/>
      </dsp:nvSpPr>
      <dsp:spPr>
        <a:xfrm>
          <a:off x="2991668" y="3474618"/>
          <a:ext cx="2246262" cy="134775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Ke Pengadilan</a:t>
          </a:r>
          <a:endParaRPr lang="id-ID" sz="2500" kern="1200" dirty="0"/>
        </a:p>
      </dsp:txBody>
      <dsp:txXfrm>
        <a:off x="3031142" y="3514092"/>
        <a:ext cx="2167314" cy="1268809"/>
      </dsp:txXfrm>
    </dsp:sp>
    <dsp:sp modelId="{2127EF98-7DAF-4C98-ACF8-69AB5D47E8D4}">
      <dsp:nvSpPr>
        <dsp:cNvPr id="0" name=""/>
        <dsp:cNvSpPr/>
      </dsp:nvSpPr>
      <dsp:spPr>
        <a:xfrm rot="16200000">
          <a:off x="2608398" y="1177111"/>
          <a:ext cx="1674870" cy="202163"/>
        </a:xfrm>
        <a:prstGeom prst="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9A9A01-F1EE-445A-BD1C-BCE0C957C6D1}">
      <dsp:nvSpPr>
        <dsp:cNvPr id="0" name=""/>
        <dsp:cNvSpPr/>
      </dsp:nvSpPr>
      <dsp:spPr>
        <a:xfrm>
          <a:off x="2991668" y="1789921"/>
          <a:ext cx="2246262" cy="134775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Diversi di Pengadilan</a:t>
          </a:r>
          <a:endParaRPr lang="id-ID" sz="2500" kern="1200" dirty="0"/>
        </a:p>
      </dsp:txBody>
      <dsp:txXfrm>
        <a:off x="3031142" y="1829395"/>
        <a:ext cx="2167314" cy="1268809"/>
      </dsp:txXfrm>
    </dsp:sp>
    <dsp:sp modelId="{7327C593-EE27-45F5-B45E-86F7D01712D9}">
      <dsp:nvSpPr>
        <dsp:cNvPr id="0" name=""/>
        <dsp:cNvSpPr/>
      </dsp:nvSpPr>
      <dsp:spPr>
        <a:xfrm>
          <a:off x="3450747" y="334763"/>
          <a:ext cx="2977703" cy="202163"/>
        </a:xfrm>
        <a:prstGeom prst="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0773C-C301-49B4-A581-4147AABA5D67}">
      <dsp:nvSpPr>
        <dsp:cNvPr id="0" name=""/>
        <dsp:cNvSpPr/>
      </dsp:nvSpPr>
      <dsp:spPr>
        <a:xfrm>
          <a:off x="2991668" y="105223"/>
          <a:ext cx="2246262" cy="134775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Kesepakatan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Diversi</a:t>
          </a:r>
          <a:endParaRPr lang="id-ID" sz="2500" kern="1200" dirty="0"/>
        </a:p>
      </dsp:txBody>
      <dsp:txXfrm>
        <a:off x="3031142" y="144697"/>
        <a:ext cx="2167314" cy="1268809"/>
      </dsp:txXfrm>
    </dsp:sp>
    <dsp:sp modelId="{262D115A-AF22-4262-8357-46723FBE6387}">
      <dsp:nvSpPr>
        <dsp:cNvPr id="0" name=""/>
        <dsp:cNvSpPr/>
      </dsp:nvSpPr>
      <dsp:spPr>
        <a:xfrm rot="5400000">
          <a:off x="5595928" y="1177111"/>
          <a:ext cx="1674870" cy="202163"/>
        </a:xfrm>
        <a:prstGeom prst="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06271-B6F9-48FB-B037-5BA0DCD794F5}">
      <dsp:nvSpPr>
        <dsp:cNvPr id="0" name=""/>
        <dsp:cNvSpPr/>
      </dsp:nvSpPr>
      <dsp:spPr>
        <a:xfrm>
          <a:off x="5979198" y="105223"/>
          <a:ext cx="2246262" cy="134775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Penetapan Pengadilan</a:t>
          </a:r>
          <a:endParaRPr lang="id-ID" sz="2500" kern="1200" dirty="0"/>
        </a:p>
      </dsp:txBody>
      <dsp:txXfrm>
        <a:off x="6018672" y="144697"/>
        <a:ext cx="2167314" cy="1268809"/>
      </dsp:txXfrm>
    </dsp:sp>
    <dsp:sp modelId="{F21C7D25-D0D3-4041-8117-EEEA8F6967E2}">
      <dsp:nvSpPr>
        <dsp:cNvPr id="0" name=""/>
        <dsp:cNvSpPr/>
      </dsp:nvSpPr>
      <dsp:spPr>
        <a:xfrm>
          <a:off x="5979198" y="1789921"/>
          <a:ext cx="2246262" cy="134775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Implementasi Diversi</a:t>
          </a:r>
          <a:endParaRPr lang="id-ID" sz="2500" kern="1200" dirty="0"/>
        </a:p>
      </dsp:txBody>
      <dsp:txXfrm>
        <a:off x="6018672" y="1829395"/>
        <a:ext cx="2167314" cy="1268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22A70-52F3-4967-9169-3BEFFE8DB4E7}" type="datetimeFigureOut">
              <a:rPr lang="id-ID" smtClean="0"/>
              <a:pPr/>
              <a:t>08/07/17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FC4D-2728-4A50-9DA9-446FF900CC7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5005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FC4D-2728-4A50-9DA9-446FF900CC78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483D77-68CB-4D18-AA69-88E9E79D2CC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483D77-68CB-4D18-AA69-88E9E79D2CC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483D77-68CB-4D18-AA69-88E9E79D2CC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483D77-68CB-4D18-AA69-88E9E79D2CC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7/2/2008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@harkrisnowo 2012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7/2/2008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@harkrisnowo 2012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7/2/2008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@harkrisnowo 2012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7/2/2008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@harkrisnowo 2012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7/2/2008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@harkrisnowo 2012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7/2/2008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@harkrisnowo 2012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7/2/2008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@harkrisnowo 2012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7/2/2008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@harkrisnowo 2012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7/2/2008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@harkrisnowo 2012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7/2/2008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@harkrisnowo 2012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7/2/2008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@harkrisnowo 2012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7/2/2008</a:t>
            </a:r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@harkrisnowo 2012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7/2/2008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@harkrisnowo 2012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7/2/2008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@harkrisnowo 2012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7/2/2008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@harkrisnowo 2012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7/2/2008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7/2/2008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@harkrisnowo 2012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28FB93-0A08-4E7D-8E63-9EFA29F1E09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990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4" Type="http://schemas.openxmlformats.org/officeDocument/2006/relationships/diagramLayout" Target="../diagrams/layout9.xml"/><Relationship Id="rId5" Type="http://schemas.openxmlformats.org/officeDocument/2006/relationships/diagramQuickStyle" Target="../diagrams/quickStyle9.xml"/><Relationship Id="rId6" Type="http://schemas.openxmlformats.org/officeDocument/2006/relationships/diagramColors" Target="../diagrams/colors9.xml"/><Relationship Id="rId7" Type="http://schemas.microsoft.com/office/2007/relationships/diagramDrawing" Target="../diagrams/drawing9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857364"/>
            <a:ext cx="8572560" cy="17367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0" dirty="0" err="1" smtClean="0">
                <a:solidFill>
                  <a:schemeClr val="tx1"/>
                </a:solidFill>
                <a:latin typeface="Baskerville Old Face" pitchFamily="18" charset="0"/>
              </a:rPr>
              <a:t>Sistem</a:t>
            </a:r>
            <a:r>
              <a:rPr lang="en-US" b="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latin typeface="Baskerville Old Face" pitchFamily="18" charset="0"/>
              </a:rPr>
              <a:t>Peradilan</a:t>
            </a:r>
            <a:r>
              <a:rPr lang="en-US" b="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latin typeface="Baskerville Old Face" pitchFamily="18" charset="0"/>
              </a:rPr>
              <a:t>Pidana</a:t>
            </a:r>
            <a:r>
              <a:rPr lang="en-US" b="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latin typeface="Baskerville Old Face" pitchFamily="18" charset="0"/>
              </a:rPr>
              <a:t>Anak</a:t>
            </a:r>
            <a:r>
              <a:rPr lang="en-US" b="0" dirty="0" smtClean="0">
                <a:solidFill>
                  <a:schemeClr val="tx1"/>
                </a:solidFill>
                <a:latin typeface="Baskerville Old Face" pitchFamily="18" charset="0"/>
              </a:rPr>
              <a:t/>
            </a:r>
            <a:br>
              <a:rPr lang="en-US" b="0" dirty="0" smtClean="0">
                <a:solidFill>
                  <a:schemeClr val="tx1"/>
                </a:solidFill>
                <a:latin typeface="Baskerville Old Face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Baskerville Old Face" pitchFamily="18" charset="0"/>
              </a:rPr>
              <a:t>UU No. 11/2012</a:t>
            </a:r>
            <a:endParaRPr lang="en-US" sz="4000" b="0" dirty="0" smtClean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57620" y="5072074"/>
            <a:ext cx="5072066" cy="1524000"/>
          </a:xfrm>
        </p:spPr>
        <p:txBody>
          <a:bodyPr>
            <a:noAutofit/>
          </a:bodyPr>
          <a:lstStyle/>
          <a:p>
            <a:pPr algn="r" eaLnBrk="1" hangingPunct="1">
              <a:lnSpc>
                <a:spcPct val="90000"/>
              </a:lnSpc>
              <a:defRPr/>
            </a:pPr>
            <a:r>
              <a:rPr lang="en-US" sz="2400" b="0" cap="none" dirty="0" smtClean="0">
                <a:solidFill>
                  <a:schemeClr val="tx2"/>
                </a:solidFill>
                <a:latin typeface="Baskerville Old Face" pitchFamily="18" charset="0"/>
              </a:rPr>
              <a:t>Prof. </a:t>
            </a:r>
            <a:r>
              <a:rPr lang="en-US" sz="2400" b="0" cap="none" dirty="0" err="1" smtClean="0">
                <a:solidFill>
                  <a:schemeClr val="tx2"/>
                </a:solidFill>
                <a:latin typeface="Baskerville Old Face" pitchFamily="18" charset="0"/>
              </a:rPr>
              <a:t>Harkristuti</a:t>
            </a:r>
            <a:r>
              <a:rPr lang="en-US" sz="2400" b="0" cap="none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400" b="0" cap="none" dirty="0" err="1" smtClean="0">
                <a:solidFill>
                  <a:schemeClr val="tx2"/>
                </a:solidFill>
                <a:latin typeface="Baskerville Old Face" pitchFamily="18" charset="0"/>
              </a:rPr>
              <a:t>Harkrisnowo</a:t>
            </a:r>
            <a:endParaRPr lang="en-US" sz="2400" b="0" cap="none" dirty="0" smtClean="0">
              <a:solidFill>
                <a:schemeClr val="tx2"/>
              </a:solidFill>
              <a:latin typeface="Baskerville Old Face" pitchFamily="18" charset="0"/>
            </a:endParaRPr>
          </a:p>
          <a:p>
            <a:pPr algn="r" eaLnBrk="1" hangingPunct="1">
              <a:lnSpc>
                <a:spcPct val="90000"/>
              </a:lnSpc>
              <a:defRPr/>
            </a:pPr>
            <a:r>
              <a:rPr lang="en-US" sz="2400" b="0" dirty="0" err="1">
                <a:solidFill>
                  <a:schemeClr val="tx1"/>
                </a:solidFill>
                <a:latin typeface="Baskerville Old Face" pitchFamily="18" charset="0"/>
              </a:rPr>
              <a:t>d</a:t>
            </a:r>
            <a:r>
              <a:rPr lang="en-US" sz="2400" b="0" dirty="0" err="1" smtClean="0">
                <a:solidFill>
                  <a:schemeClr val="tx1"/>
                </a:solidFill>
                <a:latin typeface="Baskerville Old Face" pitchFamily="18" charset="0"/>
              </a:rPr>
              <a:t>an</a:t>
            </a:r>
            <a:r>
              <a:rPr lang="en-US" sz="2400" b="0" dirty="0" smtClean="0">
                <a:latin typeface="Baskerville Old Face" pitchFamily="18" charset="0"/>
              </a:rPr>
              <a:t> 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en-US" sz="2400" b="0" cap="none" dirty="0" smtClean="0">
                <a:solidFill>
                  <a:schemeClr val="tx2"/>
                </a:solidFill>
                <a:latin typeface="Baskerville Old Face" pitchFamily="18" charset="0"/>
              </a:rPr>
              <a:t>Dr. Ahmad Sofian</a:t>
            </a:r>
            <a:endParaRPr lang="en-US" sz="2400" b="0" cap="none" dirty="0" smtClean="0">
              <a:solidFill>
                <a:schemeClr val="tx2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tx2"/>
                </a:solidFill>
                <a:latin typeface="Baskerville Old Face" pitchFamily="18" charset="0"/>
              </a:rPr>
              <a:t>Pendekatan Keadilan Restoratif</a:t>
            </a:r>
            <a:endParaRPr lang="id-ID" b="1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Keadilan Restoratif adalah penyelesaian perkara tindak pidana dengan melibatkan pelaku, korban, keluarga pelaku/korban, dan pihak lain yang terkait untuk bersama-sama mencari penyelesaian yang adil dengan menekankan pemulihan kembali pada keadaan semula, dan bukan pembalasan. 	</a:t>
            </a:r>
          </a:p>
          <a:p>
            <a:pPr>
              <a:buNone/>
            </a:pPr>
            <a:endParaRPr lang="id-ID" i="1" dirty="0" smtClean="0">
              <a:solidFill>
                <a:schemeClr val="tx2"/>
              </a:solidFill>
              <a:latin typeface="Baskerville Old Face" pitchFamily="18" charset="0"/>
            </a:endParaRPr>
          </a:p>
          <a:p>
            <a:pPr>
              <a:buNone/>
            </a:pPr>
            <a:r>
              <a:rPr lang="id-ID" i="1" dirty="0" smtClean="0">
                <a:solidFill>
                  <a:schemeClr val="tx2"/>
                </a:solidFill>
                <a:latin typeface="Baskerville Old Face" pitchFamily="18" charset="0"/>
              </a:rPr>
              <a:t>[Pasal 1 butir 6 UU no. 11/2012]</a:t>
            </a:r>
            <a:endParaRPr lang="id-ID" i="1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142844" y="21429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2"/>
                </a:solidFill>
              </a:rPr>
              <a:t>Restorative justice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428596" y="1357298"/>
            <a:ext cx="871540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Bergeser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dari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Baskerville Old Face" pitchFamily="18" charset="0"/>
              </a:rPr>
              <a:t>lex</a:t>
            </a:r>
            <a:r>
              <a:rPr lang="en-US" sz="2800" i="1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latin typeface="Baskerville Old Face" pitchFamily="18" charset="0"/>
              </a:rPr>
              <a:t>talionis</a:t>
            </a:r>
            <a:r>
              <a:rPr lang="en-US" sz="2800" i="1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atau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i="1" dirty="0">
                <a:solidFill>
                  <a:schemeClr val="tx2"/>
                </a:solidFill>
                <a:latin typeface="Baskerville Old Face" pitchFamily="18" charset="0"/>
              </a:rPr>
              <a:t>retributive justice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Menekankan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pada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upaya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pemulihan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keadaan</a:t>
            </a:r>
            <a:endParaRPr lang="en-US" sz="2800" dirty="0">
              <a:solidFill>
                <a:schemeClr val="tx2"/>
              </a:solidFill>
              <a:latin typeface="Baskerville Old Face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Berorientasi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pada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korban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Memberi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kesempatan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pada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pelaku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untuk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mengungkapkan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rasa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sesalnya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pada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korban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dan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sekaligus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menunjukkan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tanggungjawabnya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Memberi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kesempatan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pada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pelaku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dan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korban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untuk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bertemu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dan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mengurangi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i="1" dirty="0">
                <a:solidFill>
                  <a:schemeClr val="tx2"/>
                </a:solidFill>
                <a:latin typeface="Baskerville Old Face" pitchFamily="18" charset="0"/>
              </a:rPr>
              <a:t>animosity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Mengembalikan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keseimbangan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dalam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masyarakat</a:t>
            </a:r>
            <a:endParaRPr lang="en-US" sz="2800" dirty="0">
              <a:solidFill>
                <a:schemeClr val="tx2"/>
              </a:solidFill>
              <a:latin typeface="Baskerville Old Face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Melibatkan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anggota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masyarakat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dalam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upaya</a:t>
            </a:r>
            <a:r>
              <a:rPr lang="en-US" sz="2800" dirty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pengalihan</a:t>
            </a:r>
            <a:endParaRPr lang="en-US" sz="2800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Diversi</a:t>
            </a:r>
            <a:endParaRPr lang="id-ID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Diversi adalah pengalihan penyelesaian perkara Anak dari proses peradilan pidana ke proses di luar peradilan pidana. 	</a:t>
            </a:r>
          </a:p>
          <a:p>
            <a:pPr>
              <a:buNone/>
            </a:pPr>
            <a:r>
              <a:rPr lang="id-ID" i="1" dirty="0" smtClean="0">
                <a:solidFill>
                  <a:schemeClr val="tx2"/>
                </a:solidFill>
                <a:latin typeface="Baskerville Old Face" pitchFamily="18" charset="0"/>
              </a:rPr>
              <a:t>[Pasal  1 butir 7 UU no. 11/2012]</a:t>
            </a:r>
            <a:endParaRPr lang="id-ID" dirty="0" smtClean="0">
              <a:solidFill>
                <a:schemeClr val="tx2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868346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tx2"/>
                </a:solidFill>
                <a:latin typeface="Baskerville Old Face" pitchFamily="18" charset="0"/>
              </a:rPr>
              <a:t>Landasan Hukum Diversi: Pasal 5 UU no. 11</a:t>
            </a:r>
            <a:endParaRPr lang="id-ID" b="1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57298"/>
            <a:ext cx="8472518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(1) SPPA wajib mengutamakan pendekatan Keadilan Restoratif. </a:t>
            </a:r>
          </a:p>
          <a:p>
            <a:pPr>
              <a:buNone/>
            </a:pPr>
            <a:r>
              <a:rPr lang="id-ID" b="1" dirty="0" smtClean="0">
                <a:solidFill>
                  <a:schemeClr val="tx2"/>
                </a:solidFill>
                <a:latin typeface="Baskerville Old Face" pitchFamily="18" charset="0"/>
              </a:rPr>
              <a:t>(2) SPPA meliputi: </a:t>
            </a:r>
          </a:p>
          <a:p>
            <a:pPr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a. penyidikan dan penuntutan pidana Anak yang dilaksanakan sesuai dengan ketentuan peraturan perundang-undangan, kecuali ditentukan lain dalam Undang-Undang ini; </a:t>
            </a:r>
          </a:p>
          <a:p>
            <a:pPr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b. persidangan Anak yang dilakukan oleh pengadilan di lingkungan peradilan umum; dan </a:t>
            </a:r>
          </a:p>
          <a:p>
            <a:pPr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c. pembinaan, pembimbingan, pengawasan, dan/atau pendampingan selama proses pelaksanaan pidana atau tindakan dan setelah menjalani pidana atau tindakan. </a:t>
            </a:r>
          </a:p>
          <a:p>
            <a:pPr>
              <a:buNone/>
            </a:pPr>
            <a:r>
              <a:rPr lang="sv-SE" dirty="0" smtClean="0">
                <a:solidFill>
                  <a:schemeClr val="tx2"/>
                </a:solidFill>
                <a:latin typeface="Baskerville Old Face" pitchFamily="18" charset="0"/>
              </a:rPr>
              <a:t>(3) Dalam </a:t>
            </a: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SPPA </a:t>
            </a:r>
            <a:r>
              <a:rPr lang="sv-SE" dirty="0" smtClean="0">
                <a:solidFill>
                  <a:schemeClr val="tx2"/>
                </a:solidFill>
                <a:latin typeface="Baskerville Old Face" pitchFamily="18" charset="0"/>
              </a:rPr>
              <a:t>huruf a dan huruf b </a:t>
            </a: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diatas </a:t>
            </a:r>
            <a:r>
              <a:rPr lang="sv-SE" b="1" dirty="0" smtClean="0">
                <a:solidFill>
                  <a:schemeClr val="tx2"/>
                </a:solidFill>
                <a:latin typeface="Baskerville Old Face" pitchFamily="18" charset="0"/>
              </a:rPr>
              <a:t>wajib diupayakan Diversi. </a:t>
            </a:r>
          </a:p>
          <a:p>
            <a:endParaRPr lang="id-ID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tx2"/>
                </a:solidFill>
                <a:latin typeface="Baskerville Old Face" pitchFamily="18" charset="0"/>
              </a:rPr>
              <a:t>Tujuan Diversi</a:t>
            </a:r>
            <a:endParaRPr lang="id-ID" b="1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a. mencapai perdamaian antara korban dan Anak; </a:t>
            </a:r>
          </a:p>
          <a:p>
            <a:pPr>
              <a:buNone/>
            </a:pPr>
            <a:r>
              <a:rPr lang="nn-NO" dirty="0" smtClean="0">
                <a:solidFill>
                  <a:schemeClr val="tx2"/>
                </a:solidFill>
                <a:latin typeface="Baskerville Old Face" pitchFamily="18" charset="0"/>
              </a:rPr>
              <a:t>b. menyelesaikan perkara Anak di luar proses peradilan; </a:t>
            </a:r>
          </a:p>
          <a:p>
            <a:pPr>
              <a:buNone/>
            </a:pPr>
            <a:r>
              <a:rPr lang="fi-FI" dirty="0" smtClean="0">
                <a:solidFill>
                  <a:schemeClr val="tx2"/>
                </a:solidFill>
                <a:latin typeface="Baskerville Old Face" pitchFamily="18" charset="0"/>
              </a:rPr>
              <a:t>c. menghindarkan Anak dari perampasan kemerdekaan; </a:t>
            </a:r>
          </a:p>
          <a:p>
            <a:pPr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d. mendorong masyarakat untuk berpartisipasi; dan </a:t>
            </a:r>
          </a:p>
          <a:p>
            <a:pPr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e. menanamkan rasa tanggung jawab kepada Anak</a:t>
            </a:r>
          </a:p>
          <a:p>
            <a:pPr>
              <a:buNone/>
            </a:pPr>
            <a:r>
              <a:rPr lang="id-ID" i="1" dirty="0" smtClean="0">
                <a:solidFill>
                  <a:schemeClr val="tx2"/>
                </a:solidFill>
                <a:latin typeface="Baskerville Old Face" pitchFamily="18" charset="0"/>
              </a:rPr>
              <a:t>[Pasal 6 UU no. 11/2012]</a:t>
            </a:r>
          </a:p>
          <a:p>
            <a:pPr>
              <a:buNone/>
            </a:pPr>
            <a:endParaRPr lang="id-ID" i="1" dirty="0" smtClean="0">
              <a:solidFill>
                <a:schemeClr val="tx2"/>
              </a:solidFill>
              <a:latin typeface="Baskerville Old Face" pitchFamily="18" charset="0"/>
            </a:endParaRPr>
          </a:p>
          <a:p>
            <a:pPr>
              <a:buNone/>
            </a:pPr>
            <a:r>
              <a:rPr lang="id-ID" i="1" dirty="0" smtClean="0">
                <a:solidFill>
                  <a:schemeClr val="tx2"/>
                </a:solidFill>
                <a:latin typeface="Baskerville Old Face" pitchFamily="18" charset="0"/>
              </a:rPr>
              <a:t>Tersirat pula:</a:t>
            </a:r>
          </a:p>
          <a:p>
            <a:pPr marL="342900" indent="-342900">
              <a:lnSpc>
                <a:spcPct val="90000"/>
              </a:lnSpc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i="1" dirty="0" err="1" smtClean="0">
                <a:solidFill>
                  <a:schemeClr val="tx2"/>
                </a:solidFill>
                <a:latin typeface="Baskerville Old Face" pitchFamily="18" charset="0"/>
              </a:rPr>
              <a:t>Mencegah</a:t>
            </a:r>
            <a:r>
              <a:rPr lang="en-US" sz="2400" i="1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400" i="1" dirty="0" err="1" smtClean="0">
                <a:solidFill>
                  <a:schemeClr val="tx2"/>
                </a:solidFill>
                <a:latin typeface="Baskerville Old Face" pitchFamily="18" charset="0"/>
              </a:rPr>
              <a:t>stigmatisasi</a:t>
            </a:r>
            <a:r>
              <a:rPr lang="en-US" sz="2400" i="1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400" i="1" dirty="0" err="1" smtClean="0">
                <a:solidFill>
                  <a:schemeClr val="tx2"/>
                </a:solidFill>
                <a:latin typeface="Baskerville Old Face" pitchFamily="18" charset="0"/>
              </a:rPr>
              <a:t>terhadap</a:t>
            </a:r>
            <a:r>
              <a:rPr lang="en-US" sz="2400" i="1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400" i="1" dirty="0" err="1" smtClean="0">
                <a:solidFill>
                  <a:schemeClr val="tx2"/>
                </a:solidFill>
                <a:latin typeface="Baskerville Old Face" pitchFamily="18" charset="0"/>
              </a:rPr>
              <a:t>anak</a:t>
            </a:r>
            <a:r>
              <a:rPr lang="en-US" sz="2400" i="1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400" i="1" dirty="0" err="1" smtClean="0">
                <a:solidFill>
                  <a:schemeClr val="tx2"/>
                </a:solidFill>
                <a:latin typeface="Baskerville Old Face" pitchFamily="18" charset="0"/>
              </a:rPr>
              <a:t>pelaku</a:t>
            </a:r>
            <a:r>
              <a:rPr lang="en-US" sz="2400" i="1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400" i="1" dirty="0" err="1" smtClean="0">
                <a:solidFill>
                  <a:schemeClr val="tx2"/>
                </a:solidFill>
                <a:latin typeface="Baskerville Old Face" pitchFamily="18" charset="0"/>
              </a:rPr>
              <a:t>kejahatan</a:t>
            </a:r>
            <a:r>
              <a:rPr lang="en-US" sz="2400" i="1" dirty="0" smtClean="0">
                <a:solidFill>
                  <a:schemeClr val="tx2"/>
                </a:solidFill>
                <a:latin typeface="Baskerville Old Face" pitchFamily="18" charset="0"/>
              </a:rPr>
              <a:t>;</a:t>
            </a:r>
          </a:p>
          <a:p>
            <a:pPr marL="342900" indent="-342900">
              <a:lnSpc>
                <a:spcPct val="90000"/>
              </a:lnSpc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i="1" dirty="0" err="1" smtClean="0">
                <a:solidFill>
                  <a:schemeClr val="tx2"/>
                </a:solidFill>
                <a:latin typeface="Baskerville Old Face" pitchFamily="18" charset="0"/>
              </a:rPr>
              <a:t>Menekankan</a:t>
            </a:r>
            <a:r>
              <a:rPr lang="en-US" sz="2400" i="1" dirty="0" smtClean="0">
                <a:solidFill>
                  <a:schemeClr val="tx2"/>
                </a:solidFill>
                <a:latin typeface="Baskerville Old Face" pitchFamily="18" charset="0"/>
              </a:rPr>
              <a:t> sense of responsibility  </a:t>
            </a:r>
            <a:r>
              <a:rPr lang="en-US" sz="2400" i="1" dirty="0" err="1" smtClean="0">
                <a:solidFill>
                  <a:schemeClr val="tx2"/>
                </a:solidFill>
                <a:latin typeface="Baskerville Old Face" pitchFamily="18" charset="0"/>
              </a:rPr>
              <a:t>pada</a:t>
            </a:r>
            <a:r>
              <a:rPr lang="en-US" sz="2400" i="1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400" i="1" dirty="0" err="1" smtClean="0">
                <a:solidFill>
                  <a:schemeClr val="tx2"/>
                </a:solidFill>
                <a:latin typeface="Baskerville Old Face" pitchFamily="18" charset="0"/>
              </a:rPr>
              <a:t>anak</a:t>
            </a:r>
            <a:r>
              <a:rPr lang="en-US" sz="2400" i="1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400" i="1" dirty="0" err="1" smtClean="0">
                <a:solidFill>
                  <a:schemeClr val="tx2"/>
                </a:solidFill>
                <a:latin typeface="Baskerville Old Face" pitchFamily="18" charset="0"/>
              </a:rPr>
              <a:t>atas</a:t>
            </a:r>
            <a:r>
              <a:rPr lang="en-US" sz="2400" i="1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400" i="1" dirty="0" err="1" smtClean="0">
                <a:solidFill>
                  <a:schemeClr val="tx2"/>
                </a:solidFill>
                <a:latin typeface="Baskerville Old Face" pitchFamily="18" charset="0"/>
              </a:rPr>
              <a:t>perilakunya</a:t>
            </a:r>
            <a:r>
              <a:rPr lang="en-US" sz="2400" i="1" dirty="0" smtClean="0">
                <a:solidFill>
                  <a:schemeClr val="tx2"/>
                </a:solidFill>
                <a:latin typeface="Baskerville Old Face" pitchFamily="18" charset="0"/>
              </a:rPr>
              <a:t> yang </a:t>
            </a:r>
            <a:r>
              <a:rPr lang="en-US" sz="2400" i="1" dirty="0" err="1" smtClean="0">
                <a:solidFill>
                  <a:schemeClr val="tx2"/>
                </a:solidFill>
                <a:latin typeface="Baskerville Old Face" pitchFamily="18" charset="0"/>
              </a:rPr>
              <a:t>tidak</a:t>
            </a:r>
            <a:r>
              <a:rPr lang="en-US" sz="2400" i="1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400" i="1" dirty="0" err="1" smtClean="0">
                <a:solidFill>
                  <a:schemeClr val="tx2"/>
                </a:solidFill>
                <a:latin typeface="Baskerville Old Face" pitchFamily="18" charset="0"/>
              </a:rPr>
              <a:t>terpuji</a:t>
            </a:r>
            <a:endParaRPr lang="id-ID" sz="2400" i="1" dirty="0" smtClean="0">
              <a:solidFill>
                <a:schemeClr val="tx2"/>
              </a:solidFill>
              <a:latin typeface="Baskerville Old Face" pitchFamily="18" charset="0"/>
            </a:endParaRPr>
          </a:p>
          <a:p>
            <a:pPr>
              <a:buNone/>
            </a:pPr>
            <a:endParaRPr lang="id-ID" i="1" dirty="0" smtClean="0">
              <a:solidFill>
                <a:schemeClr val="tx2"/>
              </a:solidFill>
              <a:latin typeface="Baskerville Old Face" pitchFamily="18" charset="0"/>
            </a:endParaRPr>
          </a:p>
          <a:p>
            <a:pPr>
              <a:buNone/>
            </a:pPr>
            <a:endParaRPr lang="id-ID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@harkrisnowo 2012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858000" cy="99058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Syarat</a:t>
            </a:r>
            <a:r>
              <a:rPr lang="en-US" sz="3600" b="1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Diversi</a:t>
            </a:r>
            <a:endParaRPr lang="en-US" sz="3600" b="1" dirty="0" smtClean="0">
              <a:solidFill>
                <a:schemeClr val="tx2"/>
              </a:solidFill>
              <a:latin typeface="Baskerville Old Face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786842" cy="5202251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id-ID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k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ategori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indak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pidana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(</a:t>
            </a: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sanksi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pidana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7 t</a:t>
            </a: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h</a:t>
            </a: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u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n</a:t>
            </a: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penjara atau  kurang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);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usia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Anak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makin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rendah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makin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di</a:t>
            </a: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upayakan adanya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diversi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fi-FI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hasil penelitian kemasyarakatan dari Bapas</a:t>
            </a:r>
            <a:endParaRPr lang="en-US" sz="2800" dirty="0" smtClean="0">
              <a:solidFill>
                <a:schemeClr val="tx2"/>
              </a:solidFill>
              <a:latin typeface="Baskerville Old Face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kerugian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ditimbulkan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;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fi-FI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tingkat perhatian masyarakat; </a:t>
            </a:r>
            <a:endParaRPr lang="id-ID" sz="2800" dirty="0" smtClean="0">
              <a:solidFill>
                <a:schemeClr val="tx2"/>
              </a:solidFill>
              <a:latin typeface="Baskerville Old Face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dukungan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keluarga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masyarakat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s-E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persetujuan</a:t>
            </a:r>
            <a:r>
              <a:rPr lang="es-E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korban</a:t>
            </a:r>
            <a:r>
              <a:rPr lang="es-E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(dalam hal ada korban dan kerugian tidak lebih dari UMP setempat)</a:t>
            </a:r>
            <a:r>
              <a:rPr lang="es-E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; dan</a:t>
            </a:r>
            <a:endParaRPr lang="en-US" sz="2800" dirty="0" smtClean="0">
              <a:solidFill>
                <a:schemeClr val="tx2"/>
              </a:solidFill>
              <a:latin typeface="Baskerville Old Face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kesediaan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pelaku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(</a:t>
            </a:r>
            <a:r>
              <a:rPr lang="es-E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dan </a:t>
            </a:r>
            <a:r>
              <a:rPr lang="es-ES" sz="2800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keluarganya</a:t>
            </a: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jika masih anak-anak)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449280"/>
            <a:ext cx="8610600" cy="143988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Baskerville Old Face" pitchFamily="18" charset="0"/>
                <a:cs typeface="Times New Roman" pitchFamily="18" charset="0"/>
              </a:rPr>
              <a:t>Para </a:t>
            </a:r>
            <a:r>
              <a:rPr lang="id-ID" b="1" dirty="0" err="1" smtClean="0">
                <a:latin typeface="Baskerville Old Face" pitchFamily="18" charset="0"/>
                <a:cs typeface="Times New Roman" pitchFamily="18" charset="0"/>
              </a:rPr>
              <a:t>P</a:t>
            </a:r>
            <a:r>
              <a:rPr lang="en-US" b="1" dirty="0" err="1" smtClean="0">
                <a:latin typeface="Baskerville Old Face" pitchFamily="18" charset="0"/>
                <a:cs typeface="Times New Roman" pitchFamily="18" charset="0"/>
              </a:rPr>
              <a:t>ihak</a:t>
            </a:r>
            <a:r>
              <a:rPr lang="en-US" b="1" dirty="0" smtClean="0"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  <a:cs typeface="Times New Roman" pitchFamily="18" charset="0"/>
              </a:rPr>
              <a:t>dalam</a:t>
            </a:r>
            <a:r>
              <a:rPr lang="en-US" b="1" dirty="0" smtClean="0"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  <a:cs typeface="Times New Roman" pitchFamily="18" charset="0"/>
              </a:rPr>
              <a:t>Diversi</a:t>
            </a:r>
            <a:endParaRPr lang="en-US" b="1" dirty="0" smtClean="0">
              <a:latin typeface="Baskerville Old Face" pitchFamily="18" charset="0"/>
              <a:cs typeface="Times New Roman" pitchFamily="18" charset="0"/>
            </a:endParaRPr>
          </a:p>
        </p:txBody>
      </p:sp>
      <p:sp>
        <p:nvSpPr>
          <p:cNvPr id="3" name="Isosceles Triangle 2"/>
          <p:cNvSpPr/>
          <p:nvPr/>
        </p:nvSpPr>
        <p:spPr bwMode="auto">
          <a:xfrm>
            <a:off x="571472" y="1428736"/>
            <a:ext cx="8215370" cy="4052902"/>
          </a:xfrm>
          <a:prstGeom prst="triangle">
            <a:avLst>
              <a:gd name="adj" fmla="val 50211"/>
            </a:avLst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7" name="Rounded Rectangle 4"/>
          <p:cNvSpPr/>
          <p:nvPr/>
        </p:nvSpPr>
        <p:spPr>
          <a:xfrm>
            <a:off x="2357422" y="1219201"/>
            <a:ext cx="4643470" cy="9239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0010" tIns="80010" rIns="80010" bIns="80010" spcCol="1270" anchor="ctr"/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Keluarga &amp;    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4"/>
          <p:cNvSpPr/>
          <p:nvPr/>
        </p:nvSpPr>
        <p:spPr>
          <a:xfrm>
            <a:off x="571472" y="5214950"/>
            <a:ext cx="3429024" cy="14652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0010" tIns="80010" rIns="80010" bIns="80010" spcCol="1270" anchor="ctr"/>
          <a:lstStyle/>
          <a:p>
            <a:pPr defTabSz="933450">
              <a:lnSpc>
                <a:spcPct val="90000"/>
              </a:lnSpc>
              <a:defRPr/>
            </a:pPr>
            <a:r>
              <a:rPr lang="id-ID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Petugas</a:t>
            </a:r>
          </a:p>
          <a:p>
            <a:pPr defTabSz="933450">
              <a:lnSpc>
                <a:spcPct val="90000"/>
              </a:lnSpc>
              <a:defRPr/>
            </a:pPr>
            <a:r>
              <a:rPr lang="id-ID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Kemasyarakatan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4"/>
          <p:cNvSpPr/>
          <p:nvPr/>
        </p:nvSpPr>
        <p:spPr>
          <a:xfrm>
            <a:off x="6500826" y="5340371"/>
            <a:ext cx="2209824" cy="11604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0010" tIns="80010" rIns="80010" bIns="80010" spcCol="1270" anchor="ctr"/>
          <a:lstStyle/>
          <a:p>
            <a:pPr algn="r" defTabSz="933450">
              <a:lnSpc>
                <a:spcPct val="90000"/>
              </a:lnSpc>
              <a:spcAft>
                <a:spcPct val="35000"/>
              </a:spcAft>
              <a:defRPr/>
            </a:pPr>
            <a:r>
              <a:rPr lang="id-ID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Penegak Hukum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286116" y="3214686"/>
            <a:ext cx="2786082" cy="1928826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Pelaku</a:t>
            </a:r>
          </a:p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-----</a:t>
            </a:r>
          </a:p>
          <a:p>
            <a:pPr algn="ctr"/>
            <a:r>
              <a:rPr lang="id-ID" sz="3600" dirty="0" smtClean="0">
                <a:solidFill>
                  <a:schemeClr val="tx2"/>
                </a:solidFill>
              </a:rPr>
              <a:t>Korban</a:t>
            </a:r>
            <a:endParaRPr lang="id-ID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r>
              <a:rPr lang="id-ID" b="1" dirty="0" smtClean="0">
                <a:solidFill>
                  <a:schemeClr val="tx2"/>
                </a:solidFill>
                <a:latin typeface="Baskerville Old Face" pitchFamily="18" charset="0"/>
              </a:rPr>
              <a:t>Aktor dalam Diversi</a:t>
            </a:r>
            <a:endParaRPr lang="id-ID" b="1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6766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@harkrisnowo 2012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Hal yang harus diperhatikan</a:t>
            </a:r>
            <a:endParaRPr lang="id-ID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SzPct val="101000"/>
            </a:pPr>
            <a:endParaRPr lang="id-ID" dirty="0" smtClean="0">
              <a:solidFill>
                <a:schemeClr val="tx2"/>
              </a:solidFill>
              <a:latin typeface="Baskerville Old Face" pitchFamily="18" charset="0"/>
            </a:endParaRPr>
          </a:p>
          <a:p>
            <a:pPr marL="514350" indent="-514350">
              <a:buClrTx/>
              <a:buSzPct val="101000"/>
              <a:buAutoNum type="alphaLcPeriod"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kepentingan korban; </a:t>
            </a:r>
          </a:p>
          <a:p>
            <a:pPr marL="514350" indent="-514350">
              <a:buClrTx/>
              <a:buSzPct val="101000"/>
              <a:buAutoNum type="alphaLcPeriod"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kesejahteraan dan tanggung jawab Anak; </a:t>
            </a:r>
          </a:p>
          <a:p>
            <a:pPr marL="514350" indent="-514350">
              <a:buClrTx/>
              <a:buSzPct val="101000"/>
              <a:buAutoNum type="alphaLcPeriod"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penghindaran stigma negatif; </a:t>
            </a:r>
          </a:p>
          <a:p>
            <a:pPr marL="514350" indent="-514350">
              <a:buClrTx/>
              <a:buSzPct val="101000"/>
              <a:buAutoNum type="alphaLcPeriod"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penghindaran pembalasan; </a:t>
            </a:r>
          </a:p>
          <a:p>
            <a:pPr marL="514350" indent="-514350">
              <a:buClrTx/>
              <a:buSzPct val="101000"/>
              <a:buAutoNum type="alphaLcPeriod"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keharmonisan masyarakat; dan </a:t>
            </a:r>
          </a:p>
          <a:p>
            <a:pPr marL="514350" indent="-514350">
              <a:buClrTx/>
              <a:buSzPct val="101000"/>
              <a:buAutoNum type="alphaLcPeriod"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kepatutan, kesusilaan, dan ketertiban umum.</a:t>
            </a:r>
            <a:endParaRPr lang="id-ID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Kesepakatan Diversi</a:t>
            </a:r>
            <a:endParaRPr lang="id-ID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/>
          </a:bodyPr>
          <a:lstStyle/>
          <a:p>
            <a:pPr>
              <a:buClrTx/>
              <a:buSzPct val="100000"/>
            </a:pPr>
            <a:r>
              <a:rPr lang="id-ID" b="1" dirty="0" smtClean="0">
                <a:solidFill>
                  <a:schemeClr val="tx2"/>
                </a:solidFill>
                <a:latin typeface="Baskerville Old Face" pitchFamily="18" charset="0"/>
              </a:rPr>
              <a:t>Harus mendapatkan persetujuan korban </a:t>
            </a: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dan/atau keluarga Anak Korban serta kesediaan Anak dan keluarganya </a:t>
            </a:r>
          </a:p>
          <a:p>
            <a:pPr>
              <a:buClrTx/>
              <a:buSzPct val="100000"/>
              <a:buNone/>
            </a:pPr>
            <a:endParaRPr lang="id-ID" dirty="0" smtClean="0">
              <a:solidFill>
                <a:schemeClr val="tx2"/>
              </a:solidFill>
              <a:latin typeface="Baskerville Old Face" pitchFamily="18" charset="0"/>
            </a:endParaRPr>
          </a:p>
          <a:p>
            <a:pPr>
              <a:buClrTx/>
              <a:buSzPct val="100000"/>
            </a:pPr>
            <a:r>
              <a:rPr lang="id-ID" b="1" dirty="0" smtClean="0">
                <a:solidFill>
                  <a:schemeClr val="tx2"/>
                </a:solidFill>
                <a:latin typeface="Baskerville Old Face" pitchFamily="18" charset="0"/>
              </a:rPr>
              <a:t>Persetujuan tidak diperlukan  dalam hal: </a:t>
            </a:r>
          </a:p>
          <a:p>
            <a:pPr marL="514350" indent="-514350">
              <a:buClrTx/>
              <a:buSzPct val="100000"/>
              <a:buAutoNum type="alphaLcPeriod"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tindak pidana yang berupa pelanggaran; </a:t>
            </a:r>
          </a:p>
          <a:p>
            <a:pPr marL="514350" indent="-514350">
              <a:buClrTx/>
              <a:buSzPct val="100000"/>
              <a:buAutoNum type="alphaLcPeriod"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tindak pidana ringan; </a:t>
            </a:r>
          </a:p>
          <a:p>
            <a:pPr marL="514350" indent="-514350">
              <a:buClrTx/>
              <a:buSzPct val="100000"/>
              <a:buAutoNum type="alphaLcPeriod"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tindak pidana tanpa korban; atau </a:t>
            </a:r>
          </a:p>
          <a:p>
            <a:pPr marL="514350" indent="-514350">
              <a:buClrTx/>
              <a:buSzPct val="100000"/>
              <a:buAutoNum type="alphaLcPeriod"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nilai kerugian korban tidak lebih dari nilai upah minimum provinsi setempat.</a:t>
            </a:r>
            <a:endParaRPr lang="id-ID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tx2"/>
                </a:solidFill>
                <a:latin typeface="Baskerville Old Face" pitchFamily="18" charset="0"/>
              </a:rPr>
              <a:t>Hak</a:t>
            </a:r>
            <a:r>
              <a:rPr lang="en-US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Baskerville Old Face" pitchFamily="18" charset="0"/>
              </a:rPr>
              <a:t>Anak</a:t>
            </a:r>
            <a:r>
              <a:rPr lang="en-US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Baskerville Old Face" pitchFamily="18" charset="0"/>
              </a:rPr>
              <a:t>dalam</a:t>
            </a:r>
            <a:r>
              <a:rPr lang="en-US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Baskerville Old Face" pitchFamily="18" charset="0"/>
              </a:rPr>
              <a:t>Hukum</a:t>
            </a:r>
            <a:r>
              <a:rPr lang="en-US" dirty="0" smtClean="0">
                <a:solidFill>
                  <a:schemeClr val="tx2"/>
                </a:solidFill>
                <a:latin typeface="Baskerville Old Face" pitchFamily="18" charset="0"/>
              </a:rPr>
              <a:t> Nasional</a:t>
            </a:r>
            <a:endParaRPr lang="en-US" dirty="0" smtClean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763000" cy="525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Merupakan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u="sng" dirty="0" err="1" smtClean="0">
                <a:solidFill>
                  <a:schemeClr val="tx2"/>
                </a:solidFill>
                <a:latin typeface="Baskerville Old Face" pitchFamily="18" charset="0"/>
              </a:rPr>
              <a:t>hak</a:t>
            </a:r>
            <a:r>
              <a:rPr lang="en-US" sz="2800" u="sng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u="sng" dirty="0" err="1" smtClean="0">
                <a:solidFill>
                  <a:schemeClr val="tx2"/>
                </a:solidFill>
                <a:latin typeface="Baskerville Old Face" pitchFamily="18" charset="0"/>
              </a:rPr>
              <a:t>konstitusional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, yang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dirumuskan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dalam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Konstitusi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(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khususnya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Amandemen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II)</a:t>
            </a:r>
          </a:p>
          <a:p>
            <a:pPr eaLnBrk="1" hangingPunct="1">
              <a:defRPr/>
            </a:pP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Dirumuskan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dalam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bab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khusus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dalam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UU 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No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. 39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tahun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1999</a:t>
            </a:r>
          </a:p>
          <a:p>
            <a:pPr eaLnBrk="1" hangingPunct="1">
              <a:defRPr/>
            </a:pP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Ditegaskan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kembali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dalam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UU 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No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. 23 </a:t>
            </a:r>
            <a:r>
              <a:rPr lang="en-US" sz="2800" dirty="0" err="1">
                <a:solidFill>
                  <a:schemeClr val="tx2"/>
                </a:solidFill>
                <a:latin typeface="Baskerville Old Face" pitchFamily="18" charset="0"/>
              </a:rPr>
              <a:t>T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ahun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2002</a:t>
            </a:r>
          </a:p>
          <a:p>
            <a:pPr eaLnBrk="1" hangingPunct="1">
              <a:defRPr/>
            </a:pP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Walau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sebelumnya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juga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dalam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Keppres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36/1990 yang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meratifikasi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i="1" dirty="0" smtClean="0">
                <a:solidFill>
                  <a:schemeClr val="tx2"/>
                </a:solidFill>
                <a:latin typeface="Baskerville Old Face" pitchFamily="18" charset="0"/>
              </a:rPr>
              <a:t>Convention on the Right of the Child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901014" cy="928694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tx2"/>
                </a:solidFill>
                <a:latin typeface="Baskerville Old Face" pitchFamily="18" charset="0"/>
              </a:rPr>
              <a:t>Diversi </a:t>
            </a:r>
            <a:r>
              <a:rPr lang="id-ID" b="1" u="sng" dirty="0" smtClean="0">
                <a:solidFill>
                  <a:schemeClr val="tx2"/>
                </a:solidFill>
                <a:latin typeface="Baskerville Old Face" pitchFamily="18" charset="0"/>
              </a:rPr>
              <a:t>tanpa </a:t>
            </a:r>
            <a:r>
              <a:rPr lang="id-ID" b="1" dirty="0" smtClean="0">
                <a:solidFill>
                  <a:schemeClr val="tx2"/>
                </a:solidFill>
                <a:latin typeface="Baskerville Old Face" pitchFamily="18" charset="0"/>
              </a:rPr>
              <a:t>persetujuan korban...</a:t>
            </a:r>
            <a:endParaRPr lang="id-ID" b="1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1752" y="1285860"/>
            <a:ext cx="8627966" cy="5214974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dapat dilakukan oleh penyidik bersama pelaku dan/atau keluarganya, PK, dan dapat melibatkan tokoh masyarakat. </a:t>
            </a:r>
          </a:p>
          <a:p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Kesepakatan Diversi tsb dilakukan oleh Penyidik atas rekomendasi PK yang  dapat berbentuk: </a:t>
            </a:r>
          </a:p>
          <a:p>
            <a:pPr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a. pengembalian kerugian dalam hal ada korban; </a:t>
            </a:r>
          </a:p>
          <a:p>
            <a:pPr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b. rehabilitasi medis dan psikososial; </a:t>
            </a:r>
          </a:p>
          <a:p>
            <a:pPr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c. penyerahan kembali kepada orang tua/Wali; </a:t>
            </a:r>
          </a:p>
          <a:p>
            <a:pPr>
              <a:buNone/>
            </a:pPr>
            <a:r>
              <a:rPr lang="sv-SE" dirty="0" smtClean="0">
                <a:solidFill>
                  <a:schemeClr val="tx2"/>
                </a:solidFill>
                <a:latin typeface="Baskerville Old Face" pitchFamily="18" charset="0"/>
              </a:rPr>
              <a:t>d. keikutsertaan dalam pendidikan atau pelatihan di lembaga pendidikan atau LPKS paling lama 3 (tiga) bulan; atau </a:t>
            </a:r>
          </a:p>
          <a:p>
            <a:pPr>
              <a:buNone/>
            </a:pPr>
            <a:r>
              <a:rPr lang="sv-SE" dirty="0" smtClean="0">
                <a:solidFill>
                  <a:schemeClr val="tx2"/>
                </a:solidFill>
                <a:latin typeface="Baskerville Old Face" pitchFamily="18" charset="0"/>
              </a:rPr>
              <a:t>e. pelayanan masyarakat paling lama 3 (tiga) bulan. </a:t>
            </a:r>
          </a:p>
          <a:p>
            <a:endParaRPr lang="id-ID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725470"/>
          </a:xfrm>
        </p:spPr>
        <p:txBody>
          <a:bodyPr anchor="ctr" anchorCtr="1">
            <a:normAutofit/>
          </a:bodyPr>
          <a:lstStyle/>
          <a:p>
            <a:r>
              <a:rPr lang="id-ID" b="1" dirty="0" smtClean="0">
                <a:latin typeface="Baskerville Old Face" pitchFamily="18" charset="0"/>
              </a:rPr>
              <a:t>Proses Penetapan Kesepakatan Diversi</a:t>
            </a:r>
            <a:endParaRPr lang="id-ID" b="1" dirty="0">
              <a:latin typeface="Baskerville Old Face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1625" y="1285860"/>
          <a:ext cx="850423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457"/>
                <a:gridCol w="1447781"/>
              </a:tblGrid>
              <a:tr h="370840">
                <a:tc>
                  <a:txBody>
                    <a:bodyPr/>
                    <a:lstStyle/>
                    <a:p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2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Kesepakatan</a:t>
                      </a:r>
                      <a:r>
                        <a:rPr lang="id-ID" sz="2400" baseline="0" dirty="0" smtClean="0">
                          <a:solidFill>
                            <a:schemeClr val="bg1"/>
                          </a:solidFill>
                        </a:rPr>
                        <a:t> Diversi diserahkan ke PN</a:t>
                      </a:r>
                    </a:p>
                    <a:p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3 hari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Penetapan</a:t>
                      </a:r>
                      <a:r>
                        <a:rPr lang="id-ID" sz="2400" baseline="0" dirty="0" smtClean="0">
                          <a:solidFill>
                            <a:schemeClr val="bg1"/>
                          </a:solidFill>
                        </a:rPr>
                        <a:t> PN ttg Kesepakatan Diversi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3 hari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0" lang="id-ID" sz="240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id-ID" sz="24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Penetapan disampaikan ke PK, Penyidik, Penuntut Umum, atau Hakim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3 hari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0" lang="id-ID" sz="240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id-ID" sz="24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Penyidik menerbitkan penetapan penghentian penyidikan atau Penuntut Umum menerbitkan penetapan penghentian penuntutan.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0" lang="id-ID" sz="240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id-ID" sz="24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Kesepakatan Diversi dilaksanakan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tx2"/>
                </a:solidFill>
                <a:latin typeface="Baskerville Old Face" pitchFamily="18" charset="0"/>
              </a:rPr>
              <a:t>Pengecualian...</a:t>
            </a:r>
            <a:endParaRPr lang="id-ID" b="1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6766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id-ID" sz="3600" b="1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Hasil </a:t>
            </a:r>
            <a:r>
              <a:rPr lang="en-US" sz="3600" b="1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Kesepakatan</a:t>
            </a:r>
            <a:r>
              <a:rPr lang="en-US" sz="3600" b="1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Diversi</a:t>
            </a:r>
            <a:r>
              <a:rPr lang="en-US" sz="3600" b="1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id-ID" sz="3600" b="1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a.l.</a:t>
            </a:r>
            <a:endParaRPr lang="en-US" sz="3600" b="1" dirty="0" smtClean="0">
              <a:solidFill>
                <a:schemeClr val="tx2"/>
              </a:solidFill>
              <a:latin typeface="Baskerville Old Face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57256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Diagram 38"/>
          <p:cNvGraphicFramePr/>
          <p:nvPr/>
        </p:nvGraphicFramePr>
        <p:xfrm>
          <a:off x="0" y="990600"/>
          <a:ext cx="8991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9" name="Elbow Connector 8"/>
          <p:cNvCxnSpPr/>
          <p:nvPr/>
        </p:nvCxnSpPr>
        <p:spPr>
          <a:xfrm rot="5400000" flipH="1" flipV="1">
            <a:off x="1828800" y="3581400"/>
            <a:ext cx="2209800" cy="838200"/>
          </a:xfrm>
          <a:prstGeom prst="bentConnector3">
            <a:avLst>
              <a:gd name="adj1" fmla="val 13866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5400000" flipH="1" flipV="1">
            <a:off x="4953000" y="4267200"/>
            <a:ext cx="2209800" cy="533400"/>
          </a:xfrm>
          <a:prstGeom prst="bentConnector3">
            <a:avLst>
              <a:gd name="adj1" fmla="val 22608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9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id-ID" dirty="0" smtClean="0">
                <a:latin typeface="Baskerville Old Face" pitchFamily="18" charset="0"/>
              </a:rPr>
              <a:t>Diversi oleh Kepolisian</a:t>
            </a:r>
            <a:endParaRPr lang="id-ID" dirty="0">
              <a:latin typeface="Baskerville Old Face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457200" y="1655738"/>
          <a:ext cx="84582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r>
              <a:rPr lang="id-ID" dirty="0" smtClean="0">
                <a:latin typeface="Baskerville Old Face" pitchFamily="18" charset="0"/>
              </a:rPr>
              <a:t>Diversi oleh Kejaksaan</a:t>
            </a:r>
            <a:endParaRPr lang="id-ID" dirty="0">
              <a:latin typeface="Baskerville Old Face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457200" y="1571612"/>
          <a:ext cx="82296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7467600" cy="1143000"/>
          </a:xfrm>
        </p:spPr>
        <p:txBody>
          <a:bodyPr/>
          <a:lstStyle/>
          <a:p>
            <a:r>
              <a:rPr lang="id-ID" dirty="0" smtClean="0">
                <a:latin typeface="Baskerville Old Face" pitchFamily="18" charset="0"/>
              </a:rPr>
              <a:t>Diversi oleh Pengadilan</a:t>
            </a:r>
            <a:endParaRPr lang="id-ID" dirty="0">
              <a:latin typeface="Baskerville Old Face" pitchFamily="18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457200" y="1655738"/>
          <a:ext cx="82296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tx2"/>
                </a:solidFill>
                <a:latin typeface="Baskerville Old Face" pitchFamily="18" charset="0"/>
              </a:rPr>
              <a:t>Tugas pembimbing Kemasyarakatan</a:t>
            </a:r>
            <a:endParaRPr lang="id-ID" b="1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sz="2000" b="1" dirty="0" smtClean="0">
                <a:solidFill>
                  <a:schemeClr val="tx2"/>
                </a:solidFill>
                <a:latin typeface="Baskerville Old Face" pitchFamily="18" charset="0"/>
              </a:rPr>
              <a:t>Sejak awal sampai selesainya seluruh proses</a:t>
            </a:r>
          </a:p>
          <a:p>
            <a:r>
              <a:rPr lang="id-ID" sz="2000" dirty="0" smtClean="0">
                <a:solidFill>
                  <a:schemeClr val="tx2"/>
                </a:solidFill>
                <a:latin typeface="Baskerville Old Face" pitchFamily="18" charset="0"/>
              </a:rPr>
              <a:t>menyusun Litmas</a:t>
            </a:r>
          </a:p>
          <a:p>
            <a:r>
              <a:rPr lang="id-ID" sz="2000" dirty="0" smtClean="0">
                <a:solidFill>
                  <a:schemeClr val="tx2"/>
                </a:solidFill>
                <a:latin typeface="Baskerville Old Face" pitchFamily="18" charset="0"/>
              </a:rPr>
              <a:t>melaksanakan proses Diversi bersama aparat lain</a:t>
            </a:r>
          </a:p>
          <a:p>
            <a:r>
              <a:rPr lang="id-ID" sz="2000" dirty="0" smtClean="0">
                <a:solidFill>
                  <a:schemeClr val="tx2"/>
                </a:solidFill>
                <a:latin typeface="Baskerville Old Face" pitchFamily="18" charset="0"/>
              </a:rPr>
              <a:t>melakukan pendampingan, pembimbingan, dan pengawasan selama proses Diversi berlangsung sampai dengan kesepakatan Diversi dilaksanakan</a:t>
            </a:r>
          </a:p>
          <a:p>
            <a:r>
              <a:rPr lang="id-ID" sz="2000" dirty="0" smtClean="0">
                <a:solidFill>
                  <a:schemeClr val="tx2"/>
                </a:solidFill>
                <a:latin typeface="Baskerville Old Face" pitchFamily="18" charset="0"/>
              </a:rPr>
              <a:t>melaporkan kepada pejabat yang bertanggung jawab bila kesepakatan Diversi tidak dilaksanakan dalam waktu yang ditentukan</a:t>
            </a:r>
          </a:p>
          <a:p>
            <a:endParaRPr lang="id-ID" dirty="0" smtClean="0">
              <a:solidFill>
                <a:schemeClr val="tx2"/>
              </a:solidFill>
              <a:latin typeface="Baskerville Old Face" pitchFamily="18" charset="0"/>
            </a:endParaRPr>
          </a:p>
          <a:p>
            <a:endParaRPr lang="id-ID" dirty="0" smtClean="0">
              <a:solidFill>
                <a:schemeClr val="tx2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0"/>
            <a:ext cx="7358114" cy="1000108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chemeClr val="tx2"/>
                </a:solidFill>
                <a:latin typeface="Baskerville Old Face" pitchFamily="18" charset="0"/>
              </a:rPr>
              <a:t>Implikasi</a:t>
            </a:r>
            <a:r>
              <a:rPr lang="en-US" b="1" dirty="0" smtClean="0">
                <a:solidFill>
                  <a:schemeClr val="tx2"/>
                </a:solidFill>
                <a:latin typeface="Baskerville Old Face" pitchFamily="18" charset="0"/>
              </a:rPr>
              <a:t> yang </a:t>
            </a:r>
            <a:r>
              <a:rPr lang="en-US" b="1" dirty="0" err="1" smtClean="0">
                <a:solidFill>
                  <a:schemeClr val="tx2"/>
                </a:solidFill>
                <a:latin typeface="Baskerville Old Face" pitchFamily="18" charset="0"/>
              </a:rPr>
              <a:t>diharapkan</a:t>
            </a:r>
            <a:endParaRPr lang="en-US" b="1" dirty="0" smtClean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71612"/>
            <a:ext cx="8410604" cy="51339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Berkurangnya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jumlah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anak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yang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masuk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dalam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proses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peradilan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pidana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,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khususnya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dalam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lembaga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pemasyarakatan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sym typeface="Wingdings" pitchFamily="2" charset="2"/>
              </a:rPr>
              <a:t>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sym typeface="Wingdings" pitchFamily="2" charset="2"/>
              </a:rPr>
              <a:t>berkurangnya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sym typeface="Wingdings" pitchFamily="2" charset="2"/>
              </a:rPr>
              <a:t>beban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sym typeface="Wingdings" pitchFamily="2" charset="2"/>
              </a:rPr>
              <a:t>Sistem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sym typeface="Wingdings" pitchFamily="2" charset="2"/>
              </a:rPr>
              <a:t>Peradilan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  <a:sym typeface="Wingdings" pitchFamily="2" charset="2"/>
              </a:rPr>
              <a:t>Pidana</a:t>
            </a:r>
            <a:endParaRPr lang="en-US" sz="2800" dirty="0" smtClean="0">
              <a:solidFill>
                <a:schemeClr val="tx2"/>
              </a:solidFill>
              <a:latin typeface="Baskerville Old Face" pitchFamily="18" charset="0"/>
            </a:endParaRPr>
          </a:p>
          <a:p>
            <a:pPr eaLnBrk="1" hangingPunct="1">
              <a:defRPr/>
            </a:pP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Meningkatnya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partisipasi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publik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dalam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penanganan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anak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yang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berhadapan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dengan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hukum</a:t>
            </a:r>
            <a:endParaRPr lang="en-US" sz="2800" dirty="0" smtClean="0">
              <a:solidFill>
                <a:schemeClr val="tx2"/>
              </a:solidFill>
              <a:latin typeface="Baskerville Old Face" pitchFamily="18" charset="0"/>
            </a:endParaRPr>
          </a:p>
          <a:p>
            <a:pPr eaLnBrk="1" hangingPunct="1">
              <a:defRPr/>
            </a:pP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Meningkatnya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peran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advokat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dalam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kasus-kasus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anak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di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pengadilan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,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dengan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terlebih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dahulu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mengupayakan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diversi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Baskerville Old Face" pitchFamily="18" charset="0"/>
              </a:rPr>
              <a:t>dan</a:t>
            </a:r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2800" i="1" dirty="0" smtClean="0">
                <a:solidFill>
                  <a:schemeClr val="tx2"/>
                </a:solidFill>
                <a:latin typeface="Baskerville Old Face" pitchFamily="18" charset="0"/>
              </a:rPr>
              <a:t>restorative justice</a:t>
            </a:r>
            <a:endParaRPr lang="en-US" sz="2800" dirty="0" smtClean="0">
              <a:solidFill>
                <a:schemeClr val="tx2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428596" y="285728"/>
            <a:ext cx="82296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dirty="0" err="1">
                <a:solidFill>
                  <a:schemeClr val="tx2"/>
                </a:solidFill>
              </a:rPr>
              <a:t>Perubahan</a:t>
            </a:r>
            <a:r>
              <a:rPr lang="en-US" sz="4000" dirty="0">
                <a:solidFill>
                  <a:schemeClr val="tx2"/>
                </a:solidFill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</a:rPr>
              <a:t>Utama</a:t>
            </a:r>
            <a:endParaRPr lang="id-ID" sz="4000" dirty="0" smtClean="0">
              <a:solidFill>
                <a:schemeClr val="tx2"/>
              </a:solidFill>
            </a:endParaRPr>
          </a:p>
          <a:p>
            <a:pPr algn="ctr" eaLnBrk="1" hangingPunct="1">
              <a:defRPr/>
            </a:pPr>
            <a:r>
              <a:rPr lang="id-ID" sz="4000" dirty="0" smtClean="0">
                <a:solidFill>
                  <a:schemeClr val="tx2"/>
                </a:solidFill>
              </a:rPr>
              <a:t>UU </a:t>
            </a:r>
            <a:r>
              <a:rPr lang="id-ID" sz="4000" dirty="0" smtClean="0">
                <a:solidFill>
                  <a:schemeClr val="tx2"/>
                </a:solidFill>
              </a:rPr>
              <a:t>No</a:t>
            </a:r>
            <a:r>
              <a:rPr lang="id-ID" sz="4000" dirty="0" smtClean="0">
                <a:solidFill>
                  <a:schemeClr val="tx2"/>
                </a:solidFill>
              </a:rPr>
              <a:t>. 3/1997 </a:t>
            </a:r>
            <a:r>
              <a:rPr lang="id-ID" sz="4000" dirty="0" smtClean="0">
                <a:solidFill>
                  <a:schemeClr val="tx2"/>
                </a:solidFill>
                <a:sym typeface="Wingdings" pitchFamily="2" charset="2"/>
              </a:rPr>
              <a:t> UU </a:t>
            </a:r>
            <a:r>
              <a:rPr lang="id-ID" sz="4000" dirty="0" smtClean="0">
                <a:solidFill>
                  <a:schemeClr val="tx2"/>
                </a:solidFill>
                <a:sym typeface="Wingdings" pitchFamily="2" charset="2"/>
              </a:rPr>
              <a:t>No</a:t>
            </a:r>
            <a:r>
              <a:rPr lang="id-ID" sz="4000" dirty="0" smtClean="0">
                <a:solidFill>
                  <a:schemeClr val="tx2"/>
                </a:solidFill>
                <a:sym typeface="Wingdings" pitchFamily="2" charset="2"/>
              </a:rPr>
              <a:t>. 11/2012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609600" y="1828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dirty="0" err="1">
                <a:solidFill>
                  <a:schemeClr val="tx2"/>
                </a:solidFill>
              </a:rPr>
              <a:t>Filosofi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sistem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peradilan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pidana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anak</a:t>
            </a:r>
            <a:endParaRPr lang="en-US" sz="2400" dirty="0">
              <a:solidFill>
                <a:schemeClr val="tx2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dirty="0" err="1">
                <a:solidFill>
                  <a:schemeClr val="tx2"/>
                </a:solidFill>
              </a:rPr>
              <a:t>Cakupan</a:t>
            </a:r>
            <a:r>
              <a:rPr lang="en-US" sz="2400" dirty="0">
                <a:solidFill>
                  <a:schemeClr val="tx2"/>
                </a:solidFill>
              </a:rPr>
              <a:t>  ‘</a:t>
            </a:r>
            <a:r>
              <a:rPr lang="en-US" sz="2400" dirty="0" err="1">
                <a:solidFill>
                  <a:schemeClr val="tx2"/>
                </a:solidFill>
              </a:rPr>
              <a:t>anak</a:t>
            </a:r>
            <a:r>
              <a:rPr lang="en-US" sz="2400" dirty="0" smtClean="0">
                <a:solidFill>
                  <a:schemeClr val="tx2"/>
                </a:solidFill>
              </a:rPr>
              <a:t>’</a:t>
            </a:r>
            <a:endParaRPr lang="id-ID" sz="2400" dirty="0" smtClean="0">
              <a:solidFill>
                <a:schemeClr val="tx2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id-ID" sz="2400" dirty="0" smtClean="0">
                <a:solidFill>
                  <a:schemeClr val="tx2"/>
                </a:solidFill>
              </a:rPr>
              <a:t>Usia pertanggungjawaban pidana anak</a:t>
            </a:r>
            <a:endParaRPr lang="en-US" sz="2400" dirty="0">
              <a:solidFill>
                <a:schemeClr val="tx2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dirty="0" err="1">
                <a:solidFill>
                  <a:schemeClr val="tx2"/>
                </a:solidFill>
              </a:rPr>
              <a:t>Penghilangan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Kategori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Anak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Pidana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Anak</a:t>
            </a:r>
            <a:r>
              <a:rPr lang="en-US" sz="2400" dirty="0">
                <a:solidFill>
                  <a:schemeClr val="tx2"/>
                </a:solidFill>
              </a:rPr>
              <a:t> Negara </a:t>
            </a:r>
            <a:r>
              <a:rPr lang="en-US" sz="2400" dirty="0" err="1">
                <a:solidFill>
                  <a:schemeClr val="tx2"/>
                </a:solidFill>
              </a:rPr>
              <a:t>dan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Anak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Sipil</a:t>
            </a:r>
            <a:endParaRPr lang="en-US" sz="2400" dirty="0">
              <a:solidFill>
                <a:schemeClr val="tx2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id-ID" sz="2400" dirty="0" smtClean="0">
                <a:solidFill>
                  <a:schemeClr val="tx2"/>
                </a:solidFill>
              </a:rPr>
              <a:t>Pendekatan </a:t>
            </a:r>
            <a:r>
              <a:rPr lang="en-US" sz="2400" i="1" dirty="0" smtClean="0">
                <a:solidFill>
                  <a:schemeClr val="tx2"/>
                </a:solidFill>
              </a:rPr>
              <a:t>Restorative Justice</a:t>
            </a:r>
            <a:endParaRPr lang="id-ID" sz="2400" i="1" dirty="0" smtClean="0">
              <a:solidFill>
                <a:schemeClr val="tx2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id-ID" sz="2400" dirty="0" smtClean="0">
                <a:solidFill>
                  <a:schemeClr val="tx2"/>
                </a:solidFill>
              </a:rPr>
              <a:t>Kewajiban proses Diversi pada setiap tingkat</a:t>
            </a:r>
            <a:endParaRPr lang="en-US" sz="2400" dirty="0">
              <a:solidFill>
                <a:schemeClr val="tx2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dirty="0" err="1">
                <a:solidFill>
                  <a:schemeClr val="tx2"/>
                </a:solidFill>
              </a:rPr>
              <a:t>Penegasan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Hak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Anak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dalam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Proses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Peradilan</a:t>
            </a:r>
            <a:endParaRPr lang="en-US" sz="2400" dirty="0">
              <a:solidFill>
                <a:schemeClr val="tx2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dirty="0" err="1">
                <a:solidFill>
                  <a:schemeClr val="tx2"/>
                </a:solidFill>
              </a:rPr>
              <a:t>Pembatasan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Upaya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perampasan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kemerdekaan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sebagai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measure of the last resort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/>
      <p:bldP spid="10957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err="1" smtClean="0"/>
              <a:t>Pembatasan</a:t>
            </a:r>
            <a:r>
              <a:rPr lang="en-US" sz="3600" dirty="0" smtClean="0"/>
              <a:t> </a:t>
            </a:r>
            <a:r>
              <a:rPr lang="en-US" sz="3600" dirty="0" err="1" smtClean="0"/>
              <a:t>Upaya</a:t>
            </a:r>
            <a:r>
              <a:rPr lang="en-US" sz="3600" dirty="0" smtClean="0"/>
              <a:t> </a:t>
            </a:r>
            <a:r>
              <a:rPr lang="en-US" sz="3600" dirty="0" err="1" smtClean="0"/>
              <a:t>Perampasan</a:t>
            </a:r>
            <a:r>
              <a:rPr lang="en-US" sz="3600" dirty="0" smtClean="0"/>
              <a:t> </a:t>
            </a:r>
            <a:r>
              <a:rPr lang="en-US" sz="3600" dirty="0" err="1" smtClean="0"/>
              <a:t>Kemerdekaan</a:t>
            </a:r>
            <a:endParaRPr lang="en-US" sz="3600" dirty="0" smtClean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28802"/>
            <a:ext cx="7972452" cy="457203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Perampasan</a:t>
            </a:r>
            <a:r>
              <a:rPr lang="en-US" sz="2000" dirty="0" smtClean="0"/>
              <a:t> </a:t>
            </a:r>
            <a:r>
              <a:rPr lang="en-US" sz="2000" dirty="0" err="1" smtClean="0"/>
              <a:t>kemerdekaan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dipergunakan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upaya</a:t>
            </a:r>
            <a:r>
              <a:rPr lang="en-US" sz="2000" dirty="0" smtClean="0"/>
              <a:t> </a:t>
            </a:r>
            <a:r>
              <a:rPr lang="en-US" sz="2000" dirty="0" err="1" smtClean="0"/>
              <a:t>terakhir</a:t>
            </a:r>
            <a:r>
              <a:rPr lang="en-US" sz="2000" dirty="0" smtClean="0"/>
              <a:t>,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i="1" dirty="0" smtClean="0"/>
              <a:t>measure of the last Resort (Beijing Rules),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pemeriksaan</a:t>
            </a:r>
            <a:endParaRPr lang="en-US" sz="2000" i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dirumuskan</a:t>
            </a:r>
            <a:r>
              <a:rPr lang="en-US" sz="2000" dirty="0" smtClean="0"/>
              <a:t> </a:t>
            </a:r>
            <a:r>
              <a:rPr lang="en-US" sz="2000" dirty="0" err="1" smtClean="0"/>
              <a:t>seperangkat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alternatif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putusan</a:t>
            </a:r>
            <a:r>
              <a:rPr lang="en-US" sz="2000" dirty="0" smtClean="0"/>
              <a:t> (</a:t>
            </a:r>
            <a:r>
              <a:rPr lang="en-US" sz="2000" dirty="0" err="1" smtClean="0"/>
              <a:t>pidana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) agar hakim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menjatuhkan</a:t>
            </a:r>
            <a:r>
              <a:rPr lang="en-US" sz="2000" dirty="0" smtClean="0"/>
              <a:t> </a:t>
            </a:r>
            <a:r>
              <a:rPr lang="en-US" sz="2000" dirty="0" err="1" smtClean="0"/>
              <a:t>pidana</a:t>
            </a:r>
            <a:r>
              <a:rPr lang="en-US" sz="2000" dirty="0" smtClean="0"/>
              <a:t> </a:t>
            </a:r>
            <a:r>
              <a:rPr lang="en-US" sz="2000" dirty="0" err="1" smtClean="0"/>
              <a:t>penjara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kemasyarakatan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</a:t>
            </a:r>
            <a:r>
              <a:rPr lang="id-ID" sz="2000" dirty="0" smtClean="0"/>
              <a:t>mbimbing</a:t>
            </a:r>
            <a:r>
              <a:rPr lang="en-US" sz="2000" dirty="0" smtClean="0"/>
              <a:t> </a:t>
            </a:r>
            <a:r>
              <a:rPr lang="en-US" sz="2000" dirty="0" err="1" smtClean="0"/>
              <a:t>Kemasyarakatan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menyusun</a:t>
            </a:r>
            <a:r>
              <a:rPr lang="en-US" sz="2000" dirty="0" smtClean="0"/>
              <a:t> </a:t>
            </a:r>
            <a:r>
              <a:rPr lang="en-US" sz="2000" dirty="0" err="1" smtClean="0"/>
              <a:t>rekomendasi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penegak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yang lain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00882" cy="1062022"/>
          </a:xfrm>
        </p:spPr>
        <p:txBody>
          <a:bodyPr/>
          <a:lstStyle/>
          <a:p>
            <a:r>
              <a:rPr lang="id-ID" dirty="0" smtClean="0"/>
              <a:t>Jenis Pidana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572" y="1357298"/>
            <a:ext cx="7572428" cy="485778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idana pokok terdiri atas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Pidana peringatan;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B. Pidana dengan syarat: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1.Pembinaan di luar lembaga;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	2. Pelayanan masyarakat; atau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	3. Pengawasan.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Font typeface="Wingdings" pitchFamily="2" charset="2"/>
              <a:buAutoNum type="alphaUcPeriod" startAt="3"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Latihan kerja;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Font typeface="Wingdings" pitchFamily="2" charset="2"/>
              <a:buAutoNum type="alphaUcPeriod" startAt="3"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Pembinaan dalam lembaga; dan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E.  Penjara.    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idana tambahan terdiri atas: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	A. 	Perampasan keuntungan yang diperoleh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	B. 	Pemenuhan kewajiban adat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858000" cy="91914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d-ID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Jenis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1357298"/>
            <a:ext cx="7572396" cy="48720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a. pengembalian kepada orang tua atau orang tua asuh;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b.	penyerahan kepada pemerintah;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c. penyerahan kepada seseorang;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d.	perawatan di rumah sakit jiwa;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e. perawatan di lembaga;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f. kewajiban mengikuti pendidikan formal dan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atau latihan yang diadakan oleh pem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erintah atau lembaga 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swasta;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g. pencabutan surat izin mengemudi;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h. perbaikan akibat tindak pidana; dan/atau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i.	pemulihan.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latin typeface="Baskerville Old Face" pitchFamily="18" charset="0"/>
              </a:rPr>
              <a:t>Road Map Akselerasi Implementasi UU no. 11/2012</a:t>
            </a:r>
            <a:endParaRPr lang="id-ID" dirty="0"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643050"/>
            <a:ext cx="8401080" cy="4926035"/>
          </a:xfrm>
        </p:spPr>
        <p:txBody>
          <a:bodyPr>
            <a:normAutofit/>
          </a:bodyPr>
          <a:lstStyle/>
          <a:p>
            <a:pPr>
              <a:buClrTx/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I. Pelatihan Penegak Hukum dan pihak terkait</a:t>
            </a:r>
          </a:p>
          <a:p>
            <a:pPr lvl="1">
              <a:buClrTx/>
            </a:pPr>
            <a:r>
              <a:rPr lang="id-ID" sz="2400" dirty="0" smtClean="0">
                <a:solidFill>
                  <a:schemeClr val="tx2"/>
                </a:solidFill>
                <a:latin typeface="Baskerville Old Face" pitchFamily="18" charset="0"/>
              </a:rPr>
              <a:t>Polisi, Jaksa, Hakim, PK, Pekerja Sosial, Advokat dlsb</a:t>
            </a:r>
          </a:p>
          <a:p>
            <a:pPr lvl="1">
              <a:buClrTx/>
            </a:pPr>
            <a:r>
              <a:rPr lang="id-ID" sz="2400" dirty="0" smtClean="0">
                <a:solidFill>
                  <a:schemeClr val="tx2"/>
                </a:solidFill>
                <a:latin typeface="Baskerville Old Face" pitchFamily="18" charset="0"/>
              </a:rPr>
              <a:t>Menyiapkan modul untuk </a:t>
            </a:r>
            <a:r>
              <a:rPr lang="id-ID" sz="2400" i="1" dirty="0" smtClean="0">
                <a:solidFill>
                  <a:schemeClr val="tx2"/>
                </a:solidFill>
                <a:latin typeface="Baskerville Old Face" pitchFamily="18" charset="0"/>
              </a:rPr>
              <a:t>integrated training</a:t>
            </a:r>
            <a:endParaRPr lang="id-ID" sz="2400" dirty="0" smtClean="0">
              <a:solidFill>
                <a:schemeClr val="tx2"/>
              </a:solidFill>
              <a:latin typeface="Baskerville Old Face" pitchFamily="18" charset="0"/>
            </a:endParaRPr>
          </a:p>
          <a:p>
            <a:pPr lvl="1">
              <a:buClrTx/>
            </a:pPr>
            <a:r>
              <a:rPr lang="id-ID" sz="2400" dirty="0" smtClean="0">
                <a:solidFill>
                  <a:schemeClr val="tx2"/>
                </a:solidFill>
                <a:latin typeface="Baskerville Old Face" pitchFamily="18" charset="0"/>
              </a:rPr>
              <a:t>Melakukan TOT dan pelatihan</a:t>
            </a:r>
          </a:p>
          <a:p>
            <a:pPr lvl="1">
              <a:buClrTx/>
              <a:buNone/>
            </a:pPr>
            <a:endParaRPr lang="id-ID" sz="2400" dirty="0" smtClean="0">
              <a:solidFill>
                <a:schemeClr val="tx2"/>
              </a:solidFill>
              <a:latin typeface="Baskerville Old Face" pitchFamily="18" charset="0"/>
            </a:endParaRPr>
          </a:p>
          <a:p>
            <a:pPr>
              <a:buClrTx/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II.  Penyiapan berbagai peraturan pelaksanaan:</a:t>
            </a:r>
          </a:p>
          <a:p>
            <a:pPr marL="862330" lvl="1" indent="-514350">
              <a:buClrTx/>
              <a:buFont typeface="Arial" pitchFamily="34" charset="0"/>
              <a:buChar char="•"/>
            </a:pPr>
            <a:r>
              <a:rPr lang="id-ID" sz="2400" dirty="0" smtClean="0">
                <a:solidFill>
                  <a:schemeClr val="tx2"/>
                </a:solidFill>
                <a:latin typeface="Baskerville Old Face" pitchFamily="18" charset="0"/>
              </a:rPr>
              <a:t>Peraturan Pemerintah</a:t>
            </a:r>
          </a:p>
          <a:p>
            <a:pPr marL="862330" lvl="1" indent="-514350">
              <a:buClrTx/>
              <a:buFont typeface="Arial" pitchFamily="34" charset="0"/>
              <a:buChar char="•"/>
            </a:pPr>
            <a:r>
              <a:rPr lang="id-ID" sz="2400" dirty="0" smtClean="0">
                <a:solidFill>
                  <a:schemeClr val="tx2"/>
                </a:solidFill>
                <a:latin typeface="Baskerville Old Face" pitchFamily="18" charset="0"/>
              </a:rPr>
              <a:t>Peraturan Presiden</a:t>
            </a:r>
          </a:p>
          <a:p>
            <a:pPr marL="862330" lvl="1" indent="-514350">
              <a:buClrTx/>
              <a:buFont typeface="Arial" pitchFamily="34" charset="0"/>
              <a:buChar char="•"/>
            </a:pPr>
            <a:r>
              <a:rPr lang="id-ID" sz="2400" dirty="0" smtClean="0">
                <a:solidFill>
                  <a:schemeClr val="tx2"/>
                </a:solidFill>
                <a:latin typeface="Baskerville Old Face" pitchFamily="18" charset="0"/>
              </a:rPr>
              <a:t>Berbagai SOP , Petunjuka Pelaksanaan dan Petunjuk Teknis</a:t>
            </a:r>
          </a:p>
          <a:p>
            <a:pPr marL="862330" lvl="1" indent="-514350">
              <a:buClrTx/>
              <a:buFont typeface="Arial" pitchFamily="34" charset="0"/>
              <a:buChar char="•"/>
            </a:pPr>
            <a:r>
              <a:rPr lang="id-ID" sz="2400" dirty="0" smtClean="0">
                <a:solidFill>
                  <a:schemeClr val="tx2"/>
                </a:solidFill>
                <a:latin typeface="Baskerville Old Face" pitchFamily="18" charset="0"/>
              </a:rPr>
              <a:t>Mekanisme kerjasama antar lembaga</a:t>
            </a:r>
            <a:endParaRPr lang="id-ID" sz="2400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III. Penyiapan infra struktur melalui oeorencanaan kegiatan dan anggaran untuk: </a:t>
            </a:r>
          </a:p>
          <a:p>
            <a:pPr lvl="1">
              <a:buClrTx/>
            </a:pPr>
            <a:r>
              <a:rPr lang="id-ID" sz="2400" dirty="0" smtClean="0">
                <a:solidFill>
                  <a:schemeClr val="tx2"/>
                </a:solidFill>
                <a:latin typeface="Baskerville Old Face" pitchFamily="18" charset="0"/>
              </a:rPr>
              <a:t>Kantor BAPAS</a:t>
            </a:r>
          </a:p>
          <a:p>
            <a:pPr lvl="1">
              <a:buClrTx/>
            </a:pPr>
            <a:r>
              <a:rPr lang="id-ID" sz="2400" dirty="0" smtClean="0">
                <a:solidFill>
                  <a:schemeClr val="tx2"/>
                </a:solidFill>
                <a:latin typeface="Baskerville Old Face" pitchFamily="18" charset="0"/>
              </a:rPr>
              <a:t>Lembaga Penyelenggara Kesejahteraan Sosial</a:t>
            </a:r>
          </a:p>
          <a:p>
            <a:pPr lvl="1">
              <a:buClrTx/>
            </a:pPr>
            <a:r>
              <a:rPr lang="id-ID" sz="2400" dirty="0" smtClean="0">
                <a:solidFill>
                  <a:schemeClr val="tx2"/>
                </a:solidFill>
                <a:latin typeface="Baskerville Old Face" pitchFamily="18" charset="0"/>
              </a:rPr>
              <a:t>Lembaga Penempatan Anak Sementara </a:t>
            </a:r>
          </a:p>
          <a:p>
            <a:pPr lvl="1">
              <a:buClrTx/>
            </a:pPr>
            <a:r>
              <a:rPr lang="id-ID" sz="2400" dirty="0" smtClean="0">
                <a:solidFill>
                  <a:schemeClr val="tx2"/>
                </a:solidFill>
                <a:latin typeface="Baskerville Old Face" pitchFamily="18" charset="0"/>
              </a:rPr>
              <a:t>Lembaga Pembinaan Khusus Anak</a:t>
            </a:r>
          </a:p>
          <a:p>
            <a:endParaRPr lang="id-ID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TUGAS INDIVIDUAL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minimal 5 </a:t>
            </a:r>
            <a:r>
              <a:rPr lang="en-US" dirty="0" err="1" smtClean="0"/>
              <a:t>hlm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ANDA URAIKAN KETERKAITAN ANTARA SPPA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3 model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peradilan</a:t>
            </a:r>
            <a:r>
              <a:rPr lang="en-US" sz="2400" dirty="0" smtClean="0"/>
              <a:t> </a:t>
            </a:r>
            <a:r>
              <a:rPr lang="en-US" sz="2400" dirty="0" err="1" smtClean="0"/>
              <a:t>pidana</a:t>
            </a:r>
            <a:r>
              <a:rPr lang="en-US" sz="2400" dirty="0" smtClean="0"/>
              <a:t> (Due Process Model, Crime Control Model </a:t>
            </a:r>
            <a:r>
              <a:rPr lang="en-US" sz="2400" dirty="0" err="1" smtClean="0"/>
              <a:t>dan</a:t>
            </a:r>
            <a:r>
              <a:rPr lang="en-US" sz="2400" dirty="0" smtClean="0"/>
              <a:t> the Wedding Cake Model)</a:t>
            </a:r>
          </a:p>
          <a:p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kelemahan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 SPPA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Menanggulangi</a:t>
            </a:r>
            <a:r>
              <a:rPr lang="en-US" sz="2400" dirty="0" smtClean="0"/>
              <a:t> </a:t>
            </a:r>
            <a:r>
              <a:rPr lang="en-US" sz="2400" dirty="0" err="1" smtClean="0"/>
              <a:t>kejahatan</a:t>
            </a:r>
            <a:r>
              <a:rPr lang="en-US" sz="2400" dirty="0" smtClean="0"/>
              <a:t> 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anak-anak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@harkrisnowo 2012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201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786050" y="2928934"/>
            <a:ext cx="5405446" cy="17367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Terima kasih</a:t>
            </a:r>
            <a:endParaRPr lang="en-US" dirty="0" smtClean="0">
              <a:solidFill>
                <a:schemeClr val="tx2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42852"/>
            <a:ext cx="8405842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000" b="0" dirty="0" err="1" smtClean="0">
                <a:solidFill>
                  <a:schemeClr val="tx2"/>
                </a:solidFill>
                <a:latin typeface="Baskerville Old Face" pitchFamily="18" charset="0"/>
              </a:rPr>
              <a:t>Asas</a:t>
            </a:r>
            <a:r>
              <a:rPr lang="id-ID" sz="4000" b="0" dirty="0" smtClean="0">
                <a:solidFill>
                  <a:schemeClr val="tx2"/>
                </a:solidFill>
                <a:latin typeface="Baskerville Old Face" pitchFamily="18" charset="0"/>
              </a:rPr>
              <a:t>-asas</a:t>
            </a:r>
            <a:r>
              <a:rPr lang="en-US" sz="4000" b="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4000" b="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id-ID" sz="4000" b="0" dirty="0" smtClean="0">
                <a:solidFill>
                  <a:schemeClr val="tx2"/>
                </a:solidFill>
                <a:latin typeface="Baskerville Old Face" pitchFamily="18" charset="0"/>
              </a:rPr>
              <a:t/>
            </a:r>
            <a:br>
              <a:rPr lang="id-ID" sz="4000" b="0" dirty="0" smtClean="0">
                <a:solidFill>
                  <a:schemeClr val="tx2"/>
                </a:solidFill>
                <a:latin typeface="Baskerville Old Face" pitchFamily="18" charset="0"/>
              </a:rPr>
            </a:br>
            <a:r>
              <a:rPr lang="en-US" sz="4000" b="0" dirty="0" err="1" smtClean="0">
                <a:solidFill>
                  <a:schemeClr val="tx2"/>
                </a:solidFill>
                <a:latin typeface="Baskerville Old Face" pitchFamily="18" charset="0"/>
              </a:rPr>
              <a:t>Konvensi</a:t>
            </a:r>
            <a:r>
              <a:rPr lang="en-US" sz="4000" b="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4000" b="0" dirty="0" err="1" smtClean="0">
                <a:solidFill>
                  <a:schemeClr val="tx2"/>
                </a:solidFill>
                <a:latin typeface="Baskerville Old Face" pitchFamily="18" charset="0"/>
              </a:rPr>
              <a:t>Hak</a:t>
            </a:r>
            <a:r>
              <a:rPr lang="en-US" sz="4000" b="0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sz="4000" b="0" dirty="0" err="1" smtClean="0">
                <a:solidFill>
                  <a:schemeClr val="tx2"/>
                </a:solidFill>
                <a:latin typeface="Baskerville Old Face" pitchFamily="18" charset="0"/>
              </a:rPr>
              <a:t>Anak</a:t>
            </a:r>
            <a:endParaRPr lang="en-US" sz="4000" b="0" dirty="0" smtClean="0">
              <a:solidFill>
                <a:schemeClr val="tx2"/>
              </a:solidFill>
              <a:latin typeface="Baskerville Old Face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501122" cy="5160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utoUpdateAnimBg="0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87325"/>
            <a:ext cx="7772400" cy="74134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chemeClr val="tx2"/>
                </a:solidFill>
                <a:latin typeface="Baskerville Old Face" pitchFamily="18" charset="0"/>
              </a:rPr>
              <a:t>Asas-asas</a:t>
            </a:r>
            <a:r>
              <a:rPr lang="en-US" b="1" dirty="0" smtClean="0">
                <a:solidFill>
                  <a:schemeClr val="tx2"/>
                </a:solidFill>
                <a:latin typeface="Baskerville Old Face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Baskerville Old Face" pitchFamily="18" charset="0"/>
              </a:rPr>
              <a:t>dalam</a:t>
            </a:r>
            <a:r>
              <a:rPr lang="en-US" b="1" dirty="0" smtClean="0">
                <a:solidFill>
                  <a:schemeClr val="tx2"/>
                </a:solidFill>
                <a:latin typeface="Baskerville Old Face" pitchFamily="18" charset="0"/>
              </a:rPr>
              <a:t> Beijing Rules: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285860"/>
          <a:ext cx="8772556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@harkrisnowo 2012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utoUpdateAnimBg="0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868346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tx2"/>
                </a:solidFill>
                <a:latin typeface="Baskerville Old Face" pitchFamily="18" charset="0"/>
              </a:rPr>
              <a:t>Asas dalam SPPA....</a:t>
            </a:r>
            <a:endParaRPr lang="id-ID" b="1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358246" cy="4857784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</a:rPr>
              <a:t>pelindungan; 	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</a:rPr>
              <a:t>keadilan; 	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</a:rPr>
              <a:t>nondiskriminasi; 	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</a:rPr>
              <a:t>kepentingan terbaik bagi Anak; 	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</a:rPr>
              <a:t>penghargaan terhadap pendapat Anak; 	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</a:rPr>
              <a:t>kelangsungan hidup dan tumbuh kembang Anak; 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</a:rPr>
              <a:t>pembinaan dan pembimbingan Anak; 	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</a:rPr>
              <a:t>proporsional; 	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</a:rPr>
              <a:t>perampasan kemerdekaan dan pemidanaan sebagai upaya terakhir; dan 	</a:t>
            </a:r>
          </a:p>
          <a:p>
            <a:pPr marL="514350" indent="-514350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</a:rPr>
              <a:t>penghindaran </a:t>
            </a:r>
            <a:r>
              <a:rPr lang="id-ID" sz="2800" dirty="0" smtClean="0">
                <a:solidFill>
                  <a:schemeClr val="tx2"/>
                </a:solidFill>
                <a:latin typeface="Baskerville Old Face" pitchFamily="18" charset="0"/>
              </a:rPr>
              <a:t>pembalasan.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tx2"/>
                </a:solidFill>
                <a:latin typeface="Baskerville Old Face" pitchFamily="18" charset="0"/>
              </a:rPr>
              <a:t>Hak Anak dalam UU SPPA</a:t>
            </a:r>
            <a:endParaRPr lang="id-ID" b="1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643602"/>
          </a:xfrm>
        </p:spPr>
        <p:txBody>
          <a:bodyPr>
            <a:normAutofit/>
          </a:bodyPr>
          <a:lstStyle/>
          <a:p>
            <a:pPr marL="514350" indent="-514350">
              <a:buClrTx/>
              <a:buSzPct val="100000"/>
              <a:buAutoNum type="alphaLcPeriod"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diperlakukan secara manusiawi dengan memperhatikan kebutuhan sesuai dengan umurnya; </a:t>
            </a:r>
          </a:p>
          <a:p>
            <a:pPr marL="514350" indent="-514350">
              <a:buClrTx/>
              <a:buSzPct val="100000"/>
              <a:buAutoNum type="alphaLcPeriod"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dipisahkan dari orang dewasa; </a:t>
            </a:r>
          </a:p>
          <a:p>
            <a:pPr marL="514350" indent="-514350">
              <a:buClrTx/>
              <a:buSzPct val="100000"/>
              <a:buAutoNum type="alphaLcPeriod"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 memperoleh bantuan hukum dan bantuan lain secara efektif; </a:t>
            </a:r>
          </a:p>
          <a:p>
            <a:pPr marL="514350" indent="-514350">
              <a:buClrTx/>
              <a:buSzPct val="100000"/>
              <a:buAutoNum type="alphaLcPeriod"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melakukan kegiatan rekreasional; </a:t>
            </a:r>
          </a:p>
          <a:p>
            <a:pPr marL="514350" indent="-514350">
              <a:buClrTx/>
              <a:buSzPct val="100000"/>
              <a:buAutoNum type="alphaLcPeriod"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bebas dari penyiksaan, penghukuman atau perlakuan lain yang kejam, tidak manusiawi, serta merendahkan derajat dan martabatnya; </a:t>
            </a:r>
          </a:p>
          <a:p>
            <a:pPr marL="514350" indent="-514350">
              <a:buClrTx/>
              <a:buSzPct val="100000"/>
              <a:buAutoNum type="alphaLcPeriod"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tidak dijatuhi pidana mati atau pidana seumur hidup; </a:t>
            </a:r>
          </a:p>
          <a:p>
            <a:pPr marL="514350" indent="-514350">
              <a:buClrTx/>
              <a:buSzPct val="100000"/>
              <a:buAutoNum type="alphaLcPeriod"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tidak ditangkap, ditahan, atau dipenjara, kecuali sebagai upaya terakhir dan dalam waktu yang paling singkat; </a:t>
            </a:r>
          </a:p>
          <a:p>
            <a:pPr marL="514350" indent="-514350">
              <a:buClrTx/>
              <a:buSzPct val="100000"/>
              <a:buFont typeface="Wingdings 2"/>
              <a:buAutoNum type="alphaLcPeriod"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memperoleh keadilan di muka pengadilan Anak yang objektif, tidak memihak, dan dalam sidang yang tertutup untuk umum;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i. tidak dipublikasikan identitasnya; </a:t>
            </a:r>
          </a:p>
          <a:p>
            <a:pPr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j. memperoleh pendampingan orang tua/Wali dan orang yang dipercaya oleh Anak; </a:t>
            </a:r>
          </a:p>
          <a:p>
            <a:pPr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k. memperoleh advokasi sosial; </a:t>
            </a:r>
          </a:p>
          <a:p>
            <a:pPr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l. memperoleh kehidupan pribadi; </a:t>
            </a:r>
          </a:p>
          <a:p>
            <a:pPr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m. memperoleh aksesibilitas, terutama bagi anak cacat; </a:t>
            </a:r>
          </a:p>
          <a:p>
            <a:pPr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n. memperoleh pendidikan; </a:t>
            </a:r>
          </a:p>
          <a:p>
            <a:pPr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o. memperoleh pelayananan kesehatan; dan </a:t>
            </a:r>
          </a:p>
          <a:p>
            <a:pPr>
              <a:buNone/>
            </a:pPr>
            <a:r>
              <a:rPr lang="id-ID" dirty="0" smtClean="0">
                <a:solidFill>
                  <a:schemeClr val="tx2"/>
                </a:solidFill>
                <a:latin typeface="Baskerville Old Face" pitchFamily="18" charset="0"/>
              </a:rPr>
              <a:t>p. memperoleh hak lain sesuai dengan ketentuan peraturan perundang-undangan.</a:t>
            </a:r>
          </a:p>
          <a:p>
            <a:pPr>
              <a:buNone/>
            </a:pPr>
            <a:endParaRPr lang="id-ID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428596" y="214290"/>
            <a:ext cx="6335727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eaLnBrk="1" hangingPunct="1">
              <a:defRPr/>
            </a:pPr>
            <a:r>
              <a:rPr lang="id-ID" sz="4400" b="1" dirty="0" smtClean="0">
                <a:solidFill>
                  <a:schemeClr val="tx2"/>
                </a:solidFill>
              </a:rPr>
              <a:t>Definisi</a:t>
            </a:r>
            <a:r>
              <a:rPr lang="en-US" sz="4400" b="1" dirty="0" smtClean="0">
                <a:solidFill>
                  <a:schemeClr val="tx2"/>
                </a:solidFill>
              </a:rPr>
              <a:t> </a:t>
            </a:r>
            <a:r>
              <a:rPr lang="en-US" sz="4400" b="1" dirty="0">
                <a:solidFill>
                  <a:schemeClr val="tx2"/>
                </a:solidFill>
              </a:rPr>
              <a:t>‘</a:t>
            </a:r>
            <a:r>
              <a:rPr lang="en-US" sz="4400" b="1" dirty="0" err="1">
                <a:solidFill>
                  <a:schemeClr val="tx2"/>
                </a:solidFill>
              </a:rPr>
              <a:t>Anak</a:t>
            </a:r>
            <a:r>
              <a:rPr lang="en-US" sz="4400" b="1" dirty="0">
                <a:solidFill>
                  <a:schemeClr val="tx2"/>
                </a:solidFill>
              </a:rPr>
              <a:t>’ 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357158" y="1285859"/>
            <a:ext cx="8501122" cy="528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1.	</a:t>
            </a:r>
            <a:r>
              <a:rPr lang="en-US" sz="2400" dirty="0" err="1">
                <a:solidFill>
                  <a:schemeClr val="tx2"/>
                </a:solidFill>
              </a:rPr>
              <a:t>Anak</a:t>
            </a:r>
            <a:r>
              <a:rPr lang="en-US" sz="2400" dirty="0">
                <a:solidFill>
                  <a:schemeClr val="tx2"/>
                </a:solidFill>
              </a:rPr>
              <a:t> yang </a:t>
            </a:r>
            <a:r>
              <a:rPr lang="en-US" sz="2400" dirty="0" err="1">
                <a:solidFill>
                  <a:schemeClr val="tx2"/>
                </a:solidFill>
              </a:rPr>
              <a:t>berhadapan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dengan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hukum</a:t>
            </a:r>
            <a:r>
              <a:rPr lang="id-ID" sz="2400" dirty="0" smtClean="0">
                <a:solidFill>
                  <a:schemeClr val="tx2"/>
                </a:solidFill>
              </a:rPr>
              <a:t> (ABH)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mencakup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Pelaku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Saksi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Korban</a:t>
            </a:r>
            <a:endParaRPr lang="en-US" sz="2400" dirty="0">
              <a:solidFill>
                <a:schemeClr val="tx2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2. </a:t>
            </a:r>
            <a:r>
              <a:rPr lang="en-US" sz="2400" dirty="0" err="1">
                <a:solidFill>
                  <a:schemeClr val="tx2"/>
                </a:solidFill>
              </a:rPr>
              <a:t>Tidak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mengkriminalisasi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anak</a:t>
            </a:r>
            <a:r>
              <a:rPr lang="en-US" sz="2400" dirty="0">
                <a:solidFill>
                  <a:schemeClr val="tx2"/>
                </a:solidFill>
              </a:rPr>
              <a:t> yang ‘</a:t>
            </a:r>
            <a:r>
              <a:rPr lang="en-US" sz="2400" dirty="0" err="1">
                <a:solidFill>
                  <a:schemeClr val="tx2"/>
                </a:solidFill>
              </a:rPr>
              <a:t>melanggar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hukum</a:t>
            </a:r>
            <a:r>
              <a:rPr lang="en-US" sz="2400" dirty="0">
                <a:solidFill>
                  <a:schemeClr val="tx2"/>
                </a:solidFill>
              </a:rPr>
              <a:t> yang </a:t>
            </a:r>
            <a:r>
              <a:rPr lang="en-US" sz="2400" dirty="0" err="1">
                <a:solidFill>
                  <a:schemeClr val="tx2"/>
                </a:solidFill>
              </a:rPr>
              <a:t>hidup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dalam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masyarakat</a:t>
            </a:r>
            <a:r>
              <a:rPr lang="id-ID" sz="2400" dirty="0" smtClean="0">
                <a:solidFill>
                  <a:schemeClr val="tx2"/>
                </a:solidFill>
              </a:rPr>
              <a:t>”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karena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menimbulkan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ketidak-pastian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hukum</a:t>
            </a:r>
            <a:endParaRPr lang="en-US" sz="2400" dirty="0">
              <a:solidFill>
                <a:schemeClr val="tx2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3. </a:t>
            </a:r>
            <a:r>
              <a:rPr lang="en-US" sz="2400" dirty="0" err="1">
                <a:solidFill>
                  <a:schemeClr val="tx2"/>
                </a:solidFill>
              </a:rPr>
              <a:t>Tidak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mempergunakan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istilah</a:t>
            </a:r>
            <a:r>
              <a:rPr lang="en-US" sz="2400" dirty="0">
                <a:solidFill>
                  <a:schemeClr val="tx2"/>
                </a:solidFill>
              </a:rPr>
              <a:t> ‘</a:t>
            </a:r>
            <a:r>
              <a:rPr lang="en-US" sz="2400" dirty="0" err="1">
                <a:solidFill>
                  <a:schemeClr val="tx2"/>
                </a:solidFill>
              </a:rPr>
              <a:t>anak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nakal</a:t>
            </a:r>
            <a:r>
              <a:rPr lang="en-US" sz="2400" dirty="0">
                <a:solidFill>
                  <a:schemeClr val="tx2"/>
                </a:solidFill>
              </a:rPr>
              <a:t>’ </a:t>
            </a:r>
            <a:r>
              <a:rPr lang="en-US" sz="2400" dirty="0" err="1">
                <a:solidFill>
                  <a:schemeClr val="tx2"/>
                </a:solidFill>
              </a:rPr>
              <a:t>akan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tetapi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anak</a:t>
            </a:r>
            <a:r>
              <a:rPr lang="en-US" sz="2400" dirty="0">
                <a:solidFill>
                  <a:schemeClr val="tx2"/>
                </a:solidFill>
              </a:rPr>
              <a:t> yang </a:t>
            </a:r>
            <a:r>
              <a:rPr lang="en-US" sz="2400" dirty="0" err="1">
                <a:solidFill>
                  <a:schemeClr val="tx2"/>
                </a:solidFill>
              </a:rPr>
              <a:t>melakukan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tindak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pidana</a:t>
            </a:r>
            <a:endParaRPr lang="en-US" sz="2400" dirty="0">
              <a:solidFill>
                <a:schemeClr val="tx2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4. </a:t>
            </a:r>
            <a:r>
              <a:rPr lang="en-US" sz="2400" dirty="0" err="1">
                <a:solidFill>
                  <a:schemeClr val="tx2"/>
                </a:solidFill>
              </a:rPr>
              <a:t>Usia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Pertanggungjawaban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dinaikkan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dari</a:t>
            </a:r>
            <a:r>
              <a:rPr lang="en-US" sz="2400" dirty="0">
                <a:solidFill>
                  <a:schemeClr val="tx2"/>
                </a:solidFill>
              </a:rPr>
              <a:t> 8 </a:t>
            </a:r>
            <a:r>
              <a:rPr lang="en-US" sz="2400" dirty="0" err="1" smtClean="0">
                <a:solidFill>
                  <a:schemeClr val="tx2"/>
                </a:solidFill>
              </a:rPr>
              <a:t>tahun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menjadi</a:t>
            </a:r>
            <a:r>
              <a:rPr lang="en-US" sz="2400" dirty="0">
                <a:solidFill>
                  <a:schemeClr val="tx2"/>
                </a:solidFill>
              </a:rPr>
              <a:t> 12 </a:t>
            </a:r>
            <a:r>
              <a:rPr lang="en-US" sz="2400" dirty="0" err="1" smtClean="0">
                <a:solidFill>
                  <a:schemeClr val="tx2"/>
                </a:solidFill>
              </a:rPr>
              <a:t>tahun</a:t>
            </a:r>
            <a:endParaRPr lang="en-US" sz="2400" dirty="0">
              <a:solidFill>
                <a:schemeClr val="tx2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5. </a:t>
            </a:r>
            <a:r>
              <a:rPr lang="en-US" sz="2400" dirty="0" err="1">
                <a:solidFill>
                  <a:schemeClr val="tx2"/>
                </a:solidFill>
              </a:rPr>
              <a:t>Tidak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dibatasi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oleh</a:t>
            </a:r>
            <a:r>
              <a:rPr lang="en-US" sz="2400" dirty="0">
                <a:solidFill>
                  <a:schemeClr val="tx2"/>
                </a:solidFill>
              </a:rPr>
              <a:t> status </a:t>
            </a:r>
            <a:r>
              <a:rPr lang="en-US" sz="2400" dirty="0" err="1">
                <a:solidFill>
                  <a:schemeClr val="tx2"/>
                </a:solidFill>
              </a:rPr>
              <a:t>perkawinan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seseorang</a:t>
            </a:r>
            <a:endParaRPr lang="id-ID" sz="2400" dirty="0" smtClean="0">
              <a:solidFill>
                <a:schemeClr val="tx2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id-ID" sz="2400" dirty="0" smtClean="0">
                <a:solidFill>
                  <a:schemeClr val="tx2"/>
                </a:solidFill>
              </a:rPr>
              <a:t>6. Anak di bawah usia 14 tahun tidak dikenakan penahanan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3779</TotalTime>
  <Words>1506</Words>
  <Application>Microsoft Macintosh PowerPoint</Application>
  <PresentationFormat>On-screen Show (4:3)</PresentationFormat>
  <Paragraphs>272</Paragraphs>
  <Slides>36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Baskerville Old Face</vt:lpstr>
      <vt:lpstr>Calibri</vt:lpstr>
      <vt:lpstr>Times New Roman</vt:lpstr>
      <vt:lpstr>Trebuchet MS</vt:lpstr>
      <vt:lpstr>Wingdings</vt:lpstr>
      <vt:lpstr>Wingdings 2</vt:lpstr>
      <vt:lpstr>Wingdings 3</vt:lpstr>
      <vt:lpstr>Arial</vt:lpstr>
      <vt:lpstr>Facet</vt:lpstr>
      <vt:lpstr>Sistem Peradilan Pidana Anak UU No. 11/2012</vt:lpstr>
      <vt:lpstr>Hak Anak dalam Hukum Nasional</vt:lpstr>
      <vt:lpstr>PowerPoint Presentation</vt:lpstr>
      <vt:lpstr>Asas-asas   Konvensi Hak Anak</vt:lpstr>
      <vt:lpstr>Asas-asas dalam Beijing Rules:</vt:lpstr>
      <vt:lpstr>Asas dalam SPPA....</vt:lpstr>
      <vt:lpstr>Hak Anak dalam UU SPPA</vt:lpstr>
      <vt:lpstr>PowerPoint Presentation</vt:lpstr>
      <vt:lpstr>PowerPoint Presentation</vt:lpstr>
      <vt:lpstr>Pendekatan Keadilan Restoratif</vt:lpstr>
      <vt:lpstr>PowerPoint Presentation</vt:lpstr>
      <vt:lpstr>Diversi</vt:lpstr>
      <vt:lpstr>Landasan Hukum Diversi: Pasal 5 UU no. 11</vt:lpstr>
      <vt:lpstr>Tujuan Diversi</vt:lpstr>
      <vt:lpstr>Syarat Diversi</vt:lpstr>
      <vt:lpstr>Para Pihak dalam Diversi</vt:lpstr>
      <vt:lpstr>Aktor dalam Diversi</vt:lpstr>
      <vt:lpstr>Hal yang harus diperhatikan</vt:lpstr>
      <vt:lpstr>Kesepakatan Diversi</vt:lpstr>
      <vt:lpstr>Diversi tanpa persetujuan korban...</vt:lpstr>
      <vt:lpstr>Proses Penetapan Kesepakatan Diversi</vt:lpstr>
      <vt:lpstr>Pengecualian...</vt:lpstr>
      <vt:lpstr>Hasil Kesepakatan Diversi a.l.</vt:lpstr>
      <vt:lpstr>PowerPoint Presentation</vt:lpstr>
      <vt:lpstr>Diversi oleh Kepolisian</vt:lpstr>
      <vt:lpstr>Diversi oleh Kejaksaan</vt:lpstr>
      <vt:lpstr>Diversi oleh Pengadilan</vt:lpstr>
      <vt:lpstr>Tugas pembimbing Kemasyarakatan</vt:lpstr>
      <vt:lpstr>Implikasi yang diharapkan</vt:lpstr>
      <vt:lpstr>Pembatasan Upaya Perampasan Kemerdekaan</vt:lpstr>
      <vt:lpstr>Jenis Pidana</vt:lpstr>
      <vt:lpstr>Jenis Tindakan </vt:lpstr>
      <vt:lpstr>Road Map Akselerasi Implementasi UU no. 11/2012</vt:lpstr>
      <vt:lpstr>PowerPoint Presentation</vt:lpstr>
      <vt:lpstr>TUGAS INDIVIDUAL (dalam bentuk kertas kerja minimal 5 hlm)</vt:lpstr>
      <vt:lpstr>Terima kasih</vt:lpstr>
    </vt:vector>
  </TitlesOfParts>
  <Company>Deftones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Microsoft Office User</cp:lastModifiedBy>
  <cp:revision>82</cp:revision>
  <dcterms:created xsi:type="dcterms:W3CDTF">2012-03-12T23:57:24Z</dcterms:created>
  <dcterms:modified xsi:type="dcterms:W3CDTF">2017-07-08T02:44:29Z</dcterms:modified>
</cp:coreProperties>
</file>