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59" r:id="rId6"/>
    <p:sldId id="265" r:id="rId7"/>
    <p:sldId id="263" r:id="rId8"/>
    <p:sldId id="260" r:id="rId9"/>
    <p:sldId id="261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95"/>
  </p:normalViewPr>
  <p:slideViewPr>
    <p:cSldViewPr snapToGrid="0" snapToObjects="1">
      <p:cViewPr varScale="1">
        <p:scale>
          <a:sx n="96" d="100"/>
          <a:sy n="96" d="100"/>
        </p:scale>
        <p:origin x="18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F1387-E54D-A845-87C3-E320EDCCAA4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0E98E-1C0B-9549-8E1C-099E0AD8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5FFBF5-9456-844C-98C8-A021D9A3FB9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7CEA6F-B179-6742-913C-30475D584C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67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ANALISIS PUTUSAN </a:t>
            </a:r>
            <a:br>
              <a:rPr lang="en-US" dirty="0" smtClean="0"/>
            </a:br>
            <a:r>
              <a:rPr lang="en-US" dirty="0" smtClean="0"/>
              <a:t>KAUSALITAS DALAM HUKUM PIDANA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Dr. Ahmad Sofian, SH,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436"/>
            <a:ext cx="9144000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Putusan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Nomor</a:t>
            </a:r>
            <a:r>
              <a:rPr lang="en-US" dirty="0" smtClean="0"/>
              <a:t> 463/</a:t>
            </a:r>
            <a:r>
              <a:rPr lang="en-US" dirty="0" err="1" smtClean="0"/>
              <a:t>pid.B</a:t>
            </a:r>
            <a:r>
              <a:rPr lang="en-US" dirty="0" smtClean="0"/>
              <a:t>/2010/PN-JKT.SEL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29" y="2008480"/>
            <a:ext cx="1040795" cy="58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A  </a:t>
            </a:r>
            <a:r>
              <a:rPr lang="en-US" sz="1400" dirty="0" err="1" smtClean="0"/>
              <a:t>menyalib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angkot</a:t>
            </a:r>
            <a:r>
              <a:rPr lang="en-US" sz="1400" dirty="0" smtClean="0"/>
              <a:t> 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8441" y="2008480"/>
            <a:ext cx="117211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 </a:t>
            </a:r>
            <a:r>
              <a:rPr lang="en-US" sz="1400" dirty="0" err="1" smtClean="0"/>
              <a:t>menggodor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 </a:t>
            </a:r>
            <a:r>
              <a:rPr lang="en-US" sz="1400" dirty="0" err="1" smtClean="0"/>
              <a:t>bagian</a:t>
            </a:r>
            <a:r>
              <a:rPr lang="en-US" sz="1400" dirty="0" smtClean="0"/>
              <a:t> bus C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060719" y="2008480"/>
            <a:ext cx="125829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Stang</a:t>
            </a:r>
            <a:r>
              <a:rPr lang="en-US" sz="1400" dirty="0" smtClean="0"/>
              <a:t> motor A</a:t>
            </a:r>
          </a:p>
          <a:p>
            <a:r>
              <a:rPr lang="en-US" sz="1400" dirty="0" err="1" smtClean="0"/>
              <a:t>tersenggol</a:t>
            </a:r>
            <a:r>
              <a:rPr lang="en-US" sz="1400" dirty="0" smtClean="0"/>
              <a:t> Bus</a:t>
            </a:r>
          </a:p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640708" y="2008480"/>
            <a:ext cx="1550456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A </a:t>
            </a:r>
            <a:r>
              <a:rPr lang="en-US" sz="1400" dirty="0" err="1"/>
              <a:t>h</a:t>
            </a:r>
            <a:r>
              <a:rPr lang="en-US" sz="1400" dirty="0" err="1" smtClean="0"/>
              <a:t>ilang</a:t>
            </a:r>
            <a:endParaRPr lang="en-US" sz="1400" dirty="0" smtClean="0"/>
          </a:p>
          <a:p>
            <a:r>
              <a:rPr lang="en-US" sz="1400" dirty="0" err="1"/>
              <a:t>k</a:t>
            </a:r>
            <a:r>
              <a:rPr lang="en-US" sz="1400" dirty="0" err="1" smtClean="0"/>
              <a:t>eseimbangan</a:t>
            </a:r>
            <a:endParaRPr lang="en-US" sz="1400" dirty="0" smtClean="0"/>
          </a:p>
          <a:p>
            <a:r>
              <a:rPr lang="en-US" sz="1400" dirty="0" err="1"/>
              <a:t>d</a:t>
            </a:r>
            <a:r>
              <a:rPr lang="en-US" sz="1400" dirty="0" err="1" smtClean="0"/>
              <a:t>an</a:t>
            </a:r>
            <a:r>
              <a:rPr lang="en-US" sz="1400" dirty="0" smtClean="0"/>
              <a:t> </a:t>
            </a:r>
            <a:r>
              <a:rPr lang="en-US" sz="1400" dirty="0" err="1" smtClean="0"/>
              <a:t>jatuh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442192" y="2008480"/>
            <a:ext cx="1520922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Roda</a:t>
            </a:r>
            <a:r>
              <a:rPr lang="en-US" sz="1400" dirty="0" smtClean="0"/>
              <a:t> </a:t>
            </a:r>
            <a:r>
              <a:rPr lang="en-US" sz="1400" dirty="0" err="1" smtClean="0"/>
              <a:t>belakang</a:t>
            </a:r>
            <a:endParaRPr lang="en-US" sz="1400" dirty="0" smtClean="0"/>
          </a:p>
          <a:p>
            <a:r>
              <a:rPr lang="en-US" sz="1400" dirty="0"/>
              <a:t>b</a:t>
            </a:r>
            <a:r>
              <a:rPr lang="en-US" sz="1400" dirty="0" smtClean="0"/>
              <a:t>us  C </a:t>
            </a:r>
            <a:r>
              <a:rPr lang="en-US" sz="1400" dirty="0" err="1" smtClean="0"/>
              <a:t>menabrak</a:t>
            </a:r>
            <a:endParaRPr lang="en-US" sz="1400" dirty="0" smtClean="0"/>
          </a:p>
          <a:p>
            <a:r>
              <a:rPr lang="en-US" sz="1400" dirty="0" err="1"/>
              <a:t>a</a:t>
            </a:r>
            <a:r>
              <a:rPr lang="en-US" sz="1400" dirty="0" err="1" smtClean="0"/>
              <a:t>nak</a:t>
            </a:r>
            <a:r>
              <a:rPr lang="en-US" sz="1400" dirty="0" smtClean="0"/>
              <a:t> 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08145" y="2008480"/>
            <a:ext cx="883087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  <a:p>
            <a:r>
              <a:rPr lang="en-US" sz="1400" dirty="0" err="1" smtClean="0"/>
              <a:t>terhalang</a:t>
            </a:r>
            <a:endParaRPr lang="en-US" sz="1400" dirty="0" smtClean="0"/>
          </a:p>
          <a:p>
            <a:r>
              <a:rPr lang="en-US" sz="1400" dirty="0" smtClean="0"/>
              <a:t>Bus C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9583" y="251059"/>
            <a:ext cx="857353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mengendarai</a:t>
            </a:r>
            <a:r>
              <a:rPr lang="en-US" dirty="0" smtClean="0"/>
              <a:t> </a:t>
            </a:r>
            <a:r>
              <a:rPr lang="en-US" dirty="0" err="1" smtClean="0"/>
              <a:t>sepeda</a:t>
            </a:r>
            <a:r>
              <a:rPr lang="en-US" dirty="0" smtClean="0"/>
              <a:t> motor </a:t>
            </a:r>
            <a:r>
              <a:rPr lang="en-US" dirty="0" err="1" smtClean="0"/>
              <a:t>membonceng</a:t>
            </a:r>
            <a:r>
              <a:rPr lang="en-US" dirty="0" smtClean="0"/>
              <a:t> </a:t>
            </a:r>
            <a:r>
              <a:rPr lang="en-US" dirty="0" err="1" smtClean="0"/>
              <a:t>anaknya</a:t>
            </a:r>
            <a:r>
              <a:rPr lang="en-US" dirty="0" smtClean="0"/>
              <a:t>, A </a:t>
            </a:r>
            <a:r>
              <a:rPr lang="en-US" dirty="0" err="1" smtClean="0"/>
              <a:t>menyalip</a:t>
            </a:r>
            <a:r>
              <a:rPr lang="en-US" dirty="0" smtClean="0"/>
              <a:t> </a:t>
            </a:r>
            <a:r>
              <a:rPr lang="en-US" dirty="0" err="1" smtClean="0"/>
              <a:t>angkot</a:t>
            </a:r>
            <a:r>
              <a:rPr lang="en-US" dirty="0" smtClean="0"/>
              <a:t> (B)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endParaRPr lang="en-US" dirty="0" smtClean="0"/>
          </a:p>
          <a:p>
            <a:r>
              <a:rPr lang="en-US" dirty="0" err="1"/>
              <a:t>b</a:t>
            </a:r>
            <a:r>
              <a:rPr lang="en-US" dirty="0" err="1" smtClean="0"/>
              <a:t>erhasil</a:t>
            </a:r>
            <a:r>
              <a:rPr lang="en-US" dirty="0" smtClean="0"/>
              <a:t> </a:t>
            </a:r>
            <a:r>
              <a:rPr lang="en-US" dirty="0" err="1" smtClean="0"/>
              <a:t>menyalip</a:t>
            </a:r>
            <a:r>
              <a:rPr lang="en-US" dirty="0" smtClean="0"/>
              <a:t> B, </a:t>
            </a:r>
            <a:r>
              <a:rPr lang="en-US" dirty="0" err="1" smtClean="0"/>
              <a:t>terhalang</a:t>
            </a:r>
            <a:r>
              <a:rPr lang="en-US" dirty="0" smtClean="0"/>
              <a:t> bus (C)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menggedor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bus, </a:t>
            </a:r>
            <a:r>
              <a:rPr lang="en-US" dirty="0" err="1" smtClean="0"/>
              <a:t>namun</a:t>
            </a:r>
            <a:endParaRPr lang="en-US" dirty="0" smtClean="0"/>
          </a:p>
          <a:p>
            <a:r>
              <a:rPr lang="en-US" dirty="0" err="1"/>
              <a:t>s</a:t>
            </a:r>
            <a:r>
              <a:rPr lang="en-US" dirty="0" err="1" smtClean="0"/>
              <a:t>tang</a:t>
            </a:r>
            <a:r>
              <a:rPr lang="en-US" dirty="0" smtClean="0"/>
              <a:t>  </a:t>
            </a:r>
            <a:r>
              <a:rPr lang="en-US" dirty="0" smtClean="0"/>
              <a:t>motor A </a:t>
            </a:r>
            <a:r>
              <a:rPr lang="en-US" dirty="0" err="1" smtClean="0"/>
              <a:t>tersenggol</a:t>
            </a:r>
            <a:r>
              <a:rPr lang="en-US" dirty="0" smtClean="0"/>
              <a:t> C,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A </a:t>
            </a:r>
            <a:r>
              <a:rPr lang="en-US" dirty="0" err="1" smtClean="0"/>
              <a:t>tertabrak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Belakang</a:t>
            </a:r>
            <a:r>
              <a:rPr lang="en-US" dirty="0" smtClean="0"/>
              <a:t> bus 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>
            <a:off x="1158924" y="2300868"/>
            <a:ext cx="229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79338" y="2300868"/>
            <a:ext cx="229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80557" y="2300868"/>
            <a:ext cx="229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19009" y="2317377"/>
            <a:ext cx="229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91164" y="2317377"/>
            <a:ext cx="229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653" y="3544378"/>
            <a:ext cx="843963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 </a:t>
            </a:r>
            <a:r>
              <a:rPr lang="en-US" dirty="0" err="1" smtClean="0"/>
              <a:t>memutus</a:t>
            </a:r>
            <a:r>
              <a:rPr lang="en-US" dirty="0" smtClean="0"/>
              <a:t> </a:t>
            </a:r>
            <a:r>
              <a:rPr lang="en-US" dirty="0" smtClean="0"/>
              <a:t>C </a:t>
            </a:r>
            <a:r>
              <a:rPr lang="en-US" dirty="0" err="1" smtClean="0"/>
              <a:t>bersalah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dijatuhi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. </a:t>
            </a:r>
            <a:r>
              <a:rPr lang="en-US" dirty="0" err="1" smtClean="0"/>
              <a:t>Pengadilan</a:t>
            </a:r>
            <a:endParaRPr lang="en-US" dirty="0" smtClean="0"/>
          </a:p>
          <a:p>
            <a:r>
              <a:rPr lang="en-US" dirty="0" err="1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doktrin</a:t>
            </a:r>
            <a:r>
              <a:rPr lang="en-US" dirty="0" smtClean="0"/>
              <a:t> </a:t>
            </a:r>
            <a:r>
              <a:rPr lang="en-US" dirty="0" err="1" smtClean="0"/>
              <a:t>mengindividualisasi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objektif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empertimbangkan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yang paling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. C </a:t>
            </a:r>
            <a:r>
              <a:rPr lang="en-US" dirty="0" err="1" smtClean="0"/>
              <a:t>dinilai</a:t>
            </a:r>
            <a:endParaRPr lang="en-US" dirty="0" smtClean="0"/>
          </a:p>
          <a:p>
            <a:r>
              <a:rPr lang="en-US" dirty="0" smtClean="0"/>
              <a:t>yang paling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kontribusinya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timbulnya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A.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doktrin</a:t>
            </a:r>
            <a:r>
              <a:rPr lang="en-US" dirty="0" smtClean="0"/>
              <a:t> NSC,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semata-mata</a:t>
            </a:r>
            <a:r>
              <a:rPr lang="en-US" dirty="0" smtClean="0"/>
              <a:t> </a:t>
            </a:r>
            <a:r>
              <a:rPr lang="en-US" dirty="0" err="1" smtClean="0"/>
              <a:t>mengukurnya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ertabraknya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A. </a:t>
            </a:r>
            <a:r>
              <a:rPr lang="en-US" dirty="0" err="1" smtClean="0"/>
              <a:t>Tertabraknya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A </a:t>
            </a:r>
            <a:r>
              <a:rPr lang="en-US" dirty="0" err="1" smtClean="0"/>
              <a:t>adalah</a:t>
            </a:r>
            <a:r>
              <a:rPr lang="en-US" dirty="0" smtClean="0"/>
              <a:t> sufficient condition </a:t>
            </a:r>
            <a:r>
              <a:rPr lang="en-US" dirty="0" err="1" smtClean="0"/>
              <a:t>karena</a:t>
            </a:r>
            <a:r>
              <a:rPr lang="en-US" dirty="0" smtClean="0"/>
              <a:t>, A 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elah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menggedor-gedor</a:t>
            </a:r>
            <a:r>
              <a:rPr lang="en-US" dirty="0" smtClean="0"/>
              <a:t> bus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otornya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Putusan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Nomor</a:t>
            </a:r>
            <a:r>
              <a:rPr lang="en-US" dirty="0" smtClean="0"/>
              <a:t> 89/</a:t>
            </a:r>
            <a:r>
              <a:rPr lang="en-US" dirty="0" err="1" smtClean="0"/>
              <a:t>Pid.Sus</a:t>
            </a:r>
            <a:r>
              <a:rPr lang="en-US" dirty="0" smtClean="0"/>
              <a:t>/2012/</a:t>
            </a:r>
            <a:r>
              <a:rPr lang="en-US" dirty="0" err="1" smtClean="0"/>
              <a:t>PN.Rbg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24" y="2126626"/>
            <a:ext cx="198123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memarkirkan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</a:p>
          <a:p>
            <a:r>
              <a:rPr lang="en-US" sz="1600" dirty="0" err="1"/>
              <a:t>t</a:t>
            </a:r>
            <a:r>
              <a:rPr lang="en-US" sz="1600" dirty="0" err="1" smtClean="0"/>
              <a:t>ruk</a:t>
            </a:r>
            <a:r>
              <a:rPr lang="en-US" sz="1600" dirty="0" smtClean="0"/>
              <a:t> di </a:t>
            </a:r>
            <a:r>
              <a:rPr lang="en-US" sz="1600" dirty="0" err="1" smtClean="0"/>
              <a:t>pinggir</a:t>
            </a:r>
            <a:endParaRPr lang="en-US" sz="1600" dirty="0" smtClean="0"/>
          </a:p>
          <a:p>
            <a:r>
              <a:rPr lang="en-US" sz="1600" dirty="0" err="1" smtClean="0"/>
              <a:t>badan</a:t>
            </a:r>
            <a:r>
              <a:rPr lang="en-US" sz="1600" dirty="0" smtClean="0"/>
              <a:t> </a:t>
            </a:r>
            <a:r>
              <a:rPr lang="en-US" sz="1600" dirty="0" err="1" smtClean="0"/>
              <a:t>jalan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731756" y="2156163"/>
            <a:ext cx="186762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memasang</a:t>
            </a:r>
            <a:endParaRPr lang="en-US" sz="1600" dirty="0" smtClean="0"/>
          </a:p>
          <a:p>
            <a:r>
              <a:rPr lang="en-US" sz="1600" dirty="0" err="1"/>
              <a:t>s</a:t>
            </a:r>
            <a:r>
              <a:rPr lang="en-US" sz="1600" dirty="0" err="1" smtClean="0"/>
              <a:t>egitiga</a:t>
            </a:r>
            <a:r>
              <a:rPr lang="en-US" sz="1600" dirty="0" smtClean="0"/>
              <a:t> </a:t>
            </a:r>
            <a:r>
              <a:rPr lang="en-US" sz="1600" dirty="0" err="1" smtClean="0"/>
              <a:t>pengaman</a:t>
            </a:r>
            <a:r>
              <a:rPr lang="en-US" sz="1600" dirty="0" smtClean="0"/>
              <a:t>/</a:t>
            </a:r>
          </a:p>
          <a:p>
            <a:r>
              <a:rPr lang="en-US" sz="1600" dirty="0" err="1" smtClean="0"/>
              <a:t>Isyarat</a:t>
            </a:r>
            <a:r>
              <a:rPr lang="en-US" sz="1600" dirty="0" smtClean="0"/>
              <a:t> lain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961462" y="2169942"/>
            <a:ext cx="259067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B </a:t>
            </a:r>
            <a:r>
              <a:rPr lang="en-US" sz="1600" dirty="0" err="1" smtClean="0"/>
              <a:t>membonce</a:t>
            </a:r>
            <a:r>
              <a:rPr lang="en-US" sz="1600" dirty="0" smtClean="0"/>
              <a:t> C </a:t>
            </a:r>
            <a:r>
              <a:rPr lang="en-US" sz="1600" dirty="0" err="1" smtClean="0"/>
              <a:t>mengendarai</a:t>
            </a:r>
            <a:endParaRPr lang="en-US" sz="1600" dirty="0" smtClean="0"/>
          </a:p>
          <a:p>
            <a:r>
              <a:rPr lang="en-US" sz="1600" dirty="0"/>
              <a:t>m</a:t>
            </a:r>
            <a:r>
              <a:rPr lang="en-US" sz="1600" dirty="0" smtClean="0"/>
              <a:t>otor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menabrak</a:t>
            </a:r>
            <a:endParaRPr lang="en-US" sz="1600" dirty="0" smtClean="0"/>
          </a:p>
          <a:p>
            <a:r>
              <a:rPr lang="en-US" sz="1600" dirty="0" err="1"/>
              <a:t>b</a:t>
            </a:r>
            <a:r>
              <a:rPr lang="en-US" sz="1600" dirty="0" err="1" smtClean="0"/>
              <a:t>agian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4710" y="2249737"/>
            <a:ext cx="108739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B </a:t>
            </a:r>
            <a:r>
              <a:rPr lang="en-US" sz="2000" dirty="0" err="1" smtClean="0"/>
              <a:t>dan</a:t>
            </a:r>
            <a:r>
              <a:rPr lang="en-US" sz="2000" dirty="0" smtClean="0"/>
              <a:t> C</a:t>
            </a:r>
          </a:p>
          <a:p>
            <a:r>
              <a:rPr lang="en-US" sz="2000" dirty="0" err="1" smtClean="0"/>
              <a:t>mati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2320855" y="2540137"/>
            <a:ext cx="263239" cy="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88594" y="2542125"/>
            <a:ext cx="263239" cy="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552135" y="2593877"/>
            <a:ext cx="263239" cy="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5737" y="516888"/>
            <a:ext cx="8626364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memarkirkan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  <a:r>
              <a:rPr lang="en-US" sz="1600" dirty="0" err="1" smtClean="0"/>
              <a:t>truknya</a:t>
            </a:r>
            <a:r>
              <a:rPr lang="en-US" sz="1600" dirty="0" smtClean="0"/>
              <a:t> di </a:t>
            </a:r>
            <a:r>
              <a:rPr lang="en-US" sz="1600" dirty="0" err="1" smtClean="0"/>
              <a:t>pinggir</a:t>
            </a:r>
            <a:r>
              <a:rPr lang="en-US" sz="1600" dirty="0" smtClean="0"/>
              <a:t> </a:t>
            </a:r>
            <a:r>
              <a:rPr lang="en-US" sz="1600" dirty="0" err="1" smtClean="0"/>
              <a:t>badan</a:t>
            </a:r>
            <a:r>
              <a:rPr lang="en-US" sz="1600" dirty="0" smtClean="0"/>
              <a:t> </a:t>
            </a:r>
            <a:r>
              <a:rPr lang="en-US" sz="1600" dirty="0" err="1" smtClean="0"/>
              <a:t>jalan</a:t>
            </a:r>
            <a:r>
              <a:rPr lang="en-US" sz="1600" dirty="0" smtClean="0"/>
              <a:t> </a:t>
            </a:r>
            <a:r>
              <a:rPr lang="en-US" sz="1600" dirty="0" err="1" smtClean="0"/>
              <a:t>raya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mau</a:t>
            </a:r>
            <a:r>
              <a:rPr lang="en-US" sz="1600" dirty="0" smtClean="0"/>
              <a:t> </a:t>
            </a:r>
            <a:r>
              <a:rPr lang="en-US" sz="1600" dirty="0" err="1" smtClean="0"/>
              <a:t>singgah</a:t>
            </a:r>
            <a:r>
              <a:rPr lang="en-US" sz="1600" dirty="0" smtClean="0"/>
              <a:t> </a:t>
            </a:r>
            <a:r>
              <a:rPr lang="en-US" sz="1600" dirty="0" err="1"/>
              <a:t>k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rumah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makan</a:t>
            </a:r>
            <a:r>
              <a:rPr lang="en-US" sz="1600" dirty="0" smtClean="0"/>
              <a:t> </a:t>
            </a:r>
            <a:r>
              <a:rPr lang="en-US" sz="1600" dirty="0" err="1" smtClean="0"/>
              <a:t>siang</a:t>
            </a:r>
            <a:r>
              <a:rPr lang="en-US" sz="1600" dirty="0" smtClean="0"/>
              <a:t>. A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memasang</a:t>
            </a:r>
            <a:r>
              <a:rPr lang="en-US" sz="1600" dirty="0" smtClean="0"/>
              <a:t> </a:t>
            </a:r>
            <a:r>
              <a:rPr lang="en-US" sz="1600" dirty="0" err="1" smtClean="0"/>
              <a:t>segitiga</a:t>
            </a:r>
            <a:r>
              <a:rPr lang="en-US" sz="1600" dirty="0" smtClean="0"/>
              <a:t> </a:t>
            </a:r>
            <a:r>
              <a:rPr lang="en-US" sz="1600" dirty="0" err="1" smtClean="0"/>
              <a:t>pengaman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/>
              <a:t>t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 smtClean="0"/>
              <a:t>lainnya</a:t>
            </a:r>
            <a:r>
              <a:rPr lang="en-US" sz="1600" dirty="0" smtClean="0"/>
              <a:t> di </a:t>
            </a:r>
            <a:r>
              <a:rPr lang="en-US" sz="1600" dirty="0" err="1" smtClean="0"/>
              <a:t>belakang</a:t>
            </a:r>
            <a:r>
              <a:rPr lang="en-US" sz="1600" dirty="0" smtClean="0"/>
              <a:t> </a:t>
            </a:r>
            <a:r>
              <a:rPr lang="en-US" sz="1600" dirty="0" err="1" smtClean="0"/>
              <a:t>truk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. B </a:t>
            </a:r>
            <a:r>
              <a:rPr lang="en-US" sz="1600" dirty="0" err="1" smtClean="0"/>
              <a:t>mengendarai</a:t>
            </a:r>
            <a:r>
              <a:rPr lang="en-US" sz="1600" dirty="0" smtClean="0"/>
              <a:t> motor </a:t>
            </a:r>
            <a:r>
              <a:rPr lang="en-US" sz="1600" dirty="0" err="1" smtClean="0"/>
              <a:t>berboncengan</a:t>
            </a:r>
            <a:r>
              <a:rPr lang="en-US" sz="1600" dirty="0" smtClean="0"/>
              <a:t> </a:t>
            </a:r>
            <a:r>
              <a:rPr lang="en-US" sz="1600" dirty="0" err="1"/>
              <a:t>d</a:t>
            </a:r>
            <a:r>
              <a:rPr lang="en-US" sz="1600" dirty="0" err="1" smtClean="0"/>
              <a:t>engan</a:t>
            </a:r>
            <a:r>
              <a:rPr lang="en-US" sz="1600" dirty="0" smtClean="0"/>
              <a:t> C </a:t>
            </a:r>
            <a:r>
              <a:rPr lang="en-US" sz="1600" dirty="0" err="1" smtClean="0"/>
              <a:t>menabrak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  <a:r>
              <a:rPr lang="en-US" sz="1600" dirty="0" err="1" smtClean="0"/>
              <a:t>truk</a:t>
            </a:r>
            <a:r>
              <a:rPr lang="en-US" sz="1600" dirty="0" smtClean="0"/>
              <a:t> A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keduanya</a:t>
            </a:r>
            <a:r>
              <a:rPr lang="en-US" sz="1600" dirty="0" smtClean="0"/>
              <a:t> </a:t>
            </a:r>
            <a:r>
              <a:rPr lang="en-US" sz="1600" dirty="0" err="1" smtClean="0"/>
              <a:t>mati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6727" y="3318570"/>
            <a:ext cx="8795374" cy="317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Pengadilan</a:t>
            </a:r>
            <a:r>
              <a:rPr lang="en-US" sz="1400" dirty="0" smtClean="0"/>
              <a:t> </a:t>
            </a:r>
            <a:r>
              <a:rPr lang="en-US" sz="1400" dirty="0" err="1" smtClean="0"/>
              <a:t>memutuskan</a:t>
            </a:r>
            <a:r>
              <a:rPr lang="en-US" sz="1400" dirty="0" smtClean="0"/>
              <a:t> A </a:t>
            </a:r>
            <a:r>
              <a:rPr lang="en-US" sz="1400" dirty="0" err="1" smtClean="0"/>
              <a:t>bersalah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dihukum</a:t>
            </a:r>
            <a:r>
              <a:rPr lang="en-US" sz="1400" dirty="0" smtClean="0"/>
              <a:t>.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kasus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jelas</a:t>
            </a:r>
            <a:r>
              <a:rPr lang="en-US" sz="1400" dirty="0" smtClean="0"/>
              <a:t> </a:t>
            </a:r>
            <a:r>
              <a:rPr lang="en-US" sz="1400" dirty="0" err="1" smtClean="0"/>
              <a:t>sekali</a:t>
            </a:r>
            <a:r>
              <a:rPr lang="en-US" sz="1400" dirty="0" smtClean="0"/>
              <a:t> </a:t>
            </a:r>
            <a:r>
              <a:rPr lang="en-US" sz="1400" dirty="0" err="1" smtClean="0"/>
              <a:t>pengadilan</a:t>
            </a:r>
            <a:r>
              <a:rPr lang="en-US" sz="1400" dirty="0" smtClean="0"/>
              <a:t> </a:t>
            </a:r>
            <a:r>
              <a:rPr lang="en-US" sz="1400" dirty="0" err="1" smtClean="0"/>
              <a:t>memakai</a:t>
            </a:r>
            <a:r>
              <a:rPr lang="en-US" sz="1400" dirty="0" smtClean="0"/>
              <a:t> </a:t>
            </a:r>
            <a:r>
              <a:rPr lang="en-US" sz="1400" dirty="0" err="1" smtClean="0"/>
              <a:t>doktrin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mengindividualisasi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subjektif</a:t>
            </a:r>
            <a:r>
              <a:rPr lang="en-US" sz="1400" dirty="0" smtClean="0"/>
              <a:t>. </a:t>
            </a:r>
            <a:r>
              <a:rPr lang="en-US" sz="1400" dirty="0" err="1" smtClean="0"/>
              <a:t>Menurut</a:t>
            </a:r>
            <a:r>
              <a:rPr lang="en-US" sz="1400" dirty="0" smtClean="0"/>
              <a:t> </a:t>
            </a:r>
            <a:r>
              <a:rPr lang="en-US" sz="1400" dirty="0" err="1" smtClean="0"/>
              <a:t>pengadilan</a:t>
            </a:r>
            <a:r>
              <a:rPr lang="en-US" sz="1400" dirty="0" smtClean="0"/>
              <a:t> </a:t>
            </a:r>
            <a:r>
              <a:rPr lang="en-US" sz="1400" dirty="0" err="1" smtClean="0"/>
              <a:t>seharusnya</a:t>
            </a:r>
            <a:r>
              <a:rPr lang="en-US" sz="1400" dirty="0"/>
              <a:t> </a:t>
            </a:r>
            <a:r>
              <a:rPr lang="en-US" sz="1400" dirty="0" smtClean="0"/>
              <a:t>A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/>
              <a:t> </a:t>
            </a:r>
            <a:r>
              <a:rPr lang="en-US" sz="1400" dirty="0" err="1" smtClean="0"/>
              <a:t>menduga</a:t>
            </a:r>
            <a:r>
              <a:rPr lang="en-US" sz="1400" dirty="0" smtClean="0"/>
              <a:t> </a:t>
            </a:r>
            <a:r>
              <a:rPr lang="en-US" sz="1400" dirty="0" err="1" smtClean="0"/>
              <a:t>ketika</a:t>
            </a:r>
            <a:r>
              <a:rPr lang="en-US" sz="1400" dirty="0" smtClean="0"/>
              <a:t> </a:t>
            </a:r>
            <a:r>
              <a:rPr lang="en-US" sz="1400" dirty="0" err="1" smtClean="0"/>
              <a:t>dia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memasang</a:t>
            </a:r>
            <a:r>
              <a:rPr lang="en-US" sz="1400" dirty="0" smtClean="0"/>
              <a:t> </a:t>
            </a:r>
            <a:r>
              <a:rPr lang="en-US" sz="1400" dirty="0" err="1" smtClean="0"/>
              <a:t>segitiga</a:t>
            </a:r>
            <a:r>
              <a:rPr lang="en-US" sz="1400" dirty="0" smtClean="0"/>
              <a:t> </a:t>
            </a:r>
            <a:r>
              <a:rPr lang="en-US" sz="1400" dirty="0" err="1" smtClean="0"/>
              <a:t>pengaman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tanda</a:t>
            </a:r>
            <a:r>
              <a:rPr lang="en-US" sz="1400" dirty="0" smtClean="0"/>
              <a:t> </a:t>
            </a:r>
            <a:r>
              <a:rPr lang="en-US" sz="1400" dirty="0" err="1" smtClean="0"/>
              <a:t>lainnya</a:t>
            </a:r>
            <a:r>
              <a:rPr lang="en-US" sz="1400" dirty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mengakibatkan</a:t>
            </a:r>
            <a:r>
              <a:rPr lang="en-US" sz="1400" dirty="0"/>
              <a:t> </a:t>
            </a:r>
            <a:r>
              <a:rPr lang="en-US" sz="1400" dirty="0" err="1" smtClean="0"/>
              <a:t>pengendara</a:t>
            </a:r>
            <a:r>
              <a:rPr lang="en-US" sz="1400" dirty="0" smtClean="0"/>
              <a:t> lain </a:t>
            </a:r>
            <a:r>
              <a:rPr lang="en-US" sz="1400" dirty="0" err="1" smtClean="0"/>
              <a:t>mengalami</a:t>
            </a:r>
            <a:r>
              <a:rPr lang="en-US" sz="1400" dirty="0" smtClean="0"/>
              <a:t> </a:t>
            </a:r>
            <a:r>
              <a:rPr lang="en-US" sz="1400" dirty="0" err="1" smtClean="0"/>
              <a:t>kecelakaan</a:t>
            </a:r>
            <a:r>
              <a:rPr lang="en-US" sz="1400" dirty="0" smtClean="0"/>
              <a:t>. </a:t>
            </a:r>
            <a:r>
              <a:rPr lang="en-US" sz="1400" dirty="0" err="1" smtClean="0"/>
              <a:t>Kasus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mengandung</a:t>
            </a:r>
            <a:r>
              <a:rPr lang="en-US" sz="1400" dirty="0" smtClean="0"/>
              <a:t> </a:t>
            </a:r>
            <a:r>
              <a:rPr lang="en-US" sz="1400" dirty="0" err="1" smtClean="0"/>
              <a:t>jenis</a:t>
            </a:r>
            <a:r>
              <a:rPr lang="en-US" sz="1400" dirty="0" smtClean="0"/>
              <a:t> </a:t>
            </a:r>
            <a:r>
              <a:rPr lang="en-US" sz="1400" dirty="0" err="1" smtClean="0"/>
              <a:t>delik</a:t>
            </a:r>
            <a:r>
              <a:rPr lang="en-US" sz="1400" dirty="0" smtClean="0"/>
              <a:t> </a:t>
            </a:r>
            <a:r>
              <a:rPr lang="en-US" sz="1400" dirty="0" err="1" smtClean="0"/>
              <a:t>omisi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sempurna</a:t>
            </a:r>
            <a:r>
              <a:rPr lang="en-US" sz="1400" dirty="0" smtClean="0"/>
              <a:t>,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sesuatu</a:t>
            </a:r>
            <a:r>
              <a:rPr lang="en-US" sz="1400" dirty="0" smtClean="0"/>
              <a:t> (</a:t>
            </a:r>
            <a:r>
              <a:rPr lang="en-US" sz="1400" dirty="0" err="1" smtClean="0"/>
              <a:t>memasang</a:t>
            </a:r>
            <a:r>
              <a:rPr lang="en-US" sz="1400" dirty="0" smtClean="0"/>
              <a:t> </a:t>
            </a:r>
            <a:r>
              <a:rPr lang="en-US" sz="1400" dirty="0" err="1" smtClean="0"/>
              <a:t>segi</a:t>
            </a:r>
            <a:r>
              <a:rPr lang="en-US" sz="1400" dirty="0" smtClean="0"/>
              <a:t> </a:t>
            </a:r>
            <a:r>
              <a:rPr lang="en-US" sz="1400" dirty="0" err="1" smtClean="0"/>
              <a:t>tiga</a:t>
            </a:r>
            <a:r>
              <a:rPr lang="en-US" sz="1400" dirty="0" smtClean="0"/>
              <a:t> </a:t>
            </a:r>
            <a:r>
              <a:rPr lang="en-US" sz="1400" dirty="0" err="1" smtClean="0"/>
              <a:t>pengaman</a:t>
            </a:r>
            <a:r>
              <a:rPr lang="en-US" sz="1400" dirty="0" smtClean="0"/>
              <a:t>/</a:t>
            </a:r>
            <a:r>
              <a:rPr lang="en-US" sz="1400" dirty="0" err="1" smtClean="0"/>
              <a:t>tanda</a:t>
            </a:r>
            <a:r>
              <a:rPr lang="en-US" sz="1400" dirty="0" smtClean="0"/>
              <a:t> </a:t>
            </a:r>
            <a:r>
              <a:rPr lang="en-US" sz="1400" dirty="0" err="1" smtClean="0"/>
              <a:t>lainnya</a:t>
            </a:r>
            <a:r>
              <a:rPr lang="en-US" sz="1400" dirty="0" smtClean="0"/>
              <a:t>)</a:t>
            </a:r>
            <a:r>
              <a:rPr lang="en-US" sz="1400" dirty="0" err="1" smtClean="0"/>
              <a:t>menimbulkan</a:t>
            </a:r>
            <a:r>
              <a:rPr lang="en-US" sz="1400" dirty="0" smtClean="0"/>
              <a:t> </a:t>
            </a:r>
            <a:r>
              <a:rPr lang="en-US" sz="1400" dirty="0" err="1" smtClean="0"/>
              <a:t>akibat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dilarang</a:t>
            </a:r>
            <a:r>
              <a:rPr lang="en-US" sz="1400" dirty="0" smtClean="0"/>
              <a:t>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matinya</a:t>
            </a:r>
            <a:r>
              <a:rPr lang="en-US" sz="1400" dirty="0" smtClean="0"/>
              <a:t> </a:t>
            </a:r>
            <a:r>
              <a:rPr lang="en-US" sz="1400" dirty="0" err="1" smtClean="0"/>
              <a:t>pengendara</a:t>
            </a:r>
            <a:r>
              <a:rPr lang="en-US" sz="1400" dirty="0" smtClean="0"/>
              <a:t> motor. </a:t>
            </a:r>
            <a:r>
              <a:rPr lang="en-US" sz="1400" dirty="0" err="1" smtClean="0"/>
              <a:t>Pengendara</a:t>
            </a:r>
            <a:r>
              <a:rPr lang="en-US" sz="1400" dirty="0" smtClean="0"/>
              <a:t> </a:t>
            </a:r>
            <a:r>
              <a:rPr lang="en-US" sz="1400" dirty="0" err="1" smtClean="0"/>
              <a:t>truk</a:t>
            </a:r>
            <a:r>
              <a:rPr lang="en-US" sz="1400" dirty="0" smtClean="0"/>
              <a:t> </a:t>
            </a:r>
            <a:r>
              <a:rPr lang="en-US" sz="1400" dirty="0" err="1" smtClean="0"/>
              <a:t>punya</a:t>
            </a:r>
            <a:endParaRPr lang="en-US" sz="1400" dirty="0" smtClean="0"/>
          </a:p>
          <a:p>
            <a:r>
              <a:rPr lang="en-US" sz="1400" dirty="0" err="1"/>
              <a:t>k</a:t>
            </a:r>
            <a:r>
              <a:rPr lang="en-US" sz="1400" dirty="0" err="1" smtClean="0"/>
              <a:t>ewajiban</a:t>
            </a:r>
            <a:r>
              <a:rPr lang="en-US" sz="1400" dirty="0" smtClean="0"/>
              <a:t> </a:t>
            </a:r>
            <a:r>
              <a:rPr lang="en-US" sz="1400" dirty="0" err="1" smtClean="0"/>
              <a:t>hukum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memasang</a:t>
            </a:r>
            <a:r>
              <a:rPr lang="en-US" sz="1400" dirty="0" smtClean="0"/>
              <a:t> </a:t>
            </a:r>
            <a:r>
              <a:rPr lang="en-US" sz="1400" dirty="0" err="1" smtClean="0"/>
              <a:t>segitiga</a:t>
            </a:r>
            <a:r>
              <a:rPr lang="en-US" sz="1400" dirty="0" smtClean="0"/>
              <a:t> </a:t>
            </a:r>
            <a:r>
              <a:rPr lang="en-US" sz="1400" dirty="0" err="1" smtClean="0"/>
              <a:t>pengaman</a:t>
            </a:r>
            <a:r>
              <a:rPr lang="en-US" sz="1400" dirty="0" smtClean="0"/>
              <a:t>/</a:t>
            </a:r>
            <a:r>
              <a:rPr lang="en-US" sz="1400" dirty="0" err="1" smtClean="0"/>
              <a:t>tanda</a:t>
            </a:r>
            <a:r>
              <a:rPr lang="en-US" sz="1400" dirty="0" smtClean="0"/>
              <a:t> </a:t>
            </a:r>
            <a:r>
              <a:rPr lang="en-US" sz="1400" dirty="0" err="1" smtClean="0"/>
              <a:t>lainnya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 UU </a:t>
            </a:r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dirty="0" err="1" smtClean="0"/>
              <a:t>Lintas</a:t>
            </a:r>
            <a:r>
              <a:rPr lang="en-US" sz="1400" dirty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Angkutan</a:t>
            </a:r>
            <a:r>
              <a:rPr lang="en-US" sz="1400" dirty="0" smtClean="0"/>
              <a:t> </a:t>
            </a:r>
            <a:r>
              <a:rPr lang="en-US" sz="1400" dirty="0" err="1" smtClean="0"/>
              <a:t>jalan</a:t>
            </a:r>
            <a:r>
              <a:rPr lang="en-US" sz="1400" dirty="0"/>
              <a:t>.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dikaitkan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/>
              <a:t> </a:t>
            </a:r>
            <a:r>
              <a:rPr lang="en-US" sz="1400" dirty="0" err="1" smtClean="0"/>
              <a:t>doktrin</a:t>
            </a:r>
            <a:r>
              <a:rPr lang="en-US" sz="1400" dirty="0" smtClean="0"/>
              <a:t> NSC  </a:t>
            </a:r>
            <a:r>
              <a:rPr lang="en-US" sz="1400" dirty="0" err="1" smtClean="0"/>
              <a:t>maka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i="1" dirty="0" smtClean="0"/>
              <a:t>necessary condition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pengemudi</a:t>
            </a:r>
            <a:r>
              <a:rPr lang="en-US" sz="1400" dirty="0" smtClean="0"/>
              <a:t> motor yang </a:t>
            </a:r>
            <a:r>
              <a:rPr lang="en-US" sz="1400" dirty="0" err="1"/>
              <a:t>m</a:t>
            </a:r>
            <a:r>
              <a:rPr lang="en-US" sz="1400" dirty="0" err="1" smtClean="0"/>
              <a:t>enabrak</a:t>
            </a:r>
            <a:r>
              <a:rPr lang="en-US" sz="1400" dirty="0" smtClean="0"/>
              <a:t> </a:t>
            </a:r>
            <a:r>
              <a:rPr lang="en-US" sz="1400" dirty="0" err="1" smtClean="0"/>
              <a:t>truk</a:t>
            </a:r>
            <a:r>
              <a:rPr lang="en-US" sz="1400" dirty="0" smtClean="0"/>
              <a:t> </a:t>
            </a:r>
            <a:r>
              <a:rPr lang="en-US" sz="1400" dirty="0" err="1" smtClean="0"/>
              <a:t>mobil</a:t>
            </a:r>
            <a:r>
              <a:rPr lang="en-US" sz="1400" dirty="0" smtClean="0"/>
              <a:t> </a:t>
            </a:r>
            <a:r>
              <a:rPr lang="en-US" sz="1400" dirty="0" err="1" smtClean="0"/>
              <a:t>bagian</a:t>
            </a:r>
            <a:r>
              <a:rPr lang="en-US" sz="1400" dirty="0" smtClean="0"/>
              <a:t> </a:t>
            </a:r>
            <a:r>
              <a:rPr lang="en-US" sz="1400" dirty="0" err="1" smtClean="0"/>
              <a:t>belakang</a:t>
            </a:r>
            <a:r>
              <a:rPr lang="en-US" sz="1400" dirty="0" smtClean="0"/>
              <a:t>, </a:t>
            </a:r>
            <a:r>
              <a:rPr lang="en-US" sz="1400" dirty="0" err="1" smtClean="0"/>
              <a:t>tanpa</a:t>
            </a:r>
            <a:r>
              <a:rPr lang="en-US" sz="1400" dirty="0" smtClean="0"/>
              <a:t> </a:t>
            </a:r>
            <a:r>
              <a:rPr lang="en-US" sz="1400" dirty="0" err="1" smtClean="0"/>
              <a:t>kehadiran</a:t>
            </a:r>
            <a:r>
              <a:rPr lang="en-US" sz="1400" dirty="0" smtClean="0"/>
              <a:t> motor yang </a:t>
            </a:r>
            <a:r>
              <a:rPr lang="en-US" sz="1400" dirty="0" err="1" smtClean="0"/>
              <a:t>menabrak</a:t>
            </a:r>
            <a:r>
              <a:rPr lang="en-US" sz="1400" dirty="0" smtClean="0"/>
              <a:t> </a:t>
            </a:r>
            <a:r>
              <a:rPr lang="en-US" sz="1400" dirty="0" err="1" smtClean="0"/>
              <a:t>bagian</a:t>
            </a:r>
            <a:r>
              <a:rPr lang="en-US" sz="1400" dirty="0" smtClean="0"/>
              <a:t> </a:t>
            </a:r>
            <a:r>
              <a:rPr lang="en-US" sz="1400" dirty="0" err="1" smtClean="0"/>
              <a:t>belakang</a:t>
            </a:r>
            <a:r>
              <a:rPr lang="en-US" sz="1400" dirty="0" smtClean="0"/>
              <a:t> </a:t>
            </a:r>
            <a:r>
              <a:rPr lang="en-US" sz="1400" dirty="0" err="1" smtClean="0"/>
              <a:t>mobil</a:t>
            </a:r>
            <a:r>
              <a:rPr lang="en-US" sz="1400" dirty="0" smtClean="0"/>
              <a:t>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mungkin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kecelakaan</a:t>
            </a:r>
            <a:r>
              <a:rPr lang="en-US" sz="1400" dirty="0" smtClean="0"/>
              <a:t>. </a:t>
            </a:r>
            <a:r>
              <a:rPr lang="en-US" sz="1400" dirty="0" err="1" smtClean="0"/>
              <a:t>Jadi</a:t>
            </a:r>
            <a:r>
              <a:rPr lang="en-US" sz="1400" dirty="0" smtClean="0"/>
              <a:t> </a:t>
            </a:r>
            <a:r>
              <a:rPr lang="en-US" sz="1400" dirty="0" err="1" smtClean="0"/>
              <a:t>ditabrakanya</a:t>
            </a:r>
            <a:r>
              <a:rPr lang="en-US" sz="1400" dirty="0" smtClean="0"/>
              <a:t> </a:t>
            </a:r>
            <a:r>
              <a:rPr lang="en-US" sz="1400" dirty="0" err="1" smtClean="0"/>
              <a:t>mobil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kondisi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mutlak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meniadakan</a:t>
            </a:r>
            <a:r>
              <a:rPr lang="en-US" sz="1400" dirty="0" smtClean="0"/>
              <a:t> </a:t>
            </a:r>
            <a:r>
              <a:rPr lang="en-US" sz="1400" dirty="0" err="1" smtClean="0"/>
              <a:t>kondisi</a:t>
            </a:r>
            <a:r>
              <a:rPr lang="en-US" sz="1400" dirty="0" smtClean="0"/>
              <a:t> </a:t>
            </a:r>
            <a:r>
              <a:rPr lang="en-US" sz="1400" dirty="0" err="1" smtClean="0"/>
              <a:t>lainnya</a:t>
            </a:r>
            <a:r>
              <a:rPr lang="en-US" sz="1400" dirty="0" smtClean="0"/>
              <a:t> yang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mutlak</a:t>
            </a:r>
            <a:r>
              <a:rPr lang="en-US" sz="1400" dirty="0" smtClean="0"/>
              <a:t>.  </a:t>
            </a:r>
            <a:r>
              <a:rPr lang="en-US" sz="1400" dirty="0" err="1"/>
              <a:t>P</a:t>
            </a:r>
            <a:r>
              <a:rPr lang="en-US" sz="1400" dirty="0" err="1" smtClean="0"/>
              <a:t>arkirnya</a:t>
            </a:r>
            <a:r>
              <a:rPr lang="en-US" sz="1400" dirty="0" smtClean="0"/>
              <a:t> </a:t>
            </a:r>
            <a:r>
              <a:rPr lang="en-US" sz="1400" dirty="0" err="1" smtClean="0"/>
              <a:t>mobil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i="1" dirty="0" smtClean="0"/>
              <a:t>sufficient condition </a:t>
            </a:r>
            <a:r>
              <a:rPr lang="en-US" sz="1400" i="1" dirty="0" err="1" smtClean="0"/>
              <a:t>atinya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sebuah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kondisi</a:t>
            </a:r>
            <a:r>
              <a:rPr lang="en-US" sz="1400" i="1" dirty="0" smtClean="0"/>
              <a:t> yang </a:t>
            </a:r>
            <a:r>
              <a:rPr lang="en-US" sz="1400" i="1" dirty="0" err="1" smtClean="0"/>
              <a:t>cukup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untuk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menimbulkan</a:t>
            </a:r>
            <a:r>
              <a:rPr lang="en-US" sz="1400" i="1" dirty="0" smtClean="0"/>
              <a:t> necessary condition.</a:t>
            </a:r>
            <a:r>
              <a:rPr lang="en-US" sz="1400" i="1" dirty="0"/>
              <a:t> </a:t>
            </a:r>
            <a:r>
              <a:rPr lang="en-US" sz="1400" i="1" dirty="0" err="1" smtClean="0"/>
              <a:t>Parkir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dengan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tanpa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memasang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segi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tiga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pengaman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pengamanan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lainnya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juga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merupakan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kondisi</a:t>
            </a:r>
            <a:r>
              <a:rPr lang="en-US" sz="1400" i="1" dirty="0" smtClean="0"/>
              <a:t> yang </a:t>
            </a:r>
            <a:r>
              <a:rPr lang="en-US" sz="1400" i="1" dirty="0" err="1" smtClean="0"/>
              <a:t>cukup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untuk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menimbulkan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kecelakaan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tersebut</a:t>
            </a:r>
            <a:r>
              <a:rPr lang="en-US" sz="1400" i="1" dirty="0" smtClean="0"/>
              <a:t>.</a:t>
            </a:r>
            <a:endParaRPr lang="en-US" sz="1600" i="1" dirty="0"/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075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24" y="2126626"/>
            <a:ext cx="198123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memarkirkan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</a:p>
          <a:p>
            <a:r>
              <a:rPr lang="en-US" sz="1600" dirty="0" err="1"/>
              <a:t>t</a:t>
            </a:r>
            <a:r>
              <a:rPr lang="en-US" sz="1600" dirty="0" err="1" smtClean="0"/>
              <a:t>ruk</a:t>
            </a:r>
            <a:r>
              <a:rPr lang="en-US" sz="1600" dirty="0" smtClean="0"/>
              <a:t> </a:t>
            </a:r>
            <a:r>
              <a:rPr lang="en-US" sz="1600" dirty="0" err="1" smtClean="0"/>
              <a:t>dipinggi</a:t>
            </a:r>
            <a:r>
              <a:rPr lang="en-US" sz="1600" dirty="0" err="1"/>
              <a:t>r</a:t>
            </a:r>
            <a:endParaRPr lang="en-US" sz="1600" dirty="0" smtClean="0"/>
          </a:p>
          <a:p>
            <a:r>
              <a:rPr lang="en-US" sz="1600" dirty="0" err="1" smtClean="0"/>
              <a:t>badan</a:t>
            </a:r>
            <a:r>
              <a:rPr lang="en-US" sz="1600" dirty="0" smtClean="0"/>
              <a:t> </a:t>
            </a:r>
            <a:r>
              <a:rPr lang="en-US" sz="1600" dirty="0" err="1" smtClean="0"/>
              <a:t>jalan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731756" y="2156163"/>
            <a:ext cx="182804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memasang</a:t>
            </a:r>
            <a:endParaRPr lang="en-US" sz="1600" dirty="0" smtClean="0"/>
          </a:p>
          <a:p>
            <a:r>
              <a:rPr lang="en-US" sz="1600" dirty="0" err="1"/>
              <a:t>s</a:t>
            </a:r>
            <a:r>
              <a:rPr lang="en-US" sz="1600" dirty="0" err="1" smtClean="0"/>
              <a:t>egitiga</a:t>
            </a:r>
            <a:r>
              <a:rPr lang="en-US" sz="1600" dirty="0" smtClean="0"/>
              <a:t> </a:t>
            </a:r>
            <a:r>
              <a:rPr lang="en-US" sz="1600" dirty="0" err="1" smtClean="0"/>
              <a:t>pengaman</a:t>
            </a:r>
            <a:r>
              <a:rPr lang="en-US" sz="1600" dirty="0" smtClean="0"/>
              <a:t>/</a:t>
            </a:r>
          </a:p>
          <a:p>
            <a:r>
              <a:rPr lang="en-US" sz="1600" dirty="0" err="1" smtClean="0"/>
              <a:t>Isyarat</a:t>
            </a:r>
            <a:r>
              <a:rPr lang="en-US" sz="1600" dirty="0" smtClean="0"/>
              <a:t> lain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961462" y="2169942"/>
            <a:ext cx="2590673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B </a:t>
            </a:r>
            <a:r>
              <a:rPr lang="en-US" sz="1600" dirty="0" err="1" smtClean="0"/>
              <a:t>membonceng</a:t>
            </a:r>
            <a:r>
              <a:rPr lang="en-US" sz="1600" dirty="0" smtClean="0"/>
              <a:t> C </a:t>
            </a:r>
            <a:r>
              <a:rPr lang="en-US" sz="1600" dirty="0" err="1" smtClean="0"/>
              <a:t>mengendarai</a:t>
            </a:r>
            <a:endParaRPr lang="en-US" sz="1600" dirty="0" smtClean="0"/>
          </a:p>
          <a:p>
            <a:r>
              <a:rPr lang="en-US" sz="1600" dirty="0" smtClean="0"/>
              <a:t>Motor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menabrak</a:t>
            </a:r>
            <a:endParaRPr lang="en-US" sz="1600" dirty="0" smtClean="0"/>
          </a:p>
          <a:p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4710" y="2249737"/>
            <a:ext cx="108739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B </a:t>
            </a:r>
            <a:r>
              <a:rPr lang="en-US" sz="2000" dirty="0" err="1" smtClean="0"/>
              <a:t>dan</a:t>
            </a:r>
            <a:r>
              <a:rPr lang="en-US" sz="2000" dirty="0" smtClean="0"/>
              <a:t> C</a:t>
            </a:r>
          </a:p>
          <a:p>
            <a:r>
              <a:rPr lang="en-US" sz="2000" dirty="0" err="1" smtClean="0"/>
              <a:t>mati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2320855" y="2540137"/>
            <a:ext cx="263239" cy="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88594" y="2542125"/>
            <a:ext cx="263239" cy="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552135" y="2593877"/>
            <a:ext cx="263239" cy="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5737" y="516888"/>
            <a:ext cx="8626364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memarkirkan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  <a:r>
              <a:rPr lang="en-US" sz="1600" dirty="0" err="1" smtClean="0"/>
              <a:t>truknya</a:t>
            </a:r>
            <a:r>
              <a:rPr lang="en-US" sz="1600" dirty="0" smtClean="0"/>
              <a:t> di </a:t>
            </a:r>
            <a:r>
              <a:rPr lang="en-US" sz="1600" dirty="0" err="1" smtClean="0"/>
              <a:t>pinggir</a:t>
            </a:r>
            <a:r>
              <a:rPr lang="en-US" sz="1600" dirty="0" smtClean="0"/>
              <a:t> </a:t>
            </a:r>
            <a:r>
              <a:rPr lang="en-US" sz="1600" dirty="0" err="1" smtClean="0"/>
              <a:t>badan</a:t>
            </a:r>
            <a:r>
              <a:rPr lang="en-US" sz="1600" dirty="0" smtClean="0"/>
              <a:t> </a:t>
            </a:r>
            <a:r>
              <a:rPr lang="en-US" sz="1600" dirty="0" err="1" smtClean="0"/>
              <a:t>jalan</a:t>
            </a:r>
            <a:r>
              <a:rPr lang="en-US" sz="1600" dirty="0" smtClean="0"/>
              <a:t> </a:t>
            </a:r>
            <a:r>
              <a:rPr lang="en-US" sz="1600" dirty="0" err="1" smtClean="0"/>
              <a:t>raya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mau</a:t>
            </a:r>
            <a:r>
              <a:rPr lang="en-US" sz="1600" dirty="0" smtClean="0"/>
              <a:t> </a:t>
            </a:r>
            <a:r>
              <a:rPr lang="en-US" sz="1600" dirty="0" err="1" smtClean="0"/>
              <a:t>singgah</a:t>
            </a:r>
            <a:r>
              <a:rPr lang="en-US" sz="1600" dirty="0" smtClean="0"/>
              <a:t> </a:t>
            </a:r>
            <a:r>
              <a:rPr lang="en-US" sz="1600" dirty="0" err="1"/>
              <a:t>k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rumah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makan</a:t>
            </a:r>
            <a:r>
              <a:rPr lang="en-US" sz="1600" dirty="0" smtClean="0"/>
              <a:t> </a:t>
            </a:r>
            <a:r>
              <a:rPr lang="en-US" sz="1600" dirty="0" err="1" smtClean="0"/>
              <a:t>siang</a:t>
            </a:r>
            <a:r>
              <a:rPr lang="en-US" sz="1600" dirty="0" smtClean="0"/>
              <a:t>. A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memasang</a:t>
            </a:r>
            <a:r>
              <a:rPr lang="en-US" sz="1600" dirty="0" smtClean="0"/>
              <a:t> </a:t>
            </a:r>
            <a:r>
              <a:rPr lang="en-US" sz="1600" dirty="0" err="1" smtClean="0"/>
              <a:t>segitiga</a:t>
            </a:r>
            <a:r>
              <a:rPr lang="en-US" sz="1600" dirty="0" smtClean="0"/>
              <a:t> </a:t>
            </a:r>
            <a:r>
              <a:rPr lang="en-US" sz="1600" dirty="0" err="1" smtClean="0"/>
              <a:t>pengaman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/>
              <a:t>t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 smtClean="0"/>
              <a:t>lainnya</a:t>
            </a:r>
            <a:r>
              <a:rPr lang="en-US" sz="1600" dirty="0" smtClean="0"/>
              <a:t> di </a:t>
            </a:r>
            <a:r>
              <a:rPr lang="en-US" sz="1600" dirty="0" err="1" smtClean="0"/>
              <a:t>belakang</a:t>
            </a:r>
            <a:r>
              <a:rPr lang="en-US" sz="1600" dirty="0" smtClean="0"/>
              <a:t> </a:t>
            </a:r>
            <a:r>
              <a:rPr lang="en-US" sz="1600" dirty="0" err="1" smtClean="0"/>
              <a:t>truk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. B </a:t>
            </a:r>
            <a:r>
              <a:rPr lang="en-US" sz="1600" dirty="0" err="1" smtClean="0"/>
              <a:t>mengendarai</a:t>
            </a:r>
            <a:r>
              <a:rPr lang="en-US" sz="1600" dirty="0" smtClean="0"/>
              <a:t> motor </a:t>
            </a:r>
            <a:r>
              <a:rPr lang="en-US" sz="1600" dirty="0" err="1" smtClean="0"/>
              <a:t>berboncengan</a:t>
            </a:r>
            <a:r>
              <a:rPr lang="en-US" sz="1600" dirty="0" smtClean="0"/>
              <a:t> </a:t>
            </a:r>
            <a:r>
              <a:rPr lang="en-US" sz="1600" dirty="0" err="1"/>
              <a:t>d</a:t>
            </a:r>
            <a:r>
              <a:rPr lang="en-US" sz="1600" dirty="0" err="1" smtClean="0"/>
              <a:t>engan</a:t>
            </a:r>
            <a:r>
              <a:rPr lang="en-US" sz="1600" dirty="0" smtClean="0"/>
              <a:t> C </a:t>
            </a:r>
            <a:r>
              <a:rPr lang="en-US" sz="1600" dirty="0" err="1" smtClean="0"/>
              <a:t>menabrak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  <a:r>
              <a:rPr lang="en-US" sz="1600" dirty="0" err="1" smtClean="0"/>
              <a:t>truk</a:t>
            </a:r>
            <a:r>
              <a:rPr lang="en-US" sz="1600" dirty="0" smtClean="0"/>
              <a:t> A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keduanya</a:t>
            </a:r>
            <a:r>
              <a:rPr lang="en-US" sz="1600" dirty="0" smtClean="0"/>
              <a:t> </a:t>
            </a:r>
            <a:r>
              <a:rPr lang="en-US" sz="1600" dirty="0" err="1" smtClean="0"/>
              <a:t>mati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36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26" y="649802"/>
            <a:ext cx="198123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memarkirkan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</a:p>
          <a:p>
            <a:r>
              <a:rPr lang="en-US" sz="1600" dirty="0" err="1"/>
              <a:t>t</a:t>
            </a:r>
            <a:r>
              <a:rPr lang="en-US" sz="1600" dirty="0" err="1" smtClean="0"/>
              <a:t>ruk</a:t>
            </a:r>
            <a:r>
              <a:rPr lang="en-US" sz="1600" dirty="0" smtClean="0"/>
              <a:t> </a:t>
            </a:r>
            <a:r>
              <a:rPr lang="en-US" sz="1600" dirty="0" err="1" smtClean="0"/>
              <a:t>dipinggi</a:t>
            </a:r>
            <a:r>
              <a:rPr lang="en-US" sz="1600" dirty="0" err="1"/>
              <a:t>r</a:t>
            </a:r>
            <a:endParaRPr lang="en-US" sz="1600" dirty="0" smtClean="0"/>
          </a:p>
          <a:p>
            <a:r>
              <a:rPr lang="en-US" sz="1600" dirty="0" err="1" smtClean="0"/>
              <a:t>badan</a:t>
            </a:r>
            <a:r>
              <a:rPr lang="en-US" sz="1600" dirty="0" smtClean="0"/>
              <a:t> </a:t>
            </a:r>
            <a:r>
              <a:rPr lang="en-US" sz="1600" dirty="0" err="1" smtClean="0"/>
              <a:t>jalan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687457" y="649802"/>
            <a:ext cx="182804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memasang</a:t>
            </a:r>
            <a:endParaRPr lang="en-US" sz="1600" dirty="0" smtClean="0"/>
          </a:p>
          <a:p>
            <a:r>
              <a:rPr lang="en-US" sz="1600" dirty="0" err="1"/>
              <a:t>s</a:t>
            </a:r>
            <a:r>
              <a:rPr lang="en-US" sz="1600" dirty="0" err="1" smtClean="0"/>
              <a:t>egitiga</a:t>
            </a:r>
            <a:r>
              <a:rPr lang="en-US" sz="1600" dirty="0" smtClean="0"/>
              <a:t> </a:t>
            </a:r>
            <a:r>
              <a:rPr lang="en-US" sz="1600" dirty="0" err="1" smtClean="0"/>
              <a:t>pengaman</a:t>
            </a:r>
            <a:r>
              <a:rPr lang="en-US" sz="1600" dirty="0" smtClean="0"/>
              <a:t>/</a:t>
            </a:r>
          </a:p>
          <a:p>
            <a:r>
              <a:rPr lang="en-US" sz="1600" dirty="0" err="1" smtClean="0"/>
              <a:t>Isyarat</a:t>
            </a:r>
            <a:r>
              <a:rPr lang="en-US" sz="1600" dirty="0" smtClean="0"/>
              <a:t> lain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961462" y="649802"/>
            <a:ext cx="2590673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B </a:t>
            </a:r>
            <a:r>
              <a:rPr lang="en-US" sz="1600" dirty="0" err="1" smtClean="0"/>
              <a:t>membonceng</a:t>
            </a:r>
            <a:r>
              <a:rPr lang="en-US" sz="1600" dirty="0" smtClean="0"/>
              <a:t> C </a:t>
            </a:r>
            <a:r>
              <a:rPr lang="en-US" sz="1600" dirty="0" err="1" smtClean="0"/>
              <a:t>mengendarai</a:t>
            </a:r>
            <a:endParaRPr lang="en-US" sz="1600" dirty="0" smtClean="0"/>
          </a:p>
          <a:p>
            <a:r>
              <a:rPr lang="en-US" sz="1600" dirty="0"/>
              <a:t>m</a:t>
            </a:r>
            <a:r>
              <a:rPr lang="en-US" sz="1600" dirty="0" smtClean="0"/>
              <a:t>otor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menabrak</a:t>
            </a:r>
            <a:endParaRPr lang="en-US" sz="1600" dirty="0" smtClean="0"/>
          </a:p>
          <a:p>
            <a:r>
              <a:rPr lang="en-US" sz="1600" dirty="0" err="1"/>
              <a:t>b</a:t>
            </a:r>
            <a:r>
              <a:rPr lang="en-US" sz="1600" dirty="0" err="1" smtClean="0"/>
              <a:t>agian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4710" y="709370"/>
            <a:ext cx="108739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B </a:t>
            </a:r>
            <a:r>
              <a:rPr lang="en-US" sz="2000" dirty="0" err="1" smtClean="0"/>
              <a:t>dan</a:t>
            </a:r>
            <a:r>
              <a:rPr lang="en-US" sz="2000" dirty="0" smtClean="0"/>
              <a:t> C</a:t>
            </a:r>
          </a:p>
          <a:p>
            <a:r>
              <a:rPr lang="en-US" sz="2000" dirty="0" err="1" smtClean="0"/>
              <a:t>mati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2276557" y="1063313"/>
            <a:ext cx="263239" cy="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97415" y="1067289"/>
            <a:ext cx="263239" cy="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552135" y="1069277"/>
            <a:ext cx="263239" cy="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Putusan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Nomor</a:t>
            </a:r>
            <a:r>
              <a:rPr lang="en-US" dirty="0" smtClean="0"/>
              <a:t> 2094 K/PID/2011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58" y="1773065"/>
            <a:ext cx="1234332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Mobil  A </a:t>
            </a:r>
          </a:p>
          <a:p>
            <a:r>
              <a:rPr lang="en-US" sz="1600" dirty="0" err="1"/>
              <a:t>b</a:t>
            </a:r>
            <a:r>
              <a:rPr lang="en-US" sz="1600" dirty="0" err="1" smtClean="0"/>
              <a:t>erjalan</a:t>
            </a:r>
            <a:r>
              <a:rPr lang="en-US" sz="1600" dirty="0" smtClean="0"/>
              <a:t> </a:t>
            </a:r>
          </a:p>
          <a:p>
            <a:r>
              <a:rPr lang="en-US" sz="1600" dirty="0" err="1"/>
              <a:t>m</a:t>
            </a:r>
            <a:r>
              <a:rPr lang="en-US" sz="1600" dirty="0" err="1" smtClean="0"/>
              <a:t>undur</a:t>
            </a:r>
            <a:r>
              <a:rPr lang="en-US" sz="1600" dirty="0" smtClean="0"/>
              <a:t> di</a:t>
            </a:r>
          </a:p>
          <a:p>
            <a:r>
              <a:rPr lang="en-US" sz="1600" dirty="0" err="1"/>
              <a:t>s</a:t>
            </a:r>
            <a:r>
              <a:rPr lang="en-US" sz="1600" dirty="0" err="1" smtClean="0"/>
              <a:t>ebuah</a:t>
            </a:r>
            <a:r>
              <a:rPr lang="en-US" sz="1600" dirty="0" smtClean="0"/>
              <a:t> gang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085737" y="1664723"/>
            <a:ext cx="2160167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/>
              <a:t>Seorang</a:t>
            </a:r>
            <a:endParaRPr lang="en-US" sz="1600" dirty="0" smtClean="0"/>
          </a:p>
          <a:p>
            <a:r>
              <a:rPr lang="en-US" sz="1600" dirty="0" err="1" smtClean="0"/>
              <a:t>Anak</a:t>
            </a:r>
            <a:r>
              <a:rPr lang="en-US" sz="1600" dirty="0" smtClean="0"/>
              <a:t>  (B) </a:t>
            </a:r>
            <a:r>
              <a:rPr lang="en-US" sz="1600" dirty="0" err="1" smtClean="0"/>
              <a:t>berusia</a:t>
            </a:r>
            <a:endParaRPr lang="en-US" sz="1600" dirty="0" smtClean="0"/>
          </a:p>
          <a:p>
            <a:r>
              <a:rPr lang="en-US" sz="1600" dirty="0" smtClean="0"/>
              <a:t>1 </a:t>
            </a:r>
            <a:r>
              <a:rPr lang="en-US" sz="1600" dirty="0" err="1" smtClean="0"/>
              <a:t>tahun</a:t>
            </a:r>
            <a:r>
              <a:rPr lang="en-US" sz="1600" dirty="0" smtClean="0"/>
              <a:t>  </a:t>
            </a:r>
            <a:r>
              <a:rPr lang="en-US" sz="1600" dirty="0" err="1" smtClean="0"/>
              <a:t>merangkak</a:t>
            </a:r>
            <a:endParaRPr lang="en-US" sz="1600" dirty="0" smtClean="0"/>
          </a:p>
          <a:p>
            <a:r>
              <a:rPr lang="en-US" sz="1600" dirty="0" err="1"/>
              <a:t>d</a:t>
            </a:r>
            <a:r>
              <a:rPr lang="en-US" sz="1600" dirty="0" err="1" smtClean="0"/>
              <a:t>ari</a:t>
            </a:r>
            <a:r>
              <a:rPr lang="en-US" sz="1600" dirty="0" smtClean="0"/>
              <a:t> </a:t>
            </a:r>
            <a:r>
              <a:rPr lang="en-US" sz="1600" dirty="0" err="1" smtClean="0"/>
              <a:t>rumah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melewati</a:t>
            </a:r>
            <a:r>
              <a:rPr lang="en-US" sz="1600" dirty="0" smtClean="0"/>
              <a:t> gang </a:t>
            </a:r>
            <a:r>
              <a:rPr lang="en-US" sz="1600" dirty="0" err="1" smtClean="0"/>
              <a:t>tersebut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69500" y="1901508"/>
            <a:ext cx="135936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endParaRPr lang="en-US" sz="1600" dirty="0" smtClean="0"/>
          </a:p>
          <a:p>
            <a:r>
              <a:rPr lang="en-US" sz="1600" dirty="0" err="1"/>
              <a:t>p</a:t>
            </a:r>
            <a:r>
              <a:rPr lang="en-US" sz="1600" dirty="0" err="1" smtClean="0"/>
              <a:t>engawasan</a:t>
            </a:r>
            <a:endParaRPr lang="en-US" sz="1600" dirty="0" smtClean="0"/>
          </a:p>
          <a:p>
            <a:r>
              <a:rPr lang="en-US" sz="1600" dirty="0" err="1"/>
              <a:t>d</a:t>
            </a:r>
            <a:r>
              <a:rPr lang="en-US" sz="1600" dirty="0" err="1" smtClean="0"/>
              <a:t>ari</a:t>
            </a:r>
            <a:r>
              <a:rPr lang="en-US" sz="1600" dirty="0" smtClean="0"/>
              <a:t> orang </a:t>
            </a:r>
            <a:r>
              <a:rPr lang="en-US" sz="1600" dirty="0" err="1" smtClean="0"/>
              <a:t>tua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36774" y="1901508"/>
            <a:ext cx="171322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/>
              <a:t>Roda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endParaRPr lang="en-US" sz="1600" dirty="0" smtClean="0"/>
          </a:p>
          <a:p>
            <a:r>
              <a:rPr lang="en-US" sz="1600" dirty="0" err="1"/>
              <a:t>m</a:t>
            </a:r>
            <a:r>
              <a:rPr lang="en-US" sz="1600" dirty="0" err="1" smtClean="0"/>
              <a:t>obil</a:t>
            </a:r>
            <a:r>
              <a:rPr lang="en-US" sz="1600" dirty="0" smtClean="0"/>
              <a:t> A </a:t>
            </a:r>
            <a:r>
              <a:rPr lang="en-US" sz="1600" dirty="0" err="1" smtClean="0"/>
              <a:t>menabrak</a:t>
            </a:r>
            <a:endParaRPr lang="en-US" sz="1600" dirty="0" smtClean="0"/>
          </a:p>
          <a:p>
            <a:r>
              <a:rPr lang="en-US" sz="1600" dirty="0" smtClean="0"/>
              <a:t>B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mati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5416" y="236292"/>
            <a:ext cx="8298632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Sebuah</a:t>
            </a:r>
            <a:r>
              <a:rPr lang="en-US" sz="1600" dirty="0" smtClean="0"/>
              <a:t> Toyota </a:t>
            </a:r>
            <a:r>
              <a:rPr lang="en-US" sz="1600" dirty="0" err="1" smtClean="0"/>
              <a:t>Kuda</a:t>
            </a:r>
            <a:r>
              <a:rPr lang="en-US" sz="1600" dirty="0" smtClean="0"/>
              <a:t> </a:t>
            </a:r>
            <a:r>
              <a:rPr lang="en-US" sz="1600" dirty="0" err="1" smtClean="0"/>
              <a:t>berjalan</a:t>
            </a:r>
            <a:r>
              <a:rPr lang="en-US" sz="1600" dirty="0" smtClean="0"/>
              <a:t> </a:t>
            </a:r>
            <a:r>
              <a:rPr lang="en-US" sz="1600" dirty="0" err="1" smtClean="0"/>
              <a:t>mundur</a:t>
            </a:r>
            <a:r>
              <a:rPr lang="en-US" sz="1600" dirty="0" smtClean="0"/>
              <a:t> di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gang </a:t>
            </a:r>
            <a:r>
              <a:rPr lang="en-US" sz="1600" dirty="0" err="1" smtClean="0"/>
              <a:t>kecil</a:t>
            </a:r>
            <a:r>
              <a:rPr lang="en-US" sz="1600" dirty="0" smtClean="0"/>
              <a:t> 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pagi</a:t>
            </a:r>
            <a:r>
              <a:rPr lang="en-US" sz="1600" dirty="0" smtClean="0"/>
              <a:t> </a:t>
            </a:r>
            <a:r>
              <a:rPr lang="en-US" sz="1600" dirty="0" err="1" smtClean="0"/>
              <a:t>hari</a:t>
            </a:r>
            <a:r>
              <a:rPr lang="en-US" sz="1600" dirty="0"/>
              <a:t> </a:t>
            </a:r>
            <a:r>
              <a:rPr lang="en-US" sz="1600" dirty="0" err="1"/>
              <a:t>d</a:t>
            </a:r>
            <a:r>
              <a:rPr lang="en-US" sz="1600" dirty="0" err="1" smtClean="0"/>
              <a:t>isebuah</a:t>
            </a:r>
            <a:r>
              <a:rPr lang="en-US" sz="1600" dirty="0" smtClean="0"/>
              <a:t> gang yang </a:t>
            </a:r>
            <a:r>
              <a:rPr lang="en-US" sz="1600" dirty="0" err="1" smtClean="0"/>
              <a:t>padat</a:t>
            </a:r>
            <a:r>
              <a:rPr lang="en-US" sz="1600" dirty="0" smtClean="0"/>
              <a:t> </a:t>
            </a:r>
            <a:r>
              <a:rPr lang="en-US" sz="1600" dirty="0" err="1" smtClean="0"/>
              <a:t>penduduk</a:t>
            </a:r>
            <a:r>
              <a:rPr lang="en-US" sz="1600" dirty="0" smtClean="0"/>
              <a:t>. </a:t>
            </a:r>
            <a:r>
              <a:rPr lang="en-US" sz="1600" dirty="0" err="1" smtClean="0"/>
              <a:t>Terdakwa</a:t>
            </a:r>
            <a:r>
              <a:rPr lang="en-US" sz="1600" dirty="0" smtClean="0"/>
              <a:t> </a:t>
            </a:r>
            <a:r>
              <a:rPr lang="en-US" sz="1600" dirty="0" err="1" smtClean="0"/>
              <a:t>mengendarai</a:t>
            </a:r>
            <a:r>
              <a:rPr lang="en-US" sz="1600" dirty="0" smtClean="0"/>
              <a:t> </a:t>
            </a:r>
            <a:r>
              <a:rPr lang="en-US" sz="1600" dirty="0" err="1" smtClean="0"/>
              <a:t>mundur</a:t>
            </a:r>
            <a:r>
              <a:rPr lang="en-US" sz="1600" dirty="0" smtClean="0"/>
              <a:t>  </a:t>
            </a:r>
            <a:r>
              <a:rPr lang="en-US" sz="1600" dirty="0" err="1"/>
              <a:t>d</a:t>
            </a:r>
            <a:r>
              <a:rPr lang="en-US" sz="1600" dirty="0" err="1" smtClean="0"/>
              <a:t>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melihat</a:t>
            </a:r>
            <a:r>
              <a:rPr lang="en-US" sz="1600" dirty="0" smtClean="0"/>
              <a:t> </a:t>
            </a:r>
            <a:r>
              <a:rPr lang="en-US" sz="1600" dirty="0" err="1" smtClean="0"/>
              <a:t>spion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sekali</a:t>
            </a:r>
            <a:r>
              <a:rPr lang="en-US" sz="1600" dirty="0" smtClean="0"/>
              <a:t>-kali </a:t>
            </a:r>
            <a:r>
              <a:rPr lang="en-US" sz="1600" dirty="0" err="1" smtClean="0"/>
              <a:t>melihat</a:t>
            </a:r>
            <a:r>
              <a:rPr lang="en-US" sz="1600" dirty="0" smtClean="0"/>
              <a:t> </a:t>
            </a:r>
            <a:r>
              <a:rPr lang="en-US" sz="1600" dirty="0" err="1" smtClean="0"/>
              <a:t>keluar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r>
              <a:rPr lang="en-US" sz="1600" dirty="0"/>
              <a:t> </a:t>
            </a:r>
            <a:r>
              <a:rPr lang="en-US" sz="1600" dirty="0" err="1" smtClean="0"/>
              <a:t>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memastikan</a:t>
            </a:r>
            <a:r>
              <a:rPr lang="en-US" sz="1600" dirty="0" smtClean="0"/>
              <a:t>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 </a:t>
            </a:r>
            <a:r>
              <a:rPr lang="en-US" sz="1600" dirty="0" err="1" smtClean="0"/>
              <a:t>aman</a:t>
            </a:r>
            <a:r>
              <a:rPr lang="en-US" sz="1600" dirty="0" smtClean="0"/>
              <a:t>. </a:t>
            </a:r>
            <a:r>
              <a:rPr lang="en-US" sz="1600" dirty="0" err="1" smtClean="0"/>
              <a:t>Tiba-tiba</a:t>
            </a:r>
            <a:r>
              <a:rPr lang="en-US" sz="1600" dirty="0" smtClean="0"/>
              <a:t> </a:t>
            </a:r>
            <a:r>
              <a:rPr lang="en-US" sz="1600" dirty="0" err="1" smtClean="0"/>
              <a:t>seorang</a:t>
            </a:r>
            <a:r>
              <a:rPr lang="en-US" sz="1600" dirty="0" smtClean="0"/>
              <a:t> </a:t>
            </a:r>
            <a:r>
              <a:rPr lang="en-US" sz="1600" dirty="0" err="1" smtClean="0"/>
              <a:t>anak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berusia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kurang</a:t>
            </a:r>
            <a:r>
              <a:rPr lang="en-US" sz="1600" dirty="0" smtClean="0"/>
              <a:t>  1 </a:t>
            </a:r>
            <a:r>
              <a:rPr lang="en-US" sz="1600" dirty="0" err="1" smtClean="0"/>
              <a:t>tahun</a:t>
            </a:r>
            <a:r>
              <a:rPr lang="en-US" sz="1600" dirty="0" smtClean="0"/>
              <a:t> yang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berjalan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9284" y="3215191"/>
            <a:ext cx="8894325" cy="35394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kasus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 </a:t>
            </a:r>
            <a:r>
              <a:rPr lang="en-US" sz="1400" dirty="0" err="1" smtClean="0"/>
              <a:t>dikaji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doktrin</a:t>
            </a:r>
            <a:r>
              <a:rPr lang="en-US" sz="1400" dirty="0" smtClean="0"/>
              <a:t> </a:t>
            </a:r>
            <a:r>
              <a:rPr lang="en-US" sz="1400" dirty="0" err="1" smtClean="0"/>
              <a:t>kausalitas</a:t>
            </a:r>
            <a:r>
              <a:rPr lang="en-US" sz="1400" dirty="0" smtClean="0"/>
              <a:t> 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putusan</a:t>
            </a:r>
            <a:r>
              <a:rPr lang="en-US" sz="1400" dirty="0" smtClean="0"/>
              <a:t> </a:t>
            </a:r>
            <a:r>
              <a:rPr lang="en-US" sz="1400" dirty="0" err="1" smtClean="0"/>
              <a:t>pengadilan</a:t>
            </a:r>
            <a:r>
              <a:rPr lang="en-US" sz="1400" dirty="0" smtClean="0"/>
              <a:t> </a:t>
            </a:r>
            <a:r>
              <a:rPr lang="en-US" sz="1400" dirty="0" err="1" smtClean="0"/>
              <a:t>didasarkandoktrin</a:t>
            </a:r>
            <a:r>
              <a:rPr lang="en-US" sz="1400" dirty="0" smtClean="0"/>
              <a:t> </a:t>
            </a:r>
            <a:r>
              <a:rPr lang="en-US" sz="1400" dirty="0" err="1" smtClean="0"/>
              <a:t>mengindividualisasi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subjektif</a:t>
            </a:r>
            <a:r>
              <a:rPr lang="en-US" sz="1400" dirty="0" smtClean="0"/>
              <a:t>. </a:t>
            </a:r>
            <a:r>
              <a:rPr lang="en-US" sz="1400" dirty="0" err="1" smtClean="0"/>
              <a:t>Kematian</a:t>
            </a:r>
            <a:r>
              <a:rPr lang="en-US" sz="1400" dirty="0" smtClean="0"/>
              <a:t> </a:t>
            </a:r>
            <a:r>
              <a:rPr lang="en-US" sz="1400" dirty="0" err="1" smtClean="0"/>
              <a:t>korban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kontribusidari</a:t>
            </a:r>
            <a:r>
              <a:rPr lang="en-US" sz="1400" dirty="0" smtClean="0"/>
              <a:t> </a:t>
            </a:r>
            <a:r>
              <a:rPr lang="en-US" sz="1400" dirty="0" err="1" smtClean="0"/>
              <a:t>terdakwa</a:t>
            </a:r>
            <a:r>
              <a:rPr lang="en-US" sz="1400" dirty="0" smtClean="0"/>
              <a:t> yang  </a:t>
            </a:r>
            <a:r>
              <a:rPr lang="en-US" sz="1400" dirty="0" err="1" smtClean="0"/>
              <a:t>mengendarai</a:t>
            </a:r>
            <a:r>
              <a:rPr lang="en-US" sz="1400" dirty="0" smtClean="0"/>
              <a:t> </a:t>
            </a:r>
            <a:r>
              <a:rPr lang="en-US" sz="1400" dirty="0" err="1" smtClean="0"/>
              <a:t>mobil</a:t>
            </a:r>
            <a:r>
              <a:rPr lang="en-US" sz="1400" dirty="0" smtClean="0"/>
              <a:t> </a:t>
            </a:r>
            <a:r>
              <a:rPr lang="en-US" sz="1400" dirty="0" err="1" smtClean="0"/>
              <a:t>seharusnya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memandu</a:t>
            </a:r>
            <a:r>
              <a:rPr lang="en-US" sz="1400" dirty="0" smtClean="0"/>
              <a:t> </a:t>
            </a:r>
            <a:r>
              <a:rPr lang="en-US" sz="1400" dirty="0" err="1" smtClean="0"/>
              <a:t>terdakwaKetika</a:t>
            </a:r>
            <a:r>
              <a:rPr lang="en-US" sz="1400" dirty="0" smtClean="0"/>
              <a:t> </a:t>
            </a:r>
            <a:r>
              <a:rPr lang="en-US" sz="1400" dirty="0" err="1" smtClean="0"/>
              <a:t>mengendarai</a:t>
            </a:r>
            <a:r>
              <a:rPr lang="en-US" sz="1400" dirty="0" smtClean="0"/>
              <a:t> </a:t>
            </a:r>
            <a:r>
              <a:rPr lang="en-US" sz="1400" dirty="0" err="1" smtClean="0"/>
              <a:t>mundur</a:t>
            </a:r>
            <a:r>
              <a:rPr lang="en-US" sz="1400" dirty="0" smtClean="0"/>
              <a:t>,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terdakwa</a:t>
            </a:r>
            <a:r>
              <a:rPr lang="en-US" sz="1400" dirty="0" smtClean="0"/>
              <a:t> </a:t>
            </a:r>
            <a:r>
              <a:rPr lang="en-US" sz="1400" dirty="0" err="1" smtClean="0"/>
              <a:t>dipandu</a:t>
            </a:r>
            <a:r>
              <a:rPr lang="en-US" sz="1400" dirty="0" smtClean="0"/>
              <a:t>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mungkin</a:t>
            </a:r>
            <a:r>
              <a:rPr lang="en-US" sz="1400" dirty="0" smtClean="0"/>
              <a:t> </a:t>
            </a:r>
            <a:r>
              <a:rPr lang="en-US" sz="1400" dirty="0" err="1" smtClean="0"/>
              <a:t>terdakwaMenabrak</a:t>
            </a:r>
            <a:r>
              <a:rPr lang="en-US" sz="1400" dirty="0" smtClean="0"/>
              <a:t> </a:t>
            </a:r>
            <a:r>
              <a:rPr lang="en-US" sz="1400" dirty="0" err="1" smtClean="0"/>
              <a:t>bayi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sedang</a:t>
            </a:r>
            <a:r>
              <a:rPr lang="en-US" sz="1400" dirty="0" smtClean="0"/>
              <a:t> </a:t>
            </a:r>
            <a:r>
              <a:rPr lang="en-US" sz="1400" dirty="0" err="1" smtClean="0"/>
              <a:t>merangkak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menyebrangi</a:t>
            </a:r>
            <a:r>
              <a:rPr lang="en-US" sz="1400" dirty="0" smtClean="0"/>
              <a:t> </a:t>
            </a:r>
            <a:r>
              <a:rPr lang="en-US" sz="1400" dirty="0" err="1" smtClean="0"/>
              <a:t>jalan</a:t>
            </a:r>
            <a:r>
              <a:rPr lang="en-US" sz="1400" dirty="0" smtClean="0"/>
              <a:t>. </a:t>
            </a:r>
            <a:r>
              <a:rPr lang="en-US" sz="1400" dirty="0" err="1" smtClean="0"/>
              <a:t>Kausalitas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dibangun</a:t>
            </a:r>
            <a:r>
              <a:rPr lang="en-US" sz="1400" dirty="0"/>
              <a:t> </a:t>
            </a:r>
            <a:r>
              <a:rPr lang="en-US" sz="1400" dirty="0" err="1"/>
              <a:t>o</a:t>
            </a:r>
            <a:r>
              <a:rPr lang="en-US" sz="1400" dirty="0" err="1" smtClean="0"/>
              <a:t>leh</a:t>
            </a:r>
            <a:r>
              <a:rPr lang="en-US" sz="1400" dirty="0" smtClean="0"/>
              <a:t> </a:t>
            </a:r>
            <a:r>
              <a:rPr lang="en-US" sz="1400" dirty="0" err="1" smtClean="0"/>
              <a:t>pengadilan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doktrin</a:t>
            </a:r>
            <a:r>
              <a:rPr lang="en-US" sz="1400" dirty="0" smtClean="0"/>
              <a:t> </a:t>
            </a:r>
            <a:r>
              <a:rPr lang="en-US" sz="1400" dirty="0" err="1" smtClean="0"/>
              <a:t>subjektif</a:t>
            </a:r>
            <a:r>
              <a:rPr lang="en-US" sz="1400" dirty="0" smtClean="0"/>
              <a:t>,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memasukkan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unsur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seharusnya</a:t>
            </a:r>
            <a:r>
              <a:rPr lang="en-US" sz="1400" dirty="0" smtClean="0"/>
              <a:t>  </a:t>
            </a:r>
            <a:r>
              <a:rPr lang="en-US" sz="1400" dirty="0" err="1" smtClean="0"/>
              <a:t>sudan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diperkirakan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terdakwa</a:t>
            </a:r>
            <a:r>
              <a:rPr lang="en-US" sz="1400" dirty="0" smtClean="0"/>
              <a:t>,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terdakwa</a:t>
            </a:r>
            <a:r>
              <a:rPr lang="en-US" sz="1400" dirty="0" smtClean="0"/>
              <a:t> </a:t>
            </a:r>
            <a:r>
              <a:rPr lang="en-US" sz="1400" dirty="0" err="1" smtClean="0"/>
              <a:t>dipandu</a:t>
            </a:r>
            <a:r>
              <a:rPr lang="en-US" sz="1400" dirty="0" smtClean="0"/>
              <a:t> </a:t>
            </a:r>
            <a:r>
              <a:rPr lang="en-US" sz="1400" dirty="0" err="1" smtClean="0"/>
              <a:t>seseorang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mungkin</a:t>
            </a:r>
            <a:r>
              <a:rPr lang="en-US" sz="1400" dirty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kecelakaan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err="1" smtClean="0"/>
              <a:t>Analisa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doktrin</a:t>
            </a:r>
            <a:r>
              <a:rPr lang="en-US" sz="1400" dirty="0" smtClean="0"/>
              <a:t> NSC, </a:t>
            </a:r>
            <a:r>
              <a:rPr lang="en-US" sz="1400" dirty="0" err="1" smtClean="0"/>
              <a:t>maka</a:t>
            </a:r>
            <a:r>
              <a:rPr lang="en-US" sz="1400" dirty="0" smtClean="0"/>
              <a:t> 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dikatakan</a:t>
            </a:r>
            <a:r>
              <a:rPr lang="en-US" sz="1400" dirty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/>
              <a:t>n</a:t>
            </a:r>
            <a:r>
              <a:rPr lang="en-US" sz="1400" dirty="0" smtClean="0"/>
              <a:t>ecessary condition </a:t>
            </a:r>
            <a:r>
              <a:rPr lang="en-US" sz="1400" dirty="0" err="1" smtClean="0"/>
              <a:t>adalah</a:t>
            </a:r>
            <a:r>
              <a:rPr lang="en-US" sz="1400" dirty="0"/>
              <a:t> </a:t>
            </a:r>
            <a:r>
              <a:rPr lang="en-US" sz="1400" dirty="0" err="1"/>
              <a:t>a</a:t>
            </a:r>
            <a:r>
              <a:rPr lang="en-US" sz="1400" dirty="0" err="1" smtClean="0"/>
              <a:t>nak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menyebrang</a:t>
            </a:r>
            <a:r>
              <a:rPr lang="en-US" sz="1400" dirty="0" smtClean="0"/>
              <a:t> </a:t>
            </a:r>
            <a:r>
              <a:rPr lang="en-US" sz="1400" dirty="0" err="1" smtClean="0"/>
              <a:t>tiba-tiba</a:t>
            </a:r>
            <a:r>
              <a:rPr lang="en-US" sz="1400" dirty="0" smtClean="0"/>
              <a:t>. </a:t>
            </a:r>
            <a:r>
              <a:rPr lang="en-US" sz="1400" dirty="0" err="1" smtClean="0"/>
              <a:t>Tanpa</a:t>
            </a:r>
            <a:r>
              <a:rPr lang="en-US" sz="1400" dirty="0" smtClean="0"/>
              <a:t> </a:t>
            </a:r>
            <a:r>
              <a:rPr lang="en-US" sz="1400" dirty="0" err="1" smtClean="0"/>
              <a:t>kehadiran</a:t>
            </a:r>
            <a:r>
              <a:rPr lang="en-US" sz="1400" dirty="0" smtClean="0"/>
              <a:t> </a:t>
            </a:r>
            <a:r>
              <a:rPr lang="en-US" sz="1400" dirty="0" err="1" smtClean="0"/>
              <a:t>anak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menyebrang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tiba-tiba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mungkin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kecelakaan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. </a:t>
            </a:r>
            <a:r>
              <a:rPr lang="en-US" sz="1400" dirty="0" err="1" smtClean="0"/>
              <a:t>Anak</a:t>
            </a:r>
            <a:r>
              <a:rPr lang="en-US" sz="1400" dirty="0" smtClean="0"/>
              <a:t>  yang </a:t>
            </a:r>
            <a:r>
              <a:rPr lang="en-US" sz="1400" dirty="0" err="1" smtClean="0"/>
              <a:t>menyebrang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masih</a:t>
            </a:r>
            <a:r>
              <a:rPr lang="en-US" sz="1400" dirty="0" smtClean="0"/>
              <a:t> </a:t>
            </a:r>
            <a:r>
              <a:rPr lang="en-US" sz="1400" dirty="0" err="1" smtClean="0"/>
              <a:t>berusia</a:t>
            </a:r>
            <a:r>
              <a:rPr lang="en-US" sz="1400" dirty="0" smtClean="0"/>
              <a:t> 1 </a:t>
            </a:r>
            <a:r>
              <a:rPr lang="en-US" sz="1400" dirty="0" err="1" smtClean="0"/>
              <a:t>tahun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yang  </a:t>
            </a:r>
            <a:r>
              <a:rPr lang="en-US" sz="1400" dirty="0" err="1" smtClean="0"/>
              <a:t>mengawasinya</a:t>
            </a:r>
            <a:r>
              <a:rPr lang="en-US" sz="1400" dirty="0" smtClean="0"/>
              <a:t>. </a:t>
            </a:r>
            <a:r>
              <a:rPr lang="en-US" sz="1400" dirty="0" err="1" smtClean="0"/>
              <a:t>Sementara</a:t>
            </a:r>
            <a:r>
              <a:rPr lang="en-US" sz="1400" dirty="0" smtClean="0"/>
              <a:t> </a:t>
            </a:r>
            <a:r>
              <a:rPr lang="en-US" sz="1400" dirty="0" err="1" smtClean="0"/>
              <a:t>jalan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kawasan</a:t>
            </a:r>
            <a:r>
              <a:rPr lang="en-US" sz="1400" dirty="0" smtClean="0"/>
              <a:t> </a:t>
            </a:r>
            <a:r>
              <a:rPr lang="en-US" sz="1400" dirty="0" err="1" smtClean="0"/>
              <a:t>padat</a:t>
            </a:r>
            <a:r>
              <a:rPr lang="en-US" sz="1400" dirty="0" smtClean="0"/>
              <a:t> </a:t>
            </a:r>
            <a:r>
              <a:rPr lang="en-US" sz="1400" dirty="0" err="1" smtClean="0"/>
              <a:t>penduduk</a:t>
            </a:r>
            <a:r>
              <a:rPr lang="en-US" sz="1400" dirty="0" smtClean="0"/>
              <a:t>. Sufficient </a:t>
            </a:r>
            <a:r>
              <a:rPr lang="en-US" sz="1400" dirty="0" err="1" smtClean="0"/>
              <a:t>conditionnya</a:t>
            </a:r>
            <a:r>
              <a:rPr lang="en-US" sz="1400" dirty="0" smtClean="0"/>
              <a:t> </a:t>
            </a:r>
            <a:r>
              <a:rPr lang="en-US" sz="1400" dirty="0" err="1" smtClean="0"/>
              <a:t>terletak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terdakwa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mengendarai</a:t>
            </a:r>
            <a:r>
              <a:rPr lang="en-US" sz="1400" dirty="0" smtClean="0"/>
              <a:t> </a:t>
            </a:r>
            <a:r>
              <a:rPr lang="en-US" sz="1400" dirty="0" err="1" smtClean="0"/>
              <a:t>mobil</a:t>
            </a:r>
            <a:r>
              <a:rPr lang="en-US" sz="1400" dirty="0" smtClean="0"/>
              <a:t> yang </a:t>
            </a:r>
            <a:r>
              <a:rPr lang="en-US" sz="1400" dirty="0" err="1" smtClean="0"/>
              <a:t>mundur</a:t>
            </a:r>
            <a:r>
              <a:rPr lang="en-US" sz="1400" dirty="0" smtClean="0"/>
              <a:t>,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memandu</a:t>
            </a:r>
            <a:r>
              <a:rPr lang="en-US" sz="1400" dirty="0" smtClean="0"/>
              <a:t>, </a:t>
            </a:r>
            <a:r>
              <a:rPr lang="en-US" sz="1400" dirty="0" err="1" smtClean="0"/>
              <a:t>berada</a:t>
            </a:r>
            <a:r>
              <a:rPr lang="en-US" sz="1400" dirty="0" smtClean="0"/>
              <a:t> di </a:t>
            </a:r>
            <a:r>
              <a:rPr lang="en-US" sz="1400" dirty="0" err="1" smtClean="0"/>
              <a:t>kawansan</a:t>
            </a:r>
            <a:r>
              <a:rPr lang="en-US" sz="1400" dirty="0" smtClean="0"/>
              <a:t> </a:t>
            </a:r>
            <a:r>
              <a:rPr lang="en-US" sz="1400" dirty="0" err="1" smtClean="0"/>
              <a:t>padat</a:t>
            </a:r>
            <a:r>
              <a:rPr lang="en-US" sz="1400" dirty="0" smtClean="0"/>
              <a:t>. 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mungkin</a:t>
            </a:r>
            <a:r>
              <a:rPr lang="en-US" sz="1400" dirty="0" smtClean="0"/>
              <a:t> </a:t>
            </a:r>
            <a:r>
              <a:rPr lang="en-US" sz="1400" dirty="0" err="1" smtClean="0"/>
              <a:t>korban</a:t>
            </a:r>
            <a:r>
              <a:rPr lang="en-US" sz="1400" dirty="0" smtClean="0"/>
              <a:t> </a:t>
            </a:r>
            <a:r>
              <a:rPr lang="en-US" sz="1400" dirty="0" err="1" smtClean="0"/>
              <a:t>mati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bersentuhan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roda</a:t>
            </a:r>
            <a:r>
              <a:rPr lang="en-US" sz="1400" dirty="0" smtClean="0"/>
              <a:t> </a:t>
            </a:r>
            <a:r>
              <a:rPr lang="en-US" sz="1400" dirty="0" err="1" smtClean="0"/>
              <a:t>belakang</a:t>
            </a:r>
            <a:r>
              <a:rPr lang="en-US" sz="1400" dirty="0" smtClean="0"/>
              <a:t> </a:t>
            </a:r>
            <a:r>
              <a:rPr lang="en-US" sz="1400" dirty="0" err="1" smtClean="0"/>
              <a:t>mobil</a:t>
            </a:r>
            <a:r>
              <a:rPr lang="en-US" sz="1400" dirty="0" smtClean="0"/>
              <a:t> </a:t>
            </a:r>
            <a:r>
              <a:rPr lang="en-US" sz="1400" dirty="0" err="1" smtClean="0"/>
              <a:t>terdakwa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dikendarai</a:t>
            </a:r>
            <a:r>
              <a:rPr lang="en-US" sz="1400" dirty="0" smtClean="0"/>
              <a:t> </a:t>
            </a:r>
            <a:r>
              <a:rPr lang="en-US" sz="1400" dirty="0" err="1" smtClean="0"/>
              <a:t>mundur</a:t>
            </a:r>
            <a:r>
              <a:rPr lang="en-US" sz="1400" dirty="0" smtClean="0"/>
              <a:t>. </a:t>
            </a:r>
            <a:r>
              <a:rPr lang="en-US" sz="1400" dirty="0" err="1" smtClean="0"/>
              <a:t>Dua</a:t>
            </a:r>
            <a:r>
              <a:rPr lang="en-US" sz="1400" dirty="0" smtClean="0"/>
              <a:t> condition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penyebab</a:t>
            </a:r>
            <a:r>
              <a:rPr lang="en-US" sz="1400" dirty="0" smtClean="0"/>
              <a:t> </a:t>
            </a:r>
            <a:r>
              <a:rPr lang="en-US" sz="1400" dirty="0" err="1" smtClean="0"/>
              <a:t>matinya</a:t>
            </a:r>
            <a:r>
              <a:rPr lang="en-US" sz="1400" dirty="0" smtClean="0"/>
              <a:t> </a:t>
            </a:r>
            <a:r>
              <a:rPr lang="en-US" sz="1400" dirty="0" err="1" smtClean="0"/>
              <a:t>korban</a:t>
            </a:r>
            <a:r>
              <a:rPr lang="en-US" sz="1400" dirty="0" smtClean="0"/>
              <a:t> . NSC </a:t>
            </a:r>
            <a:r>
              <a:rPr lang="en-US" sz="1400" dirty="0" err="1" smtClean="0"/>
              <a:t>tdak</a:t>
            </a:r>
            <a:r>
              <a:rPr lang="en-US" sz="1400" dirty="0" smtClean="0"/>
              <a:t> </a:t>
            </a:r>
            <a:r>
              <a:rPr lang="en-US" sz="1400" dirty="0" err="1" smtClean="0"/>
              <a:t>meberikan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penyelesai</a:t>
            </a:r>
            <a:r>
              <a:rPr lang="en-US" sz="1400" dirty="0" smtClean="0"/>
              <a:t> </a:t>
            </a:r>
            <a:r>
              <a:rPr lang="en-US" sz="1400" dirty="0" err="1" smtClean="0"/>
              <a:t>pertanggungjawaban</a:t>
            </a:r>
            <a:r>
              <a:rPr lang="en-US" sz="1400" dirty="0" smtClean="0"/>
              <a:t> </a:t>
            </a:r>
            <a:r>
              <a:rPr lang="en-US" sz="1400" dirty="0" err="1" smtClean="0"/>
              <a:t>pidana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hanya</a:t>
            </a:r>
            <a:r>
              <a:rPr lang="en-US" sz="1400" dirty="0" smtClean="0"/>
              <a:t> </a:t>
            </a:r>
            <a:r>
              <a:rPr lang="en-US" sz="1400" dirty="0" err="1" smtClean="0"/>
              <a:t>meniliai</a:t>
            </a:r>
            <a:r>
              <a:rPr lang="en-US" sz="1400" dirty="0" smtClean="0"/>
              <a:t> </a:t>
            </a:r>
            <a:r>
              <a:rPr lang="en-US" sz="1400" dirty="0" err="1" smtClean="0"/>
              <a:t>dua</a:t>
            </a:r>
            <a:r>
              <a:rPr lang="en-US" sz="1400" dirty="0" smtClean="0"/>
              <a:t> </a:t>
            </a:r>
            <a:r>
              <a:rPr lang="en-US" sz="1400" dirty="0" err="1" smtClean="0"/>
              <a:t>kondisi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faktor</a:t>
            </a:r>
            <a:r>
              <a:rPr lang="en-US" sz="1400" dirty="0" smtClean="0"/>
              <a:t> </a:t>
            </a:r>
            <a:r>
              <a:rPr lang="en-US" sz="1400" dirty="0" err="1" smtClean="0"/>
              <a:t>penyebab</a:t>
            </a:r>
            <a:r>
              <a:rPr lang="en-US" sz="1400" dirty="0" smtClean="0"/>
              <a:t>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patut</a:t>
            </a:r>
            <a:r>
              <a:rPr lang="en-US" sz="1400" dirty="0" smtClean="0"/>
              <a:t> </a:t>
            </a:r>
            <a:r>
              <a:rPr lang="en-US" sz="1400" dirty="0" err="1" smtClean="0"/>
              <a:t>dipertimbangkan</a:t>
            </a:r>
            <a:r>
              <a:rPr lang="en-US" sz="1400" dirty="0" smtClean="0"/>
              <a:t> </a:t>
            </a:r>
            <a:r>
              <a:rPr lang="en-US" sz="1400" dirty="0" err="1" smtClean="0"/>
              <a:t>tanpa</a:t>
            </a:r>
            <a:r>
              <a:rPr lang="en-US" sz="1400" dirty="0" smtClean="0"/>
              <a:t> </a:t>
            </a:r>
            <a:r>
              <a:rPr lang="en-US" sz="1400" dirty="0" err="1" smtClean="0"/>
              <a:t>kehadiran</a:t>
            </a:r>
            <a:r>
              <a:rPr lang="en-US" sz="1400" dirty="0" smtClean="0"/>
              <a:t> necessary condition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akibat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mungkin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. </a:t>
            </a:r>
            <a:endParaRPr lang="en-US" sz="1600" dirty="0" smtClean="0"/>
          </a:p>
        </p:txBody>
      </p:sp>
      <p:cxnSp>
        <p:nvCxnSpPr>
          <p:cNvPr id="9" name="Straight Arrow Connector 8"/>
          <p:cNvCxnSpPr>
            <a:stCxn id="2" idx="3"/>
          </p:cNvCxnSpPr>
          <p:nvPr/>
        </p:nvCxnSpPr>
        <p:spPr>
          <a:xfrm>
            <a:off x="1559190" y="2311674"/>
            <a:ext cx="3899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80972" y="2311674"/>
            <a:ext cx="258746" cy="5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6128867" y="2317007"/>
            <a:ext cx="4203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11395</TotalTime>
  <Words>838</Words>
  <Application>Microsoft Macintosh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 Cen MT</vt:lpstr>
      <vt:lpstr>Tw Cen MT Condensed</vt:lpstr>
      <vt:lpstr>Calibri</vt:lpstr>
      <vt:lpstr>Wingdings 3</vt:lpstr>
      <vt:lpstr>Integral</vt:lpstr>
      <vt:lpstr>ANALISIS PUTUSAN  KAUSALITAS DALAM HUKUM PIDANA</vt:lpstr>
      <vt:lpstr>Putusan Nomor 463/pid.B/2010/PN-JKT.SEL</vt:lpstr>
      <vt:lpstr>PowerPoint Presentation</vt:lpstr>
      <vt:lpstr>Putusan Nomor 89/Pid.Sus/2012/PN.Rbg</vt:lpstr>
      <vt:lpstr>PowerPoint Presentation</vt:lpstr>
      <vt:lpstr>PowerPoint Presentation</vt:lpstr>
      <vt:lpstr>PowerPoint Presentation</vt:lpstr>
      <vt:lpstr>Putusan  Nomor 2094 K/PID/2011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Putusan Nomor 463/pid.B/2010/PN-JKT.SEL</dc:title>
  <dc:creator>Ahmad Sofian</dc:creator>
  <cp:lastModifiedBy>Ahmad Sofian, S.H, M.A.</cp:lastModifiedBy>
  <cp:revision>40</cp:revision>
  <dcterms:created xsi:type="dcterms:W3CDTF">2016-03-04T16:12:10Z</dcterms:created>
  <dcterms:modified xsi:type="dcterms:W3CDTF">2017-04-22T04:18:37Z</dcterms:modified>
</cp:coreProperties>
</file>