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53263" cy="93091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77" autoAdjust="0"/>
  </p:normalViewPr>
  <p:slideViewPr>
    <p:cSldViewPr>
      <p:cViewPr>
        <p:scale>
          <a:sx n="76" d="100"/>
          <a:sy n="76" d="100"/>
        </p:scale>
        <p:origin x="-97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39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4C8B1-8AC9-4046-9C4D-A7AEDA537A6B}" type="datetimeFigureOut">
              <a:rPr lang="en-US" smtClean="0"/>
              <a:pPr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605"/>
            <a:ext cx="3056414" cy="465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5FA47-F291-4F15-969A-305E3C00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4487-81B5-4DAD-875C-FD0195507B97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54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D8EF3-042C-4E70-9F19-2669504165C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79280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F11019C-EF78-472F-9F14-DFA587EE1A68}" type="datetimeFigureOut">
              <a:rPr lang="id-ID" smtClean="0"/>
              <a:pPr/>
              <a:t>03/05/2019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BBD3361-8240-495A-8D2A-37E4EE6FC43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848600" cy="1927225"/>
          </a:xfrm>
        </p:spPr>
        <p:txBody>
          <a:bodyPr/>
          <a:lstStyle/>
          <a:p>
            <a:pPr algn="ctr"/>
            <a:r>
              <a:rPr lang="en-US" sz="3600" b="1" dirty="0" smtClean="0"/>
              <a:t>PARTAI POLITIK DAN PEMILU</a:t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 smtClean="0"/>
              <a:t>PEMILIHAN UMUM </a:t>
            </a:r>
            <a:r>
              <a:rPr lang="en-US" sz="3600" b="1" dirty="0" smtClean="0"/>
              <a:t>)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6400800" cy="1752600"/>
          </a:xfrm>
        </p:spPr>
        <p:txBody>
          <a:bodyPr/>
          <a:lstStyle/>
          <a:p>
            <a:r>
              <a:rPr lang="id-ID" dirty="0" smtClean="0"/>
              <a:t>DR. HERMAN KADIR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6140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477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KPU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RI.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 </a:t>
            </a:r>
            <a:r>
              <a:rPr lang="en-US" dirty="0" err="1" smtClean="0"/>
              <a:t>ayat</a:t>
            </a:r>
            <a:r>
              <a:rPr lang="en-US" dirty="0" smtClean="0"/>
              <a:t> (1) </a:t>
            </a:r>
            <a:r>
              <a:rPr lang="en-US" dirty="0" err="1" smtClean="0"/>
              <a:t>bahwa</a:t>
            </a:r>
            <a:r>
              <a:rPr lang="en-US" dirty="0" smtClean="0"/>
              <a:t>, “Wilayah </a:t>
            </a:r>
            <a:r>
              <a:rPr lang="en-US" dirty="0" err="1" smtClean="0"/>
              <a:t>kerja</a:t>
            </a:r>
            <a:r>
              <a:rPr lang="en-US" dirty="0" smtClean="0"/>
              <a:t> KPU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Indonesia”.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KPU,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hierarkis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 (1) ).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(PPK)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(PPS)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(TPS)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(KPPS)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PPS.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WNI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(PPLN)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(TPSLN)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(KPPSLN),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PPLN.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penyelenggaran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).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dilakuka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 (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/Kota),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pula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–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diwilayah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(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)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/Kota.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lain/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diawasi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,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Perselisihan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Hasil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Pemilu</a:t>
            </a:r>
            <a:r>
              <a:rPr lang="en-US" sz="36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534400" cy="5638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UU No. 15 Than 2011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66 </a:t>
            </a:r>
            <a:r>
              <a:rPr lang="en-US" dirty="0" err="1" smtClean="0"/>
              <a:t>huruf</a:t>
            </a:r>
            <a:r>
              <a:rPr lang="en-US" dirty="0" smtClean="0"/>
              <a:t> e: “</a:t>
            </a:r>
            <a:r>
              <a:rPr lang="en-US" dirty="0" err="1" smtClean="0"/>
              <a:t>Sekretariat</a:t>
            </a:r>
            <a:r>
              <a:rPr lang="en-US" dirty="0" smtClean="0"/>
              <a:t> </a:t>
            </a:r>
            <a:r>
              <a:rPr lang="en-US" dirty="0" err="1" smtClean="0"/>
              <a:t>Jenderal</a:t>
            </a:r>
            <a:r>
              <a:rPr lang="en-US" dirty="0" smtClean="0"/>
              <a:t> KPU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67: “</a:t>
            </a:r>
            <a:r>
              <a:rPr lang="en-US" dirty="0" err="1" smtClean="0"/>
              <a:t>Sekretariat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68: “</a:t>
            </a:r>
            <a:r>
              <a:rPr lang="en-US" dirty="0" err="1" smtClean="0"/>
              <a:t>Sekretariat</a:t>
            </a:r>
            <a:r>
              <a:rPr lang="en-US" dirty="0" smtClean="0"/>
              <a:t> KPU </a:t>
            </a:r>
            <a:r>
              <a:rPr lang="en-US" dirty="0" err="1" smtClean="0"/>
              <a:t>Kabpaten</a:t>
            </a:r>
            <a:r>
              <a:rPr lang="en-US" dirty="0" smtClean="0"/>
              <a:t>/Kota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73 </a:t>
            </a:r>
            <a:r>
              <a:rPr lang="en-US" dirty="0" err="1" smtClean="0"/>
              <a:t>ayat</a:t>
            </a:r>
            <a:r>
              <a:rPr lang="en-US" dirty="0" smtClean="0"/>
              <a:t> (4) </a:t>
            </a:r>
            <a:r>
              <a:rPr lang="en-US" dirty="0" err="1" smtClean="0"/>
              <a:t>huruf</a:t>
            </a:r>
            <a:r>
              <a:rPr lang="en-US" dirty="0" smtClean="0"/>
              <a:t> c: “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 </a:t>
            </a:r>
            <a:r>
              <a:rPr lang="en-US" dirty="0" err="1" smtClean="0"/>
              <a:t>Pasal</a:t>
            </a:r>
            <a:r>
              <a:rPr lang="en-US" dirty="0" smtClean="0"/>
              <a:t> 73 </a:t>
            </a:r>
            <a:r>
              <a:rPr lang="en-US" dirty="0" err="1" smtClean="0"/>
              <a:t>ayat</a:t>
            </a:r>
            <a:r>
              <a:rPr lang="en-US" dirty="0" smtClean="0"/>
              <a:t> (5): “Tata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sengketa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ayat</a:t>
            </a:r>
            <a:r>
              <a:rPr lang="en-US" dirty="0" smtClean="0"/>
              <a:t> (4) </a:t>
            </a:r>
            <a:r>
              <a:rPr lang="en-US" dirty="0" err="1" smtClean="0"/>
              <a:t>huruf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c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”.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UU No. 8 </a:t>
            </a:r>
            <a:r>
              <a:rPr lang="en-US" dirty="0" err="1" smtClean="0"/>
              <a:t>Tahun</a:t>
            </a:r>
            <a:r>
              <a:rPr lang="en-US" dirty="0" smtClean="0"/>
              <a:t> 2012 (</a:t>
            </a:r>
            <a:r>
              <a:rPr lang="en-US" dirty="0" err="1" smtClean="0"/>
              <a:t>Pileg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271 </a:t>
            </a:r>
            <a:r>
              <a:rPr lang="en-US" dirty="0" err="1" smtClean="0"/>
              <a:t>dan</a:t>
            </a:r>
            <a:r>
              <a:rPr lang="en-US" dirty="0" smtClean="0"/>
              <a:t> 272. </a:t>
            </a:r>
            <a:r>
              <a:rPr lang="en-US" dirty="0" err="1" smtClean="0"/>
              <a:t>Pasal</a:t>
            </a:r>
            <a:r>
              <a:rPr lang="en-US" dirty="0" smtClean="0"/>
              <a:t> 271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KPU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Degan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272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pembatalan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perolehan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 </a:t>
            </a:r>
            <a:r>
              <a:rPr lang="en-US" dirty="0" err="1" smtClean="0"/>
              <a:t>kepada</a:t>
            </a:r>
            <a:r>
              <a:rPr lang="en-US" dirty="0" smtClean="0"/>
              <a:t> MK.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6096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/>
              <a:t>	UU No. 42 </a:t>
            </a:r>
            <a:r>
              <a:rPr lang="en-US" dirty="0" err="1" smtClean="0"/>
              <a:t>Tahun</a:t>
            </a:r>
            <a:r>
              <a:rPr lang="en-US" dirty="0" smtClean="0"/>
              <a:t> 2008 (</a:t>
            </a:r>
            <a:r>
              <a:rPr lang="en-US" dirty="0" err="1" smtClean="0"/>
              <a:t>Pilpres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Wapres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penghitungan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terpilihnya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 </a:t>
            </a:r>
            <a:r>
              <a:rPr lang="en-US" dirty="0" err="1" smtClean="0"/>
              <a:t>Keberata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MK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paling lama 3 (</a:t>
            </a:r>
            <a:r>
              <a:rPr lang="en-US" dirty="0" err="1" smtClean="0"/>
              <a:t>tiga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KPU. MK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paling lama 14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belas</a:t>
            </a:r>
            <a:r>
              <a:rPr lang="en-US" dirty="0" smtClean="0"/>
              <a:t>)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diterimanya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MK (</a:t>
            </a:r>
            <a:r>
              <a:rPr lang="en-US" dirty="0" err="1" smtClean="0"/>
              <a:t>Pasal</a:t>
            </a:r>
            <a:r>
              <a:rPr lang="en-US" dirty="0" smtClean="0"/>
              <a:t> 201).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UU No. 1 </a:t>
            </a:r>
            <a:r>
              <a:rPr lang="en-US" dirty="0" err="1" smtClean="0"/>
              <a:t>Tahun</a:t>
            </a:r>
            <a:r>
              <a:rPr lang="en-US" dirty="0" smtClean="0"/>
              <a:t> 2015 (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Perpu</a:t>
            </a:r>
            <a:r>
              <a:rPr lang="en-US" dirty="0" smtClean="0"/>
              <a:t> 1/2014: </a:t>
            </a:r>
            <a:r>
              <a:rPr lang="en-US" dirty="0" err="1" smtClean="0"/>
              <a:t>Pemilukada</a:t>
            </a:r>
            <a:r>
              <a:rPr lang="en-US" dirty="0" smtClean="0"/>
              <a:t>)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. Hal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supremasi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1 </a:t>
            </a:r>
            <a:r>
              <a:rPr lang="en-US" dirty="0" err="1" smtClean="0"/>
              <a:t>Tahun</a:t>
            </a:r>
            <a:r>
              <a:rPr lang="en-US" dirty="0" smtClean="0"/>
              <a:t> 2014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perselisihan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yang </a:t>
            </a:r>
            <a:r>
              <a:rPr lang="en-US" dirty="0" err="1" smtClean="0"/>
              <a:t>putusannya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final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DASAR HUKUM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None/>
            </a:pPr>
            <a:r>
              <a:rPr lang="en-US" dirty="0" smtClean="0"/>
              <a:t>DASAR-DASAR HUKUM PENGATURAN PEMILU. </a:t>
            </a: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pPr marL="1005840" lvl="2" indent="-457200" algn="just"/>
            <a:r>
              <a:rPr lang="en-US" sz="2400" dirty="0" smtClean="0"/>
              <a:t>UNDANG-UNDANG NOMOR 7 TAHUN 2017 TENTANG PEMILU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nomor</a:t>
            </a:r>
            <a:r>
              <a:rPr lang="en-US" dirty="0" smtClean="0"/>
              <a:t> 1 UU No.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Negara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Negara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Tahun</a:t>
            </a:r>
            <a:r>
              <a:rPr lang="en-US" dirty="0" smtClean="0"/>
              <a:t> 1945. </a:t>
            </a:r>
            <a:r>
              <a:rPr lang="en-US" dirty="0" err="1" smtClean="0"/>
              <a:t>Atau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Harmaily</a:t>
            </a:r>
            <a:r>
              <a:rPr lang="en-US" dirty="0" smtClean="0"/>
              <a:t> Ibrahim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rakyat.1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hakikatnya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wahana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berkompetisi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, </a:t>
            </a:r>
            <a:r>
              <a:rPr lang="en-US" dirty="0" err="1" smtClean="0"/>
              <a:t>partisipatif</a:t>
            </a:r>
            <a:r>
              <a:rPr lang="en-US" dirty="0" smtClean="0"/>
              <a:t>,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(</a:t>
            </a:r>
            <a:r>
              <a:rPr lang="en-US" dirty="0" err="1" smtClean="0"/>
              <a:t>Parpol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–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/</a:t>
            </a:r>
            <a:r>
              <a:rPr lang="en-US" dirty="0" err="1" smtClean="0"/>
              <a:t>permusyawaratan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DPR, DPD, </a:t>
            </a:r>
            <a:r>
              <a:rPr lang="en-US" dirty="0" err="1" smtClean="0"/>
              <a:t>dan</a:t>
            </a:r>
            <a:r>
              <a:rPr lang="en-US" dirty="0" smtClean="0"/>
              <a:t> DPRD;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calon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Melanjutkan</a:t>
            </a:r>
            <a:r>
              <a:rPr lang="en-US" dirty="0" smtClean="0"/>
              <a:t> </a:t>
            </a:r>
            <a:r>
              <a:rPr lang="en-US" dirty="0" err="1" smtClean="0"/>
              <a:t>perjuangan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;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Pemilu</a:t>
            </a:r>
            <a:r>
              <a:rPr lang="en-US" b="1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J. </a:t>
            </a:r>
            <a:r>
              <a:rPr lang="en-US" dirty="0" err="1" smtClean="0"/>
              <a:t>Kristiadi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konflik-konflik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pergantian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damai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basis </a:t>
            </a:r>
            <a:r>
              <a:rPr lang="en-US" dirty="0" err="1" smtClean="0"/>
              <a:t>legitimasi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konstitusional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kedewasaan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kemantapan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pelbagai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warganya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Asas-asas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Pelaksanaan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Pemilu</a:t>
            </a:r>
            <a:r>
              <a:rPr lang="en-US" sz="31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Pasal</a:t>
            </a:r>
            <a:r>
              <a:rPr lang="en-US" dirty="0" smtClean="0"/>
              <a:t> 22E </a:t>
            </a:r>
            <a:r>
              <a:rPr lang="en-US" dirty="0" err="1" smtClean="0"/>
              <a:t>ayat</a:t>
            </a:r>
            <a:r>
              <a:rPr lang="en-US" dirty="0" smtClean="0"/>
              <a:t> (1) UUD 1945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42 </a:t>
            </a:r>
            <a:r>
              <a:rPr lang="en-US" dirty="0" err="1" smtClean="0"/>
              <a:t>Tahun</a:t>
            </a:r>
            <a:r>
              <a:rPr lang="en-US" dirty="0" smtClean="0"/>
              <a:t> 2008 (</a:t>
            </a:r>
            <a:r>
              <a:rPr lang="en-US" dirty="0" err="1" smtClean="0"/>
              <a:t>Pilpres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8 </a:t>
            </a:r>
            <a:r>
              <a:rPr lang="en-US" dirty="0" err="1" smtClean="0"/>
              <a:t>Tahun</a:t>
            </a:r>
            <a:r>
              <a:rPr lang="en-US" dirty="0" smtClean="0"/>
              <a:t> 2012 (</a:t>
            </a:r>
            <a:r>
              <a:rPr lang="en-US" dirty="0" err="1" smtClean="0"/>
              <a:t>Pileg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Pasal</a:t>
            </a:r>
            <a:r>
              <a:rPr lang="en-US" dirty="0" smtClean="0"/>
              <a:t> 2 UU No. 8 </a:t>
            </a:r>
            <a:r>
              <a:rPr lang="en-US" dirty="0" err="1" smtClean="0"/>
              <a:t>Tahun</a:t>
            </a:r>
            <a:r>
              <a:rPr lang="en-US" dirty="0" smtClean="0"/>
              <a:t> 2015 (</a:t>
            </a:r>
            <a:r>
              <a:rPr lang="en-US" dirty="0" err="1" smtClean="0"/>
              <a:t>Pemilukada</a:t>
            </a:r>
            <a:r>
              <a:rPr lang="en-US" dirty="0" smtClean="0"/>
              <a:t>)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demikan</a:t>
            </a:r>
            <a:r>
              <a:rPr lang="en-US" dirty="0" smtClean="0"/>
              <a:t>,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Pileg</a:t>
            </a:r>
            <a:r>
              <a:rPr lang="en-US" dirty="0" smtClean="0"/>
              <a:t>, </a:t>
            </a:r>
            <a:r>
              <a:rPr lang="en-US" dirty="0" err="1" smtClean="0"/>
              <a:t>Pilpres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Pemilukada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, </a:t>
            </a:r>
            <a:r>
              <a:rPr lang="en-US" dirty="0" err="1" smtClean="0"/>
              <a:t>rahasia</a:t>
            </a:r>
            <a:r>
              <a:rPr lang="en-US" dirty="0" smtClean="0"/>
              <a:t>,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22E UUD 1945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dalam</a:t>
            </a:r>
            <a:r>
              <a:rPr lang="en-US" dirty="0" smtClean="0"/>
              <a:t> UU No. 42 </a:t>
            </a:r>
            <a:r>
              <a:rPr lang="en-US" dirty="0" err="1" smtClean="0"/>
              <a:t>Tahun</a:t>
            </a:r>
            <a:r>
              <a:rPr lang="en-US" dirty="0" smtClean="0"/>
              <a:t> 2008 </a:t>
            </a:r>
            <a:r>
              <a:rPr lang="en-US" dirty="0" err="1" smtClean="0"/>
              <a:t>dan</a:t>
            </a:r>
            <a:r>
              <a:rPr lang="en-US" dirty="0" smtClean="0"/>
              <a:t> UU No. 8 </a:t>
            </a:r>
            <a:r>
              <a:rPr lang="en-US" dirty="0" err="1" smtClean="0"/>
              <a:t>Tahun</a:t>
            </a:r>
            <a:r>
              <a:rPr lang="en-US" dirty="0" smtClean="0"/>
              <a:t> 2015.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UU No. 8 </a:t>
            </a:r>
            <a:r>
              <a:rPr lang="en-US" dirty="0" err="1" smtClean="0"/>
              <a:t>Tahun</a:t>
            </a:r>
            <a:r>
              <a:rPr lang="en-US" dirty="0" smtClean="0"/>
              <a:t> 2012.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maksudnya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nuraninya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perantara</a:t>
            </a:r>
            <a:r>
              <a:rPr lang="en-US" dirty="0" smtClean="0"/>
              <a:t>.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diskriminasi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, agama, </a:t>
            </a:r>
            <a:r>
              <a:rPr lang="en-US" dirty="0" err="1" smtClean="0"/>
              <a:t>ras</a:t>
            </a:r>
            <a:r>
              <a:rPr lang="en-US" dirty="0" smtClean="0"/>
              <a:t>, </a:t>
            </a:r>
            <a:r>
              <a:rPr lang="en-US" dirty="0" err="1" smtClean="0"/>
              <a:t>golongan</a:t>
            </a:r>
            <a:r>
              <a:rPr lang="en-US" dirty="0" smtClean="0"/>
              <a:t>,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kedaerahan</a:t>
            </a:r>
            <a:r>
              <a:rPr lang="en-US" dirty="0" smtClean="0"/>
              <a:t>, </a:t>
            </a:r>
            <a:r>
              <a:rPr lang="en-US" dirty="0" err="1" smtClean="0"/>
              <a:t>pekerjaan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paksaan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siapa</a:t>
            </a:r>
            <a:r>
              <a:rPr lang="en-US" dirty="0" smtClean="0"/>
              <a:t> pun.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keamanannya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kehendak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r>
              <a:rPr lang="en-US" dirty="0" smtClean="0"/>
              <a:t> </a:t>
            </a:r>
            <a:r>
              <a:rPr lang="en-US" dirty="0" err="1" smtClean="0"/>
              <a:t>nurani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,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pilihannya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pun.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aparat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Pemilih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pun.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100" b="1" dirty="0" err="1" smtClean="0"/>
              <a:t>Penyelenggara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Pemilu</a:t>
            </a:r>
            <a:r>
              <a:rPr lang="en-US" sz="3100" b="1" dirty="0" smtClean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638800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</a:t>
            </a:r>
            <a:r>
              <a:rPr lang="en-US" dirty="0" err="1" smtClean="0"/>
              <a:t>Nomor</a:t>
            </a:r>
            <a:r>
              <a:rPr lang="en-US" dirty="0" smtClean="0"/>
              <a:t>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(UU No. 15 </a:t>
            </a:r>
            <a:r>
              <a:rPr lang="en-US" dirty="0" err="1" smtClean="0"/>
              <a:t>Tahun</a:t>
            </a:r>
            <a:r>
              <a:rPr lang="en-US" dirty="0" smtClean="0"/>
              <a:t> 2011),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 </a:t>
            </a:r>
            <a:r>
              <a:rPr lang="en-US" dirty="0" err="1" smtClean="0"/>
              <a:t>angka</a:t>
            </a:r>
            <a:r>
              <a:rPr lang="en-US" dirty="0" smtClean="0"/>
              <a:t> 5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“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Daerah,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Rakyat Daerah,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gubernur</a:t>
            </a:r>
            <a:r>
              <a:rPr lang="en-US" dirty="0" smtClean="0"/>
              <a:t>, </a:t>
            </a:r>
            <a:r>
              <a:rPr lang="en-US" dirty="0" err="1" smtClean="0"/>
              <a:t>bupati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”.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(KPU)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</a:t>
            </a:r>
            <a:r>
              <a:rPr lang="en-US" dirty="0" err="1" smtClean="0"/>
              <a:t>Bawaslu</a:t>
            </a:r>
            <a:r>
              <a:rPr lang="en-US" dirty="0" smtClean="0"/>
              <a:t>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019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(DKPP), yang </a:t>
            </a:r>
            <a:r>
              <a:rPr lang="en-US" dirty="0" err="1" smtClean="0"/>
              <a:t>bertugas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UU No. 15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ditegaskan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, “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diamanatkan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”. </a:t>
            </a:r>
            <a:r>
              <a:rPr lang="en-US" dirty="0" err="1" smtClean="0"/>
              <a:t>Keberadaan</a:t>
            </a:r>
            <a:r>
              <a:rPr lang="en-US" dirty="0" smtClean="0"/>
              <a:t> DKPP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109 </a:t>
            </a:r>
            <a:r>
              <a:rPr lang="en-US" dirty="0" err="1" smtClean="0"/>
              <a:t>bahwa</a:t>
            </a:r>
            <a:r>
              <a:rPr lang="en-US" dirty="0" smtClean="0"/>
              <a:t>, DKPP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DKPP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pengaduan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dugaan</a:t>
            </a:r>
            <a:r>
              <a:rPr lang="en-US" dirty="0" smtClean="0"/>
              <a:t> </a:t>
            </a:r>
            <a:r>
              <a:rPr lang="en-US" dirty="0" err="1" smtClean="0"/>
              <a:t>pelanggaran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KPU, </a:t>
            </a:r>
            <a:r>
              <a:rPr lang="en-US" dirty="0" err="1" smtClean="0"/>
              <a:t>anggota</a:t>
            </a:r>
            <a:r>
              <a:rPr lang="en-US" dirty="0" smtClean="0"/>
              <a:t> KPU </a:t>
            </a:r>
            <a:r>
              <a:rPr lang="en-US" dirty="0" err="1" smtClean="0"/>
              <a:t>Provinsi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KPU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anggota</a:t>
            </a:r>
            <a:r>
              <a:rPr lang="en-US" dirty="0" smtClean="0"/>
              <a:t> PPK, </a:t>
            </a:r>
            <a:r>
              <a:rPr lang="en-US" dirty="0" err="1" smtClean="0"/>
              <a:t>anggota</a:t>
            </a:r>
            <a:r>
              <a:rPr lang="en-US" dirty="0" smtClean="0"/>
              <a:t> PPS, </a:t>
            </a:r>
            <a:r>
              <a:rPr lang="en-US" dirty="0" err="1" smtClean="0"/>
              <a:t>anggota</a:t>
            </a:r>
            <a:r>
              <a:rPr lang="en-US" dirty="0" smtClean="0"/>
              <a:t> PPLN, </a:t>
            </a:r>
            <a:r>
              <a:rPr lang="en-US" dirty="0" err="1" smtClean="0"/>
              <a:t>anggota</a:t>
            </a:r>
            <a:r>
              <a:rPr lang="en-US" dirty="0" smtClean="0"/>
              <a:t> KPPS, </a:t>
            </a:r>
            <a:r>
              <a:rPr lang="en-US" dirty="0" err="1" smtClean="0"/>
              <a:t>anggota</a:t>
            </a:r>
            <a:r>
              <a:rPr lang="en-US" dirty="0" smtClean="0"/>
              <a:t> KPPSLN, 16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Bawaslu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/Kota,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Panwaslu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,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257</TotalTime>
  <Words>109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PARTAI POLITIK DAN PEMILU (PEMILIHAN UMUM )</vt:lpstr>
      <vt:lpstr>DASAR HUKUM</vt:lpstr>
      <vt:lpstr>Pengertian Pemilu.  </vt:lpstr>
      <vt:lpstr>Tujuan Pemilu.  </vt:lpstr>
      <vt:lpstr>Fungsi Pemilu. </vt:lpstr>
      <vt:lpstr>Asas-asas Pelaksanaan Pemilu.  </vt:lpstr>
      <vt:lpstr>Slide 7</vt:lpstr>
      <vt:lpstr>Penyelenggara Pemilu.  </vt:lpstr>
      <vt:lpstr>Slide 9</vt:lpstr>
      <vt:lpstr>Slide 10</vt:lpstr>
      <vt:lpstr>Slide 11</vt:lpstr>
      <vt:lpstr>Perselisihan Hasil Pemilu. 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PERBANDINGAN HUKUM TATA NEGARA</dc:title>
  <dc:creator>Windows User</dc:creator>
  <cp:lastModifiedBy>LAW OFFICE HK</cp:lastModifiedBy>
  <cp:revision>39</cp:revision>
  <dcterms:created xsi:type="dcterms:W3CDTF">2019-03-21T15:18:25Z</dcterms:created>
  <dcterms:modified xsi:type="dcterms:W3CDTF">2019-05-03T23:55:21Z</dcterms:modified>
</cp:coreProperties>
</file>