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7053263" cy="93091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86477" autoAdjust="0"/>
  </p:normalViewPr>
  <p:slideViewPr>
    <p:cSldViewPr>
      <p:cViewPr>
        <p:scale>
          <a:sx n="76" d="100"/>
          <a:sy n="76" d="100"/>
        </p:scale>
        <p:origin x="-972" y="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398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34C8B1-8AC9-4046-9C4D-A7AEDA537A6B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605"/>
            <a:ext cx="3056414" cy="465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605"/>
            <a:ext cx="3056414" cy="465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5FA47-F291-4F15-969A-305E3C007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B4487-81B5-4DAD-875C-FD0195507B97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D8EF3-042C-4E70-9F19-2669504165C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792802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35175"/>
            <a:ext cx="7848600" cy="1927225"/>
          </a:xfrm>
        </p:spPr>
        <p:txBody>
          <a:bodyPr/>
          <a:lstStyle/>
          <a:p>
            <a:pPr algn="ctr"/>
            <a:r>
              <a:rPr lang="en-US" sz="3600" b="1" dirty="0" smtClean="0"/>
              <a:t>PENANGANAN </a:t>
            </a:r>
            <a:br>
              <a:rPr lang="en-US" sz="3600" b="1" dirty="0" smtClean="0"/>
            </a:br>
            <a:r>
              <a:rPr lang="en-US" sz="3600" b="1" dirty="0" smtClean="0"/>
              <a:t>TINDAK PIDANA PEMILU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id-ID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0"/>
            <a:ext cx="6400800" cy="1752600"/>
          </a:xfrm>
        </p:spPr>
        <p:txBody>
          <a:bodyPr/>
          <a:lstStyle/>
          <a:p>
            <a:r>
              <a:rPr lang="id-ID" dirty="0" smtClean="0"/>
              <a:t>DR. HERMAN KADIR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61402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229600" cy="9906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C. </a:t>
            </a:r>
            <a:r>
              <a:rPr lang="en-US" sz="2400" b="1" dirty="0" err="1" smtClean="0"/>
              <a:t>Penanganan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Tindak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Pidana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Pemilu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	Dari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,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ditentukannya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yang </a:t>
            </a: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penyidikan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sidang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.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waktu-singkat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sejalan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hendak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dipandang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terlarang</a:t>
            </a:r>
            <a:r>
              <a:rPr lang="en-US" dirty="0" smtClean="0"/>
              <a:t> yang </a:t>
            </a:r>
            <a:r>
              <a:rPr lang="en-US" dirty="0" err="1" smtClean="0"/>
              <a:t>serius</a:t>
            </a:r>
            <a:r>
              <a:rPr lang="en-US" dirty="0" smtClean="0"/>
              <a:t> </a:t>
            </a:r>
            <a:r>
              <a:rPr lang="en-US" dirty="0" err="1" smtClean="0"/>
              <a:t>sifatnya</a:t>
            </a:r>
            <a:r>
              <a:rPr lang="en-US" dirty="0" smtClean="0"/>
              <a:t>.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 agar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tercapai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. </a:t>
            </a:r>
            <a:r>
              <a:rPr lang="en-US" dirty="0" err="1" smtClean="0"/>
              <a:t>Meski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, </a:t>
            </a:r>
            <a:r>
              <a:rPr lang="en-US" dirty="0" err="1" smtClean="0"/>
              <a:t>sebetulnya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pembatasan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UU No.7 </a:t>
            </a:r>
            <a:r>
              <a:rPr lang="en-US" dirty="0" err="1" smtClean="0"/>
              <a:t>tahun</a:t>
            </a:r>
            <a:r>
              <a:rPr lang="en-US" dirty="0" smtClean="0"/>
              <a:t> 2017 </a:t>
            </a:r>
            <a:r>
              <a:rPr lang="en-US" dirty="0" err="1" smtClean="0"/>
              <a:t>terlampau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justru</a:t>
            </a:r>
            <a:r>
              <a:rPr lang="en-US" dirty="0" smtClean="0"/>
              <a:t>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materiil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diproses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2014 paling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menyangkut</a:t>
            </a:r>
            <a:r>
              <a:rPr lang="en-US" dirty="0" smtClean="0"/>
              <a:t> lima </a:t>
            </a:r>
            <a:r>
              <a:rPr lang="en-US" dirty="0" err="1" smtClean="0"/>
              <a:t>hal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</a:p>
          <a:p>
            <a:pPr marL="731520" lvl="1" indent="-457200" algn="just">
              <a:buFont typeface="+mj-lt"/>
              <a:buAutoNum type="arabicParenR"/>
            </a:pP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penyelidikan</a:t>
            </a:r>
            <a:r>
              <a:rPr lang="en-US" dirty="0" smtClean="0"/>
              <a:t>/</a:t>
            </a:r>
            <a:r>
              <a:rPr lang="en-US" dirty="0" err="1" smtClean="0"/>
              <a:t>penyidikan</a:t>
            </a:r>
            <a:r>
              <a:rPr lang="en-US" dirty="0" smtClean="0"/>
              <a:t>, </a:t>
            </a:r>
            <a:r>
              <a:rPr lang="en-US" dirty="0" err="1" smtClean="0"/>
              <a:t>penuntutan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; </a:t>
            </a:r>
          </a:p>
          <a:p>
            <a:pPr marL="731520" lvl="1" indent="-457200" algn="just">
              <a:buFont typeface="+mj-lt"/>
              <a:buAutoNum type="arabicParenR"/>
            </a:pP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pergerakan</a:t>
            </a:r>
            <a:r>
              <a:rPr lang="en-US" dirty="0" smtClean="0"/>
              <a:t> </a:t>
            </a:r>
            <a:r>
              <a:rPr lang="en-US" dirty="0" err="1" smtClean="0"/>
              <a:t>berkas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detail; </a:t>
            </a:r>
          </a:p>
          <a:p>
            <a:pPr marL="731520" lvl="1" indent="-457200" algn="just">
              <a:buFont typeface="+mj-lt"/>
              <a:buAutoNum type="arabicParenR"/>
            </a:pP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hakim </a:t>
            </a:r>
            <a:r>
              <a:rPr lang="en-US" dirty="0" err="1" smtClean="0"/>
              <a:t>khusus</a:t>
            </a:r>
            <a:r>
              <a:rPr lang="en-US" dirty="0" smtClean="0"/>
              <a:t>;</a:t>
            </a:r>
          </a:p>
          <a:p>
            <a:pPr marL="731520" lvl="1" indent="-457200" algn="just">
              <a:buFont typeface="+mj-lt"/>
              <a:buAutoNum type="arabicParenR"/>
            </a:pP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dibanding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ancaman</a:t>
            </a:r>
            <a:r>
              <a:rPr lang="en-US" dirty="0" smtClean="0"/>
              <a:t> </a:t>
            </a:r>
            <a:r>
              <a:rPr lang="en-US" dirty="0" err="1" smtClean="0"/>
              <a:t>hukumannya</a:t>
            </a:r>
            <a:r>
              <a:rPr lang="en-US" dirty="0" smtClean="0"/>
              <a:t>;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 marL="731520" lvl="1" indent="-457200" algn="just">
              <a:buFont typeface="+mj-lt"/>
              <a:buAutoNum type="arabicParenR"/>
            </a:pP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keharusan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memutus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perolehan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, paling </a:t>
            </a:r>
            <a:r>
              <a:rPr lang="en-US" dirty="0" err="1" smtClean="0"/>
              <a:t>lambat</a:t>
            </a:r>
            <a:r>
              <a:rPr lang="en-US" dirty="0" smtClean="0"/>
              <a:t> lima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mempercepat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,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Sentra</a:t>
            </a:r>
            <a:r>
              <a:rPr lang="en-US" dirty="0" smtClean="0"/>
              <a:t> </a:t>
            </a:r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Terpadu</a:t>
            </a:r>
            <a:r>
              <a:rPr lang="en-US" dirty="0" smtClean="0"/>
              <a:t> (GAKKUMDU), </a:t>
            </a:r>
            <a:r>
              <a:rPr lang="en-US" dirty="0" err="1" smtClean="0"/>
              <a:t>sebagaimana</a:t>
            </a:r>
            <a:r>
              <a:rPr lang="en-US" dirty="0" smtClean="0"/>
              <a:t> yang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486, </a:t>
            </a:r>
            <a:r>
              <a:rPr lang="en-US" dirty="0" err="1" smtClean="0"/>
              <a:t>bahwa</a:t>
            </a:r>
            <a:r>
              <a:rPr lang="en-US" dirty="0" smtClean="0"/>
              <a:t>: 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menyamakan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, </a:t>
            </a:r>
            <a:r>
              <a:rPr lang="en-US" dirty="0" err="1" smtClean="0"/>
              <a:t>Bawaslu</a:t>
            </a:r>
            <a:r>
              <a:rPr lang="en-US" dirty="0" smtClean="0"/>
              <a:t>, </a:t>
            </a:r>
            <a:r>
              <a:rPr lang="en-US" dirty="0" err="1" smtClean="0"/>
              <a:t>Kepolisian</a:t>
            </a:r>
            <a:r>
              <a:rPr lang="en-US" dirty="0" smtClean="0"/>
              <a:t> Negara </a:t>
            </a:r>
            <a:r>
              <a:rPr lang="en-US" dirty="0" err="1" smtClean="0"/>
              <a:t>Republik</a:t>
            </a:r>
            <a:r>
              <a:rPr lang="en-US" dirty="0" smtClean="0"/>
              <a:t> Indonesia,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Kejaksaan</a:t>
            </a:r>
            <a:r>
              <a:rPr lang="en-US" dirty="0" smtClean="0"/>
              <a:t> </a:t>
            </a:r>
            <a:r>
              <a:rPr lang="en-US" dirty="0" err="1" smtClean="0"/>
              <a:t>Agung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Gakkumdu</a:t>
            </a:r>
            <a:r>
              <a:rPr lang="en-US" dirty="0" smtClean="0"/>
              <a:t>.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US" dirty="0" err="1" smtClean="0"/>
              <a:t>Gakkumdu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(1) </a:t>
            </a:r>
            <a:r>
              <a:rPr lang="en-US" dirty="0" err="1" smtClean="0"/>
              <a:t>melekat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Bawaslu</a:t>
            </a:r>
            <a:r>
              <a:rPr lang="en-US" dirty="0" smtClean="0"/>
              <a:t>, </a:t>
            </a:r>
            <a:r>
              <a:rPr lang="en-US" dirty="0" err="1" smtClean="0"/>
              <a:t>Bawaslu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Bawaslu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/Kota. 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US" dirty="0" err="1" smtClean="0"/>
              <a:t>Gakkumdu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(1)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penyidik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Kepolisian</a:t>
            </a:r>
            <a:r>
              <a:rPr lang="en-US" dirty="0" smtClean="0"/>
              <a:t> Negara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penuntut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Kejaksaan</a:t>
            </a:r>
            <a:r>
              <a:rPr lang="en-US" dirty="0" smtClean="0"/>
              <a:t> </a:t>
            </a:r>
            <a:r>
              <a:rPr lang="en-US" dirty="0" err="1" smtClean="0"/>
              <a:t>Agung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Indonesia. 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US" dirty="0" err="1" smtClean="0"/>
              <a:t>Penyidik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penuntut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(3)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. 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US" dirty="0" err="1" smtClean="0"/>
              <a:t>Penyidik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penuntut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(3) </a:t>
            </a:r>
            <a:r>
              <a:rPr lang="en-US" dirty="0" err="1" smtClean="0"/>
              <a:t>diperbantu</a:t>
            </a:r>
            <a:r>
              <a:rPr lang="en-US" dirty="0" smtClean="0"/>
              <a:t>- </a:t>
            </a:r>
            <a:br>
              <a:rPr lang="en-US" dirty="0" smtClean="0"/>
            </a:b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lain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instansi</a:t>
            </a:r>
            <a:r>
              <a:rPr lang="en-US" dirty="0" smtClean="0"/>
              <a:t> </a:t>
            </a:r>
            <a:r>
              <a:rPr lang="en-US" dirty="0" err="1" smtClean="0"/>
              <a:t>asalnya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Gakkumdu</a:t>
            </a:r>
            <a:r>
              <a:rPr lang="en-US" dirty="0" smtClean="0"/>
              <a:t>. 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instansi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penghargaan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penyidik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penuntut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(4)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(5)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. 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US" dirty="0" err="1" smtClean="0"/>
              <a:t>Gakkumdu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(1)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tugasnya</a:t>
            </a:r>
            <a:r>
              <a:rPr lang="en-US" dirty="0" smtClean="0"/>
              <a:t> </a:t>
            </a:r>
            <a:r>
              <a:rPr lang="en-US" dirty="0" err="1" smtClean="0"/>
              <a:t>dibantu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sekretariat</a:t>
            </a:r>
            <a:r>
              <a:rPr lang="en-US" dirty="0" smtClean="0"/>
              <a:t> </a:t>
            </a:r>
            <a:r>
              <a:rPr lang="en-US" dirty="0" err="1" smtClean="0"/>
              <a:t>Gakkumdu</a:t>
            </a:r>
            <a:r>
              <a:rPr lang="en-US" dirty="0" smtClean="0"/>
              <a:t>. 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US" dirty="0" err="1" smtClean="0"/>
              <a:t>Sekretariat</a:t>
            </a:r>
            <a:r>
              <a:rPr lang="en-US" dirty="0" smtClean="0"/>
              <a:t> </a:t>
            </a:r>
            <a:r>
              <a:rPr lang="en-US" dirty="0" err="1" smtClean="0"/>
              <a:t>Gakkumdu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(7) </a:t>
            </a:r>
            <a:r>
              <a:rPr lang="en-US" dirty="0" err="1" smtClean="0"/>
              <a:t>melekat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sekretariat</a:t>
            </a:r>
            <a:r>
              <a:rPr lang="en-US" dirty="0" smtClean="0"/>
              <a:t> </a:t>
            </a:r>
            <a:r>
              <a:rPr lang="en-US" dirty="0" err="1" smtClean="0"/>
              <a:t>Bawaslu</a:t>
            </a:r>
            <a:r>
              <a:rPr lang="en-US" dirty="0" smtClean="0"/>
              <a:t>, </a:t>
            </a:r>
            <a:r>
              <a:rPr lang="en-US" dirty="0" err="1" smtClean="0"/>
              <a:t>Bawaslu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Bawaslu</a:t>
            </a:r>
            <a:r>
              <a:rPr lang="en-US" dirty="0" smtClean="0"/>
              <a:t> </a:t>
            </a:r>
            <a:r>
              <a:rPr lang="en-US" dirty="0" err="1" smtClean="0"/>
              <a:t>Kabupatenj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Kota. 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 </a:t>
            </a:r>
            <a:r>
              <a:rPr lang="en-US" dirty="0" err="1" smtClean="0"/>
              <a:t>Gakkumdu</a:t>
            </a:r>
            <a:r>
              <a:rPr lang="en-US" dirty="0" smtClean="0"/>
              <a:t> </a:t>
            </a:r>
            <a:r>
              <a:rPr lang="en-US" dirty="0" err="1" smtClean="0"/>
              <a:t>dibebankan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Bawaslu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>(10)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Gakkumdu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, </a:t>
            </a:r>
            <a:r>
              <a:rPr lang="en-US" dirty="0" err="1" smtClean="0"/>
              <a:t>Bawaslu</a:t>
            </a:r>
            <a:r>
              <a:rPr lang="en-US" dirty="0" smtClean="0"/>
              <a:t>, </a:t>
            </a:r>
            <a:r>
              <a:rPr lang="en-US" dirty="0" err="1" smtClean="0"/>
              <a:t>Kepolisian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Negara </a:t>
            </a:r>
            <a:r>
              <a:rPr lang="en-US" dirty="0" err="1" smtClean="0"/>
              <a:t>Republik</a:t>
            </a:r>
            <a:r>
              <a:rPr lang="en-US" dirty="0" smtClean="0"/>
              <a:t> Indonesia,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Kejaksaan</a:t>
            </a:r>
            <a:r>
              <a:rPr lang="en-US" dirty="0" smtClean="0"/>
              <a:t> </a:t>
            </a:r>
            <a:r>
              <a:rPr lang="en-US" dirty="0" err="1" smtClean="0"/>
              <a:t>Agung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br>
              <a:rPr lang="en-US" dirty="0" smtClean="0"/>
            </a:br>
            <a:r>
              <a:rPr lang="en-US" dirty="0" err="1" smtClean="0"/>
              <a:t>berkoordinasi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Kementerian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.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Gakkumdu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Bawaslu</a:t>
            </a:r>
            <a:r>
              <a:rPr lang="en-US" dirty="0" smtClean="0"/>
              <a:t>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601980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dernikian</a:t>
            </a:r>
            <a:r>
              <a:rPr lang="en-US" dirty="0" smtClean="0"/>
              <a:t>, </a:t>
            </a:r>
            <a:r>
              <a:rPr lang="en-US" dirty="0" err="1" smtClean="0"/>
              <a:t>penegak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kepolisian</a:t>
            </a:r>
            <a:r>
              <a:rPr lang="en-US" dirty="0" smtClean="0"/>
              <a:t>, </a:t>
            </a:r>
            <a:r>
              <a:rPr lang="en-US" dirty="0" err="1" smtClean="0"/>
              <a:t>kejaksaan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pernilu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err="1" smtClean="0"/>
              <a:t>kepolisian</a:t>
            </a:r>
            <a:r>
              <a:rPr lang="en-US" dirty="0" smtClean="0"/>
              <a:t> </a:t>
            </a:r>
            <a:r>
              <a:rPr lang="en-US" dirty="0" err="1" smtClean="0"/>
              <a:t>bertugas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berwenang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penyidikan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temuan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pengawas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menyam</a:t>
            </a:r>
            <a:r>
              <a:rPr lang="en-US" dirty="0" smtClean="0"/>
              <a:t>- </a:t>
            </a:r>
            <a:br>
              <a:rPr lang="en-US" dirty="0" smtClean="0"/>
            </a:br>
            <a:r>
              <a:rPr lang="en-US" dirty="0" err="1" smtClean="0"/>
              <a:t>paikan</a:t>
            </a:r>
            <a:r>
              <a:rPr lang="en-US" dirty="0" smtClean="0"/>
              <a:t> </a:t>
            </a:r>
            <a:r>
              <a:rPr lang="en-US" dirty="0" err="1" smtClean="0"/>
              <a:t>berkas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penuntut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ditentukan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err="1" smtClean="0"/>
              <a:t>Penuntut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bertugas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berwenang</a:t>
            </a:r>
            <a:r>
              <a:rPr lang="en-US" dirty="0" smtClean="0"/>
              <a:t> </a:t>
            </a:r>
            <a:r>
              <a:rPr lang="en-US" dirty="0" err="1" smtClean="0"/>
              <a:t>melimpahkan</a:t>
            </a:r>
            <a:r>
              <a:rPr lang="en-US" dirty="0" smtClean="0"/>
              <a:t> </a:t>
            </a:r>
            <a:r>
              <a:rPr lang="en-US" dirty="0" err="1" smtClean="0"/>
              <a:t>berkas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yang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penyidikjPolri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yang </a:t>
            </a:r>
            <a:r>
              <a:rPr lang="en-US" dirty="0" err="1" smtClean="0"/>
              <a:t>ditentukan</a:t>
            </a:r>
            <a:r>
              <a:rPr lang="en-US" dirty="0" smtClean="0"/>
              <a:t>. 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Selanjutnya</a:t>
            </a:r>
            <a:r>
              <a:rPr lang="en-US" dirty="0" smtClean="0"/>
              <a:t>,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banding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merneriksa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err="1" smtClean="0"/>
              <a:t>mengadili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memutus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Kitab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, </a:t>
            </a:r>
            <a:r>
              <a:rPr lang="en-US" dirty="0" err="1" smtClean="0"/>
              <a:t>ditambah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.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hakim </a:t>
            </a:r>
            <a:r>
              <a:rPr lang="en-US" dirty="0" err="1" smtClean="0"/>
              <a:t>khusus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hakim </a:t>
            </a:r>
            <a:r>
              <a:rPr lang="en-US" dirty="0" err="1" smtClean="0"/>
              <a:t>karier</a:t>
            </a:r>
            <a:r>
              <a:rPr lang="en-US" dirty="0" smtClean="0"/>
              <a:t> yang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merneriksa</a:t>
            </a:r>
            <a:r>
              <a:rPr lang="en-US" dirty="0" smtClean="0"/>
              <a:t>, </a:t>
            </a:r>
            <a:r>
              <a:rPr lang="en-US" dirty="0" err="1" smtClean="0"/>
              <a:t>mengadili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memutus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. </a:t>
            </a: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lain.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229600" cy="990600"/>
          </a:xfrm>
        </p:spPr>
        <p:txBody>
          <a:bodyPr>
            <a:normAutofit fontScale="90000"/>
          </a:bodyPr>
          <a:lstStyle/>
          <a:p>
            <a:pPr lvl="0"/>
            <a:r>
              <a:rPr lang="en-US" sz="2700" b="1" dirty="0" smtClean="0"/>
              <a:t>D. </a:t>
            </a:r>
            <a:r>
              <a:rPr lang="en-US" sz="2700" b="1" dirty="0" err="1" smtClean="0"/>
              <a:t>Penanganan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Tindak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Pidana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Pilkada</a:t>
            </a:r>
            <a:r>
              <a:rPr lang="en-US" sz="2700" b="1" dirty="0" smtClean="0"/>
              <a:t>/</a:t>
            </a:r>
            <a:r>
              <a:rPr lang="en-US" sz="2700" b="1" dirty="0" err="1" smtClean="0"/>
              <a:t>Pemilukada</a:t>
            </a:r>
            <a:r>
              <a:rPr lang="en-US" sz="2700" b="1" dirty="0" smtClean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pilkada</a:t>
            </a:r>
            <a:r>
              <a:rPr lang="en-US" dirty="0" smtClean="0"/>
              <a:t> (</a:t>
            </a:r>
            <a:r>
              <a:rPr lang="en-US" dirty="0" err="1" smtClean="0"/>
              <a:t>Pemilukada</a:t>
            </a:r>
            <a:r>
              <a:rPr lang="en-US" dirty="0" smtClean="0"/>
              <a:t>) </a:t>
            </a:r>
            <a:r>
              <a:rPr lang="en-US" dirty="0" err="1" smtClean="0"/>
              <a:t>serentak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,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penanga-nannya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diuraikan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dirty="0" smtClean="0"/>
              <a:t>UU No.1 </a:t>
            </a:r>
            <a:r>
              <a:rPr lang="en-US" dirty="0" err="1" smtClean="0"/>
              <a:t>Tahun</a:t>
            </a:r>
            <a:r>
              <a:rPr lang="en-US" dirty="0" smtClean="0"/>
              <a:t> 2015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pemilukada</a:t>
            </a:r>
            <a:r>
              <a:rPr lang="en-US" dirty="0" smtClean="0"/>
              <a:t>;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dirty="0" smtClean="0"/>
              <a:t>UU No.8 </a:t>
            </a:r>
            <a:r>
              <a:rPr lang="en-US" dirty="0" err="1" smtClean="0"/>
              <a:t>Tahun</a:t>
            </a:r>
            <a:r>
              <a:rPr lang="en-US" dirty="0" smtClean="0"/>
              <a:t> 2015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UU No.1 </a:t>
            </a:r>
            <a:r>
              <a:rPr lang="en-US" dirty="0" err="1" smtClean="0"/>
              <a:t>tahun</a:t>
            </a:r>
            <a:r>
              <a:rPr lang="en-US" dirty="0" smtClean="0"/>
              <a:t> 2015;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dirty="0" err="1" smtClean="0"/>
              <a:t>Perbawaslu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11 </a:t>
            </a:r>
            <a:r>
              <a:rPr lang="en-US" dirty="0" err="1" smtClean="0"/>
              <a:t>Tahun</a:t>
            </a:r>
            <a:r>
              <a:rPr lang="en-US" dirty="0" smtClean="0"/>
              <a:t> 2014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umum</a:t>
            </a:r>
            <a:r>
              <a:rPr lang="en-US" dirty="0" smtClean="0"/>
              <a:t>;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dirty="0" err="1" smtClean="0"/>
              <a:t>Perbawaslu</a:t>
            </a:r>
            <a:r>
              <a:rPr lang="en-US" dirty="0" smtClean="0"/>
              <a:t> No. 02 </a:t>
            </a:r>
            <a:r>
              <a:rPr lang="en-US" dirty="0" err="1" smtClean="0"/>
              <a:t>Tahun</a:t>
            </a:r>
            <a:r>
              <a:rPr lang="en-US" dirty="0" smtClean="0"/>
              <a:t> 2015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Perbawaslu</a:t>
            </a:r>
            <a:r>
              <a:rPr lang="en-US" dirty="0" smtClean="0"/>
              <a:t> No. </a:t>
            </a:r>
            <a:r>
              <a:rPr lang="en-US" smtClean="0"/>
              <a:t>11 Tahun</a:t>
            </a:r>
            <a:r>
              <a:rPr lang="en-US" dirty="0" smtClean="0"/>
              <a:t> 2014; 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Undang-Undang</a:t>
            </a:r>
            <a:r>
              <a:rPr lang="en-US" dirty="0" smtClean="0"/>
              <a:t> No. 8 </a:t>
            </a:r>
            <a:r>
              <a:rPr lang="en-US" dirty="0" err="1" smtClean="0"/>
              <a:t>Tahun</a:t>
            </a:r>
            <a:r>
              <a:rPr lang="en-US" dirty="0" smtClean="0"/>
              <a:t> 2015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yang </a:t>
            </a:r>
            <a:r>
              <a:rPr lang="en-US" dirty="0" err="1" smtClean="0"/>
              <a:t>merubah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No.1 </a:t>
            </a:r>
            <a:r>
              <a:rPr lang="en-US" dirty="0" err="1" smtClean="0"/>
              <a:t>Tahun</a:t>
            </a:r>
            <a:r>
              <a:rPr lang="en-US" dirty="0" smtClean="0"/>
              <a:t> 2015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pilkada</a:t>
            </a:r>
            <a:r>
              <a:rPr lang="en-US" dirty="0" smtClean="0"/>
              <a:t> (</a:t>
            </a:r>
            <a:r>
              <a:rPr lang="en-US" dirty="0" err="1" smtClean="0"/>
              <a:t>pemilukada</a:t>
            </a:r>
            <a:r>
              <a:rPr lang="en-US" dirty="0" smtClean="0"/>
              <a:t>},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No.1 </a:t>
            </a:r>
            <a:r>
              <a:rPr lang="en-US" dirty="0" err="1" smtClean="0"/>
              <a:t>Tahun</a:t>
            </a:r>
            <a:r>
              <a:rPr lang="en-US" dirty="0" smtClean="0"/>
              <a:t> 2015 </a:t>
            </a:r>
            <a:r>
              <a:rPr lang="en-US" dirty="0" err="1" smtClean="0"/>
              <a:t>tentangpemilukada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bertentangan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No.8 </a:t>
            </a:r>
            <a:r>
              <a:rPr lang="en-US" dirty="0" err="1" smtClean="0"/>
              <a:t>Tahun</a:t>
            </a:r>
            <a:r>
              <a:rPr lang="en-US" dirty="0" smtClean="0"/>
              <a:t> 2015 (Pasa1205A UU No.8 </a:t>
            </a:r>
            <a:r>
              <a:rPr lang="en-US" dirty="0" err="1" smtClean="0"/>
              <a:t>Tahun</a:t>
            </a:r>
            <a:r>
              <a:rPr lang="en-US" dirty="0" smtClean="0"/>
              <a:t> 2015).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disebutkan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melaporkan</a:t>
            </a:r>
            <a:r>
              <a:rPr lang="en-US" dirty="0" smtClean="0"/>
              <a:t> (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pelapor</a:t>
            </a:r>
            <a:r>
              <a:rPr lang="en-US" dirty="0" smtClean="0"/>
              <a:t>)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dugaan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pasal134 </a:t>
            </a:r>
            <a:br>
              <a:rPr lang="en-US" dirty="0" smtClean="0"/>
            </a:br>
            <a:r>
              <a:rPr lang="en-US" dirty="0" smtClean="0"/>
              <a:t>(2) </a:t>
            </a:r>
            <a:r>
              <a:rPr lang="en-US" dirty="0" err="1" smtClean="0"/>
              <a:t>Undang-Undang</a:t>
            </a:r>
            <a:r>
              <a:rPr lang="en-US" dirty="0" smtClean="0"/>
              <a:t> No.1 </a:t>
            </a:r>
            <a:r>
              <a:rPr lang="en-US" dirty="0" err="1" smtClean="0"/>
              <a:t>Tahun</a:t>
            </a:r>
            <a:r>
              <a:rPr lang="en-US" dirty="0" smtClean="0"/>
              <a:t> 2015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pemilukada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dirty="0" err="1" smtClean="0"/>
              <a:t>Warga</a:t>
            </a:r>
            <a:r>
              <a:rPr lang="en-US" dirty="0" smtClean="0"/>
              <a:t> Negara Indonesia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ditemukannya</a:t>
            </a:r>
            <a:r>
              <a:rPr lang="en-US" dirty="0" smtClean="0"/>
              <a:t> </a:t>
            </a:r>
            <a:r>
              <a:rPr lang="en-US" dirty="0" err="1" smtClean="0"/>
              <a:t>dugaan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;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dirty="0" err="1" smtClean="0"/>
              <a:t>Pemantau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ditemukannya</a:t>
            </a:r>
            <a:r>
              <a:rPr lang="en-US" dirty="0" smtClean="0"/>
              <a:t> </a:t>
            </a:r>
            <a:r>
              <a:rPr lang="en-US" dirty="0" err="1" smtClean="0"/>
              <a:t>dugaan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;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ditemukannya</a:t>
            </a:r>
            <a:r>
              <a:rPr lang="en-US" dirty="0" smtClean="0"/>
              <a:t> </a:t>
            </a:r>
            <a:r>
              <a:rPr lang="en-US" dirty="0" err="1" smtClean="0"/>
              <a:t>dugaan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. </a:t>
            </a:r>
          </a:p>
          <a:p>
            <a:pPr marL="457200" lvl="0" indent="-457200" algn="just">
              <a:buNone/>
            </a:pPr>
            <a:r>
              <a:rPr lang="en-US" dirty="0" smtClean="0"/>
              <a:t>	</a:t>
            </a:r>
          </a:p>
          <a:p>
            <a:pPr marL="457200" lvl="0" indent="-45720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langkah-langkah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dugaan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pemilujpilkada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dilihatdalam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146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Pasal150 </a:t>
            </a:r>
            <a:r>
              <a:rPr lang="en-US" dirty="0" err="1" smtClean="0"/>
              <a:t>Undang-Undang</a:t>
            </a:r>
            <a:r>
              <a:rPr lang="en-US" dirty="0" smtClean="0"/>
              <a:t> No. </a:t>
            </a:r>
            <a:br>
              <a:rPr lang="en-US" dirty="0" smtClean="0"/>
            </a:br>
            <a:r>
              <a:rPr lang="en-US" dirty="0" smtClean="0"/>
              <a:t>1 </a:t>
            </a:r>
            <a:r>
              <a:rPr lang="en-US" dirty="0" err="1" smtClean="0"/>
              <a:t>Tahun</a:t>
            </a:r>
            <a:r>
              <a:rPr lang="en-US" dirty="0" smtClean="0"/>
              <a:t> 2015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pemilukada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A. </a:t>
            </a:r>
            <a:r>
              <a:rPr lang="en-US" b="1" dirty="0" err="1" smtClean="0"/>
              <a:t>Batasan</a:t>
            </a:r>
            <a:r>
              <a:rPr lang="en-US" b="1" dirty="0" smtClean="0"/>
              <a:t> </a:t>
            </a:r>
            <a:r>
              <a:rPr lang="en-US" b="1" dirty="0" err="1" smtClean="0"/>
              <a:t>Tindak</a:t>
            </a:r>
            <a:r>
              <a:rPr lang="en-US" b="1" dirty="0" smtClean="0"/>
              <a:t> </a:t>
            </a:r>
            <a:r>
              <a:rPr lang="en-US" b="1" dirty="0" err="1" smtClean="0"/>
              <a:t>Pidana</a:t>
            </a:r>
            <a:r>
              <a:rPr lang="en-US" b="1" dirty="0" smtClean="0"/>
              <a:t> </a:t>
            </a:r>
            <a:r>
              <a:rPr lang="en-US" b="1" dirty="0" err="1" smtClean="0"/>
              <a:t>Pemilu</a:t>
            </a:r>
            <a:r>
              <a:rPr lang="en-US" b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,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sanksi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.?"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yang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merefleksikan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: "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pencegahan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, </a:t>
            </a:r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dirty="0" err="1" smtClean="0"/>
              <a:t>korup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praktik-praktik</a:t>
            </a:r>
            <a:r>
              <a:rPr lang="en-US" dirty="0" smtClean="0"/>
              <a:t> </a:t>
            </a:r>
            <a:r>
              <a:rPr lang="en-US" dirty="0" err="1" smtClean="0"/>
              <a:t>ilegal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b="1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;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gugatan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."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, </a:t>
            </a:r>
            <a:r>
              <a:rPr lang="en-US" dirty="0" err="1" smtClean="0"/>
              <a:t>upaya</a:t>
            </a:r>
            <a:r>
              <a:rPr lang="en-US" dirty="0" smtClean="0"/>
              <a:t> 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integritas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.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karenanya</a:t>
            </a:r>
            <a:r>
              <a:rPr lang="en-US" dirty="0" smtClean="0"/>
              <a:t>, </a:t>
            </a:r>
            <a:r>
              <a:rPr lang="en-US" dirty="0" err="1" smtClean="0"/>
              <a:t>pembuat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dirty="0" err="1" smtClean="0"/>
              <a:t>curang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. </a:t>
            </a:r>
            <a:r>
              <a:rPr lang="en-US" dirty="0" err="1" smtClean="0"/>
              <a:t>Kaitannya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,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melarang</a:t>
            </a:r>
            <a:r>
              <a:rPr lang="en-US" dirty="0" smtClean="0"/>
              <a:t> </a:t>
            </a:r>
            <a:r>
              <a:rPr lang="en-US" dirty="0" err="1" smtClean="0"/>
              <a:t>perlakuan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menghambat</a:t>
            </a:r>
            <a:r>
              <a:rPr lang="en-US" dirty="0" smtClean="0"/>
              <a:t> </a:t>
            </a:r>
            <a:r>
              <a:rPr lang="en-US" dirty="0" err="1" smtClean="0"/>
              <a:t>esensi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yang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adil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7700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sz="2600" dirty="0" err="1" smtClean="0"/>
              <a:t>Berdasarkan</a:t>
            </a:r>
            <a:r>
              <a:rPr lang="en-US" sz="2600" dirty="0" smtClean="0"/>
              <a:t> </a:t>
            </a:r>
            <a:r>
              <a:rPr lang="en-US" sz="2600" dirty="0" err="1" smtClean="0"/>
              <a:t>deskripsi</a:t>
            </a:r>
            <a:r>
              <a:rPr lang="en-US" sz="2600" dirty="0" smtClean="0"/>
              <a:t> </a:t>
            </a:r>
            <a:r>
              <a:rPr lang="en-US" sz="2600" dirty="0" err="1" smtClean="0"/>
              <a:t>di</a:t>
            </a:r>
            <a:r>
              <a:rPr lang="en-US" sz="2600" dirty="0" smtClean="0"/>
              <a:t> </a:t>
            </a:r>
            <a:r>
              <a:rPr lang="en-US" sz="2600" dirty="0" err="1" smtClean="0"/>
              <a:t>atas</a:t>
            </a:r>
            <a:r>
              <a:rPr lang="en-US" sz="2600" dirty="0" smtClean="0"/>
              <a:t>,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disimpulkan</a:t>
            </a:r>
            <a:r>
              <a:rPr lang="en-US" sz="2600" dirty="0" smtClean="0"/>
              <a:t> </a:t>
            </a:r>
            <a:r>
              <a:rPr lang="en-US" sz="2600" dirty="0" err="1" smtClean="0"/>
              <a:t>bahwa</a:t>
            </a:r>
            <a:r>
              <a:rPr lang="en-US" sz="2600" dirty="0" smtClean="0"/>
              <a:t> </a:t>
            </a:r>
            <a:r>
              <a:rPr lang="en-US" sz="2600" dirty="0" err="1" smtClean="0"/>
              <a:t>maksud</a:t>
            </a:r>
            <a:r>
              <a:rPr lang="en-US" sz="2600" dirty="0" smtClean="0"/>
              <a:t> </a:t>
            </a:r>
            <a:r>
              <a:rPr lang="en-US" sz="2600" dirty="0" err="1" smtClean="0"/>
              <a:t>penyusunan</a:t>
            </a:r>
            <a:r>
              <a:rPr lang="en-US" sz="2600" dirty="0" smtClean="0"/>
              <a:t> </a:t>
            </a:r>
            <a:r>
              <a:rPr lang="en-US" sz="2600" dirty="0" err="1" smtClean="0"/>
              <a:t>peraturan</a:t>
            </a:r>
            <a:r>
              <a:rPr lang="en-US" sz="2600" dirty="0" smtClean="0"/>
              <a:t> </a:t>
            </a:r>
            <a:r>
              <a:rPr lang="en-US" sz="2600" dirty="0" err="1" smtClean="0"/>
              <a:t>pelanggaran</a:t>
            </a:r>
            <a:r>
              <a:rPr lang="en-US" sz="2600" dirty="0" smtClean="0"/>
              <a:t> </a:t>
            </a:r>
            <a:r>
              <a:rPr lang="en-US" sz="2600" dirty="0" err="1" smtClean="0"/>
              <a:t>pemilu</a:t>
            </a:r>
            <a:r>
              <a:rPr lang="en-US" sz="2600" dirty="0" smtClean="0"/>
              <a:t>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hanya</a:t>
            </a:r>
            <a:r>
              <a:rPr lang="en-US" sz="2600" dirty="0" smtClean="0"/>
              <a:t> </a:t>
            </a:r>
            <a:r>
              <a:rPr lang="en-US" sz="2600" dirty="0" err="1" smtClean="0"/>
              <a:t>melindungi</a:t>
            </a:r>
            <a:r>
              <a:rPr lang="en-US" sz="2600" dirty="0" smtClean="0"/>
              <a:t> </a:t>
            </a:r>
            <a:r>
              <a:rPr lang="en-US" sz="2600" dirty="0" err="1" smtClean="0"/>
              <a:t>peserta</a:t>
            </a:r>
            <a:r>
              <a:rPr lang="en-US" sz="2600" dirty="0" smtClean="0"/>
              <a:t> </a:t>
            </a:r>
            <a:r>
              <a:rPr lang="en-US" sz="2600" dirty="0" err="1" smtClean="0"/>
              <a:t>pemilu</a:t>
            </a:r>
            <a:r>
              <a:rPr lang="en-US" sz="2600" dirty="0" smtClean="0"/>
              <a:t> (</a:t>
            </a:r>
            <a:r>
              <a:rPr lang="en-US" sz="2600" dirty="0" err="1" smtClean="0"/>
              <a:t>partai</a:t>
            </a:r>
            <a:r>
              <a:rPr lang="en-US" sz="2600" dirty="0" smtClean="0"/>
              <a:t> </a:t>
            </a:r>
            <a:r>
              <a:rPr lang="en-US" sz="2600" dirty="0" err="1" smtClean="0"/>
              <a:t>politik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kandidat</a:t>
            </a:r>
            <a:r>
              <a:rPr lang="en-US" sz="2600" dirty="0" smtClean="0"/>
              <a:t>), </a:t>
            </a:r>
            <a:r>
              <a:rPr lang="en-US" sz="2600" dirty="0" err="1" smtClean="0"/>
              <a:t>tetapi</a:t>
            </a:r>
            <a:r>
              <a:rPr lang="en-US" sz="2600" dirty="0" smtClean="0"/>
              <a:t> </a:t>
            </a:r>
            <a:r>
              <a:rPr lang="en-US" sz="2600" dirty="0" err="1" smtClean="0"/>
              <a:t>juga</a:t>
            </a:r>
            <a:r>
              <a:rPr lang="en-US" sz="2600" dirty="0" smtClean="0"/>
              <a:t> </a:t>
            </a:r>
            <a:r>
              <a:rPr lang="en-US" sz="2600" dirty="0" err="1" smtClean="0"/>
              <a:t>lembaga</a:t>
            </a:r>
            <a:r>
              <a:rPr lang="en-US" sz="2600" dirty="0" smtClean="0"/>
              <a:t> </a:t>
            </a:r>
            <a:r>
              <a:rPr lang="en-US" sz="2600" dirty="0" err="1" smtClean="0"/>
              <a:t>penyelenggara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pemilih</a:t>
            </a:r>
            <a:r>
              <a:rPr lang="en-US" sz="2600" dirty="0" smtClean="0"/>
              <a:t>. </a:t>
            </a:r>
            <a:r>
              <a:rPr lang="en-US" sz="2600" dirty="0" err="1" smtClean="0"/>
              <a:t>Ketentuantentang</a:t>
            </a:r>
            <a:r>
              <a:rPr lang="en-US" sz="2600" dirty="0" smtClean="0"/>
              <a:t> </a:t>
            </a:r>
            <a:r>
              <a:rPr lang="en-US" sz="2600" dirty="0" err="1" smtClean="0"/>
              <a:t>pelanggaran</a:t>
            </a:r>
            <a:r>
              <a:rPr lang="en-US" sz="2600" dirty="0" smtClean="0"/>
              <a:t> </a:t>
            </a:r>
            <a:r>
              <a:rPr lang="en-US" sz="2600" dirty="0" err="1" smtClean="0"/>
              <a:t>pemilu</a:t>
            </a:r>
            <a:r>
              <a:rPr lang="en-US" sz="2600" dirty="0" smtClean="0"/>
              <a:t> </a:t>
            </a:r>
            <a:r>
              <a:rPr lang="en-US" sz="2600" dirty="0" err="1" smtClean="0"/>
              <a:t>ditujukan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melindungi</a:t>
            </a:r>
            <a:r>
              <a:rPr lang="en-US" sz="2600" dirty="0" smtClean="0"/>
              <a:t> </a:t>
            </a:r>
            <a:r>
              <a:rPr lang="en-US" sz="2600" dirty="0" err="1" smtClean="0"/>
              <a:t>proses</a:t>
            </a:r>
            <a:r>
              <a:rPr lang="en-US" sz="2600" dirty="0" smtClean="0"/>
              <a:t> </a:t>
            </a:r>
            <a:r>
              <a:rPr lang="en-US" sz="2600" dirty="0" err="1" smtClean="0"/>
              <a:t>pemilu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segala</a:t>
            </a:r>
            <a:r>
              <a:rPr lang="en-US" sz="2600" dirty="0" smtClean="0"/>
              <a:t> </a:t>
            </a:r>
            <a:r>
              <a:rPr lang="en-US" sz="2600" dirty="0" err="1" smtClean="0"/>
              <a:t>bentuk</a:t>
            </a:r>
            <a:r>
              <a:rPr lang="en-US" sz="2600" dirty="0" smtClean="0"/>
              <a:t> </a:t>
            </a:r>
            <a:r>
              <a:rPr lang="en-US" sz="2600" dirty="0" err="1" smtClean="0"/>
              <a:t>pelanggaran</a:t>
            </a:r>
            <a:r>
              <a:rPr lang="en-US" sz="2600" dirty="0" smtClean="0"/>
              <a:t>. </a:t>
            </a:r>
            <a:r>
              <a:rPr lang="en-US" sz="2600" dirty="0" err="1" smtClean="0"/>
              <a:t>Perlindungan</a:t>
            </a:r>
            <a:r>
              <a:rPr lang="en-US" sz="2600" dirty="0" smtClean="0"/>
              <a:t> </a:t>
            </a:r>
            <a:r>
              <a:rPr lang="en-US" sz="2600" dirty="0" err="1" smtClean="0"/>
              <a:t>ini</a:t>
            </a:r>
            <a:r>
              <a:rPr lang="en-US" sz="2600" dirty="0" smtClean="0"/>
              <a:t> </a:t>
            </a:r>
            <a:r>
              <a:rPr lang="en-US" sz="2600" dirty="0" err="1" smtClean="0"/>
              <a:t>akan</a:t>
            </a:r>
            <a:r>
              <a:rPr lang="en-US" sz="2600" dirty="0" smtClean="0"/>
              <a:t> </a:t>
            </a:r>
            <a:r>
              <a:rPr lang="en-US" sz="2600" dirty="0" err="1" smtClean="0"/>
              <a:t>meningkatkan</a:t>
            </a:r>
            <a:r>
              <a:rPr lang="en-US" sz="2600" dirty="0" smtClean="0"/>
              <a:t> </a:t>
            </a:r>
            <a:r>
              <a:rPr lang="en-US" sz="2600" dirty="0" err="1" smtClean="0"/>
              <a:t>kualitas</a:t>
            </a:r>
            <a:r>
              <a:rPr lang="en-US" sz="2600" dirty="0" smtClean="0"/>
              <a:t> </a:t>
            </a:r>
            <a:r>
              <a:rPr lang="en-US" sz="2600" dirty="0" err="1" smtClean="0"/>
              <a:t>pelayanan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ditujukan</a:t>
            </a:r>
            <a:r>
              <a:rPr lang="en-US" sz="2600" dirty="0" smtClean="0"/>
              <a:t> </a:t>
            </a:r>
            <a:r>
              <a:rPr lang="en-US" sz="2600" dirty="0" err="1" smtClean="0"/>
              <a:t>oleh</a:t>
            </a:r>
            <a:r>
              <a:rPr lang="en-US" sz="2600" dirty="0" smtClean="0"/>
              <a:t> </a:t>
            </a:r>
            <a:r>
              <a:rPr lang="en-US" sz="2600" dirty="0" err="1" smtClean="0"/>
              <a:t>perwakilan</a:t>
            </a:r>
            <a:r>
              <a:rPr lang="en-US" sz="2600" dirty="0" smtClean="0"/>
              <a:t> </a:t>
            </a:r>
            <a:r>
              <a:rPr lang="en-US" sz="2600" dirty="0" err="1" smtClean="0"/>
              <a:t>terpilih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pimpinan</a:t>
            </a:r>
            <a:r>
              <a:rPr lang="en-US" sz="2600" dirty="0" smtClean="0"/>
              <a:t> </a:t>
            </a:r>
            <a:r>
              <a:rPr lang="en-US" sz="2600" dirty="0" err="1" smtClean="0"/>
              <a:t>pemerintahdalam</a:t>
            </a:r>
            <a:r>
              <a:rPr lang="en-US" sz="2600" dirty="0" smtClean="0"/>
              <a:t> </a:t>
            </a:r>
            <a:r>
              <a:rPr lang="en-US" sz="2600" dirty="0" err="1" smtClean="0"/>
              <a:t>merepresentasikan</a:t>
            </a:r>
            <a:r>
              <a:rPr lang="en-US" sz="2600" dirty="0" smtClean="0"/>
              <a:t> </a:t>
            </a:r>
            <a:r>
              <a:rPr lang="en-US" sz="2600" dirty="0" err="1" smtClean="0"/>
              <a:t>aspirasi</a:t>
            </a:r>
            <a:r>
              <a:rPr lang="en-US" sz="2600" dirty="0" smtClean="0"/>
              <a:t> </a:t>
            </a:r>
            <a:r>
              <a:rPr lang="en-US" sz="2600" dirty="0" err="1" smtClean="0"/>
              <a:t>pemilih</a:t>
            </a:r>
            <a:r>
              <a:rPr lang="en-US" sz="2600" dirty="0" smtClean="0"/>
              <a:t>.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menjamin</a:t>
            </a:r>
            <a:r>
              <a:rPr lang="en-US" sz="2600" dirty="0" smtClean="0"/>
              <a:t> </a:t>
            </a:r>
            <a:r>
              <a:rPr lang="en-US" sz="2600" dirty="0" err="1" smtClean="0"/>
              <a:t>pemilu</a:t>
            </a:r>
            <a:r>
              <a:rPr lang="en-US" sz="2600" dirty="0" smtClean="0"/>
              <a:t> yang </a:t>
            </a:r>
            <a:r>
              <a:rPr lang="en-US" sz="2600" dirty="0" err="1" smtClean="0"/>
              <a:t>bebas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adil</a:t>
            </a:r>
            <a:r>
              <a:rPr lang="en-US" sz="2600" dirty="0" smtClean="0"/>
              <a:t>, </a:t>
            </a:r>
            <a:r>
              <a:rPr lang="en-US" sz="2600" dirty="0" err="1" smtClean="0"/>
              <a:t>diperlukan</a:t>
            </a:r>
            <a:r>
              <a:rPr lang="en-US" sz="2600" dirty="0" smtClean="0"/>
              <a:t> </a:t>
            </a:r>
            <a:r>
              <a:rPr lang="en-US" sz="2600" dirty="0" err="1" smtClean="0"/>
              <a:t>perlindungan</a:t>
            </a:r>
            <a:r>
              <a:rPr lang="en-US" sz="2600" dirty="0" smtClean="0"/>
              <a:t> </a:t>
            </a:r>
            <a:r>
              <a:rPr lang="en-US" sz="2600" dirty="0" err="1" smtClean="0"/>
              <a:t>bagi</a:t>
            </a:r>
            <a:r>
              <a:rPr lang="en-US" sz="2600" dirty="0" smtClean="0"/>
              <a:t> </a:t>
            </a:r>
            <a:r>
              <a:rPr lang="en-US" sz="2600" dirty="0" err="1" smtClean="0"/>
              <a:t>para</a:t>
            </a:r>
            <a:r>
              <a:rPr lang="en-US" sz="2600" dirty="0" smtClean="0"/>
              <a:t> </a:t>
            </a:r>
            <a:r>
              <a:rPr lang="en-US" sz="2600" dirty="0" err="1" smtClean="0"/>
              <a:t>pemilih</a:t>
            </a:r>
            <a:r>
              <a:rPr lang="en-US" sz="2600" dirty="0" smtClean="0"/>
              <a:t>, </a:t>
            </a:r>
            <a:r>
              <a:rPr lang="en-US" sz="2600" dirty="0" err="1" smtClean="0"/>
              <a:t>bagi</a:t>
            </a:r>
            <a:r>
              <a:rPr lang="en-US" sz="2600" dirty="0" smtClean="0"/>
              <a:t> </a:t>
            </a:r>
            <a:r>
              <a:rPr lang="en-US" sz="2600" dirty="0" err="1" smtClean="0"/>
              <a:t>para</a:t>
            </a:r>
            <a:r>
              <a:rPr lang="en-US" sz="2600" dirty="0" smtClean="0"/>
              <a:t> </a:t>
            </a:r>
            <a:r>
              <a:rPr lang="en-US" sz="2600" dirty="0" err="1" smtClean="0"/>
              <a:t>pihaz</a:t>
            </a:r>
            <a:r>
              <a:rPr lang="en-US" sz="2600" dirty="0" smtClean="0"/>
              <a:t> yang </a:t>
            </a:r>
            <a:r>
              <a:rPr lang="en-US" sz="2600" dirty="0" err="1" smtClean="0"/>
              <a:t>mengikuti</a:t>
            </a:r>
            <a:r>
              <a:rPr lang="en-US" sz="2600" dirty="0" smtClean="0"/>
              <a:t> </a:t>
            </a:r>
            <a:r>
              <a:rPr lang="en-US" sz="2600" dirty="0" err="1" smtClean="0"/>
              <a:t>pemilu</a:t>
            </a:r>
            <a:r>
              <a:rPr lang="en-US" sz="2600" dirty="0" smtClean="0"/>
              <a:t>, </a:t>
            </a:r>
            <a:r>
              <a:rPr lang="en-US" sz="2600" dirty="0" err="1" smtClean="0"/>
              <a:t>maupun</a:t>
            </a:r>
            <a:r>
              <a:rPr lang="en-US" sz="2600" dirty="0" smtClean="0"/>
              <a:t> </a:t>
            </a:r>
            <a:r>
              <a:rPr lang="en-US" sz="2600" dirty="0" err="1" smtClean="0"/>
              <a:t>bagi</a:t>
            </a:r>
            <a:r>
              <a:rPr lang="en-US" sz="2600" dirty="0" smtClean="0"/>
              <a:t> </a:t>
            </a:r>
            <a:r>
              <a:rPr lang="en-US" sz="2600" dirty="0" err="1" smtClean="0"/>
              <a:t>rakyat</a:t>
            </a:r>
            <a:r>
              <a:rPr lang="en-US" sz="2600" dirty="0" smtClean="0"/>
              <a:t> </a:t>
            </a:r>
            <a:r>
              <a:rPr lang="en-US" sz="2600" dirty="0" err="1" smtClean="0"/>
              <a:t>umumnya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segala</a:t>
            </a:r>
            <a:r>
              <a:rPr lang="en-US" sz="2600" dirty="0" smtClean="0"/>
              <a:t> </a:t>
            </a:r>
            <a:r>
              <a:rPr lang="en-US" sz="2600" dirty="0" err="1" smtClean="0"/>
              <a:t>ketakutar</a:t>
            </a:r>
            <a:r>
              <a:rPr lang="en-US" sz="2600" dirty="0" smtClean="0"/>
              <a:t>; </a:t>
            </a:r>
            <a:r>
              <a:rPr lang="en-US" sz="2600" dirty="0" err="1" smtClean="0"/>
              <a:t>intimidasi</a:t>
            </a:r>
            <a:r>
              <a:rPr lang="en-US" sz="2600" dirty="0" smtClean="0"/>
              <a:t>, </a:t>
            </a:r>
            <a:r>
              <a:rPr lang="en-US" sz="2600" dirty="0" err="1" smtClean="0"/>
              <a:t>penyuapan</a:t>
            </a:r>
            <a:r>
              <a:rPr lang="en-US" sz="2600" dirty="0" smtClean="0"/>
              <a:t>, </a:t>
            </a:r>
            <a:r>
              <a:rPr lang="en-US" sz="2600" dirty="0" err="1" smtClean="0"/>
              <a:t>penipuan</a:t>
            </a:r>
            <a:r>
              <a:rPr lang="en-US" sz="2600" dirty="0" smtClean="0"/>
              <a:t>,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praktik-praktik</a:t>
            </a:r>
            <a:r>
              <a:rPr lang="en-US" sz="2600" dirty="0" smtClean="0"/>
              <a:t> </a:t>
            </a:r>
            <a:r>
              <a:rPr lang="en-US" sz="2600" dirty="0" err="1" smtClean="0"/>
              <a:t>curang</a:t>
            </a:r>
            <a:r>
              <a:rPr lang="en-US" sz="2600" dirty="0" smtClean="0"/>
              <a:t> </a:t>
            </a:r>
            <a:r>
              <a:rPr lang="en-US" sz="2600" dirty="0" err="1" smtClean="0"/>
              <a:t>lainnya</a:t>
            </a:r>
            <a:r>
              <a:rPr lang="en-US" sz="2600" dirty="0" smtClean="0"/>
              <a:t> yang </a:t>
            </a:r>
            <a:r>
              <a:rPr lang="en-US" sz="2600" dirty="0" err="1" smtClean="0"/>
              <a:t>akanmempengaruhi</a:t>
            </a:r>
            <a:r>
              <a:rPr lang="en-US" sz="2600" dirty="0" smtClean="0"/>
              <a:t> </a:t>
            </a:r>
            <a:r>
              <a:rPr lang="en-US" sz="2600" dirty="0" err="1" smtClean="0"/>
              <a:t>kemurnian</a:t>
            </a:r>
            <a:r>
              <a:rPr lang="en-US" sz="2600" dirty="0" smtClean="0"/>
              <a:t> </a:t>
            </a:r>
            <a:r>
              <a:rPr lang="en-US" sz="2600" dirty="0" err="1" smtClean="0"/>
              <a:t>hasil</a:t>
            </a:r>
            <a:r>
              <a:rPr lang="en-US" sz="2600" dirty="0" smtClean="0"/>
              <a:t> </a:t>
            </a:r>
            <a:r>
              <a:rPr lang="en-US" sz="2600" dirty="0" err="1" smtClean="0"/>
              <a:t>pemilihan</a:t>
            </a:r>
            <a:r>
              <a:rPr lang="en-US" sz="2600" dirty="0" smtClean="0"/>
              <a:t> </a:t>
            </a:r>
            <a:r>
              <a:rPr lang="en-US" sz="2600" dirty="0" err="1" smtClean="0"/>
              <a:t>umum</a:t>
            </a:r>
            <a:r>
              <a:rPr lang="en-US" sz="2600" dirty="0" smtClean="0"/>
              <a:t>. [</a:t>
            </a:r>
            <a:r>
              <a:rPr lang="en-US" sz="2600" dirty="0" err="1" smtClean="0"/>
              <a:t>ika</a:t>
            </a:r>
            <a:r>
              <a:rPr lang="en-US" sz="2600" dirty="0" smtClean="0"/>
              <a:t> </a:t>
            </a:r>
            <a:r>
              <a:rPr lang="en-US" sz="2600" dirty="0" err="1" smtClean="0"/>
              <a:t>pemilihan</a:t>
            </a:r>
            <a:r>
              <a:rPr lang="en-US" sz="2600" dirty="0" smtClean="0"/>
              <a:t> </a:t>
            </a:r>
            <a:r>
              <a:rPr lang="en-US" sz="2600" dirty="0" err="1" smtClean="0"/>
              <a:t>dimenang;melalui</a:t>
            </a:r>
            <a:r>
              <a:rPr lang="en-US" sz="2600" dirty="0" smtClean="0"/>
              <a:t> </a:t>
            </a:r>
            <a:r>
              <a:rPr lang="en-US" sz="2600" dirty="0" err="1" smtClean="0"/>
              <a:t>cara-cara</a:t>
            </a:r>
            <a:r>
              <a:rPr lang="en-US" sz="2600" dirty="0" smtClean="0"/>
              <a:t> </a:t>
            </a:r>
            <a:r>
              <a:rPr lang="en-US" sz="2600" dirty="0" err="1" smtClean="0"/>
              <a:t>curang</a:t>
            </a:r>
            <a:r>
              <a:rPr lang="en-US" sz="2600" dirty="0" smtClean="0"/>
              <a:t> </a:t>
            </a:r>
            <a:r>
              <a:rPr lang="en-US" sz="2600" i="1" dirty="0" smtClean="0"/>
              <a:t>(malpractices), </a:t>
            </a:r>
            <a:r>
              <a:rPr lang="en-US" sz="2600" dirty="0" err="1" smtClean="0"/>
              <a:t>sulit</a:t>
            </a:r>
            <a:r>
              <a:rPr lang="en-US" sz="2600" dirty="0" smtClean="0"/>
              <a:t> </a:t>
            </a:r>
            <a:r>
              <a:rPr lang="en-US" sz="2600" dirty="0" err="1" smtClean="0"/>
              <a:t>dikatakan</a:t>
            </a:r>
            <a:r>
              <a:rPr lang="en-US" sz="2600" dirty="0" smtClean="0"/>
              <a:t> </a:t>
            </a:r>
            <a:r>
              <a:rPr lang="en-US" sz="2600" dirty="0" err="1" smtClean="0"/>
              <a:t>bahwa</a:t>
            </a:r>
            <a:r>
              <a:rPr lang="en-US" sz="2600" dirty="0" smtClean="0"/>
              <a:t> </a:t>
            </a:r>
            <a:r>
              <a:rPr lang="en-US" sz="2600" dirty="0" err="1" smtClean="0"/>
              <a:t>para</a:t>
            </a:r>
            <a:r>
              <a:rPr lang="en-US" sz="2600" dirty="0" smtClean="0"/>
              <a:t> legislator yang </a:t>
            </a:r>
            <a:r>
              <a:rPr lang="en-US" sz="2600" dirty="0" err="1" smtClean="0"/>
              <a:t>terpilih</a:t>
            </a:r>
            <a:r>
              <a:rPr lang="en-US" sz="2600" dirty="0" smtClean="0"/>
              <a:t> </a:t>
            </a:r>
            <a:r>
              <a:rPr lang="en-US" sz="2600" dirty="0" err="1" smtClean="0"/>
              <a:t>di</a:t>
            </a:r>
            <a:r>
              <a:rPr lang="en-US" sz="2600" dirty="0" smtClean="0"/>
              <a:t> </a:t>
            </a:r>
            <a:r>
              <a:rPr lang="en-US" sz="2600" dirty="0" err="1" smtClean="0"/>
              <a:t>parlemen</a:t>
            </a:r>
            <a:r>
              <a:rPr lang="en-US" sz="2600" dirty="0" smtClean="0"/>
              <a:t> </a:t>
            </a:r>
            <a:r>
              <a:rPr lang="en-US" sz="2600" dirty="0" err="1" smtClean="0"/>
              <a:t>merupakan</a:t>
            </a:r>
            <a:r>
              <a:rPr lang="en-US" sz="2600" dirty="0" smtClean="0"/>
              <a:t> </a:t>
            </a:r>
            <a:r>
              <a:rPr lang="en-US" sz="2600" dirty="0" err="1" smtClean="0"/>
              <a:t>wakil-wakil</a:t>
            </a:r>
            <a:r>
              <a:rPr lang="en-US" sz="2600" dirty="0" smtClean="0"/>
              <a:t> </a:t>
            </a:r>
            <a:r>
              <a:rPr lang="en-US" sz="2600" dirty="0" err="1" smtClean="0"/>
              <a:t>rakyat</a:t>
            </a:r>
            <a:r>
              <a:rPr lang="en-US" sz="2600" dirty="0" smtClean="0"/>
              <a:t>;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pemimpin</a:t>
            </a:r>
            <a:r>
              <a:rPr lang="en-US" sz="2600" dirty="0" smtClean="0"/>
              <a:t> </a:t>
            </a:r>
            <a:r>
              <a:rPr lang="en-US" sz="2600" dirty="0" err="1" smtClean="0"/>
              <a:t>sejati</a:t>
            </a:r>
            <a:r>
              <a:rPr lang="en-US" sz="2600" dirty="0" smtClean="0"/>
              <a:t>. </a:t>
            </a:r>
            <a:r>
              <a:rPr lang="en-US" sz="2600" dirty="0" err="1" smtClean="0"/>
              <a:t>Guna</a:t>
            </a:r>
            <a:r>
              <a:rPr lang="en-US" sz="2600" dirty="0" smtClean="0"/>
              <a:t> </a:t>
            </a:r>
            <a:r>
              <a:rPr lang="en-US" sz="2600" dirty="0" err="1" smtClean="0"/>
              <a:t>melindungi</a:t>
            </a:r>
            <a:r>
              <a:rPr lang="en-US" sz="2600" dirty="0" smtClean="0"/>
              <a:t> </a:t>
            </a:r>
            <a:r>
              <a:rPr lang="en-US" sz="2600" dirty="0" err="1" smtClean="0"/>
              <a:t>kemurnian</a:t>
            </a:r>
            <a:r>
              <a:rPr lang="en-US" sz="2600" dirty="0" smtClean="0"/>
              <a:t> </a:t>
            </a:r>
            <a:r>
              <a:rPr lang="en-US" sz="2600" dirty="0" err="1" smtClean="0"/>
              <a:t>pemilu</a:t>
            </a:r>
            <a:r>
              <a:rPr lang="en-US" sz="2600" dirty="0" smtClean="0"/>
              <a:t> yang </a:t>
            </a:r>
            <a:r>
              <a:rPr lang="en-US" sz="2600" dirty="0" err="1" smtClean="0"/>
              <a:t>sangat</a:t>
            </a:r>
            <a:r>
              <a:rPr lang="en-US" sz="2600" dirty="0" smtClean="0"/>
              <a:t> </a:t>
            </a:r>
            <a:r>
              <a:rPr lang="en-US" sz="2600" dirty="0" err="1" smtClean="0"/>
              <a:t>pentingbagi</a:t>
            </a:r>
            <a:r>
              <a:rPr lang="en-US" sz="2600" dirty="0" smtClean="0"/>
              <a:t> </a:t>
            </a:r>
            <a:r>
              <a:rPr lang="en-US" sz="2600" dirty="0" err="1" smtClean="0"/>
              <a:t>demokrasi</a:t>
            </a:r>
            <a:r>
              <a:rPr lang="en-US" sz="2600" dirty="0" smtClean="0"/>
              <a:t> </a:t>
            </a:r>
            <a:r>
              <a:rPr lang="en-US" sz="2600" dirty="0" err="1" smtClean="0"/>
              <a:t>itulah</a:t>
            </a:r>
            <a:r>
              <a:rPr lang="en-US" sz="2600" dirty="0" smtClean="0"/>
              <a:t> </a:t>
            </a:r>
            <a:r>
              <a:rPr lang="en-US" sz="2600" dirty="0" err="1" smtClean="0"/>
              <a:t>para</a:t>
            </a:r>
            <a:r>
              <a:rPr lang="en-US" sz="2600" dirty="0" smtClean="0"/>
              <a:t> </a:t>
            </a:r>
            <a:r>
              <a:rPr lang="en-US" sz="2600" dirty="0" err="1" smtClean="0"/>
              <a:t>pembuat</a:t>
            </a:r>
            <a:r>
              <a:rPr lang="en-US" sz="2600" dirty="0" smtClean="0"/>
              <a:t> </a:t>
            </a:r>
            <a:r>
              <a:rPr lang="en-US" sz="2600" dirty="0" err="1" smtClean="0"/>
              <a:t>undang-undang</a:t>
            </a:r>
            <a:r>
              <a:rPr lang="en-US" sz="2600" dirty="0" smtClean="0"/>
              <a:t> </a:t>
            </a:r>
            <a:r>
              <a:rPr lang="en-US" sz="2600" dirty="0" err="1" smtClean="0"/>
              <a:t>telah</a:t>
            </a:r>
            <a:r>
              <a:rPr lang="en-US" sz="2600" dirty="0" smtClean="0"/>
              <a:t> </a:t>
            </a:r>
            <a:r>
              <a:rPr lang="en-US" sz="2600" dirty="0" err="1" smtClean="0"/>
              <a:t>menjadikan</a:t>
            </a:r>
            <a:r>
              <a:rPr lang="en-US" sz="2600" dirty="0" smtClean="0"/>
              <a:t> </a:t>
            </a:r>
            <a:r>
              <a:rPr lang="en-US" sz="2600" dirty="0" err="1" smtClean="0"/>
              <a:t>sejumlah</a:t>
            </a:r>
            <a:r>
              <a:rPr lang="en-US" sz="2600" dirty="0" smtClean="0"/>
              <a:t>; </a:t>
            </a:r>
          </a:p>
          <a:p>
            <a:pPr algn="just">
              <a:buNone/>
            </a:pPr>
            <a:endParaRPr lang="en-US" sz="2600" dirty="0" smtClean="0"/>
          </a:p>
          <a:p>
            <a:pPr algn="just">
              <a:buNone/>
            </a:pPr>
            <a:r>
              <a:rPr lang="en-US" sz="2600" dirty="0" smtClean="0"/>
              <a:t>	</a:t>
            </a:r>
            <a:r>
              <a:rPr lang="en-US" sz="2600" dirty="0" err="1" smtClean="0"/>
              <a:t>perbuatan</a:t>
            </a:r>
            <a:r>
              <a:rPr lang="en-US" sz="2600" dirty="0" smtClean="0"/>
              <a:t> </a:t>
            </a:r>
            <a:r>
              <a:rPr lang="en-US" sz="2600" dirty="0" err="1" smtClean="0"/>
              <a:t>curang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pemilu</a:t>
            </a:r>
            <a:r>
              <a:rPr lang="en-US" sz="2600" dirty="0" smtClean="0"/>
              <a:t> </a:t>
            </a:r>
            <a:r>
              <a:rPr lang="en-US" sz="2600" dirty="0" err="1" smtClean="0"/>
              <a:t>sebagai</a:t>
            </a:r>
            <a:r>
              <a:rPr lang="en-US" sz="2600" dirty="0" smtClean="0"/>
              <a:t> </a:t>
            </a:r>
            <a:r>
              <a:rPr lang="en-US" sz="2600" dirty="0" err="1" smtClean="0"/>
              <a:t>suatu</a:t>
            </a:r>
            <a:r>
              <a:rPr lang="en-US" sz="2600" dirty="0" smtClean="0"/>
              <a:t> </a:t>
            </a:r>
            <a:r>
              <a:rPr lang="en-US" sz="2600" dirty="0" err="1" smtClean="0"/>
              <a:t>tindak</a:t>
            </a:r>
            <a:r>
              <a:rPr lang="en-US" sz="2600" dirty="0" smtClean="0"/>
              <a:t> </a:t>
            </a:r>
            <a:r>
              <a:rPr lang="en-US" sz="2600" dirty="0" err="1" smtClean="0"/>
              <a:t>pidana</a:t>
            </a:r>
            <a:r>
              <a:rPr lang="en-US" sz="2600" dirty="0" smtClean="0"/>
              <a:t>.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demikian</a:t>
            </a:r>
            <a:r>
              <a:rPr lang="en-US" sz="2600" dirty="0" smtClean="0"/>
              <a:t>, </a:t>
            </a:r>
            <a:r>
              <a:rPr lang="en-US" sz="2600" dirty="0" err="1" smtClean="0"/>
              <a:t>undang-undang</a:t>
            </a:r>
            <a:r>
              <a:rPr lang="en-US" sz="2600" dirty="0" smtClean="0"/>
              <a:t> </a:t>
            </a:r>
            <a:r>
              <a:rPr lang="en-US" sz="2600" dirty="0" err="1" smtClean="0"/>
              <a:t>Pemilu</a:t>
            </a:r>
            <a:r>
              <a:rPr lang="en-US" sz="2600" dirty="0" smtClean="0"/>
              <a:t> </a:t>
            </a:r>
            <a:r>
              <a:rPr lang="en-US" sz="2600" dirty="0" err="1" smtClean="0"/>
              <a:t>disamping</a:t>
            </a:r>
            <a:r>
              <a:rPr lang="en-US" sz="2600" dirty="0" smtClean="0"/>
              <a:t> </a:t>
            </a:r>
            <a:r>
              <a:rPr lang="en-US" sz="2600" dirty="0" err="1" smtClean="0"/>
              <a:t>mengatur</a:t>
            </a:r>
            <a:r>
              <a:rPr lang="en-US" sz="2600" dirty="0" smtClean="0"/>
              <a:t> </a:t>
            </a:r>
            <a:r>
              <a:rPr lang="en-US" sz="2600" dirty="0" err="1" smtClean="0"/>
              <a:t>tentang</a:t>
            </a:r>
            <a:r>
              <a:rPr lang="en-US" sz="2600" dirty="0" smtClean="0"/>
              <a:t> </a:t>
            </a:r>
            <a:r>
              <a:rPr lang="en-US" sz="2600" dirty="0" err="1" smtClean="0"/>
              <a:t>bagaimana</a:t>
            </a:r>
            <a:r>
              <a:rPr lang="en-US" sz="2600" dirty="0" smtClean="0"/>
              <a:t> </a:t>
            </a:r>
            <a:r>
              <a:rPr lang="en-US" sz="2600" dirty="0" err="1" smtClean="0"/>
              <a:t>pemilu</a:t>
            </a:r>
            <a:r>
              <a:rPr lang="en-US" sz="2600" dirty="0" smtClean="0"/>
              <a:t> </a:t>
            </a:r>
            <a:r>
              <a:rPr lang="en-US" sz="2600" dirty="0" err="1" smtClean="0"/>
              <a:t>dilaksanakan</a:t>
            </a:r>
            <a:r>
              <a:rPr lang="en-US" sz="2600" dirty="0" smtClean="0"/>
              <a:t>, </a:t>
            </a:r>
            <a:r>
              <a:rPr lang="en-US" sz="2600" dirty="0" err="1" smtClean="0"/>
              <a:t>juga</a:t>
            </a:r>
            <a:r>
              <a:rPr lang="en-US" sz="2600" dirty="0" smtClean="0"/>
              <a:t> </a:t>
            </a:r>
            <a:r>
              <a:rPr lang="en-US" sz="2600" dirty="0" err="1" smtClean="0"/>
              <a:t>melarang</a:t>
            </a:r>
            <a:r>
              <a:rPr lang="en-US" sz="2600" dirty="0" smtClean="0"/>
              <a:t> </a:t>
            </a:r>
            <a:r>
              <a:rPr lang="en-US" sz="2600" dirty="0" err="1" smtClean="0"/>
              <a:t>sejumlah</a:t>
            </a:r>
            <a:r>
              <a:rPr lang="en-US" sz="2600" dirty="0" smtClean="0"/>
              <a:t> </a:t>
            </a:r>
            <a:r>
              <a:rPr lang="en-US" sz="2600" dirty="0" err="1" smtClean="0"/>
              <a:t>perbuatan</a:t>
            </a:r>
            <a:r>
              <a:rPr lang="en-US" sz="2600" dirty="0" smtClean="0"/>
              <a:t> yang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menghancurkan</a:t>
            </a:r>
            <a:r>
              <a:rPr lang="en-US" sz="2600" dirty="0" smtClean="0"/>
              <a:t> </a:t>
            </a:r>
            <a:r>
              <a:rPr lang="en-US" sz="2600" dirty="0" err="1" smtClean="0"/>
              <a:t>hakikat</a:t>
            </a:r>
            <a:r>
              <a:rPr lang="en-US" sz="2600" dirty="0" smtClean="0"/>
              <a:t> </a:t>
            </a:r>
            <a:r>
              <a:rPr lang="en-US" sz="2600" i="1" dirty="0" smtClean="0"/>
              <a:t>free and fair election </a:t>
            </a:r>
            <a:r>
              <a:rPr lang="en-US" sz="2600" dirty="0" err="1" smtClean="0"/>
              <a:t>itu</a:t>
            </a:r>
            <a:r>
              <a:rPr lang="en-US" sz="2600" dirty="0" smtClean="0"/>
              <a:t> </a:t>
            </a:r>
            <a:r>
              <a:rPr lang="en-US" sz="2600" dirty="0" err="1" smtClean="0"/>
              <a:t>serta</a:t>
            </a:r>
            <a:r>
              <a:rPr lang="en-US" sz="2600" dirty="0" smtClean="0"/>
              <a:t> </a:t>
            </a:r>
            <a:r>
              <a:rPr lang="en-US" sz="2600" dirty="0" err="1" smtClean="0"/>
              <a:t>mengancam</a:t>
            </a:r>
            <a:r>
              <a:rPr lang="en-US" sz="2600" dirty="0" smtClean="0"/>
              <a:t> </a:t>
            </a:r>
            <a:r>
              <a:rPr lang="en-US" sz="2600" dirty="0" err="1" smtClean="0"/>
              <a:t>pelakunya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hukuman</a:t>
            </a:r>
            <a:r>
              <a:rPr lang="en-US" sz="2600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40080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yang </a:t>
            </a:r>
            <a:r>
              <a:rPr lang="en-US" dirty="0" err="1" smtClean="0"/>
              <a:t>diancam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sanksi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,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pidananya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1 </a:t>
            </a:r>
            <a:r>
              <a:rPr lang="en-US" dirty="0" err="1" smtClean="0"/>
              <a:t>Tahun</a:t>
            </a:r>
            <a:r>
              <a:rPr lang="en-US" dirty="0" smtClean="0"/>
              <a:t> 2015 </a:t>
            </a:r>
            <a:r>
              <a:rPr lang="en-US" dirty="0" err="1" smtClean="0"/>
              <a:t>jo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8 </a:t>
            </a:r>
            <a:r>
              <a:rPr lang="en-US" dirty="0" err="1" smtClean="0"/>
              <a:t>Tahun</a:t>
            </a:r>
            <a:r>
              <a:rPr lang="en-US" dirty="0" smtClean="0"/>
              <a:t> 2015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DPR, DPD </a:t>
            </a:r>
            <a:r>
              <a:rPr lang="en-US" dirty="0" err="1" smtClean="0"/>
              <a:t>dan</a:t>
            </a:r>
            <a:r>
              <a:rPr lang="en-US" dirty="0" smtClean="0"/>
              <a:t> DPRD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8 </a:t>
            </a:r>
            <a:r>
              <a:rPr lang="en-US" dirty="0" err="1" smtClean="0"/>
              <a:t>Tahun</a:t>
            </a:r>
            <a:r>
              <a:rPr lang="en-US" dirty="0" smtClean="0"/>
              <a:t> 2012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42 </a:t>
            </a:r>
            <a:r>
              <a:rPr lang="en-US" dirty="0" err="1" smtClean="0"/>
              <a:t>Tahun</a:t>
            </a:r>
            <a:r>
              <a:rPr lang="en-US" dirty="0" smtClean="0"/>
              <a:t> 2008 yang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ketentuan-ketentuan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.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ketentuan-ketentuan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disebutkan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prakteknya</a:t>
            </a:r>
            <a:r>
              <a:rPr lang="en-US" dirty="0" smtClean="0"/>
              <a:t>,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pelanggaran-pelanggaran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yang </a:t>
            </a:r>
            <a:r>
              <a:rPr lang="en-US" dirty="0" err="1" smtClean="0"/>
              <a:t>termuat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KUHP yang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dilangggar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,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pemilih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609600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yang </a:t>
            </a:r>
            <a:r>
              <a:rPr lang="en-US" dirty="0" err="1" smtClean="0"/>
              <a:t>disebutterdapat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pidana</a:t>
            </a:r>
            <a:r>
              <a:rPr lang="en-US" dirty="0" smtClean="0"/>
              <a:t> yang </a:t>
            </a:r>
            <a:r>
              <a:rPr lang="en-US" dirty="0" err="1" smtClean="0"/>
              <a:t>diatur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UU No.7 </a:t>
            </a:r>
            <a:r>
              <a:rPr lang="en-US" dirty="0" err="1" smtClean="0"/>
              <a:t>tahun</a:t>
            </a:r>
            <a:r>
              <a:rPr lang="en-US" dirty="0" smtClean="0"/>
              <a:t> 2017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66 </a:t>
            </a:r>
            <a:r>
              <a:rPr lang="en-US" dirty="0" err="1" smtClean="0"/>
              <a:t>Pasal</a:t>
            </a:r>
            <a:r>
              <a:rPr lang="en-US" dirty="0" smtClean="0"/>
              <a:t> 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, </a:t>
            </a:r>
            <a:r>
              <a:rPr lang="en-US" dirty="0" err="1" smtClean="0"/>
              <a:t>dari</a:t>
            </a:r>
            <a:r>
              <a:rPr lang="en-US" dirty="0" smtClean="0"/>
              <a:t> Pasal488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dengan</a:t>
            </a:r>
            <a:r>
              <a:rPr lang="en-US" dirty="0" smtClean="0"/>
              <a:t> Pasa1554. 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UU No.1 </a:t>
            </a:r>
            <a:r>
              <a:rPr lang="en-US" dirty="0" err="1" smtClean="0"/>
              <a:t>tahun</a:t>
            </a:r>
            <a:r>
              <a:rPr lang="en-US" dirty="0" smtClean="0"/>
              <a:t> 2015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Gubernur</a:t>
            </a:r>
            <a:r>
              <a:rPr lang="en-US" dirty="0" smtClean="0"/>
              <a:t>, </a:t>
            </a:r>
            <a:r>
              <a:rPr lang="en-US" dirty="0" err="1" smtClean="0"/>
              <a:t>Bupati</a:t>
            </a:r>
            <a:r>
              <a:rPr lang="en-US" dirty="0" smtClean="0"/>
              <a:t>, </a:t>
            </a:r>
            <a:r>
              <a:rPr lang="en-US" dirty="0" err="1" smtClean="0"/>
              <a:t>Walikota</a:t>
            </a:r>
            <a:r>
              <a:rPr lang="en-US" dirty="0" smtClean="0"/>
              <a:t> pun </a:t>
            </a:r>
            <a:r>
              <a:rPr lang="en-US" dirty="0" err="1" smtClean="0"/>
              <a:t>terdapat</a:t>
            </a:r>
            <a:r>
              <a:rPr lang="en-US" dirty="0" smtClean="0"/>
              <a:t> 35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yang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l77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198.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dikategorikan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, </a:t>
            </a:r>
            <a:r>
              <a:rPr lang="en-US" dirty="0" err="1" smtClean="0"/>
              <a:t>pembunuhan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lawan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berkampanye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DPR yang </a:t>
            </a:r>
            <a:r>
              <a:rPr lang="en-US" dirty="0" err="1" smtClean="0"/>
              <a:t>diduga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penipuan</a:t>
            </a:r>
            <a:r>
              <a:rPr lang="en-US" dirty="0" smtClean="0"/>
              <a:t>. </a:t>
            </a:r>
            <a:r>
              <a:rPr lang="en-US" dirty="0" err="1" smtClean="0"/>
              <a:t>Meski</a:t>
            </a:r>
            <a:r>
              <a:rPr lang="en-US" dirty="0" smtClean="0"/>
              <a:t> </a:t>
            </a:r>
            <a:r>
              <a:rPr lang="en-US" dirty="0" err="1" smtClean="0"/>
              <a:t>peristiwanya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kontestan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;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digolongkan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.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yang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Kitab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. 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penyimpangan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pengadaan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bukanlah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pemiIu</a:t>
            </a:r>
            <a:r>
              <a:rPr lang="en-US" dirty="0" smtClean="0"/>
              <a:t>,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korupsi</a:t>
            </a:r>
            <a:r>
              <a:rPr lang="en-US" dirty="0" smtClean="0"/>
              <a:t>.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dipandang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terlarang</a:t>
            </a:r>
            <a:r>
              <a:rPr lang="en-US" dirty="0" smtClean="0"/>
              <a:t> yang </a:t>
            </a:r>
            <a:r>
              <a:rPr lang="en-US" dirty="0" err="1" smtClean="0"/>
              <a:t>serius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 agar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dirty="0" smtClean="0"/>
              <a:t>	Dari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,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berunsur</a:t>
            </a:r>
            <a:r>
              <a:rPr lang="en-US" dirty="0" smtClean="0"/>
              <a:t> </a:t>
            </a:r>
            <a:r>
              <a:rPr lang="en-US" dirty="0" err="1" smtClean="0"/>
              <a:t>sengaja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kealpaan</a:t>
            </a:r>
            <a:r>
              <a:rPr lang="en-US" dirty="0" smtClean="0"/>
              <a:t>. Dari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sanksi</a:t>
            </a:r>
            <a:r>
              <a:rPr lang="en-US" dirty="0" smtClean="0"/>
              <a:t>,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diancam</a:t>
            </a:r>
            <a:r>
              <a:rPr lang="en-US" dirty="0" smtClean="0"/>
              <a:t> </a:t>
            </a:r>
            <a:r>
              <a:rPr lang="en-US" dirty="0" err="1" smtClean="0"/>
              <a:t>sanksi</a:t>
            </a:r>
            <a:r>
              <a:rPr lang="en-US" dirty="0" smtClean="0"/>
              <a:t> </a:t>
            </a:r>
            <a:r>
              <a:rPr lang="en-US" dirty="0" err="1" smtClean="0"/>
              <a:t>penjara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denda</a:t>
            </a:r>
            <a:r>
              <a:rPr lang="en-US" dirty="0" smtClean="0"/>
              <a:t> yang </a:t>
            </a:r>
            <a:r>
              <a:rPr lang="en-US" dirty="0" err="1" smtClean="0"/>
              <a:t>diancam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kumulatif</a:t>
            </a:r>
            <a:r>
              <a:rPr lang="en-US" dirty="0" smtClean="0"/>
              <a:t> (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"</a:t>
            </a:r>
            <a:r>
              <a:rPr lang="en-US" dirty="0" err="1" smtClean="0"/>
              <a:t>dan</a:t>
            </a:r>
            <a:r>
              <a:rPr lang="en-US" dirty="0" smtClean="0"/>
              <a:t>"]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Undang</a:t>
            </a:r>
            <a:r>
              <a:rPr lang="en-US" dirty="0" smtClean="0"/>
              <a:t>- U </a:t>
            </a:r>
            <a:r>
              <a:rPr lang="en-US" dirty="0" err="1" smtClean="0"/>
              <a:t>ndang</a:t>
            </a:r>
            <a:r>
              <a:rPr lang="en-US" dirty="0" smtClean="0"/>
              <a:t> No.7 </a:t>
            </a:r>
            <a:r>
              <a:rPr lang="en-US" dirty="0" err="1" smtClean="0"/>
              <a:t>Tahun</a:t>
            </a:r>
            <a:r>
              <a:rPr lang="en-US" dirty="0" smtClean="0"/>
              <a:t> 2017. </a:t>
            </a:r>
            <a:r>
              <a:rPr lang="en-US" dirty="0" err="1" smtClean="0"/>
              <a:t>Artinya</a:t>
            </a:r>
            <a:r>
              <a:rPr lang="en-US" dirty="0" smtClean="0"/>
              <a:t>, </a:t>
            </a:r>
            <a:r>
              <a:rPr lang="en-US" dirty="0" err="1" smtClean="0"/>
              <a:t>terdakwa</a:t>
            </a:r>
            <a:r>
              <a:rPr lang="en-US" dirty="0" smtClean="0"/>
              <a:t> yang </a:t>
            </a:r>
            <a:r>
              <a:rPr lang="en-US" dirty="0" err="1" smtClean="0"/>
              <a:t>terbukti</a:t>
            </a:r>
            <a:r>
              <a:rPr lang="en-US" dirty="0" smtClean="0"/>
              <a:t> </a:t>
            </a:r>
            <a:r>
              <a:rPr lang="en-US" dirty="0" err="1" smtClean="0"/>
              <a:t>bersalah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dijatuhi</a:t>
            </a:r>
            <a:r>
              <a:rPr lang="en-US" dirty="0" smtClean="0"/>
              <a:t> </a:t>
            </a:r>
            <a:r>
              <a:rPr lang="en-US" dirty="0" err="1" smtClean="0"/>
              <a:t>penjara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denda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sanksi</a:t>
            </a:r>
            <a:r>
              <a:rPr lang="en-US" dirty="0" smtClean="0"/>
              <a:t> </a:t>
            </a:r>
            <a:r>
              <a:rPr lang="en-US" dirty="0" err="1" smtClean="0"/>
              <a:t>penjara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ancaman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minimum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. 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,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KUHP,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pembuat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yang </a:t>
            </a:r>
            <a:r>
              <a:rPr lang="en-US" dirty="0" err="1" smtClean="0"/>
              <a:t>berbahaya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pencapaian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diancam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.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kecenderungan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cakupan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ancaman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yang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Indonesia. </a:t>
            </a:r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UU No. 7 </a:t>
            </a:r>
            <a:r>
              <a:rPr lang="en-US" dirty="0" err="1" smtClean="0"/>
              <a:t>Tahun</a:t>
            </a:r>
            <a:r>
              <a:rPr lang="en-US" dirty="0" smtClean="0"/>
              <a:t> 2017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kali </a:t>
            </a:r>
            <a:r>
              <a:rPr lang="en-US" dirty="0" err="1" smtClean="0"/>
              <a:t>lipat</a:t>
            </a:r>
            <a:r>
              <a:rPr lang="en-US" dirty="0" smtClean="0"/>
              <a:t> </a:t>
            </a:r>
            <a:r>
              <a:rPr lang="en-US" dirty="0" err="1" smtClean="0"/>
              <a:t>dibanding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yang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pembuat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tahapan-tahapan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229600" cy="990600"/>
          </a:xfrm>
        </p:spPr>
        <p:txBody>
          <a:bodyPr>
            <a:normAutofit fontScale="90000"/>
          </a:bodyPr>
          <a:lstStyle/>
          <a:p>
            <a:pPr lvl="0"/>
            <a:r>
              <a:rPr lang="en-US" sz="2700" b="1" dirty="0" smtClean="0"/>
              <a:t>B. </a:t>
            </a:r>
            <a:r>
              <a:rPr lang="en-US" sz="2700" b="1" dirty="0" err="1" smtClean="0"/>
              <a:t>Subjek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Atau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Pelaku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Tindak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Pidana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Pemilu</a:t>
            </a:r>
            <a:r>
              <a:rPr lang="en-US" sz="2700" b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Indonesia,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subyek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selaku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kodrati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lain, </a:t>
            </a:r>
            <a:r>
              <a:rPr lang="en-US" dirty="0" err="1" smtClean="0"/>
              <a:t>korporasi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bukanlah</a:t>
            </a:r>
            <a:r>
              <a:rPr lang="en-US" dirty="0" smtClean="0"/>
              <a:t> </a:t>
            </a:r>
            <a:r>
              <a:rPr lang="en-US" dirty="0" err="1" smtClean="0"/>
              <a:t>subyek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.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509 (</a:t>
            </a:r>
            <a:r>
              <a:rPr lang="en-US" dirty="0" err="1" smtClean="0"/>
              <a:t>Iembaga</a:t>
            </a:r>
            <a:r>
              <a:rPr lang="en-US" dirty="0" smtClean="0"/>
              <a:t> </a:t>
            </a:r>
            <a:r>
              <a:rPr lang="en-US" dirty="0" err="1" smtClean="0"/>
              <a:t>survei</a:t>
            </a:r>
            <a:r>
              <a:rPr lang="en-US" dirty="0" smtClean="0"/>
              <a:t>), </a:t>
            </a:r>
            <a:r>
              <a:rPr lang="en-US" dirty="0" err="1" smtClean="0"/>
              <a:t>Pasal</a:t>
            </a:r>
            <a:r>
              <a:rPr lang="en-US" dirty="0" smtClean="0"/>
              <a:t> 529 </a:t>
            </a:r>
            <a:r>
              <a:rPr lang="en-US" dirty="0" err="1" smtClean="0"/>
              <a:t>dan</a:t>
            </a:r>
            <a:r>
              <a:rPr lang="en-US" dirty="0" smtClean="0"/>
              <a:t> 530 (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pencetakan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) </a:t>
            </a:r>
            <a:r>
              <a:rPr lang="en-US" dirty="0" err="1" smtClean="0"/>
              <a:t>dalam</a:t>
            </a:r>
            <a:r>
              <a:rPr lang="en-US" dirty="0" smtClean="0"/>
              <a:t> UU No.7 </a:t>
            </a:r>
            <a:r>
              <a:rPr lang="en-US" dirty="0" err="1" smtClean="0"/>
              <a:t>tahun</a:t>
            </a:r>
            <a:r>
              <a:rPr lang="en-US" dirty="0" smtClean="0"/>
              <a:t> 2017 </a:t>
            </a:r>
            <a:r>
              <a:rPr lang="en-US" dirty="0" err="1" smtClean="0"/>
              <a:t>menyebut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subyek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,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sebetulnya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pasal-pasal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sanksi</a:t>
            </a:r>
            <a:r>
              <a:rPr lang="en-US" dirty="0" smtClean="0"/>
              <a:t> </a:t>
            </a:r>
            <a:r>
              <a:rPr lang="en-US" dirty="0" err="1" smtClean="0"/>
              <a:t>pidananya</a:t>
            </a:r>
            <a:r>
              <a:rPr lang="en-US" dirty="0" smtClean="0"/>
              <a:t> </a:t>
            </a:r>
            <a:r>
              <a:rPr lang="en-US" dirty="0" err="1" smtClean="0"/>
              <a:t>kumulatif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penjara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denda</a:t>
            </a:r>
            <a:r>
              <a:rPr lang="en-US" dirty="0" smtClean="0"/>
              <a:t>.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dijatuhi</a:t>
            </a:r>
            <a:r>
              <a:rPr lang="en-US" dirty="0" smtClean="0"/>
              <a:t> </a:t>
            </a:r>
            <a:r>
              <a:rPr lang="en-US" dirty="0" err="1" smtClean="0"/>
              <a:t>sanksi</a:t>
            </a:r>
            <a:r>
              <a:rPr lang="en-US" dirty="0" smtClean="0"/>
              <a:t> </a:t>
            </a:r>
            <a:r>
              <a:rPr lang="en-US" dirty="0" err="1" smtClean="0"/>
              <a:t>penjara</a:t>
            </a:r>
            <a:r>
              <a:rPr lang="en-US" dirty="0" smtClean="0"/>
              <a:t>. </a:t>
            </a:r>
          </a:p>
          <a:p>
            <a:pPr algn="just">
              <a:buNone/>
            </a:pPr>
            <a:r>
              <a:rPr lang="en-US" dirty="0" smtClean="0"/>
              <a:t>	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, </a:t>
            </a:r>
            <a:r>
              <a:rPr lang="en-US" dirty="0" err="1" smtClean="0"/>
              <a:t>subyek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UU No.7 </a:t>
            </a:r>
            <a:r>
              <a:rPr lang="en-US" dirty="0" err="1" smtClean="0"/>
              <a:t>tahun</a:t>
            </a:r>
            <a:r>
              <a:rPr lang="en-US" dirty="0" smtClean="0"/>
              <a:t> 2017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 </a:t>
            </a:r>
            <a:r>
              <a:rPr lang="en-US" dirty="0" err="1" smtClean="0"/>
              <a:t>lembaga</a:t>
            </a:r>
            <a:r>
              <a:rPr lang="en-US" dirty="0" smtClean="0"/>
              <a:t>/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korporasi</a:t>
            </a:r>
            <a:r>
              <a:rPr lang="en-US" dirty="0" smtClean="0"/>
              <a:t>. </a:t>
            </a:r>
            <a:r>
              <a:rPr lang="en-US" dirty="0" err="1" smtClean="0"/>
              <a:t>Penyebutan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/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siapa</a:t>
            </a:r>
            <a:r>
              <a:rPr lang="en-US" dirty="0" smtClean="0"/>
              <a:t> yang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/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UU No.7 </a:t>
            </a:r>
            <a:r>
              <a:rPr lang="en-US" dirty="0" err="1" smtClean="0"/>
              <a:t>tahun</a:t>
            </a:r>
            <a:r>
              <a:rPr lang="en-US" dirty="0" smtClean="0"/>
              <a:t> 2017 </a:t>
            </a:r>
            <a:r>
              <a:rPr lang="en-US" dirty="0" err="1" smtClean="0"/>
              <a:t>menyebut</a:t>
            </a:r>
            <a:r>
              <a:rPr lang="en-US" dirty="0" smtClean="0"/>
              <a:t> </a:t>
            </a:r>
            <a:r>
              <a:rPr lang="en-US" dirty="0" err="1" smtClean="0"/>
              <a:t>subyek</a:t>
            </a:r>
            <a:r>
              <a:rPr lang="en-US" dirty="0" smtClean="0"/>
              <a:t> "</a:t>
            </a:r>
            <a:r>
              <a:rPr lang="en-US" dirty="0" err="1" smtClean="0"/>
              <a:t>lernbaga</a:t>
            </a:r>
            <a:r>
              <a:rPr lang="en-US" dirty="0" smtClean="0"/>
              <a:t>“ </a:t>
            </a:r>
            <a:r>
              <a:rPr lang="en-US" dirty="0" err="1" smtClean="0"/>
              <a:t>atau</a:t>
            </a:r>
            <a:r>
              <a:rPr lang="en-US" dirty="0" smtClean="0"/>
              <a:t> "</a:t>
            </a:r>
            <a:r>
              <a:rPr lang="en-US" dirty="0" err="1" smtClean="0"/>
              <a:t>perusahaan</a:t>
            </a:r>
            <a:r>
              <a:rPr lang="en-US" dirty="0" smtClean="0"/>
              <a:t>":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pasal-pasal</a:t>
            </a:r>
            <a:r>
              <a:rPr lang="en-US" dirty="0" smtClean="0"/>
              <a:t> yang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"</a:t>
            </a:r>
            <a:r>
              <a:rPr lang="en-US" dirty="0" err="1" smtClean="0"/>
              <a:t>lernbaga</a:t>
            </a:r>
            <a:r>
              <a:rPr lang="en-US" dirty="0" smtClean="0"/>
              <a:t>" </a:t>
            </a:r>
            <a:r>
              <a:rPr lang="en-US" dirty="0" err="1" smtClean="0"/>
              <a:t>atau</a:t>
            </a:r>
            <a:r>
              <a:rPr lang="en-US" dirty="0" smtClean="0"/>
              <a:t> "</a:t>
            </a:r>
            <a:r>
              <a:rPr lang="en-US" dirty="0" err="1" smtClean="0"/>
              <a:t>perusahaan</a:t>
            </a:r>
            <a:r>
              <a:rPr lang="en-US" dirty="0" smtClean="0"/>
              <a:t>"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"</a:t>
            </a:r>
            <a:r>
              <a:rPr lang="en-US" dirty="0" err="1" smtClean="0"/>
              <a:t>lernbaga</a:t>
            </a:r>
            <a:r>
              <a:rPr lang="en-US" dirty="0" smtClean="0"/>
              <a:t>"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"</a:t>
            </a:r>
            <a:r>
              <a:rPr lang="en-US" dirty="0" err="1" smtClean="0"/>
              <a:t>perusahaan</a:t>
            </a:r>
            <a:r>
              <a:rPr lang="en-US" dirty="0" smtClean="0"/>
              <a:t>" </a:t>
            </a:r>
            <a:r>
              <a:rPr lang="en-US" dirty="0" err="1" smtClean="0"/>
              <a:t>tersebut</a:t>
            </a:r>
            <a:r>
              <a:rPr lang="en-US" dirty="0" smtClean="0"/>
              <a:t> yang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. </a:t>
            </a:r>
          </a:p>
          <a:p>
            <a:pPr algn="just">
              <a:buNone/>
            </a:pPr>
            <a:r>
              <a:rPr lang="en-US" dirty="0" smtClean="0"/>
              <a:t>	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,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dipidana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dipersalahkan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yang </a:t>
            </a:r>
            <a:r>
              <a:rPr lang="en-US" dirty="0" err="1" smtClean="0"/>
              <a:t>dilarang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yang </a:t>
            </a:r>
            <a:r>
              <a:rPr lang="en-US" dirty="0" err="1" smtClean="0"/>
              <a:t>dilarang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yang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yang </a:t>
            </a:r>
            <a:r>
              <a:rPr lang="en-US" dirty="0" err="1" smtClean="0"/>
              <a:t>dilarang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. [</a:t>
            </a:r>
            <a:r>
              <a:rPr lang="en-US" dirty="0" err="1" smtClean="0"/>
              <a:t>adi</a:t>
            </a:r>
            <a:r>
              <a:rPr lang="en-US" dirty="0" smtClean="0"/>
              <a:t>,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dicari</a:t>
            </a:r>
            <a:r>
              <a:rPr lang="en-US" dirty="0" smtClean="0"/>
              <a:t> </a:t>
            </a:r>
            <a:r>
              <a:rPr lang="en-US" dirty="0" err="1" smtClean="0"/>
              <a:t>siapakah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"</a:t>
            </a:r>
            <a:r>
              <a:rPr lang="en-US" dirty="0" err="1" smtClean="0"/>
              <a:t>lernbaga</a:t>
            </a:r>
            <a:r>
              <a:rPr lang="en-US" dirty="0" smtClean="0"/>
              <a:t>" </a:t>
            </a:r>
            <a:r>
              <a:rPr lang="en-US" dirty="0" err="1" smtClean="0"/>
              <a:t>atau</a:t>
            </a:r>
            <a:r>
              <a:rPr lang="en-US" dirty="0" smtClean="0"/>
              <a:t> "</a:t>
            </a:r>
            <a:r>
              <a:rPr lang="en-US" dirty="0" err="1" smtClean="0"/>
              <a:t>perusahaan</a:t>
            </a:r>
            <a:r>
              <a:rPr lang="en-US" dirty="0" smtClean="0"/>
              <a:t>" yang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yang </a:t>
            </a:r>
            <a:r>
              <a:rPr lang="en-US" dirty="0" err="1" smtClean="0"/>
              <a:t>dilarang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. </a:t>
            </a:r>
          </a:p>
          <a:p>
            <a:pPr algn="just">
              <a:buNone/>
            </a:pP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persatu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digeneralisir</a:t>
            </a:r>
            <a:r>
              <a:rPr lang="en-US" dirty="0" smtClean="0"/>
              <a:t>. Di </a:t>
            </a:r>
            <a:r>
              <a:rPr lang="en-US" dirty="0" err="1" smtClean="0"/>
              <a:t>samping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ajaran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penyertaan</a:t>
            </a:r>
            <a:r>
              <a:rPr lang="en-US" dirty="0" smtClean="0"/>
              <a:t> </a:t>
            </a:r>
            <a:r>
              <a:rPr lang="en-US" dirty="0" err="1" smtClean="0"/>
              <a:t>pidana,termasuk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dalamnya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turut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, </a:t>
            </a:r>
            <a:r>
              <a:rPr lang="en-US" dirty="0" err="1" smtClean="0"/>
              <a:t>menggerakkan</a:t>
            </a:r>
            <a:r>
              <a:rPr lang="en-US" dirty="0" smtClean="0"/>
              <a:t>, </a:t>
            </a:r>
            <a:r>
              <a:rPr lang="en-US" dirty="0" err="1" smtClean="0"/>
              <a:t>menyuruh</a:t>
            </a:r>
            <a:r>
              <a:rPr lang="en-US" dirty="0" smtClean="0"/>
              <a:t> </a:t>
            </a:r>
            <a:r>
              <a:rPr lang="en-US" dirty="0" err="1" smtClean="0"/>
              <a:t>mela</a:t>
            </a:r>
            <a:r>
              <a:rPr lang="en-US" dirty="0" smtClean="0"/>
              <a:t>- </a:t>
            </a:r>
            <a:br>
              <a:rPr lang="en-US" dirty="0" smtClean="0"/>
            </a:br>
            <a:r>
              <a:rPr lang="en-US" dirty="0" err="1" smtClean="0"/>
              <a:t>kukan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pi </a:t>
            </a:r>
            <a:r>
              <a:rPr lang="en-US" dirty="0" err="1" smtClean="0"/>
              <a:t>dana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373</TotalTime>
  <Words>31</Words>
  <Application>Microsoft Office PowerPoint</Application>
  <PresentationFormat>On-screen Show (4:3)</PresentationFormat>
  <Paragraphs>60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Clarity</vt:lpstr>
      <vt:lpstr>PENANGANAN  TINDAK PIDANA PEMILU    </vt:lpstr>
      <vt:lpstr>A. Batasan Tindak Pidana Pemilu  </vt:lpstr>
      <vt:lpstr>Slide 3</vt:lpstr>
      <vt:lpstr>Slide 4</vt:lpstr>
      <vt:lpstr>Slide 5</vt:lpstr>
      <vt:lpstr>Slide 6</vt:lpstr>
      <vt:lpstr>Slide 7</vt:lpstr>
      <vt:lpstr>B. Subjek Atau Pelaku Tindak Pidana Pemilu  </vt:lpstr>
      <vt:lpstr>Slide 9</vt:lpstr>
      <vt:lpstr>C. Penanganan Tindak Pidana Pemilu </vt:lpstr>
      <vt:lpstr>Slide 11</vt:lpstr>
      <vt:lpstr>Slide 12</vt:lpstr>
      <vt:lpstr>Slide 13</vt:lpstr>
      <vt:lpstr>D. Penanganan Tindak Pidana Pilkada/Pemilukada  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PERBANDINGAN HUKUM TATA NEGARA</dc:title>
  <dc:creator>Windows User</dc:creator>
  <cp:lastModifiedBy>LAW OFFICE HK</cp:lastModifiedBy>
  <cp:revision>113</cp:revision>
  <dcterms:created xsi:type="dcterms:W3CDTF">2019-03-21T15:18:25Z</dcterms:created>
  <dcterms:modified xsi:type="dcterms:W3CDTF">2019-05-04T05:15:16Z</dcterms:modified>
</cp:coreProperties>
</file>