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7053263" cy="93091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77" autoAdjust="0"/>
  </p:normalViewPr>
  <p:slideViewPr>
    <p:cSldViewPr>
      <p:cViewPr>
        <p:scale>
          <a:sx n="76" d="100"/>
          <a:sy n="76" d="100"/>
        </p:scale>
        <p:origin x="-972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39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4C8B1-8AC9-4046-9C4D-A7AEDA537A6B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605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605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5FA47-F291-4F15-969A-305E3C00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4487-81B5-4DAD-875C-FD0195507B97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D8EF3-042C-4E70-9F19-2669504165C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79280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20975"/>
            <a:ext cx="7848600" cy="1927225"/>
          </a:xfrm>
        </p:spPr>
        <p:txBody>
          <a:bodyPr/>
          <a:lstStyle/>
          <a:p>
            <a:pPr lvl="0" algn="ctr"/>
            <a:r>
              <a:rPr lang="en-US" sz="3600" b="1" dirty="0" err="1" smtClean="0"/>
              <a:t>Perbandingan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Hukum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Pemilu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Beberapa</a:t>
            </a:r>
            <a:r>
              <a:rPr lang="en-US" sz="3600" b="1" dirty="0" smtClean="0"/>
              <a:t> Negara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id-ID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6400800" cy="1752600"/>
          </a:xfrm>
        </p:spPr>
        <p:txBody>
          <a:bodyPr/>
          <a:lstStyle/>
          <a:p>
            <a:r>
              <a:rPr lang="id-ID" dirty="0" smtClean="0"/>
              <a:t>DR. HERMAN KADIR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6140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60198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2600" dirty="0" err="1" smtClean="0"/>
              <a:t>Pemilihan</a:t>
            </a:r>
            <a:r>
              <a:rPr lang="en-US" sz="2600" dirty="0" smtClean="0"/>
              <a:t> </a:t>
            </a:r>
            <a:r>
              <a:rPr lang="en-US" sz="2600" dirty="0" err="1" smtClean="0"/>
              <a:t>pendahuluan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sebelum</a:t>
            </a:r>
            <a:r>
              <a:rPr lang="en-US" sz="2600" dirty="0" smtClean="0"/>
              <a:t> </a:t>
            </a:r>
            <a:r>
              <a:rPr lang="en-US" sz="2600" dirty="0" err="1" smtClean="0"/>
              <a:t>pemilihan</a:t>
            </a:r>
            <a:r>
              <a:rPr lang="en-US" sz="2600" dirty="0" smtClean="0"/>
              <a:t> </a:t>
            </a:r>
            <a:r>
              <a:rPr lang="en-US" sz="2600" dirty="0" err="1" smtClean="0"/>
              <a:t>umum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menentukan</a:t>
            </a:r>
            <a:r>
              <a:rPr lang="en-US" sz="2600" dirty="0" smtClean="0"/>
              <a:t> </a:t>
            </a:r>
            <a:r>
              <a:rPr lang="en-US" sz="2600" dirty="0" err="1" smtClean="0"/>
              <a:t>calon-calon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partai</a:t>
            </a:r>
            <a:r>
              <a:rPr lang="en-US" sz="2600" dirty="0" smtClean="0"/>
              <a:t> yang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maju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pemilihan</a:t>
            </a:r>
            <a:r>
              <a:rPr lang="en-US" sz="2600" dirty="0" smtClean="0"/>
              <a:t> </a:t>
            </a:r>
            <a:r>
              <a:rPr lang="en-US" sz="2600" dirty="0" err="1" smtClean="0"/>
              <a:t>umum</a:t>
            </a:r>
            <a:r>
              <a:rPr lang="en-US" sz="2600" dirty="0" smtClean="0"/>
              <a:t>. </a:t>
            </a:r>
            <a:r>
              <a:rPr lang="en-US" sz="2600" dirty="0" smtClean="0"/>
              <a:t>Para </a:t>
            </a:r>
            <a:r>
              <a:rPr lang="en-US" sz="2600" dirty="0" err="1" smtClean="0"/>
              <a:t>calon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menang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pemilihan</a:t>
            </a:r>
            <a:r>
              <a:rPr lang="en-US" sz="2600" dirty="0" smtClean="0"/>
              <a:t> </a:t>
            </a:r>
            <a:r>
              <a:rPr lang="en-US" sz="2600" dirty="0" err="1" smtClean="0"/>
              <a:t>pendahuluan</a:t>
            </a:r>
            <a:r>
              <a:rPr lang="en-US" sz="2600" dirty="0" smtClean="0"/>
              <a:t> </a:t>
            </a:r>
            <a:r>
              <a:rPr lang="en-US" sz="2600" dirty="0" err="1" smtClean="0"/>
              <a:t>selanjutnya</a:t>
            </a:r>
            <a:r>
              <a:rPr lang="en-US" sz="2600" dirty="0" smtClean="0"/>
              <a:t> </a:t>
            </a:r>
            <a:r>
              <a:rPr lang="en-US" sz="2600" dirty="0" err="1" smtClean="0"/>
              <a:t>mewakili</a:t>
            </a:r>
            <a:r>
              <a:rPr lang="en-US" sz="2600" dirty="0" smtClean="0"/>
              <a:t> </a:t>
            </a:r>
            <a:r>
              <a:rPr lang="en-US" sz="2600" dirty="0" smtClean="0"/>
              <a:t> </a:t>
            </a:r>
            <a:r>
              <a:rPr lang="en-US" sz="2600" dirty="0" err="1" smtClean="0"/>
              <a:t>partainya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. </a:t>
            </a:r>
          </a:p>
          <a:p>
            <a:pPr algn="just">
              <a:buNone/>
            </a:pPr>
            <a:endParaRPr lang="en-US" sz="2600" dirty="0" smtClean="0"/>
          </a:p>
          <a:p>
            <a:pPr algn="just">
              <a:buNone/>
            </a:pPr>
            <a:r>
              <a:rPr lang="en-US" sz="2600" dirty="0" err="1" smtClean="0"/>
              <a:t>Adapun</a:t>
            </a:r>
            <a:r>
              <a:rPr lang="en-US" sz="2600" dirty="0" smtClean="0"/>
              <a:t> </a:t>
            </a:r>
            <a:r>
              <a:rPr lang="en-US" sz="2600" dirty="0" err="1" smtClean="0"/>
              <a:t>tahapan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presiden</a:t>
            </a:r>
            <a:r>
              <a:rPr lang="en-US" sz="2600" dirty="0" smtClean="0"/>
              <a:t> </a:t>
            </a:r>
            <a:r>
              <a:rPr lang="en-US" sz="2600" dirty="0" err="1" smtClean="0"/>
              <a:t>Amerika</a:t>
            </a:r>
            <a:r>
              <a:rPr lang="en-US" sz="2600" dirty="0" smtClean="0"/>
              <a:t> </a:t>
            </a:r>
            <a:r>
              <a:rPr lang="en-US" sz="2600" dirty="0" err="1" smtClean="0"/>
              <a:t>Serikat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: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600" dirty="0" smtClean="0"/>
              <a:t>Negara-</a:t>
            </a:r>
            <a:r>
              <a:rPr lang="en-US" sz="2600" dirty="0" err="1" smtClean="0"/>
              <a:t>negara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melakukan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pemilihan</a:t>
            </a:r>
            <a:r>
              <a:rPr lang="en-US" sz="2600" dirty="0" smtClean="0"/>
              <a:t> </a:t>
            </a:r>
            <a:r>
              <a:rPr lang="en-US" sz="2600" dirty="0" err="1" smtClean="0"/>
              <a:t>pendahuluan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kaukus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menentukan</a:t>
            </a:r>
            <a:r>
              <a:rPr lang="en-US" sz="2600" dirty="0" smtClean="0"/>
              <a:t> </a:t>
            </a:r>
            <a:r>
              <a:rPr lang="en-US" sz="2600" dirty="0" err="1" smtClean="0"/>
              <a:t>calon-calon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partai</a:t>
            </a:r>
            <a:r>
              <a:rPr lang="en-US" sz="2600" dirty="0" smtClean="0"/>
              <a:t> yang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mengikuti</a:t>
            </a:r>
            <a:r>
              <a:rPr lang="en-US" sz="2600" dirty="0" smtClean="0"/>
              <a:t> </a:t>
            </a:r>
            <a:r>
              <a:rPr lang="en-US" sz="2600" dirty="0" err="1" smtClean="0"/>
              <a:t>konvensi</a:t>
            </a:r>
            <a:r>
              <a:rPr lang="en-US" sz="2600" dirty="0" smtClean="0"/>
              <a:t> </a:t>
            </a:r>
            <a:r>
              <a:rPr lang="en-US" sz="2600" dirty="0" err="1" smtClean="0"/>
              <a:t>nasional</a:t>
            </a:r>
            <a:r>
              <a:rPr lang="en-US" sz="2600" dirty="0" smtClean="0"/>
              <a:t>; </a:t>
            </a:r>
            <a:endParaRPr lang="en-US" sz="2600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n-US" sz="2600" dirty="0" err="1" smtClean="0"/>
              <a:t>Konvensi</a:t>
            </a:r>
            <a:r>
              <a:rPr lang="en-US" sz="2600" dirty="0" smtClean="0"/>
              <a:t> </a:t>
            </a:r>
            <a:r>
              <a:rPr lang="en-US" sz="2600" dirty="0" err="1" smtClean="0"/>
              <a:t>nasional</a:t>
            </a:r>
            <a:r>
              <a:rPr lang="en-US" sz="2600" dirty="0" smtClean="0"/>
              <a:t> </a:t>
            </a:r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ajang</a:t>
            </a:r>
            <a:r>
              <a:rPr lang="en-US" sz="2600" dirty="0" smtClean="0"/>
              <a:t> </a:t>
            </a:r>
            <a:r>
              <a:rPr lang="en-US" sz="2600" dirty="0" err="1" smtClean="0"/>
              <a:t>dimana</a:t>
            </a:r>
            <a:r>
              <a:rPr lang="en-US" sz="2600" dirty="0" smtClean="0"/>
              <a:t> </a:t>
            </a:r>
            <a:r>
              <a:rPr lang="en-US" sz="2600" dirty="0" err="1" smtClean="0"/>
              <a:t>calon-calon</a:t>
            </a:r>
            <a:r>
              <a:rPr lang="en-US" sz="2600" dirty="0" smtClean="0"/>
              <a:t> </a:t>
            </a:r>
            <a:r>
              <a:rPr lang="en-US" sz="2600" dirty="0" err="1" smtClean="0"/>
              <a:t>partai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hasil</a:t>
            </a:r>
            <a:r>
              <a:rPr lang="en-US" sz="2600" dirty="0" smtClean="0"/>
              <a:t> </a:t>
            </a:r>
            <a:r>
              <a:rPr lang="en-US" sz="2600" dirty="0" err="1" smtClean="0"/>
              <a:t>kaukus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diseleksi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salah</a:t>
            </a:r>
            <a:r>
              <a:rPr lang="en-US" sz="2600" dirty="0" smtClean="0"/>
              <a:t> </a:t>
            </a:r>
            <a:r>
              <a:rPr lang="en-US" sz="2600" dirty="0" err="1" smtClean="0"/>
              <a:t>satunya</a:t>
            </a:r>
            <a:r>
              <a:rPr lang="en-US" sz="2600" dirty="0" smtClean="0"/>
              <a:t> </a:t>
            </a:r>
            <a:r>
              <a:rPr lang="en-US" sz="2600" dirty="0" err="1" smtClean="0"/>
              <a:t>kemudian</a:t>
            </a:r>
            <a:r>
              <a:rPr lang="en-US" sz="2600" dirty="0" smtClean="0"/>
              <a:t> </a:t>
            </a:r>
            <a:r>
              <a:rPr lang="en-US" sz="2600" dirty="0" err="1" smtClean="0"/>
              <a:t>ditetapkan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kandidat</a:t>
            </a:r>
            <a:r>
              <a:rPr lang="en-US" sz="2600" dirty="0" smtClean="0"/>
              <a:t> </a:t>
            </a:r>
            <a:r>
              <a:rPr lang="en-US" sz="2600" dirty="0" err="1" smtClean="0"/>
              <a:t>presiden</a:t>
            </a:r>
            <a:r>
              <a:rPr lang="en-US" sz="2600" dirty="0" smtClean="0"/>
              <a:t>; </a:t>
            </a:r>
            <a:endParaRPr lang="en-US" sz="2600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n-US" sz="2600" dirty="0" err="1" smtClean="0"/>
              <a:t>Kampanye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. </a:t>
            </a:r>
            <a:r>
              <a:rPr lang="en-US" sz="2600" dirty="0" err="1" smtClean="0"/>
              <a:t>Calon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dirty="0" err="1" smtClean="0"/>
              <a:t>partai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berkampanye</a:t>
            </a:r>
            <a:r>
              <a:rPr lang="en-US" sz="2600" dirty="0" smtClean="0"/>
              <a:t>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seluruh</a:t>
            </a:r>
            <a:r>
              <a:rPr lang="en-US" sz="2600" dirty="0" smtClean="0"/>
              <a:t> </a:t>
            </a:r>
            <a:r>
              <a:rPr lang="en-US" sz="2600" dirty="0" err="1" smtClean="0"/>
              <a:t>negara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memenangkan</a:t>
            </a:r>
            <a:r>
              <a:rPr lang="en-US" sz="2600" dirty="0" smtClean="0"/>
              <a:t> </a:t>
            </a:r>
            <a:r>
              <a:rPr lang="en-US" sz="2600" dirty="0" err="1" smtClean="0"/>
              <a:t>suara</a:t>
            </a:r>
            <a:r>
              <a:rPr lang="en-US" sz="2600" dirty="0" smtClean="0"/>
              <a:t> </a:t>
            </a:r>
            <a:r>
              <a:rPr lang="en-US" sz="2600" dirty="0" err="1" smtClean="0"/>
              <a:t>pemilih</a:t>
            </a:r>
            <a:r>
              <a:rPr lang="en-US" sz="2600" dirty="0" smtClean="0"/>
              <a:t> </a:t>
            </a:r>
            <a:r>
              <a:rPr lang="en-US" sz="2600" dirty="0" err="1" smtClean="0"/>
              <a:t>dalampemilu</a:t>
            </a:r>
            <a:r>
              <a:rPr lang="en-US" sz="2600" dirty="0" smtClean="0"/>
              <a:t>, </a:t>
            </a:r>
            <a:endParaRPr lang="en-US" sz="2600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n-US" sz="2600" i="1" dirty="0" smtClean="0"/>
              <a:t>Electoral </a:t>
            </a:r>
            <a:r>
              <a:rPr lang="en-US" sz="2600" i="1" dirty="0" smtClean="0"/>
              <a:t>college. </a:t>
            </a:r>
            <a:r>
              <a:rPr lang="en-US" sz="2600" dirty="0" err="1" smtClean="0"/>
              <a:t>Kandidat</a:t>
            </a:r>
            <a:r>
              <a:rPr lang="en-US" sz="2600" dirty="0" smtClean="0"/>
              <a:t> </a:t>
            </a:r>
            <a:r>
              <a:rPr lang="en-US" sz="2600" dirty="0" err="1" smtClean="0"/>
              <a:t>presiden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mendapat</a:t>
            </a:r>
            <a:r>
              <a:rPr lang="en-US" sz="2600" dirty="0" smtClean="0"/>
              <a:t> popular vote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bulan</a:t>
            </a:r>
            <a:r>
              <a:rPr lang="en-US" sz="2600" dirty="0" smtClean="0"/>
              <a:t> November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otomatis</a:t>
            </a:r>
            <a:r>
              <a:rPr lang="en-US" sz="2600" dirty="0" smtClean="0"/>
              <a:t> </a:t>
            </a:r>
            <a:r>
              <a:rPr lang="en-US" sz="2600" dirty="0" err="1" smtClean="0"/>
              <a:t>memenangkan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. </a:t>
            </a:r>
            <a:r>
              <a:rPr lang="en-US" sz="2600" dirty="0" err="1" smtClean="0"/>
              <a:t>Konstitusi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smtClean="0"/>
              <a:t>AS </a:t>
            </a:r>
            <a:r>
              <a:rPr lang="en-US" sz="2600" dirty="0" err="1" smtClean="0"/>
              <a:t>mensyaratkan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dilakukannya</a:t>
            </a:r>
            <a:r>
              <a:rPr lang="en-US" sz="2600" dirty="0" smtClean="0"/>
              <a:t> </a:t>
            </a:r>
            <a:r>
              <a:rPr lang="en-US" sz="2600" dirty="0" err="1" smtClean="0"/>
              <a:t>proses</a:t>
            </a:r>
            <a:r>
              <a:rPr lang="en-US" sz="2600" dirty="0" smtClean="0"/>
              <a:t> </a:t>
            </a:r>
            <a:r>
              <a:rPr lang="en-US" sz="2600" i="1" dirty="0" smtClean="0"/>
              <a:t>Electoral college,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dimana</a:t>
            </a:r>
            <a:r>
              <a:rPr lang="en-US" sz="2600" dirty="0" smtClean="0"/>
              <a:t>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dirty="0" err="1" smtClean="0"/>
              <a:t>negara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menentukan</a:t>
            </a:r>
            <a:r>
              <a:rPr lang="en-US" sz="2600" dirty="0" smtClean="0"/>
              <a:t> </a:t>
            </a:r>
            <a:r>
              <a:rPr lang="en-US" sz="2600" i="1" dirty="0" smtClean="0"/>
              <a:t>elector </a:t>
            </a:r>
            <a:r>
              <a:rPr lang="en-US" sz="2600" dirty="0" smtClean="0"/>
              <a:t>(</a:t>
            </a:r>
            <a:r>
              <a:rPr lang="en-US" sz="2600" dirty="0" err="1" smtClean="0"/>
              <a:t>sekelompok</a:t>
            </a:r>
            <a:r>
              <a:rPr lang="en-US" sz="2600" dirty="0" smtClean="0"/>
              <a:t> </a:t>
            </a:r>
            <a:r>
              <a:rPr lang="en-US" sz="2600" dirty="0" err="1" smtClean="0"/>
              <a:t>orang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smtClean="0"/>
              <a:t>yang </a:t>
            </a:r>
            <a:r>
              <a:rPr lang="en-US" sz="2600" dirty="0" err="1" smtClean="0"/>
              <a:t>terpilih</a:t>
            </a:r>
            <a:r>
              <a:rPr lang="en-US" sz="2600" dirty="0" smtClean="0"/>
              <a:t>)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memilih</a:t>
            </a:r>
            <a:r>
              <a:rPr lang="en-US" sz="2600" dirty="0" smtClean="0"/>
              <a:t> </a:t>
            </a:r>
            <a:r>
              <a:rPr lang="en-US" sz="2600" dirty="0" err="1" smtClean="0"/>
              <a:t>presiden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wakilnya</a:t>
            </a:r>
            <a:r>
              <a:rPr lang="en-US" sz="2600" dirty="0" smtClean="0"/>
              <a:t> </a:t>
            </a:r>
            <a:r>
              <a:rPr lang="en-US" sz="2600" dirty="0" err="1" smtClean="0"/>
              <a:t>setelah</a:t>
            </a:r>
            <a:r>
              <a:rPr lang="en-US" sz="2600" dirty="0" smtClean="0"/>
              <a:t> </a:t>
            </a:r>
            <a:r>
              <a:rPr lang="en-US" sz="2600" dirty="0" err="1" smtClean="0"/>
              <a:t>pemilihan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i="1" dirty="0" smtClean="0"/>
              <a:t>popular vote 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. </a:t>
            </a:r>
            <a:r>
              <a:rPr lang="en-US" sz="2600" i="1" dirty="0" smtClean="0"/>
              <a:t>Electoral college 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bulan</a:t>
            </a:r>
            <a:r>
              <a:rPr lang="en-US" sz="2600" dirty="0" smtClean="0"/>
              <a:t> </a:t>
            </a:r>
            <a:r>
              <a:rPr lang="en-US" sz="2600" dirty="0" err="1" smtClean="0"/>
              <a:t>Desember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hari</a:t>
            </a:r>
            <a:r>
              <a:rPr lang="en-US" sz="2600" dirty="0" smtClean="0"/>
              <a:t> </a:t>
            </a:r>
            <a:r>
              <a:rPr lang="en-US" sz="2600" dirty="0" err="1" smtClean="0"/>
              <a:t>Senin</a:t>
            </a:r>
            <a:r>
              <a:rPr lang="en-US" sz="2600" dirty="0" smtClean="0"/>
              <a:t> </a:t>
            </a:r>
            <a:r>
              <a:rPr lang="en-US" sz="2600" dirty="0" err="1" smtClean="0"/>
              <a:t>pertama</a:t>
            </a:r>
            <a:r>
              <a:rPr lang="en-US" sz="2600" dirty="0" smtClean="0"/>
              <a:t> </a:t>
            </a:r>
            <a:r>
              <a:rPr lang="en-US" sz="2600" dirty="0" err="1" smtClean="0"/>
              <a:t>setelah</a:t>
            </a:r>
            <a:r>
              <a:rPr lang="en-US" sz="2600" dirty="0" smtClean="0"/>
              <a:t> </a:t>
            </a:r>
            <a:r>
              <a:rPr lang="en-US" sz="2600" dirty="0" err="1" smtClean="0"/>
              <a:t>hari</a:t>
            </a:r>
            <a:r>
              <a:rPr lang="en-US" sz="2600" dirty="0" smtClean="0"/>
              <a:t> </a:t>
            </a:r>
            <a:r>
              <a:rPr lang="en-US" sz="2600" dirty="0" err="1" smtClean="0"/>
              <a:t>Rabu</a:t>
            </a:r>
            <a:r>
              <a:rPr lang="en-US" sz="2600" dirty="0" smtClean="0"/>
              <a:t> </a:t>
            </a:r>
            <a:r>
              <a:rPr lang="en-US" sz="2600" dirty="0" err="1" smtClean="0"/>
              <a:t>minggu</a:t>
            </a:r>
            <a:r>
              <a:rPr lang="en-US" sz="2600" dirty="0" smtClean="0"/>
              <a:t> </a:t>
            </a:r>
            <a:r>
              <a:rPr lang="en-US" sz="2600" dirty="0" err="1" smtClean="0"/>
              <a:t>kedua</a:t>
            </a:r>
            <a:r>
              <a:rPr lang="en-US" sz="26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,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Kongres</a:t>
            </a:r>
            <a:r>
              <a:rPr lang="en-US" dirty="0" smtClean="0"/>
              <a:t> </a:t>
            </a:r>
            <a:r>
              <a:rPr lang="en-US" dirty="0" err="1" smtClean="0"/>
              <a:t>sarna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kompetitifnya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smtClean="0"/>
              <a:t> yang </a:t>
            </a:r>
            <a:r>
              <a:rPr lang="en-US" dirty="0" err="1" smtClean="0"/>
              <a:t>Kongres</a:t>
            </a:r>
            <a:r>
              <a:rPr lang="en-US" dirty="0" smtClean="0"/>
              <a:t> </a:t>
            </a:r>
            <a:r>
              <a:rPr lang="en-US" dirty="0" err="1" smtClean="0"/>
              <a:t>mainkan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. </a:t>
            </a:r>
            <a:r>
              <a:rPr lang="en-US" dirty="0" err="1" smtClean="0"/>
              <a:t>Kongres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,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Kongres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terpusat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yang loyal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Kongres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/>
              <a:t>1960-an,pemilihan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Kongres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berpusat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.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media </a:t>
            </a:r>
            <a:r>
              <a:rPr lang="en-US" dirty="0" err="1" smtClean="0"/>
              <a:t>dan</a:t>
            </a:r>
            <a:r>
              <a:rPr lang="en-US" dirty="0" smtClean="0"/>
              <a:t> internet,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penggalangan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yang </a:t>
            </a:r>
            <a:r>
              <a:rPr lang="en-US" dirty="0" err="1" smtClean="0"/>
              <a:t>agresif</a:t>
            </a:r>
            <a:r>
              <a:rPr lang="en-US" dirty="0" smtClean="0"/>
              <a:t>, </a:t>
            </a:r>
            <a:r>
              <a:rPr lang="en-US" dirty="0" err="1" smtClean="0"/>
              <a:t>jajak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yang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modern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err="1" smtClean="0"/>
              <a:t>Kongres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Rakyat (DPR)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endParaRPr lang="en-US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Senat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Senat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.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mengindahkan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penduduknya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2 senator.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yang </a:t>
            </a:r>
            <a:r>
              <a:rPr lang="en-US" dirty="0" err="1" smtClean="0"/>
              <a:t>sarna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Senat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pemilunya</a:t>
            </a:r>
            <a:r>
              <a:rPr lang="en-US" dirty="0" smtClean="0"/>
              <a:t> </a:t>
            </a:r>
            <a:r>
              <a:rPr lang="en-US" dirty="0" err="1" smtClean="0"/>
              <a:t>sama-sama</a:t>
            </a:r>
            <a:r>
              <a:rPr lang="en-US" dirty="0" smtClean="0"/>
              <a:t> </a:t>
            </a:r>
            <a:r>
              <a:rPr lang="en-US" dirty="0" err="1" smtClean="0"/>
              <a:t>rnenggunakan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presidensial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sama-sama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sistern</a:t>
            </a:r>
            <a:r>
              <a:rPr lang="en-US" dirty="0" smtClean="0"/>
              <a:t> </a:t>
            </a:r>
            <a:r>
              <a:rPr lang="en-US" dirty="0" err="1" smtClean="0"/>
              <a:t>presidensial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yang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ketatanegaraan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Indonesia yang </a:t>
            </a:r>
            <a:r>
              <a:rPr lang="en-US" dirty="0" err="1" smtClean="0"/>
              <a:t>m</a:t>
            </a:r>
            <a:r>
              <a:rPr lang="en-US" dirty="0" err="1" smtClean="0"/>
              <a:t>enganut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presidensial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mernpengaruhi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faktor</a:t>
            </a:r>
            <a:r>
              <a:rPr lang="en-US" dirty="0" smtClean="0"/>
              <a:t> ideology, </a:t>
            </a:r>
            <a:r>
              <a:rPr lang="en-US" dirty="0" err="1" smtClean="0"/>
              <a:t>dan</a:t>
            </a:r>
            <a:r>
              <a:rPr lang="en-US" dirty="0" smtClean="0"/>
              <a:t> lain-lain.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politik</a:t>
            </a:r>
            <a:r>
              <a:rPr lang="en-US" sz="2600" dirty="0" smtClean="0"/>
              <a:t> </a:t>
            </a:r>
            <a:r>
              <a:rPr lang="en-US" sz="2600" dirty="0" err="1" smtClean="0"/>
              <a:t>Amerika</a:t>
            </a:r>
            <a:r>
              <a:rPr lang="en-US" sz="2600" dirty="0" smtClean="0"/>
              <a:t> </a:t>
            </a:r>
            <a:r>
              <a:rPr lang="en-US" sz="2600" dirty="0" err="1" smtClean="0"/>
              <a:t>menganut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bikameral</a:t>
            </a:r>
            <a:r>
              <a:rPr lang="en-US" sz="2600" dirty="0" smtClean="0"/>
              <a:t> </a:t>
            </a:r>
            <a:r>
              <a:rPr lang="en-US" sz="2600" dirty="0" smtClean="0"/>
              <a:t>(</a:t>
            </a:r>
            <a:r>
              <a:rPr lang="en-US" sz="2600" dirty="0" err="1" smtClean="0"/>
              <a:t>dua</a:t>
            </a:r>
            <a:r>
              <a:rPr lang="en-US" sz="2600" dirty="0" smtClean="0"/>
              <a:t> </a:t>
            </a:r>
            <a:r>
              <a:rPr lang="en-US" sz="2600" dirty="0" err="1" smtClean="0"/>
              <a:t>Kamar</a:t>
            </a:r>
            <a:r>
              <a:rPr lang="en-US" sz="2600" dirty="0" smtClean="0"/>
              <a:t>), </a:t>
            </a:r>
            <a:r>
              <a:rPr lang="en-US" sz="2600" dirty="0" err="1" smtClean="0"/>
              <a:t>yaitu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smtClean="0"/>
              <a:t>DPR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Senat</a:t>
            </a:r>
            <a:r>
              <a:rPr lang="en-US" sz="2600" dirty="0" smtClean="0"/>
              <a:t>. </a:t>
            </a:r>
            <a:r>
              <a:rPr lang="en-US" sz="2600" dirty="0" smtClean="0"/>
              <a:t>DPR </a:t>
            </a:r>
            <a:r>
              <a:rPr lang="en-US" sz="2600" dirty="0" err="1" smtClean="0"/>
              <a:t>m</a:t>
            </a:r>
            <a:r>
              <a:rPr lang="en-US" sz="2600" dirty="0" err="1" smtClean="0"/>
              <a:t>ewakili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wilayah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ditetapkan</a:t>
            </a:r>
            <a:r>
              <a:rPr lang="en-US" sz="2600" dirty="0" smtClean="0"/>
              <a:t> (</a:t>
            </a:r>
            <a:r>
              <a:rPr lang="en-US" sz="2600" dirty="0" err="1" smtClean="0"/>
              <a:t>distrik</a:t>
            </a:r>
            <a:r>
              <a:rPr lang="en-US" sz="2600" dirty="0" smtClean="0"/>
              <a:t>). </a:t>
            </a:r>
            <a:r>
              <a:rPr lang="en-US" sz="2600" dirty="0" err="1" smtClean="0"/>
              <a:t>Sistim</a:t>
            </a:r>
            <a:r>
              <a:rPr lang="en-US" sz="2600" dirty="0" smtClean="0"/>
              <a:t>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err="1" smtClean="0"/>
              <a:t>distrik</a:t>
            </a:r>
            <a:r>
              <a:rPr lang="en-US" sz="2600" dirty="0" smtClean="0"/>
              <a:t> </a:t>
            </a:r>
            <a:r>
              <a:rPr lang="en-US" sz="2600" dirty="0" err="1" smtClean="0"/>
              <a:t>kalau</a:t>
            </a:r>
            <a:r>
              <a:rPr lang="en-US" sz="2600" dirty="0" smtClean="0"/>
              <a:t> </a:t>
            </a:r>
            <a:r>
              <a:rPr lang="en-US" sz="2600" dirty="0" err="1" smtClean="0"/>
              <a:t>sistim</a:t>
            </a:r>
            <a:r>
              <a:rPr lang="en-US" sz="2600" dirty="0" smtClean="0"/>
              <a:t> </a:t>
            </a:r>
            <a:r>
              <a:rPr lang="en-US" sz="2600" dirty="0" err="1" smtClean="0"/>
              <a:t>Pernilu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Indonesia </a:t>
            </a:r>
            <a:r>
              <a:rPr lang="en-US" sz="2600" dirty="0" err="1" smtClean="0"/>
              <a:t>saat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daerah</a:t>
            </a:r>
            <a:r>
              <a:rPr lang="en-US" sz="2600" dirty="0" smtClean="0"/>
              <a:t> </a:t>
            </a:r>
            <a:r>
              <a:rPr lang="en-US" sz="2600" dirty="0" err="1" smtClean="0"/>
              <a:t>pernilihan</a:t>
            </a:r>
            <a:r>
              <a:rPr lang="en-US" sz="2600" dirty="0" smtClean="0"/>
              <a:t> (</a:t>
            </a:r>
            <a:r>
              <a:rPr lang="en-US" sz="2600" dirty="0" err="1" smtClean="0"/>
              <a:t>dapil</a:t>
            </a:r>
            <a:r>
              <a:rPr lang="en-US" sz="2600" dirty="0" smtClean="0"/>
              <a:t>). </a:t>
            </a:r>
            <a:br>
              <a:rPr lang="en-US" sz="2600" dirty="0" smtClean="0"/>
            </a:br>
            <a:r>
              <a:rPr lang="en-US" sz="2600" dirty="0" err="1" smtClean="0"/>
              <a:t>Sementara</a:t>
            </a:r>
            <a:r>
              <a:rPr lang="en-US" sz="2600" dirty="0" smtClean="0"/>
              <a:t> </a:t>
            </a:r>
            <a:r>
              <a:rPr lang="en-US" sz="2600" dirty="0" err="1" smtClean="0"/>
              <a:t>Senat</a:t>
            </a:r>
            <a:r>
              <a:rPr lang="en-US" sz="2600" dirty="0" smtClean="0"/>
              <a:t> (</a:t>
            </a:r>
            <a:r>
              <a:rPr lang="en-US" sz="2600" dirty="0" err="1" smtClean="0"/>
              <a:t>kalau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Indonesia DPD), </a:t>
            </a:r>
            <a:r>
              <a:rPr lang="en-US" sz="2600" dirty="0" err="1" smtClean="0"/>
              <a:t>berasal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tiap</a:t>
            </a:r>
            <a:r>
              <a:rPr lang="en-US" sz="2600" dirty="0" smtClean="0"/>
              <a:t> </a:t>
            </a:r>
            <a:r>
              <a:rPr lang="en-US" sz="2600" dirty="0" err="1" smtClean="0"/>
              <a:t>negara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masing-masing</a:t>
            </a:r>
            <a:r>
              <a:rPr lang="en-US" sz="2600" dirty="0" smtClean="0"/>
              <a:t> </a:t>
            </a:r>
            <a:r>
              <a:rPr lang="en-US" sz="2600" dirty="0" err="1" smtClean="0"/>
              <a:t>diwakili</a:t>
            </a:r>
            <a:r>
              <a:rPr lang="en-US" sz="2600" dirty="0" smtClean="0"/>
              <a:t> 2 </a:t>
            </a:r>
            <a:r>
              <a:rPr lang="en-US" sz="2600" dirty="0" err="1" smtClean="0"/>
              <a:t>orang</a:t>
            </a:r>
            <a:r>
              <a:rPr lang="en-US" sz="2600" dirty="0" smtClean="0"/>
              <a:t>. </a:t>
            </a:r>
            <a:r>
              <a:rPr lang="en-US" sz="2600" dirty="0" err="1" smtClean="0"/>
              <a:t>Senat</a:t>
            </a:r>
            <a:r>
              <a:rPr lang="en-US" sz="2600" dirty="0" smtClean="0"/>
              <a:t> </a:t>
            </a:r>
            <a:r>
              <a:rPr lang="en-US" sz="2600" dirty="0" err="1" smtClean="0"/>
              <a:t>setara</a:t>
            </a:r>
            <a:r>
              <a:rPr lang="en-US" sz="2600" dirty="0" smtClean="0"/>
              <a:t> </a:t>
            </a:r>
            <a:r>
              <a:rPr lang="en-US" sz="2600" dirty="0" err="1" smtClean="0"/>
              <a:t>kedudukannya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Dewan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Perwakilan</a:t>
            </a:r>
            <a:r>
              <a:rPr lang="en-US" sz="2600" dirty="0" smtClean="0"/>
              <a:t> Rakyat. </a:t>
            </a:r>
            <a:r>
              <a:rPr lang="en-US" sz="2600" dirty="0" err="1" smtClean="0"/>
              <a:t>Tugas</a:t>
            </a:r>
            <a:r>
              <a:rPr lang="en-US" sz="2600" dirty="0" smtClean="0"/>
              <a:t> </a:t>
            </a:r>
            <a:r>
              <a:rPr lang="en-US" sz="2600" dirty="0" err="1" smtClean="0"/>
              <a:t>Senat</a:t>
            </a:r>
            <a:r>
              <a:rPr lang="en-US" sz="2600" dirty="0" smtClean="0"/>
              <a:t> </a:t>
            </a:r>
            <a:r>
              <a:rPr lang="en-US" sz="2600" dirty="0" err="1" smtClean="0"/>
              <a:t>beri</a:t>
            </a:r>
            <a:r>
              <a:rPr lang="en-US" sz="2600" dirty="0" smtClean="0"/>
              <a:t> </a:t>
            </a:r>
            <a:r>
              <a:rPr lang="en-US" sz="2600" dirty="0" err="1" smtClean="0"/>
              <a:t>rekomendasi</a:t>
            </a:r>
            <a:r>
              <a:rPr lang="en-US" sz="2600" dirty="0" smtClean="0"/>
              <a:t> </a:t>
            </a:r>
            <a:r>
              <a:rPr lang="en-US" sz="2600" dirty="0" err="1" smtClean="0"/>
              <a:t>kepada</a:t>
            </a:r>
            <a:r>
              <a:rPr lang="en-US" sz="2600" dirty="0" smtClean="0"/>
              <a:t> </a:t>
            </a:r>
            <a:r>
              <a:rPr lang="en-US" sz="2600" dirty="0" err="1" smtClean="0"/>
              <a:t>pemerintah</a:t>
            </a:r>
            <a:r>
              <a:rPr lang="en-US" sz="2600" dirty="0" smtClean="0"/>
              <a:t>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err="1" smtClean="0"/>
              <a:t>terkait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hal</a:t>
            </a:r>
            <a:r>
              <a:rPr lang="en-US" sz="2600" dirty="0" smtClean="0"/>
              <a:t>, </a:t>
            </a:r>
            <a:r>
              <a:rPr lang="en-US" sz="2600" dirty="0" err="1" smtClean="0"/>
              <a:t>persetujuan</a:t>
            </a:r>
            <a:r>
              <a:rPr lang="en-US" sz="2600" dirty="0" smtClean="0"/>
              <a:t> </a:t>
            </a:r>
            <a:r>
              <a:rPr lang="en-US" sz="2600" dirty="0" err="1" smtClean="0"/>
              <a:t>pengangkatan</a:t>
            </a:r>
            <a:r>
              <a:rPr lang="en-US" sz="2600" dirty="0" smtClean="0"/>
              <a:t> </a:t>
            </a:r>
            <a:r>
              <a:rPr lang="en-US" sz="2600" dirty="0" err="1" smtClean="0"/>
              <a:t>pejabat</a:t>
            </a:r>
            <a:r>
              <a:rPr lang="en-US" sz="2600" dirty="0" smtClean="0"/>
              <a:t> </a:t>
            </a:r>
            <a:r>
              <a:rPr lang="en-US" sz="2600" dirty="0" err="1" smtClean="0"/>
              <a:t>eksekutif</a:t>
            </a:r>
            <a:r>
              <a:rPr lang="en-US" sz="2600" dirty="0" smtClean="0"/>
              <a:t>/</a:t>
            </a:r>
            <a:r>
              <a:rPr lang="en-US" sz="2600" dirty="0" err="1" smtClean="0"/>
              <a:t>yudikatif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tingkat</a:t>
            </a:r>
            <a:r>
              <a:rPr lang="en-US" sz="2600" dirty="0" smtClean="0"/>
              <a:t> </a:t>
            </a:r>
            <a:r>
              <a:rPr lang="en-US" sz="2600" dirty="0" err="1" smtClean="0"/>
              <a:t>tinggi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presiden</a:t>
            </a:r>
            <a:r>
              <a:rPr lang="en-US" sz="2600" dirty="0" smtClean="0"/>
              <a:t> </a:t>
            </a:r>
            <a:r>
              <a:rPr lang="en-US" sz="2600" dirty="0" err="1" smtClean="0"/>
              <a:t>serta</a:t>
            </a:r>
            <a:r>
              <a:rPr lang="en-US" sz="2600" dirty="0" smtClean="0"/>
              <a:t> </a:t>
            </a:r>
            <a:r>
              <a:rPr lang="en-US" sz="2600" dirty="0" err="1" smtClean="0"/>
              <a:t>m</a:t>
            </a:r>
            <a:r>
              <a:rPr lang="en-US" sz="2600" dirty="0" err="1" smtClean="0"/>
              <a:t>engesahkan</a:t>
            </a:r>
            <a:r>
              <a:rPr lang="en-US" sz="2600" dirty="0" smtClean="0"/>
              <a:t> </a:t>
            </a:r>
            <a:r>
              <a:rPr lang="en-US" sz="2600" dirty="0" err="1" smtClean="0"/>
              <a:t>perjanjian</a:t>
            </a:r>
            <a:r>
              <a:rPr lang="en-US" sz="2600" dirty="0" smtClean="0"/>
              <a:t>. </a:t>
            </a:r>
            <a:r>
              <a:rPr lang="en-US" sz="2600" dirty="0" err="1" smtClean="0"/>
              <a:t>Sementara</a:t>
            </a:r>
            <a:r>
              <a:rPr lang="en-US" sz="2600" dirty="0" smtClean="0"/>
              <a:t> </a:t>
            </a:r>
            <a:r>
              <a:rPr lang="en-US" sz="2600" dirty="0" smtClean="0"/>
              <a:t>DPR </a:t>
            </a:r>
            <a:br>
              <a:rPr lang="en-US" sz="2600" dirty="0" smtClean="0"/>
            </a:br>
            <a:r>
              <a:rPr lang="en-US" sz="2600" dirty="0" err="1" smtClean="0"/>
              <a:t>m</a:t>
            </a:r>
            <a:r>
              <a:rPr lang="en-US" sz="2600" dirty="0" err="1" smtClean="0"/>
              <a:t>engajukan</a:t>
            </a:r>
            <a:r>
              <a:rPr lang="en-US" sz="2600" dirty="0" smtClean="0"/>
              <a:t> </a:t>
            </a:r>
            <a:r>
              <a:rPr lang="en-US" sz="2600" dirty="0" err="1" smtClean="0"/>
              <a:t>persetujuan</a:t>
            </a:r>
            <a:r>
              <a:rPr lang="en-US" sz="2600" dirty="0" smtClean="0"/>
              <a:t> RUU </a:t>
            </a:r>
            <a:r>
              <a:rPr lang="en-US" sz="2600" dirty="0" err="1" smtClean="0"/>
              <a:t>keuangan</a:t>
            </a:r>
            <a:r>
              <a:rPr lang="en-US" sz="2600" dirty="0" smtClean="0"/>
              <a:t> (</a:t>
            </a:r>
            <a:r>
              <a:rPr lang="en-US" sz="2600" dirty="0" err="1" smtClean="0"/>
              <a:t>termasuk</a:t>
            </a:r>
            <a:r>
              <a:rPr lang="en-US" sz="2600" dirty="0" smtClean="0"/>
              <a:t> </a:t>
            </a:r>
            <a:r>
              <a:rPr lang="en-US" sz="2600" dirty="0" smtClean="0"/>
              <a:t>bail-out). </a:t>
            </a:r>
            <a:r>
              <a:rPr lang="en-US" sz="2600" dirty="0" err="1" smtClean="0"/>
              <a:t>Kedudukan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Kongres</a:t>
            </a:r>
            <a:r>
              <a:rPr lang="en-US" sz="2600" dirty="0" smtClean="0"/>
              <a:t> (</a:t>
            </a: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Indonesia MPR), </a:t>
            </a:r>
            <a:r>
              <a:rPr lang="en-US" sz="2600" dirty="0" err="1" smtClean="0"/>
              <a:t>sedangkan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Konstitusi</a:t>
            </a:r>
            <a:r>
              <a:rPr lang="en-US" sz="2600" dirty="0" smtClean="0"/>
              <a:t> </a:t>
            </a:r>
            <a:r>
              <a:rPr lang="en-US" sz="2600" dirty="0" err="1" smtClean="0"/>
              <a:t>Amerika</a:t>
            </a:r>
            <a:r>
              <a:rPr lang="en-US" sz="2600" dirty="0" smtClean="0"/>
              <a:t>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err="1" smtClean="0"/>
              <a:t>Serikat</a:t>
            </a:r>
            <a:r>
              <a:rPr lang="en-US" sz="2600" dirty="0" smtClean="0"/>
              <a:t> </a:t>
            </a:r>
            <a:r>
              <a:rPr lang="en-US" sz="2600" dirty="0" err="1" smtClean="0"/>
              <a:t>memberikan</a:t>
            </a:r>
            <a:r>
              <a:rPr lang="en-US" sz="2600" dirty="0" smtClean="0"/>
              <a:t> </a:t>
            </a:r>
            <a:r>
              <a:rPr lang="en-US" sz="2600" dirty="0" err="1" smtClean="0"/>
              <a:t>kekuasaan</a:t>
            </a:r>
            <a:r>
              <a:rPr lang="en-US" sz="2600" dirty="0" smtClean="0"/>
              <a:t> </a:t>
            </a:r>
            <a:r>
              <a:rPr lang="en-US" sz="2600" dirty="0" err="1" smtClean="0"/>
              <a:t>legislatif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pemerintah</a:t>
            </a:r>
            <a:r>
              <a:rPr lang="en-US" sz="2600" dirty="0" smtClean="0"/>
              <a:t> </a:t>
            </a:r>
            <a:r>
              <a:rPr lang="en-US" sz="2600" dirty="0" smtClean="0"/>
              <a:t>federal (</a:t>
            </a:r>
            <a:r>
              <a:rPr lang="en-US" sz="2600" dirty="0" err="1" smtClean="0"/>
              <a:t>negara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bagian</a:t>
            </a:r>
            <a:r>
              <a:rPr lang="en-US" sz="2600" dirty="0" smtClean="0"/>
              <a:t>), </a:t>
            </a:r>
            <a:r>
              <a:rPr lang="en-US" sz="2600" dirty="0" err="1" smtClean="0"/>
              <a:t>namun</a:t>
            </a:r>
            <a:r>
              <a:rPr lang="en-US" sz="2600" dirty="0" smtClean="0"/>
              <a:t> </a:t>
            </a:r>
            <a:r>
              <a:rPr lang="en-US" sz="2600" dirty="0" err="1" smtClean="0"/>
              <a:t>tetap</a:t>
            </a:r>
            <a:r>
              <a:rPr lang="en-US" sz="2600" dirty="0" smtClean="0"/>
              <a:t> </a:t>
            </a:r>
            <a:r>
              <a:rPr lang="en-US" sz="2600" dirty="0" err="1" smtClean="0"/>
              <a:t>terbatas</a:t>
            </a:r>
            <a:r>
              <a:rPr lang="en-US" sz="2600" dirty="0" smtClean="0"/>
              <a:t>. </a:t>
            </a:r>
            <a:r>
              <a:rPr lang="en-US" sz="2600" dirty="0" err="1" smtClean="0"/>
              <a:t>Perbandingan</a:t>
            </a:r>
            <a:r>
              <a:rPr lang="en-US" sz="2600" dirty="0" smtClean="0"/>
              <a:t> </a:t>
            </a:r>
            <a:r>
              <a:rPr lang="en-US" sz="2600" dirty="0" err="1" smtClean="0"/>
              <a:t>antara</a:t>
            </a:r>
            <a:r>
              <a:rPr lang="en-US" sz="2600" dirty="0" smtClean="0"/>
              <a:t> Indonesia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Amerika</a:t>
            </a:r>
            <a:r>
              <a:rPr lang="en-US" sz="2600" dirty="0" smtClean="0"/>
              <a:t> </a:t>
            </a:r>
            <a:r>
              <a:rPr lang="en-US" sz="2600" dirty="0" err="1" smtClean="0"/>
              <a:t>terdapat</a:t>
            </a:r>
            <a:r>
              <a:rPr lang="en-US" sz="2600" dirty="0" smtClean="0"/>
              <a:t> </a:t>
            </a:r>
            <a:r>
              <a:rPr lang="en-US" sz="2600" dirty="0" err="1" smtClean="0"/>
              <a:t>beberapa</a:t>
            </a:r>
            <a:r>
              <a:rPr lang="en-US" sz="2600" dirty="0" smtClean="0"/>
              <a:t> </a:t>
            </a:r>
            <a:r>
              <a:rPr lang="en-US" sz="2600" dirty="0" err="1" smtClean="0"/>
              <a:t>hal</a:t>
            </a:r>
            <a:r>
              <a:rPr lang="en-US" sz="2600" dirty="0" smtClean="0"/>
              <a:t> </a:t>
            </a:r>
            <a:r>
              <a:rPr lang="en-US" sz="2600" dirty="0" err="1" smtClean="0"/>
              <a:t>yaitu</a:t>
            </a:r>
            <a:r>
              <a:rPr lang="en-US" sz="2600" dirty="0" smtClean="0"/>
              <a:t>: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600" dirty="0" err="1" smtClean="0"/>
              <a:t>Amerika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Indonesia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smtClean="0"/>
              <a:t>Negara </a:t>
            </a:r>
            <a:r>
              <a:rPr lang="en-US" sz="2600" dirty="0" smtClean="0"/>
              <a:t>yang </a:t>
            </a:r>
            <a:r>
              <a:rPr lang="en-US" sz="2600" dirty="0" err="1" smtClean="0"/>
              <a:t>m</a:t>
            </a:r>
            <a:r>
              <a:rPr lang="en-US" sz="2600" dirty="0" err="1" smtClean="0"/>
              <a:t>erniliki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pemerintahan</a:t>
            </a:r>
            <a:r>
              <a:rPr lang="en-US" sz="2600" dirty="0" smtClean="0"/>
              <a:t> </a:t>
            </a:r>
            <a:r>
              <a:rPr lang="en-US" sz="2600" dirty="0" smtClean="0"/>
              <a:t>yang </a:t>
            </a:r>
            <a:r>
              <a:rPr lang="en-US" sz="2600" dirty="0" err="1" smtClean="0"/>
              <a:t>serupa</a:t>
            </a:r>
            <a:r>
              <a:rPr lang="en-US" sz="2600" dirty="0" smtClean="0"/>
              <a:t>, </a:t>
            </a:r>
            <a:r>
              <a:rPr lang="en-US" sz="2600" dirty="0" err="1" smtClean="0"/>
              <a:t>yaitu</a:t>
            </a:r>
            <a:r>
              <a:rPr lang="en-US" sz="2600" dirty="0" smtClean="0"/>
              <a:t> </a:t>
            </a:r>
            <a:r>
              <a:rPr lang="en-US" sz="2600" dirty="0" err="1" smtClean="0"/>
              <a:t>presidensial</a:t>
            </a:r>
            <a:r>
              <a:rPr lang="en-US" sz="2600" dirty="0" smtClean="0"/>
              <a:t>; </a:t>
            </a:r>
            <a:endParaRPr lang="en-US" sz="2600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n-US" sz="2600" dirty="0" err="1" smtClean="0"/>
              <a:t>Amerika</a:t>
            </a:r>
            <a:r>
              <a:rPr lang="en-US" sz="2600" dirty="0" smtClean="0"/>
              <a:t> </a:t>
            </a:r>
            <a:r>
              <a:rPr lang="en-US" sz="2600" dirty="0" err="1" smtClean="0"/>
              <a:t>Serikat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Indonesia </a:t>
            </a:r>
            <a:r>
              <a:rPr lang="en-US" sz="2600" dirty="0" err="1" smtClean="0"/>
              <a:t>m</a:t>
            </a:r>
            <a:r>
              <a:rPr lang="en-US" sz="2600" dirty="0" err="1" smtClean="0"/>
              <a:t>enganut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multipartai</a:t>
            </a:r>
            <a:r>
              <a:rPr lang="en-US" sz="2600" dirty="0" smtClean="0"/>
              <a:t>, </a:t>
            </a:r>
            <a:r>
              <a:rPr lang="en-US" sz="2600" dirty="0" err="1" smtClean="0"/>
              <a:t>m</a:t>
            </a:r>
            <a:r>
              <a:rPr lang="en-US" sz="2600" dirty="0" err="1" smtClean="0"/>
              <a:t>eskipun</a:t>
            </a:r>
            <a:r>
              <a:rPr lang="en-US" sz="2600" dirty="0" smtClean="0"/>
              <a:t>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err="1" smtClean="0"/>
              <a:t>berbeda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tataran</a:t>
            </a:r>
            <a:r>
              <a:rPr lang="en-US" sz="2600" dirty="0" smtClean="0"/>
              <a:t> </a:t>
            </a:r>
            <a:r>
              <a:rPr lang="en-US" sz="2600" dirty="0" err="1" smtClean="0"/>
              <a:t>jumlah</a:t>
            </a:r>
            <a:r>
              <a:rPr lang="en-US" sz="2600" dirty="0" smtClean="0"/>
              <a:t>; </a:t>
            </a:r>
            <a:endParaRPr lang="en-US" sz="2600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konstitusional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praktek</a:t>
            </a:r>
            <a:r>
              <a:rPr lang="en-US" sz="2600" dirty="0" smtClean="0"/>
              <a:t>, </a:t>
            </a:r>
            <a:r>
              <a:rPr lang="en-US" sz="2600" dirty="0" err="1" smtClean="0"/>
              <a:t>Amerika</a:t>
            </a:r>
            <a:r>
              <a:rPr lang="en-US" sz="2600" dirty="0" smtClean="0"/>
              <a:t> </a:t>
            </a:r>
            <a:r>
              <a:rPr lang="en-US" sz="2600" dirty="0" err="1" smtClean="0"/>
              <a:t>Serikat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Indonesia </a:t>
            </a:r>
            <a:br>
              <a:rPr lang="en-US" sz="2600" dirty="0" smtClean="0"/>
            </a:br>
            <a:r>
              <a:rPr lang="en-US" sz="2600" dirty="0" err="1" smtClean="0"/>
              <a:t>m</a:t>
            </a:r>
            <a:r>
              <a:rPr lang="en-US" sz="2600" dirty="0" err="1" smtClean="0"/>
              <a:t>enganut</a:t>
            </a:r>
            <a:r>
              <a:rPr lang="en-US" sz="2600" dirty="0" smtClean="0"/>
              <a:t> </a:t>
            </a:r>
            <a:r>
              <a:rPr lang="en-US" sz="2600" dirty="0" err="1" smtClean="0"/>
              <a:t>paham</a:t>
            </a:r>
            <a:r>
              <a:rPr lang="en-US" sz="2600" dirty="0" smtClean="0"/>
              <a:t> </a:t>
            </a:r>
            <a:r>
              <a:rPr lang="en-US" sz="2600" dirty="0" err="1" smtClean="0"/>
              <a:t>demokrasi</a:t>
            </a:r>
            <a:r>
              <a:rPr lang="en-US" sz="2600" dirty="0" smtClean="0"/>
              <a:t>. </a:t>
            </a:r>
            <a:endParaRPr lang="en-US" sz="2600" dirty="0" smtClean="0"/>
          </a:p>
          <a:p>
            <a:pPr marL="457200" lvl="0" indent="-457200" algn="just">
              <a:buNone/>
            </a:pPr>
            <a:endParaRPr lang="en-US" sz="2600" dirty="0" smtClean="0"/>
          </a:p>
          <a:p>
            <a:pPr marL="457200" lvl="0" indent="-457200" algn="just"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demikian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beberapa</a:t>
            </a:r>
            <a:r>
              <a:rPr lang="en-US" sz="2600" dirty="0" smtClean="0"/>
              <a:t> </a:t>
            </a:r>
            <a:r>
              <a:rPr lang="en-US" sz="2600" dirty="0" err="1" smtClean="0"/>
              <a:t>hal</a:t>
            </a:r>
            <a:r>
              <a:rPr lang="en-US" sz="2600" dirty="0" smtClean="0"/>
              <a:t> </a:t>
            </a:r>
            <a:r>
              <a:rPr lang="en-US" sz="2600" dirty="0" err="1" smtClean="0"/>
              <a:t>antara</a:t>
            </a:r>
            <a:r>
              <a:rPr lang="en-US" sz="2600" dirty="0" smtClean="0"/>
              <a:t> Indonesia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Amerika</a:t>
            </a:r>
            <a:r>
              <a:rPr lang="en-US" sz="2600" dirty="0" smtClean="0"/>
              <a:t>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err="1" smtClean="0"/>
              <a:t>terdapat</a:t>
            </a:r>
            <a:r>
              <a:rPr lang="en-US" sz="2600" dirty="0" smtClean="0"/>
              <a:t> </a:t>
            </a:r>
            <a:r>
              <a:rPr lang="en-US" sz="2600" dirty="0" err="1" smtClean="0"/>
              <a:t>persamaan</a:t>
            </a:r>
            <a:r>
              <a:rPr lang="en-US" sz="2600" dirty="0" smtClean="0"/>
              <a:t> </a:t>
            </a:r>
            <a:r>
              <a:rPr lang="en-US" sz="2600" dirty="0" err="1" smtClean="0"/>
              <a:t>walaupun</a:t>
            </a:r>
            <a:r>
              <a:rPr lang="en-US" sz="2600" dirty="0" smtClean="0"/>
              <a:t> </a:t>
            </a:r>
            <a:r>
              <a:rPr lang="en-US" sz="2600" dirty="0" err="1" smtClean="0"/>
              <a:t>ada</a:t>
            </a:r>
            <a:r>
              <a:rPr lang="en-US" sz="2600" dirty="0" smtClean="0"/>
              <a:t> </a:t>
            </a:r>
            <a:r>
              <a:rPr lang="en-US" sz="2600" dirty="0" err="1" smtClean="0"/>
              <a:t>banyak</a:t>
            </a:r>
            <a:r>
              <a:rPr lang="en-US" sz="2600" dirty="0" smtClean="0"/>
              <a:t> </a:t>
            </a:r>
            <a:r>
              <a:rPr lang="en-US" sz="2600" dirty="0" err="1" smtClean="0"/>
              <a:t>berbedaan</a:t>
            </a:r>
            <a:r>
              <a:rPr lang="en-US" sz="2600" dirty="0" smtClean="0"/>
              <a:t> </a:t>
            </a:r>
            <a:r>
              <a:rPr lang="en-US" sz="2600" dirty="0" err="1" smtClean="0"/>
              <a:t>karena</a:t>
            </a:r>
            <a:r>
              <a:rPr lang="en-US" sz="2600" dirty="0" smtClean="0"/>
              <a:t> </a:t>
            </a:r>
            <a:r>
              <a:rPr lang="en-US" sz="2600" dirty="0" err="1" smtClean="0"/>
              <a:t>faktor</a:t>
            </a:r>
            <a:r>
              <a:rPr lang="en-US" sz="2600" dirty="0" smtClean="0"/>
              <a:t> </a:t>
            </a:r>
            <a:r>
              <a:rPr lang="en-US" sz="2600" dirty="0" err="1" smtClean="0"/>
              <a:t>sejarah</a:t>
            </a:r>
            <a:r>
              <a:rPr lang="en-US" sz="2600" dirty="0" smtClean="0"/>
              <a:t>, </a:t>
            </a:r>
            <a:r>
              <a:rPr lang="en-US" sz="2600" dirty="0" err="1" smtClean="0"/>
              <a:t>geofrafis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lain-lain.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Pemilu</a:t>
            </a:r>
            <a:r>
              <a:rPr lang="en-US" b="1" dirty="0" smtClean="0"/>
              <a:t> Malaysia 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Malaysia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kemerdekaannya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1963. </a:t>
            </a:r>
          </a:p>
          <a:p>
            <a:pPr algn="just">
              <a:buNone/>
            </a:pPr>
            <a:r>
              <a:rPr lang="en-US" dirty="0" smtClean="0"/>
              <a:t>	Malaysia </a:t>
            </a:r>
            <a:r>
              <a:rPr lang="en-US" dirty="0" err="1" smtClean="0"/>
              <a:t>bergabung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Federasi</a:t>
            </a:r>
            <a:r>
              <a:rPr lang="en-US" dirty="0" smtClean="0"/>
              <a:t> Malaya. </a:t>
            </a:r>
            <a:r>
              <a:rPr lang="en-US" dirty="0" err="1" smtClean="0"/>
              <a:t>Singapura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federasi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1965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Negara </a:t>
            </a:r>
            <a:r>
              <a:rPr lang="en-US" dirty="0" err="1" smtClean="0"/>
              <a:t>sendiri</a:t>
            </a:r>
            <a:r>
              <a:rPr lang="en-US" dirty="0" smtClean="0"/>
              <a:t>. Malaysia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1959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1964</a:t>
            </a:r>
            <a:r>
              <a:rPr lang="en-US" dirty="0" smtClean="0"/>
              <a:t>.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Malaysia yang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dibubarkannya</a:t>
            </a:r>
            <a:r>
              <a:rPr lang="en-US" dirty="0" smtClean="0"/>
              <a:t> </a:t>
            </a:r>
            <a:r>
              <a:rPr lang="en-US" dirty="0" err="1" smtClean="0"/>
              <a:t>federasi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1969.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Malaysia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pemilihanumum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lima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Malaysia </a:t>
            </a:r>
            <a:r>
              <a:rPr lang="en-US" dirty="0" err="1" smtClean="0"/>
              <a:t>sebagai</a:t>
            </a:r>
            <a:r>
              <a:rPr lang="en-US" dirty="0" smtClean="0"/>
              <a:t> Negara </a:t>
            </a:r>
            <a:r>
              <a:rPr lang="en-US" dirty="0" err="1" smtClean="0"/>
              <a:t>tetangga</a:t>
            </a:r>
            <a:r>
              <a:rPr lang="en-US" dirty="0" smtClean="0"/>
              <a:t> Indonesia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dominasi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 smtClean="0"/>
              <a:t>beragama</a:t>
            </a:r>
            <a:r>
              <a:rPr lang="en-US" dirty="0" smtClean="0"/>
              <a:t> Islam </a:t>
            </a:r>
            <a:r>
              <a:rPr lang="en-US" dirty="0" err="1" smtClean="0"/>
              <a:t>sarna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Indonesia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Indonesia. Malaysia </a:t>
            </a:r>
            <a:r>
              <a:rPr lang="en-US" dirty="0" err="1" smtClean="0"/>
              <a:t>mengamalkan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berparlemen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Raja </a:t>
            </a:r>
            <a:r>
              <a:rPr lang="en-US" dirty="0" err="1" smtClean="0"/>
              <a:t>dengan</a:t>
            </a:r>
            <a:r>
              <a:rPr lang="en-US" dirty="0" smtClean="0"/>
              <a:t> Seri </a:t>
            </a:r>
            <a:r>
              <a:rPr lang="en-US" dirty="0" err="1" smtClean="0"/>
              <a:t>Paduka</a:t>
            </a:r>
            <a:r>
              <a:rPr lang="en-US" dirty="0" smtClean="0"/>
              <a:t> </a:t>
            </a:r>
            <a:r>
              <a:rPr lang="en-US" dirty="0" err="1" smtClean="0"/>
              <a:t>Baginda</a:t>
            </a:r>
            <a:r>
              <a:rPr lang="en-US" dirty="0" smtClean="0"/>
              <a:t> Yang </a:t>
            </a:r>
            <a:r>
              <a:rPr lang="en-US" dirty="0" smtClean="0"/>
              <a:t>Di-</a:t>
            </a:r>
            <a:r>
              <a:rPr lang="en-US" dirty="0" err="1" smtClean="0"/>
              <a:t>Pertuan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berparlemen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perundangan</a:t>
            </a:r>
            <a:r>
              <a:rPr lang="en-US" dirty="0" smtClean="0"/>
              <a:t>, </a:t>
            </a:r>
            <a:r>
              <a:rPr lang="en-US" dirty="0" err="1" smtClean="0"/>
              <a:t>kehakiman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dirty="0" smtClean="0"/>
              <a:t>	Malaysia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mengamalkan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berasaskan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persekutuan</a:t>
            </a:r>
            <a:r>
              <a:rPr lang="en-US" dirty="0" smtClean="0"/>
              <a:t>. </a:t>
            </a:r>
            <a:r>
              <a:rPr lang="en-US" dirty="0" err="1" smtClean="0"/>
              <a:t>Sehubungan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Malaysia </a:t>
            </a:r>
            <a:r>
              <a:rPr lang="en-US" dirty="0" err="1" smtClean="0"/>
              <a:t>seperti</a:t>
            </a:r>
            <a:r>
              <a:rPr lang="en-US" dirty="0" smtClean="0"/>
              <a:t> Perlis, Kedah, </a:t>
            </a:r>
            <a:r>
              <a:rPr lang="en-US" dirty="0" err="1" smtClean="0"/>
              <a:t>Pulau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Pinang, Perak, Selangor;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Sernbilan</a:t>
            </a:r>
            <a:r>
              <a:rPr lang="en-US" dirty="0" smtClean="0"/>
              <a:t>, Melaka, </a:t>
            </a:r>
            <a:r>
              <a:rPr lang="en-US" dirty="0" err="1" smtClean="0"/>
              <a:t>Ichor</a:t>
            </a:r>
            <a:r>
              <a:rPr lang="en-US" dirty="0" smtClean="0"/>
              <a:t>; Pahang, Terengganu, </a:t>
            </a:r>
            <a:br>
              <a:rPr lang="en-US" dirty="0" smtClean="0"/>
            </a:br>
            <a:r>
              <a:rPr lang="en-US" dirty="0" smtClean="0"/>
              <a:t>Kelantan, Sarawak </a:t>
            </a:r>
            <a:r>
              <a:rPr lang="en-US" dirty="0" err="1" smtClean="0"/>
              <a:t>dan</a:t>
            </a:r>
            <a:r>
              <a:rPr lang="en-US" dirty="0" smtClean="0"/>
              <a:t> Sabah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menyetujui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Malaysia. </a:t>
            </a:r>
            <a:r>
              <a:rPr lang="en-US" dirty="0" err="1" smtClean="0"/>
              <a:t>Setlap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masing-masing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pertahanan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 </a:t>
            </a:r>
            <a:br>
              <a:rPr lang="en-US" dirty="0" smtClean="0"/>
            </a:b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perlembagaan</a:t>
            </a:r>
            <a:r>
              <a:rPr lang="en-US" dirty="0" smtClean="0"/>
              <a:t> Malaysia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perkara-perkara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- </a:t>
            </a:r>
            <a:br>
              <a:rPr lang="en-US" dirty="0" smtClean="0"/>
            </a:b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provinsi-provinsi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Malaysia. 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kepartaian</a:t>
            </a:r>
            <a:r>
              <a:rPr lang="en-US" dirty="0" smtClean="0"/>
              <a:t> Malaysia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1957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multi </a:t>
            </a:r>
            <a:r>
              <a:rPr lang="en-US" dirty="0" err="1" smtClean="0"/>
              <a:t>partai</a:t>
            </a:r>
            <a:r>
              <a:rPr lang="en-US" dirty="0" smtClean="0"/>
              <a:t> (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laksanakan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terapkan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kepartaian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Malaysia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partai-partai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Malaysia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koalisi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ditingkat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meraup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memenangkan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memenangkan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terbanyak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Di </a:t>
            </a:r>
            <a:r>
              <a:rPr lang="en-US" dirty="0" smtClean="0"/>
              <a:t>Malaysia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Nasional</a:t>
            </a:r>
            <a:r>
              <a:rPr lang="en-US" dirty="0" smtClean="0"/>
              <a:t> (BN), 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Oposisi</a:t>
            </a:r>
            <a:r>
              <a:rPr lang="en-US" dirty="0" smtClean="0"/>
              <a:t> (</a:t>
            </a:r>
            <a:r>
              <a:rPr lang="en-US" dirty="0" err="1" smtClean="0"/>
              <a:t>pembangkang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. Yang </a:t>
            </a:r>
            <a:br>
              <a:rPr lang="en-US" dirty="0" smtClean="0"/>
            </a:b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kepartaian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Malaysia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Malaysia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koalisi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aturan-aturan</a:t>
            </a:r>
            <a:r>
              <a:rPr lang="en-US" dirty="0" smtClean="0"/>
              <a:t> yang </a:t>
            </a:r>
            <a:br>
              <a:rPr lang="en-US" dirty="0" smtClean="0"/>
            </a:b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koalisi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pemenangyang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penghitungan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koalisi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Koalisi</a:t>
            </a:r>
            <a:r>
              <a:rPr lang="en-US" dirty="0" smtClean="0"/>
              <a:t> 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(BN)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memenangi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sejak</a:t>
            </a:r>
            <a:r>
              <a:rPr lang="en-US" dirty="0" smtClean="0"/>
              <a:t> 1974.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oposisi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yang </a:t>
            </a:r>
            <a:r>
              <a:rPr lang="en-US" dirty="0" err="1" smtClean="0"/>
              <a:t>menghadang</a:t>
            </a:r>
            <a:r>
              <a:rPr lang="en-US" dirty="0" smtClean="0"/>
              <a:t> BN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err="1" smtClean="0"/>
              <a:t>Pakatan</a:t>
            </a:r>
            <a:r>
              <a:rPr lang="en-US" i="1" dirty="0" smtClean="0"/>
              <a:t> </a:t>
            </a:r>
            <a:br>
              <a:rPr lang="en-US" i="1" dirty="0" smtClean="0"/>
            </a:br>
            <a:r>
              <a:rPr lang="en-US" i="1" dirty="0" smtClean="0"/>
              <a:t>Rakyat </a:t>
            </a:r>
            <a:r>
              <a:rPr lang="en-US" dirty="0" smtClean="0"/>
              <a:t>(PR). </a:t>
            </a:r>
            <a:r>
              <a:rPr lang="en-US" dirty="0" err="1" smtClean="0"/>
              <a:t>Koalisi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: </a:t>
            </a:r>
            <a:r>
              <a:rPr lang="en-US" i="1" dirty="0" err="1" smtClean="0"/>
              <a:t>Parti</a:t>
            </a:r>
            <a:r>
              <a:rPr lang="en-US" i="1" dirty="0" smtClean="0"/>
              <a:t> </a:t>
            </a:r>
            <a:r>
              <a:rPr lang="en-US" i="1" dirty="0" err="1" smtClean="0"/>
              <a:t>Keadilan</a:t>
            </a:r>
            <a:r>
              <a:rPr lang="en-US" i="1" dirty="0" smtClean="0"/>
              <a:t> Rakyat </a:t>
            </a:r>
            <a:br>
              <a:rPr lang="en-US" i="1" dirty="0" smtClean="0"/>
            </a:br>
            <a:r>
              <a:rPr lang="en-US" i="1" dirty="0" smtClean="0"/>
              <a:t>(PKR),</a:t>
            </a:r>
            <a:r>
              <a:rPr lang="en-US" i="1" dirty="0" err="1" smtClean="0"/>
              <a:t>Parti</a:t>
            </a:r>
            <a:r>
              <a:rPr lang="en-US" i="1" dirty="0" smtClean="0"/>
              <a:t> </a:t>
            </a:r>
            <a:r>
              <a:rPr lang="en-US" i="1" dirty="0" err="1" smtClean="0"/>
              <a:t>Tindakan</a:t>
            </a:r>
            <a:r>
              <a:rPr lang="en-US" i="1" dirty="0" smtClean="0"/>
              <a:t> </a:t>
            </a:r>
            <a:r>
              <a:rPr lang="en-US" i="1" dirty="0" err="1" smtClean="0"/>
              <a:t>Demokratik</a:t>
            </a:r>
            <a:r>
              <a:rPr lang="en-US" i="1" dirty="0" smtClean="0"/>
              <a:t> </a:t>
            </a:r>
            <a:r>
              <a:rPr lang="en-US" dirty="0" smtClean="0"/>
              <a:t>(PTD)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Parti</a:t>
            </a:r>
            <a:r>
              <a:rPr lang="en-US" i="1" dirty="0" smtClean="0"/>
              <a:t> Islam se-Malaysia </a:t>
            </a:r>
            <a:r>
              <a:rPr lang="en-US" dirty="0" smtClean="0"/>
              <a:t>(PAS). </a:t>
            </a:r>
            <a:br>
              <a:rPr lang="en-US" dirty="0" smtClean="0"/>
            </a:br>
            <a:r>
              <a:rPr lang="en-US" dirty="0" err="1" smtClean="0"/>
              <a:t>AAnwar</a:t>
            </a:r>
            <a:r>
              <a:rPr lang="en-US" dirty="0" smtClean="0"/>
              <a:t> Ibrahim </a:t>
            </a:r>
            <a:r>
              <a:rPr lang="en-US" dirty="0" err="1" smtClean="0"/>
              <a:t>dari</a:t>
            </a:r>
            <a:r>
              <a:rPr lang="en-US" dirty="0" smtClean="0"/>
              <a:t> PKR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juru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 </a:t>
            </a:r>
            <a:r>
              <a:rPr lang="en-US" dirty="0" err="1" smtClean="0"/>
              <a:t>oposisi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Parlemen</a:t>
            </a:r>
            <a:r>
              <a:rPr lang="en-US" dirty="0" smtClean="0"/>
              <a:t> Malaysia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kamar</a:t>
            </a:r>
            <a:r>
              <a:rPr lang="en-US" dirty="0" smtClean="0"/>
              <a:t> (</a:t>
            </a:r>
            <a:r>
              <a:rPr lang="en-US" dirty="0" err="1" smtClean="0"/>
              <a:t>bikameral</a:t>
            </a:r>
            <a:r>
              <a:rPr lang="en-US" dirty="0" smtClean="0"/>
              <a:t>). </a:t>
            </a:r>
          </a:p>
          <a:p>
            <a:pPr algn="just"/>
            <a:r>
              <a:rPr lang="en-US" dirty="0" err="1" smtClean="0"/>
              <a:t>Majelis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Rakyat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konstituensi</a:t>
            </a:r>
            <a:r>
              <a:rPr lang="en-US" dirty="0" smtClean="0"/>
              <a:t> </a:t>
            </a:r>
            <a:r>
              <a:rPr lang="en-US" dirty="0" err="1" smtClean="0"/>
              <a:t>beranggota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.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mas</a:t>
            </a:r>
            <a:r>
              <a:rPr lang="en-US" dirty="0" smtClean="0"/>
              <a:t> a </a:t>
            </a:r>
            <a:r>
              <a:rPr lang="en-US" dirty="0" err="1" smtClean="0"/>
              <a:t>bakti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lima </a:t>
            </a:r>
            <a:br>
              <a:rPr lang="en-US" dirty="0" smtClean="0"/>
            </a:b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Majelis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Senat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70 </a:t>
            </a:r>
            <a:r>
              <a:rPr lang="en-US" dirty="0" err="1" smtClean="0"/>
              <a:t>anggota</a:t>
            </a:r>
            <a:r>
              <a:rPr lang="en-US" dirty="0" smtClean="0"/>
              <a:t>. </a:t>
            </a:r>
            <a:r>
              <a:rPr lang="en-US" dirty="0" err="1" smtClean="0"/>
              <a:t>Hanya</a:t>
            </a:r>
            <a:r>
              <a:rPr lang="en-US" dirty="0" smtClean="0"/>
              <a:t> 26 </a:t>
            </a:r>
            <a:br>
              <a:rPr lang="en-US" dirty="0" smtClean="0"/>
            </a:b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Senat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legislatur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. </a:t>
            </a:r>
            <a:r>
              <a:rPr lang="en-US" dirty="0" err="1" smtClean="0"/>
              <a:t>Sisanya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i="1" dirty="0" smtClean="0"/>
              <a:t>Yang </a:t>
            </a:r>
            <a:r>
              <a:rPr lang="en-US" i="1" dirty="0" err="1" smtClean="0"/>
              <a:t>Dipertuan</a:t>
            </a:r>
            <a:r>
              <a:rPr lang="en-US" i="1" dirty="0" smtClean="0"/>
              <a:t> </a:t>
            </a:r>
            <a:r>
              <a:rPr lang="en-US" i="1" dirty="0" err="1" smtClean="0"/>
              <a:t>Agong</a:t>
            </a:r>
            <a:r>
              <a:rPr lang="en-US" i="1" dirty="0" smtClean="0"/>
              <a:t>.</a:t>
            </a:r>
            <a:endParaRPr lang="en-US" dirty="0" smtClean="0"/>
          </a:p>
          <a:p>
            <a:pPr algn="just"/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Malaysia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baku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rutinitas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UU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mendadak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diseleng</a:t>
            </a:r>
            <a:r>
              <a:rPr lang="en-US" dirty="0" smtClean="0"/>
              <a:t>- </a:t>
            </a:r>
            <a:br>
              <a:rPr lang="en-US" dirty="0" smtClean="0"/>
            </a:br>
            <a:r>
              <a:rPr lang="en-US" dirty="0" err="1" smtClean="0"/>
              <a:t>garakan</a:t>
            </a:r>
            <a:r>
              <a:rPr lang="en-US" dirty="0" smtClean="0"/>
              <a:t>.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 </a:t>
            </a:r>
          </a:p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yang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kepartaian</a:t>
            </a:r>
            <a:r>
              <a:rPr lang="en-US" dirty="0" smtClean="0"/>
              <a:t> yang </a:t>
            </a:r>
            <a:r>
              <a:rPr lang="en-US" dirty="0" err="1" smtClean="0"/>
              <a:t>diterpakan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Malaysia </a:t>
            </a:r>
            <a:r>
              <a:rPr lang="en-US" dirty="0" err="1" smtClean="0"/>
              <a:t>sama-sarna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multi </a:t>
            </a:r>
            <a:r>
              <a:rPr lang="en-US" dirty="0" err="1" smtClean="0"/>
              <a:t>partai</a:t>
            </a:r>
            <a:r>
              <a:rPr lang="en-US" dirty="0" smtClean="0"/>
              <a:t> (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)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kepartaian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Indonesia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koalisi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Malaysia </a:t>
            </a:r>
            <a:br>
              <a:rPr lang="en-US" dirty="0" smtClean="0"/>
            </a:br>
            <a:r>
              <a:rPr lang="en-US" dirty="0" smtClean="0"/>
              <a:t>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koalisi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Pemilu</a:t>
            </a:r>
            <a:r>
              <a:rPr lang="en-US" b="1" dirty="0" smtClean="0"/>
              <a:t> </a:t>
            </a:r>
            <a:r>
              <a:rPr lang="en-US" b="1" dirty="0" err="1" smtClean="0"/>
              <a:t>Singapura</a:t>
            </a:r>
            <a:r>
              <a:rPr lang="en-US" b="1" dirty="0" smtClean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smtClean="0"/>
              <a:t>Rakyat (DPR)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DPR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 [</a:t>
            </a:r>
            <a:r>
              <a:rPr lang="en-US" dirty="0" err="1" smtClean="0"/>
              <a:t>umlah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yang </a:t>
            </a:r>
            <a:r>
              <a:rPr lang="en-US" dirty="0" err="1" smtClean="0"/>
              <a:t>diperebutkan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(</a:t>
            </a:r>
            <a:r>
              <a:rPr lang="en-US" dirty="0" err="1" smtClean="0"/>
              <a:t>caleg</a:t>
            </a:r>
            <a:r>
              <a:rPr lang="en-US" dirty="0" smtClean="0"/>
              <a:t>) </a:t>
            </a:r>
            <a:r>
              <a:rPr lang="en-US" dirty="0" err="1" smtClean="0"/>
              <a:t>sebanyak</a:t>
            </a:r>
            <a:r>
              <a:rPr lang="en-US" dirty="0" smtClean="0"/>
              <a:t> 89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,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25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undi</a:t>
            </a:r>
            <a:r>
              <a:rPr lang="en-US" dirty="0" smtClean="0"/>
              <a:t> (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dapil</a:t>
            </a:r>
            <a:r>
              <a:rPr lang="en-US" dirty="0" smtClean="0"/>
              <a:t>). </a:t>
            </a:r>
          </a:p>
          <a:p>
            <a:pPr algn="just"/>
            <a:r>
              <a:rPr lang="en-US" dirty="0" err="1" smtClean="0"/>
              <a:t>Singapura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sembilan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yang </a:t>
            </a:r>
            <a:r>
              <a:rPr lang="en-US" dirty="0" err="1" smtClean="0"/>
              <a:t>berkuasa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(PAP),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Pembangkang</a:t>
            </a:r>
            <a:r>
              <a:rPr lang="en-US" dirty="0" smtClean="0"/>
              <a:t> Workers Party (WP), </a:t>
            </a:r>
            <a:r>
              <a:rPr lang="en-US" dirty="0" err="1" smtClean="0"/>
              <a:t>Partai</a:t>
            </a:r>
            <a:r>
              <a:rPr lang="en-US" dirty="0" smtClean="0"/>
              <a:t> SDP, PPP, Reform Party, </a:t>
            </a:r>
            <a:r>
              <a:rPr lang="en-US" dirty="0" err="1" smtClean="0"/>
              <a:t>dan</a:t>
            </a:r>
            <a:r>
              <a:rPr lang="en-US" dirty="0" smtClean="0"/>
              <a:t> SDA. </a:t>
            </a:r>
            <a:r>
              <a:rPr lang="en-US" dirty="0" err="1" smtClean="0"/>
              <a:t>Uniknya</a:t>
            </a:r>
            <a:r>
              <a:rPr lang="en-US" dirty="0" smtClean="0"/>
              <a:t>, </a:t>
            </a:r>
            <a:r>
              <a:rPr lang="en-US" dirty="0" err="1" smtClean="0"/>
              <a:t>partai-partai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caleg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dapil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dapil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yang </a:t>
            </a:r>
            <a:r>
              <a:rPr lang="en-US" dirty="0" err="1" smtClean="0"/>
              <a:t>bertarung</a:t>
            </a:r>
            <a:r>
              <a:rPr lang="en-US" dirty="0" smtClean="0"/>
              <a:t> </a:t>
            </a:r>
            <a:r>
              <a:rPr lang="en-US" dirty="0" err="1" smtClean="0"/>
              <a:t>memperebutkan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dapil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lain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calegnya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dapil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caleg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dapillain</a:t>
            </a:r>
            <a:r>
              <a:rPr lang="en-US" dirty="0" smtClean="0"/>
              <a:t>. </a:t>
            </a:r>
            <a:r>
              <a:rPr lang="en-US" dirty="0" err="1" smtClean="0"/>
              <a:t>Roda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(PM). PM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pemenang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orangnya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petinggi-petinggi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partai</a:t>
            </a:r>
            <a:r>
              <a:rPr lang="en-US" dirty="0" smtClean="0"/>
              <a:t> yang </a:t>
            </a:r>
            <a:r>
              <a:rPr lang="en-US" dirty="0" err="1" smtClean="0"/>
              <a:t>menang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(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pernilu.jika</a:t>
            </a:r>
            <a:r>
              <a:rPr lang="en-US" dirty="0" smtClean="0"/>
              <a:t> </a:t>
            </a:r>
            <a:r>
              <a:rPr lang="en-US" dirty="0" err="1" smtClean="0"/>
              <a:t>diIndonesia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berusia</a:t>
            </a:r>
            <a:r>
              <a:rPr lang="en-US" dirty="0" smtClean="0"/>
              <a:t> minimal </a:t>
            </a:r>
            <a:r>
              <a:rPr lang="en-US" dirty="0" smtClean="0"/>
              <a:t>17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berusia</a:t>
            </a:r>
            <a:r>
              <a:rPr lang="en-US" dirty="0" smtClean="0"/>
              <a:t> 21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. 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disidang</a:t>
            </a:r>
            <a:r>
              <a:rPr lang="en-US" dirty="0" smtClean="0"/>
              <a:t> </a:t>
            </a:r>
            <a:r>
              <a:rPr lang="en-US" dirty="0" err="1" smtClean="0"/>
              <a:t>dipengadilan</a:t>
            </a:r>
            <a:r>
              <a:rPr lang="en-US" dirty="0" smtClean="0"/>
              <a:t>.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,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caleg</a:t>
            </a:r>
            <a:r>
              <a:rPr lang="en-US" dirty="0" smtClean="0"/>
              <a:t> yang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smtClean="0"/>
              <a:t>14.000 </a:t>
            </a:r>
            <a:r>
              <a:rPr lang="en-US" dirty="0" err="1" smtClean="0"/>
              <a:t>dolar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.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caleg</a:t>
            </a:r>
            <a:r>
              <a:rPr lang="en-US" dirty="0" smtClean="0"/>
              <a:t> yang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30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dapilnya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caleg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DPR.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hangus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caleg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minimal </a:t>
            </a:r>
            <a:r>
              <a:rPr lang="en-US" dirty="0" smtClean="0"/>
              <a:t>30 </a:t>
            </a:r>
            <a:r>
              <a:rPr lang="en-US" dirty="0" err="1" smtClean="0"/>
              <a:t>persen</a:t>
            </a:r>
            <a:r>
              <a:rPr lang="en-US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hangus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pemilihananggota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(</a:t>
            </a:r>
            <a:r>
              <a:rPr lang="en-US" dirty="0" err="1" smtClean="0"/>
              <a:t>pileg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629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2100" dirty="0" err="1" smtClean="0"/>
              <a:t>Partai</a:t>
            </a:r>
            <a:r>
              <a:rPr lang="en-US" sz="2100" dirty="0" smtClean="0"/>
              <a:t> </a:t>
            </a:r>
            <a:r>
              <a:rPr lang="en-US" sz="2100" dirty="0" err="1" smtClean="0"/>
              <a:t>politik</a:t>
            </a:r>
            <a:r>
              <a:rPr lang="en-US" sz="2100" dirty="0" smtClean="0"/>
              <a:t> </a:t>
            </a:r>
            <a:r>
              <a:rPr lang="en-US" sz="2100" dirty="0" err="1" smtClean="0"/>
              <a:t>memainkan</a:t>
            </a:r>
            <a:r>
              <a:rPr lang="en-US" sz="2100" dirty="0" smtClean="0"/>
              <a:t> </a:t>
            </a:r>
            <a:r>
              <a:rPr lang="en-US" sz="2100" dirty="0" err="1" smtClean="0"/>
              <a:t>peranan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sangat</a:t>
            </a:r>
            <a:r>
              <a:rPr lang="en-US" sz="2100" dirty="0" smtClean="0"/>
              <a:t> </a:t>
            </a:r>
            <a:r>
              <a:rPr lang="en-US" sz="2100" dirty="0" err="1" smtClean="0"/>
              <a:t>penting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menentukan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keberhasilan</a:t>
            </a:r>
            <a:r>
              <a:rPr lang="en-US" sz="2100" dirty="0" smtClean="0"/>
              <a:t> </a:t>
            </a:r>
            <a:r>
              <a:rPr lang="en-US" sz="2100" dirty="0" err="1" smtClean="0"/>
              <a:t>pemilihan</a:t>
            </a:r>
            <a:r>
              <a:rPr lang="en-US" sz="2100" dirty="0" smtClean="0"/>
              <a:t> </a:t>
            </a:r>
            <a:r>
              <a:rPr lang="en-US" sz="2100" dirty="0" err="1" smtClean="0"/>
              <a:t>umum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sebuah</a:t>
            </a:r>
            <a:r>
              <a:rPr lang="en-US" sz="2100" dirty="0" smtClean="0"/>
              <a:t> </a:t>
            </a:r>
            <a:r>
              <a:rPr lang="en-US" sz="2100" dirty="0" err="1" smtClean="0"/>
              <a:t>negara</a:t>
            </a:r>
            <a:r>
              <a:rPr lang="en-US" sz="2100" dirty="0" smtClean="0"/>
              <a:t>. </a:t>
            </a:r>
            <a:r>
              <a:rPr lang="en-US" sz="2100" dirty="0" err="1" smtClean="0"/>
              <a:t>Partai</a:t>
            </a:r>
            <a:r>
              <a:rPr lang="en-US" sz="2100" dirty="0" smtClean="0"/>
              <a:t> </a:t>
            </a:r>
            <a:r>
              <a:rPr lang="en-US" sz="2100" dirty="0" err="1" smtClean="0"/>
              <a:t>politik</a:t>
            </a:r>
            <a:r>
              <a:rPr lang="en-US" sz="2100" dirty="0" smtClean="0"/>
              <a:t> </a:t>
            </a:r>
            <a:r>
              <a:rPr lang="en-US" sz="2100" dirty="0" err="1" smtClean="0"/>
              <a:t>umumnya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dianggap</a:t>
            </a:r>
            <a:r>
              <a:rPr lang="en-US" sz="2100" dirty="0" smtClean="0"/>
              <a:t> </a:t>
            </a:r>
            <a:r>
              <a:rPr lang="en-US" sz="2100" dirty="0" err="1" smtClean="0"/>
              <a:t>sebagai</a:t>
            </a:r>
            <a:r>
              <a:rPr lang="en-US" sz="2100" dirty="0" smtClean="0"/>
              <a:t> </a:t>
            </a:r>
            <a:r>
              <a:rPr lang="en-US" sz="2100" dirty="0" err="1" smtClean="0"/>
              <a:t>manifestasi</a:t>
            </a:r>
            <a:r>
              <a:rPr lang="en-US" sz="2100" dirty="0" smtClean="0"/>
              <a:t> </a:t>
            </a:r>
            <a:r>
              <a:rPr lang="en-US" sz="2100" dirty="0" err="1" smtClean="0"/>
              <a:t>dari</a:t>
            </a:r>
            <a:r>
              <a:rPr lang="en-US" sz="2100" dirty="0" smtClean="0"/>
              <a:t> </a:t>
            </a:r>
            <a:r>
              <a:rPr lang="en-US" sz="2100" dirty="0" err="1" smtClean="0"/>
              <a:t>suatu</a:t>
            </a:r>
            <a:r>
              <a:rPr lang="en-US" sz="2100" dirty="0" smtClean="0"/>
              <a:t> </a:t>
            </a: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politik</a:t>
            </a:r>
            <a:r>
              <a:rPr lang="en-US" sz="2100" dirty="0" smtClean="0"/>
              <a:t> yang </a:t>
            </a:r>
            <a:r>
              <a:rPr lang="en-US" sz="2100" dirty="0" err="1" smtClean="0"/>
              <a:t>sudah</a:t>
            </a:r>
            <a:r>
              <a:rPr lang="en-US" sz="2100" dirty="0" smtClean="0"/>
              <a:t> modern </a:t>
            </a:r>
            <a:r>
              <a:rPr lang="en-US" sz="2100" dirty="0" err="1" smtClean="0"/>
              <a:t>atau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smtClean="0"/>
              <a:t>yang </a:t>
            </a:r>
            <a:r>
              <a:rPr lang="en-US" sz="2100" dirty="0" err="1" smtClean="0"/>
              <a:t>sedang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proses</a:t>
            </a:r>
            <a:r>
              <a:rPr lang="en-US" sz="2100" dirty="0" smtClean="0"/>
              <a:t> </a:t>
            </a:r>
            <a:r>
              <a:rPr lang="en-US" sz="2100" dirty="0" err="1" smtClean="0"/>
              <a:t>memodernisasikan</a:t>
            </a:r>
            <a:r>
              <a:rPr lang="en-US" sz="2100" dirty="0" smtClean="0"/>
              <a:t> </a:t>
            </a:r>
            <a:r>
              <a:rPr lang="en-US" sz="2100" dirty="0" err="1" smtClean="0"/>
              <a:t>diri</a:t>
            </a:r>
            <a:r>
              <a:rPr lang="en-US" sz="2100" dirty="0" smtClean="0"/>
              <a:t>. </a:t>
            </a:r>
            <a:r>
              <a:rPr lang="en-US" sz="2100" dirty="0" err="1" smtClean="0"/>
              <a:t>Partai</a:t>
            </a:r>
            <a:r>
              <a:rPr lang="en-US" sz="2100" dirty="0" smtClean="0"/>
              <a:t> </a:t>
            </a:r>
            <a:r>
              <a:rPr lang="en-US" sz="2100" dirty="0" err="1" smtClean="0"/>
              <a:t>politik</a:t>
            </a:r>
            <a:r>
              <a:rPr lang="en-US" sz="2100" dirty="0" smtClean="0"/>
              <a:t> </a:t>
            </a:r>
            <a:r>
              <a:rPr lang="en-US" sz="2100" dirty="0" err="1" smtClean="0"/>
              <a:t>kemudian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berfungsi</a:t>
            </a:r>
            <a:r>
              <a:rPr lang="en-US" sz="2100" dirty="0" smtClean="0"/>
              <a:t> </a:t>
            </a:r>
            <a:r>
              <a:rPr lang="en-US" sz="2100" dirty="0" err="1" smtClean="0"/>
              <a:t>sebagai</a:t>
            </a:r>
            <a:r>
              <a:rPr lang="en-US" sz="2100" dirty="0" smtClean="0"/>
              <a:t> </a:t>
            </a:r>
            <a:r>
              <a:rPr lang="en-US" sz="2100" dirty="0" err="1" smtClean="0"/>
              <a:t>sarana</a:t>
            </a:r>
            <a:r>
              <a:rPr lang="en-US" sz="2100" dirty="0" smtClean="0"/>
              <a:t> </a:t>
            </a:r>
            <a:r>
              <a:rPr lang="en-US" sz="2100" dirty="0" err="1" smtClean="0"/>
              <a:t>komunikasi</a:t>
            </a:r>
            <a:r>
              <a:rPr lang="en-US" sz="2100" dirty="0" smtClean="0"/>
              <a:t> </a:t>
            </a:r>
            <a:r>
              <a:rPr lang="en-US" sz="2100" dirty="0" err="1" smtClean="0"/>
              <a:t>politik</a:t>
            </a:r>
            <a:r>
              <a:rPr lang="en-US" sz="2100" dirty="0" smtClean="0"/>
              <a:t>, </a:t>
            </a:r>
            <a:r>
              <a:rPr lang="en-US" sz="2100" dirty="0" err="1" smtClean="0"/>
              <a:t>sarana</a:t>
            </a:r>
            <a:r>
              <a:rPr lang="en-US" sz="2100" dirty="0" smtClean="0"/>
              <a:t> </a:t>
            </a:r>
            <a:r>
              <a:rPr lang="en-US" sz="2100" dirty="0" err="1" smtClean="0"/>
              <a:t>sosialisasi</a:t>
            </a:r>
            <a:r>
              <a:rPr lang="en-US" sz="2100" dirty="0" smtClean="0"/>
              <a:t> </a:t>
            </a:r>
            <a:r>
              <a:rPr lang="en-US" sz="2100" dirty="0" err="1" smtClean="0"/>
              <a:t>politik</a:t>
            </a:r>
            <a:r>
              <a:rPr lang="en-US" sz="2100" dirty="0" smtClean="0"/>
              <a:t>, </a:t>
            </a:r>
            <a:r>
              <a:rPr lang="en-US" sz="2100" dirty="0" err="1" smtClean="0"/>
              <a:t>sarana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rekruitmen</a:t>
            </a:r>
            <a:r>
              <a:rPr lang="en-US" sz="2100" dirty="0" smtClean="0"/>
              <a:t> </a:t>
            </a:r>
            <a:r>
              <a:rPr lang="en-US" sz="2100" dirty="0" err="1" smtClean="0"/>
              <a:t>politik</a:t>
            </a:r>
            <a:r>
              <a:rPr lang="en-US" sz="2100" dirty="0" smtClean="0"/>
              <a:t> </a:t>
            </a:r>
            <a:r>
              <a:rPr lang="en-US" sz="2100" dirty="0" err="1" smtClean="0"/>
              <a:t>serta</a:t>
            </a:r>
            <a:r>
              <a:rPr lang="en-US" sz="2100" dirty="0" smtClean="0"/>
              <a:t> </a:t>
            </a:r>
            <a:r>
              <a:rPr lang="en-US" sz="2100" dirty="0" err="1" smtClean="0"/>
              <a:t>sebagai</a:t>
            </a:r>
            <a:r>
              <a:rPr lang="en-US" sz="2100" dirty="0" smtClean="0"/>
              <a:t> </a:t>
            </a:r>
            <a:r>
              <a:rPr lang="en-US" sz="2100" dirty="0" err="1" smtClean="0"/>
              <a:t>sarana</a:t>
            </a:r>
            <a:r>
              <a:rPr lang="en-US" sz="2100" dirty="0" smtClean="0"/>
              <a:t> </a:t>
            </a:r>
            <a:r>
              <a:rPr lang="en-US" sz="2100" dirty="0" err="1" smtClean="0"/>
              <a:t>pengatur</a:t>
            </a:r>
            <a:r>
              <a:rPr lang="en-US" sz="2100" dirty="0" smtClean="0"/>
              <a:t> </a:t>
            </a:r>
            <a:r>
              <a:rPr lang="en-US" sz="2100" dirty="0" err="1" smtClean="0"/>
              <a:t>konflik</a:t>
            </a:r>
            <a:r>
              <a:rPr lang="en-US" sz="2100" dirty="0" smtClean="0"/>
              <a:t>. </a:t>
            </a:r>
            <a:r>
              <a:rPr lang="en-US" sz="2100" dirty="0" err="1" smtClean="0"/>
              <a:t>Dilihat</a:t>
            </a:r>
            <a:r>
              <a:rPr lang="en-US" sz="2100" dirty="0" smtClean="0"/>
              <a:t> </a:t>
            </a:r>
            <a:r>
              <a:rPr lang="en-US" sz="2100" dirty="0" err="1" smtClean="0"/>
              <a:t>dari</a:t>
            </a:r>
            <a:r>
              <a:rPr lang="en-US" sz="2100" dirty="0" smtClean="0"/>
              <a:t> </a:t>
            </a:r>
            <a:r>
              <a:rPr lang="en-US" sz="2100" dirty="0" err="1" smtClean="0"/>
              <a:t>banyak</a:t>
            </a:r>
            <a:r>
              <a:rPr lang="en-US" sz="2100" dirty="0" smtClean="0"/>
              <a:t>- </a:t>
            </a:r>
            <a:br>
              <a:rPr lang="en-US" sz="2100" dirty="0" smtClean="0"/>
            </a:br>
            <a:r>
              <a:rPr lang="en-US" sz="2100" dirty="0" err="1" smtClean="0"/>
              <a:t>nya</a:t>
            </a:r>
            <a:r>
              <a:rPr lang="en-US" sz="2100" dirty="0" smtClean="0"/>
              <a:t> </a:t>
            </a:r>
            <a:r>
              <a:rPr lang="en-US" sz="2100" dirty="0" err="1" smtClean="0"/>
              <a:t>partai</a:t>
            </a:r>
            <a:r>
              <a:rPr lang="en-US" sz="2100" dirty="0" smtClean="0"/>
              <a:t> </a:t>
            </a:r>
            <a:r>
              <a:rPr lang="en-US" sz="2100" dirty="0" err="1" smtClean="0"/>
              <a:t>politik</a:t>
            </a:r>
            <a:r>
              <a:rPr lang="en-US" sz="2100" dirty="0" smtClean="0"/>
              <a:t> yang </a:t>
            </a:r>
            <a:r>
              <a:rPr lang="en-US" sz="2100" dirty="0" err="1" smtClean="0"/>
              <a:t>terlibat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pemilihan</a:t>
            </a:r>
            <a:r>
              <a:rPr lang="en-US" sz="2100" dirty="0" smtClean="0"/>
              <a:t> </a:t>
            </a:r>
            <a:r>
              <a:rPr lang="en-US" sz="2100" dirty="0" err="1" smtClean="0"/>
              <a:t>umum</a:t>
            </a:r>
            <a:r>
              <a:rPr lang="en-US" sz="2100" dirty="0" smtClean="0"/>
              <a:t>, </a:t>
            </a: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pemilihan</a:t>
            </a:r>
            <a:r>
              <a:rPr lang="en-US" sz="2100" dirty="0" smtClean="0"/>
              <a:t> </a:t>
            </a:r>
            <a:r>
              <a:rPr lang="en-US" sz="2100" dirty="0" err="1" smtClean="0"/>
              <a:t>umum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dibedakan</a:t>
            </a:r>
            <a:r>
              <a:rPr lang="en-US" sz="2100" dirty="0" smtClean="0"/>
              <a:t> </a:t>
            </a:r>
            <a:r>
              <a:rPr lang="en-US" sz="2100" dirty="0" err="1" smtClean="0"/>
              <a:t>atas</a:t>
            </a:r>
            <a:r>
              <a:rPr lang="en-US" sz="2100" dirty="0" smtClean="0"/>
              <a:t> </a:t>
            </a:r>
            <a:r>
              <a:rPr lang="en-US" sz="2100" dirty="0" err="1" smtClean="0"/>
              <a:t>tiga</a:t>
            </a:r>
            <a:r>
              <a:rPr lang="en-US" sz="2100" dirty="0" smtClean="0"/>
              <a:t> </a:t>
            </a:r>
            <a:r>
              <a:rPr lang="en-US" sz="2100" dirty="0" err="1" smtClean="0"/>
              <a:t>jenis</a:t>
            </a:r>
            <a:r>
              <a:rPr lang="en-US" sz="2100" dirty="0" smtClean="0"/>
              <a:t> </a:t>
            </a:r>
            <a:r>
              <a:rPr lang="en-US" sz="2100" dirty="0" err="1" smtClean="0"/>
              <a:t>yaitu</a:t>
            </a:r>
            <a:r>
              <a:rPr lang="en-US" sz="2100" dirty="0" smtClean="0"/>
              <a:t> </a:t>
            </a:r>
            <a:r>
              <a:rPr lang="en-US" sz="2100" i="1" dirty="0" smtClean="0"/>
              <a:t>one party system </a:t>
            </a:r>
            <a:r>
              <a:rPr lang="en-US" sz="2100" dirty="0" smtClean="0"/>
              <a:t>(</a:t>
            </a: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satu</a:t>
            </a:r>
            <a:r>
              <a:rPr lang="en-US" sz="2100" dirty="0" smtClean="0"/>
              <a:t> </a:t>
            </a:r>
            <a:r>
              <a:rPr lang="en-US" sz="2100" dirty="0" err="1" smtClean="0"/>
              <a:t>partai</a:t>
            </a:r>
            <a:r>
              <a:rPr lang="en-US" sz="2100" dirty="0" smtClean="0"/>
              <a:t>), </a:t>
            </a:r>
            <a:r>
              <a:rPr lang="en-US" sz="2100" i="1" dirty="0" smtClean="0"/>
              <a:t>two party </a:t>
            </a:r>
            <a:br>
              <a:rPr lang="en-US" sz="2100" i="1" dirty="0" smtClean="0"/>
            </a:br>
            <a:r>
              <a:rPr lang="en-US" sz="2100" i="1" dirty="0" smtClean="0"/>
              <a:t>system </a:t>
            </a:r>
            <a:r>
              <a:rPr lang="en-US" sz="2100" dirty="0" smtClean="0"/>
              <a:t>(</a:t>
            </a: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dua</a:t>
            </a:r>
            <a:r>
              <a:rPr lang="en-US" sz="2100" dirty="0" smtClean="0"/>
              <a:t> </a:t>
            </a:r>
            <a:r>
              <a:rPr lang="en-US" sz="2100" dirty="0" err="1" smtClean="0"/>
              <a:t>partai</a:t>
            </a:r>
            <a:r>
              <a:rPr lang="en-US" sz="2100" dirty="0" smtClean="0"/>
              <a:t>),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i="1" dirty="0" smtClean="0"/>
              <a:t>multiparty system </a:t>
            </a:r>
            <a:r>
              <a:rPr lang="en-US" sz="2100" dirty="0" smtClean="0"/>
              <a:t>(</a:t>
            </a: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banyak</a:t>
            </a:r>
            <a:r>
              <a:rPr lang="en-US" sz="2100" dirty="0" smtClean="0"/>
              <a:t> </a:t>
            </a:r>
            <a:r>
              <a:rPr lang="en-US" sz="2100" dirty="0" err="1" smtClean="0"/>
              <a:t>partai</a:t>
            </a:r>
            <a:r>
              <a:rPr lang="en-US" sz="2100" dirty="0" smtClean="0"/>
              <a:t>). </a:t>
            </a:r>
            <a:endParaRPr lang="en-US" sz="2100" dirty="0" smtClean="0"/>
          </a:p>
          <a:p>
            <a:pPr algn="just"/>
            <a:endParaRPr lang="en-US" sz="2100" dirty="0" smtClean="0"/>
          </a:p>
          <a:p>
            <a:pPr algn="just"/>
            <a:r>
              <a:rPr lang="en-US" sz="2100" dirty="0" smtClean="0"/>
              <a:t>Indonesia </a:t>
            </a:r>
            <a:r>
              <a:rPr lang="en-US" sz="2100" dirty="0" err="1" smtClean="0"/>
              <a:t>sebagai</a:t>
            </a:r>
            <a:r>
              <a:rPr lang="en-US" sz="2100" dirty="0" smtClean="0"/>
              <a:t> </a:t>
            </a:r>
            <a:r>
              <a:rPr lang="en-US" sz="2100" dirty="0" err="1" smtClean="0"/>
              <a:t>negara</a:t>
            </a:r>
            <a:r>
              <a:rPr lang="en-US" sz="2100" dirty="0" smtClean="0"/>
              <a:t> yang </a:t>
            </a:r>
            <a:r>
              <a:rPr lang="en-US" sz="2100" dirty="0" err="1" smtClean="0"/>
              <a:t>menjunjung</a:t>
            </a:r>
            <a:r>
              <a:rPr lang="en-US" sz="2100" dirty="0" smtClean="0"/>
              <a:t> </a:t>
            </a:r>
            <a:r>
              <a:rPr lang="en-US" sz="2100" dirty="0" err="1" smtClean="0"/>
              <a:t>tinggi</a:t>
            </a:r>
            <a:r>
              <a:rPr lang="en-US" sz="2100" dirty="0" smtClean="0"/>
              <a:t> </a:t>
            </a:r>
            <a:r>
              <a:rPr lang="en-US" sz="2100" dirty="0" err="1" smtClean="0"/>
              <a:t>asas-asas</a:t>
            </a:r>
            <a:r>
              <a:rPr lang="en-US" sz="2100" dirty="0" smtClean="0"/>
              <a:t> </a:t>
            </a:r>
            <a:r>
              <a:rPr lang="en-US" sz="2100" dirty="0" err="1" smtClean="0"/>
              <a:t>demokrasi</a:t>
            </a:r>
            <a:r>
              <a:rPr lang="en-US" sz="2100" dirty="0" smtClean="0"/>
              <a:t>, </a:t>
            </a:r>
            <a:r>
              <a:rPr lang="en-US" sz="2100" dirty="0" err="1" smtClean="0"/>
              <a:t>sangat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menghargai</a:t>
            </a:r>
            <a:r>
              <a:rPr lang="en-US" sz="2100" dirty="0" smtClean="0"/>
              <a:t> </a:t>
            </a:r>
            <a:r>
              <a:rPr lang="en-US" sz="2100" dirty="0" err="1" smtClean="0"/>
              <a:t>peran</a:t>
            </a:r>
            <a:r>
              <a:rPr lang="en-US" sz="2100" dirty="0" smtClean="0"/>
              <a:t> </a:t>
            </a:r>
            <a:r>
              <a:rPr lang="en-US" sz="2100" dirty="0" err="1" smtClean="0"/>
              <a:t>penting</a:t>
            </a:r>
            <a:r>
              <a:rPr lang="en-US" sz="2100" dirty="0" smtClean="0"/>
              <a:t> </a:t>
            </a:r>
            <a:r>
              <a:rPr lang="en-US" sz="2100" dirty="0" err="1" smtClean="0"/>
              <a:t>partai</a:t>
            </a:r>
            <a:r>
              <a:rPr lang="en-US" sz="2100" dirty="0" smtClean="0"/>
              <a:t> </a:t>
            </a:r>
            <a:r>
              <a:rPr lang="en-US" sz="2100" dirty="0" err="1" smtClean="0"/>
              <a:t>politik</a:t>
            </a:r>
            <a:r>
              <a:rPr lang="en-US" sz="2100" dirty="0" smtClean="0"/>
              <a:t> </a:t>
            </a:r>
            <a:r>
              <a:rPr lang="en-US" sz="2100" dirty="0" err="1" smtClean="0"/>
              <a:t>sebagai</a:t>
            </a:r>
            <a:r>
              <a:rPr lang="en-US" sz="2100" dirty="0" smtClean="0"/>
              <a:t> </a:t>
            </a:r>
            <a:r>
              <a:rPr lang="en-US" sz="2100" dirty="0" err="1" smtClean="0"/>
              <a:t>salah</a:t>
            </a:r>
            <a:r>
              <a:rPr lang="en-US" sz="2100" dirty="0" smtClean="0"/>
              <a:t> </a:t>
            </a:r>
            <a:r>
              <a:rPr lang="en-US" sz="2100" dirty="0" err="1" smtClean="0"/>
              <a:t>satu</a:t>
            </a:r>
            <a:r>
              <a:rPr lang="en-US" sz="2100" dirty="0" smtClean="0"/>
              <a:t> </a:t>
            </a:r>
            <a:r>
              <a:rPr lang="en-US" sz="2100" dirty="0" err="1" smtClean="0"/>
              <a:t>unsur</a:t>
            </a:r>
            <a:r>
              <a:rPr lang="en-US" sz="2100" dirty="0" smtClean="0"/>
              <a:t> </a:t>
            </a:r>
            <a:r>
              <a:rPr lang="en-US" sz="2100" dirty="0" err="1" smtClean="0"/>
              <a:t>keberhasilan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pembangunan</a:t>
            </a:r>
            <a:r>
              <a:rPr lang="en-US" sz="2100" dirty="0" smtClean="0"/>
              <a:t> </a:t>
            </a:r>
            <a:r>
              <a:rPr lang="en-US" sz="2100" dirty="0" err="1" smtClean="0"/>
              <a:t>masyarakat</a:t>
            </a:r>
            <a:r>
              <a:rPr lang="en-US" sz="2100" dirty="0" smtClean="0"/>
              <a:t>.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pemilihan</a:t>
            </a:r>
            <a:r>
              <a:rPr lang="en-US" sz="2100" dirty="0" smtClean="0"/>
              <a:t> </a:t>
            </a:r>
            <a:r>
              <a:rPr lang="en-US" sz="2100" dirty="0" err="1" smtClean="0"/>
              <a:t>urnum</a:t>
            </a:r>
            <a:r>
              <a:rPr lang="en-US" sz="2100" dirty="0" smtClean="0"/>
              <a:t>, </a:t>
            </a:r>
            <a:r>
              <a:rPr lang="en-US" sz="2100" dirty="0" err="1" smtClean="0"/>
              <a:t>partai</a:t>
            </a:r>
            <a:r>
              <a:rPr lang="en-US" sz="2100" dirty="0" smtClean="0"/>
              <a:t> </a:t>
            </a:r>
            <a:r>
              <a:rPr lang="en-US" sz="2100" dirty="0" err="1" smtClean="0"/>
              <a:t>politik</a:t>
            </a:r>
            <a:r>
              <a:rPr lang="en-US" sz="2100" dirty="0" smtClean="0"/>
              <a:t> </a:t>
            </a:r>
            <a:r>
              <a:rPr lang="en-US" sz="2100" dirty="0" err="1" smtClean="0"/>
              <a:t>menjadi</a:t>
            </a:r>
            <a:r>
              <a:rPr lang="en-US" sz="2100" dirty="0" smtClean="0"/>
              <a:t> </a:t>
            </a:r>
            <a:r>
              <a:rPr lang="en-US" sz="2100" dirty="0" err="1" smtClean="0"/>
              <a:t>sarana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rakyat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menyampaikan</a:t>
            </a:r>
            <a:r>
              <a:rPr lang="en-US" sz="2100" dirty="0" smtClean="0"/>
              <a:t> </a:t>
            </a:r>
            <a:r>
              <a:rPr lang="en-US" sz="2100" dirty="0" err="1" smtClean="0"/>
              <a:t>aspirasi</a:t>
            </a:r>
            <a:r>
              <a:rPr lang="en-US" sz="2100" dirty="0" smtClean="0"/>
              <a:t> </a:t>
            </a:r>
            <a:r>
              <a:rPr lang="en-US" sz="2100" dirty="0" err="1" smtClean="0"/>
              <a:t>mereka</a:t>
            </a:r>
            <a:r>
              <a:rPr lang="en-US" sz="2100" dirty="0" smtClean="0"/>
              <a:t> </a:t>
            </a:r>
            <a:r>
              <a:rPr lang="en-US" sz="2100" dirty="0" err="1" smtClean="0"/>
              <a:t>kepada</a:t>
            </a:r>
            <a:r>
              <a:rPr lang="en-US" sz="2100" dirty="0" smtClean="0"/>
              <a:t> </a:t>
            </a:r>
            <a:r>
              <a:rPr lang="en-US" sz="2100" dirty="0" err="1" smtClean="0"/>
              <a:t>pemerintahan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sedang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akan</a:t>
            </a:r>
            <a:r>
              <a:rPr lang="en-US" sz="2100" dirty="0" smtClean="0"/>
              <a:t> </a:t>
            </a:r>
            <a:r>
              <a:rPr lang="en-US" sz="2100" dirty="0" err="1" smtClean="0"/>
              <a:t>berkuasa</a:t>
            </a:r>
            <a:r>
              <a:rPr lang="en-US" sz="2100" dirty="0" smtClean="0"/>
              <a:t>. </a:t>
            </a:r>
            <a:r>
              <a:rPr lang="en-US" sz="2100" dirty="0" err="1" smtClean="0"/>
              <a:t>Sejak</a:t>
            </a:r>
            <a:r>
              <a:rPr lang="en-US" sz="2100" dirty="0" smtClean="0"/>
              <a:t> </a:t>
            </a:r>
            <a:r>
              <a:rPr lang="en-US" sz="2100" dirty="0" err="1" smtClean="0"/>
              <a:t>pertama</a:t>
            </a:r>
            <a:r>
              <a:rPr lang="en-US" sz="2100" dirty="0" smtClean="0"/>
              <a:t> kali </a:t>
            </a:r>
            <a:r>
              <a:rPr lang="en-US" sz="2100" dirty="0" err="1" smtClean="0"/>
              <a:t>memerdekakan</a:t>
            </a:r>
            <a:r>
              <a:rPr lang="en-US" sz="2100" dirty="0" smtClean="0"/>
              <a:t> </a:t>
            </a:r>
            <a:r>
              <a:rPr lang="en-US" sz="2100" dirty="0" err="1" smtClean="0"/>
              <a:t>diri</a:t>
            </a:r>
            <a:r>
              <a:rPr lang="en-US" sz="2100" dirty="0" smtClean="0"/>
              <a:t> </a:t>
            </a:r>
            <a:r>
              <a:rPr lang="en-US" sz="2100" dirty="0" err="1" smtClean="0"/>
              <a:t>pada</a:t>
            </a:r>
            <a:r>
              <a:rPr lang="en-US" sz="2100" dirty="0" smtClean="0"/>
              <a:t> 17 </a:t>
            </a:r>
            <a:r>
              <a:rPr lang="en-US" sz="2100" dirty="0" err="1" smtClean="0"/>
              <a:t>Agustus</a:t>
            </a:r>
            <a:r>
              <a:rPr lang="en-US" sz="2100" dirty="0" smtClean="0"/>
              <a:t> 1945, </a:t>
            </a:r>
            <a:br>
              <a:rPr lang="en-US" sz="2100" dirty="0" smtClean="0"/>
            </a:br>
            <a:r>
              <a:rPr lang="en-US" sz="2100" dirty="0" smtClean="0"/>
              <a:t>Indonesia </a:t>
            </a:r>
            <a:r>
              <a:rPr lang="en-US" sz="2100" dirty="0" err="1" smtClean="0"/>
              <a:t>sangat</a:t>
            </a:r>
            <a:r>
              <a:rPr lang="en-US" sz="2100" dirty="0" smtClean="0"/>
              <a:t> </a:t>
            </a:r>
            <a:r>
              <a:rPr lang="en-US" sz="2100" dirty="0" err="1" smtClean="0"/>
              <a:t>terkenal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i="1" dirty="0" smtClean="0"/>
              <a:t>multiparty system </a:t>
            </a:r>
            <a:r>
              <a:rPr lang="en-US" sz="2100" dirty="0" err="1" smtClean="0"/>
              <a:t>atau</a:t>
            </a:r>
            <a:r>
              <a:rPr lang="en-US" sz="2100" dirty="0" smtClean="0"/>
              <a:t> </a:t>
            </a: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banyak</a:t>
            </a:r>
            <a:r>
              <a:rPr lang="en-US" sz="2100" dirty="0" smtClean="0"/>
              <a:t> </a:t>
            </a:r>
            <a:r>
              <a:rPr lang="en-US" sz="2100" dirty="0" err="1" smtClean="0"/>
              <a:t>partai</a:t>
            </a:r>
            <a:r>
              <a:rPr lang="en-US" sz="2100" dirty="0" smtClean="0"/>
              <a:t>. </a:t>
            </a:r>
            <a:br>
              <a:rPr lang="en-US" sz="2100" dirty="0" smtClean="0"/>
            </a:b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multipartai</a:t>
            </a:r>
            <a:r>
              <a:rPr lang="en-US" sz="2100" dirty="0" smtClean="0"/>
              <a:t> </a:t>
            </a:r>
            <a:r>
              <a:rPr lang="en-US" sz="2100" dirty="0" err="1" smtClean="0"/>
              <a:t>banyak</a:t>
            </a:r>
            <a:r>
              <a:rPr lang="en-US" sz="2100" dirty="0" smtClean="0"/>
              <a:t> </a:t>
            </a:r>
            <a:r>
              <a:rPr lang="en-US" sz="2100" dirty="0" err="1" smtClean="0"/>
              <a:t>dijumpai</a:t>
            </a:r>
            <a:r>
              <a:rPr lang="en-US" sz="2100" dirty="0" smtClean="0"/>
              <a:t> </a:t>
            </a:r>
            <a:r>
              <a:rPr lang="en-US" sz="2100" dirty="0" err="1" smtClean="0"/>
              <a:t>di</a:t>
            </a:r>
            <a:r>
              <a:rPr lang="en-US" sz="2100" dirty="0" smtClean="0"/>
              <a:t> </a:t>
            </a:r>
            <a:r>
              <a:rPr lang="en-US" sz="2100" dirty="0" err="1" smtClean="0"/>
              <a:t>negara-negara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perbedaan</a:t>
            </a:r>
            <a:r>
              <a:rPr lang="en-US" sz="2100" dirty="0" smtClean="0"/>
              <a:t> </a:t>
            </a:r>
            <a:r>
              <a:rPr lang="en-US" sz="2100" dirty="0" err="1" smtClean="0"/>
              <a:t>ras</a:t>
            </a:r>
            <a:r>
              <a:rPr lang="en-US" sz="2100" dirty="0" smtClean="0"/>
              <a:t>, </a:t>
            </a:r>
            <a:br>
              <a:rPr lang="en-US" sz="2100" dirty="0" smtClean="0"/>
            </a:br>
            <a:r>
              <a:rPr lang="en-US" sz="2100" dirty="0" smtClean="0"/>
              <a:t>agama </a:t>
            </a:r>
            <a:r>
              <a:rPr lang="en-US" sz="2100" dirty="0" err="1" smtClean="0"/>
              <a:t>atau</a:t>
            </a:r>
            <a:r>
              <a:rPr lang="en-US" sz="2100" dirty="0" smtClean="0"/>
              <a:t> </a:t>
            </a:r>
            <a:r>
              <a:rPr lang="en-US" sz="2100" dirty="0" err="1" smtClean="0"/>
              <a:t>suku</a:t>
            </a:r>
            <a:r>
              <a:rPr lang="en-US" sz="2100" dirty="0" smtClean="0"/>
              <a:t> </a:t>
            </a:r>
            <a:r>
              <a:rPr lang="en-US" sz="2100" dirty="0" err="1" smtClean="0"/>
              <a:t>bangsa</a:t>
            </a:r>
            <a:r>
              <a:rPr lang="en-US" sz="2100" dirty="0" smtClean="0"/>
              <a:t> yang </a:t>
            </a:r>
            <a:r>
              <a:rPr lang="en-US" sz="2100" dirty="0" err="1" smtClean="0"/>
              <a:t>kuat</a:t>
            </a:r>
            <a:r>
              <a:rPr lang="en-US" sz="2100" dirty="0" smtClean="0"/>
              <a:t>. </a:t>
            </a:r>
            <a:r>
              <a:rPr lang="en-US" sz="2100" dirty="0" err="1" smtClean="0"/>
              <a:t>Selain</a:t>
            </a:r>
            <a:r>
              <a:rPr lang="en-US" sz="2100" dirty="0" smtClean="0"/>
              <a:t> </a:t>
            </a:r>
            <a:r>
              <a:rPr lang="en-US" sz="2100" dirty="0" err="1" smtClean="0"/>
              <a:t>di</a:t>
            </a:r>
            <a:r>
              <a:rPr lang="en-US" sz="2100" dirty="0" smtClean="0"/>
              <a:t> Indonesia, </a:t>
            </a: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multipartai</a:t>
            </a:r>
            <a:r>
              <a:rPr lang="en-US" sz="2100" dirty="0" smtClean="0"/>
              <a:t> </a:t>
            </a:r>
            <a:r>
              <a:rPr lang="en-US" sz="2100" dirty="0" err="1" smtClean="0"/>
              <a:t>banyak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dijumpai</a:t>
            </a:r>
            <a:r>
              <a:rPr lang="en-US" sz="2100" dirty="0" smtClean="0"/>
              <a:t> </a:t>
            </a:r>
            <a:r>
              <a:rPr lang="en-US" sz="2100" dirty="0" err="1" smtClean="0"/>
              <a:t>di</a:t>
            </a:r>
            <a:r>
              <a:rPr lang="en-US" sz="2100" dirty="0" smtClean="0"/>
              <a:t> Malaysia, </a:t>
            </a:r>
            <a:r>
              <a:rPr lang="en-US" sz="2100" dirty="0" err="1" smtClean="0"/>
              <a:t>Belanda</a:t>
            </a:r>
            <a:r>
              <a:rPr lang="en-US" sz="2100" dirty="0" smtClean="0"/>
              <a:t>, </a:t>
            </a:r>
            <a:r>
              <a:rPr lang="en-US" sz="2100" dirty="0" err="1" smtClean="0"/>
              <a:t>Perancis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Swedia</a:t>
            </a:r>
            <a:r>
              <a:rPr lang="en-US" sz="2100" dirty="0" smtClean="0"/>
              <a:t>.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negara</a:t>
            </a:r>
            <a:r>
              <a:rPr lang="en-US" sz="2100" dirty="0" smtClean="0"/>
              <a:t> yang </a:t>
            </a:r>
            <a:r>
              <a:rPr lang="en-US" sz="2100" dirty="0" err="1" smtClean="0"/>
              <a:t>menganu</a:t>
            </a:r>
            <a:r>
              <a:rPr lang="en-US" sz="2100" dirty="0" smtClean="0"/>
              <a:t> </a:t>
            </a: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multipartai</a:t>
            </a:r>
            <a:r>
              <a:rPr lang="en-US" sz="2100" dirty="0" smtClean="0"/>
              <a:t> </a:t>
            </a:r>
            <a:r>
              <a:rPr lang="en-US" sz="2100" dirty="0" err="1" smtClean="0"/>
              <a:t>ini</a:t>
            </a:r>
            <a:r>
              <a:rPr lang="en-US" sz="2100" dirty="0" smtClean="0"/>
              <a:t>, </a:t>
            </a:r>
            <a:r>
              <a:rPr lang="en-US" sz="2100" dirty="0" err="1" smtClean="0"/>
              <a:t>rakyat</a:t>
            </a:r>
            <a:r>
              <a:rPr lang="en-US" sz="2100" dirty="0" smtClean="0"/>
              <a:t> </a:t>
            </a:r>
            <a:r>
              <a:rPr lang="en-US" sz="2100" dirty="0" err="1" smtClean="0"/>
              <a:t>cenderung</a:t>
            </a:r>
            <a:r>
              <a:rPr lang="en-US" sz="2100" dirty="0" smtClean="0"/>
              <a:t> </a:t>
            </a:r>
            <a:r>
              <a:rPr lang="en-US" sz="2100" dirty="0" err="1" smtClean="0"/>
              <a:t>membentuk</a:t>
            </a:r>
            <a:r>
              <a:rPr lang="en-US" sz="2100" dirty="0" smtClean="0"/>
              <a:t> </a:t>
            </a:r>
            <a:r>
              <a:rPr lang="en-US" sz="2100" dirty="0" err="1" smtClean="0"/>
              <a:t>partai</a:t>
            </a:r>
            <a:r>
              <a:rPr lang="en-US" sz="2100" dirty="0" smtClean="0"/>
              <a:t> </a:t>
            </a:r>
            <a:r>
              <a:rPr lang="en-US" sz="2100" dirty="0" err="1" smtClean="0"/>
              <a:t>berdasarkan</a:t>
            </a:r>
            <a:r>
              <a:rPr lang="en-US" sz="2100" dirty="0" smtClean="0"/>
              <a:t> </a:t>
            </a:r>
            <a:r>
              <a:rPr lang="en-US" sz="2100" dirty="0" err="1" smtClean="0"/>
              <a:t>ikatan</a:t>
            </a:r>
            <a:r>
              <a:rPr lang="en-US" sz="2100" dirty="0" smtClean="0"/>
              <a:t>- </a:t>
            </a:r>
            <a:br>
              <a:rPr lang="en-US" sz="2100" dirty="0" smtClean="0"/>
            </a:br>
            <a:r>
              <a:rPr lang="en-US" sz="2100" dirty="0" err="1" smtClean="0"/>
              <a:t>ikatan</a:t>
            </a:r>
            <a:r>
              <a:rPr lang="en-US" sz="2100" dirty="0" smtClean="0"/>
              <a:t> primordial </a:t>
            </a:r>
            <a:r>
              <a:rPr lang="en-US" sz="2100" dirty="0" err="1" smtClean="0"/>
              <a:t>tertentu</a:t>
            </a:r>
            <a:r>
              <a:rPr lang="en-US" sz="2100" dirty="0" smtClean="0"/>
              <a:t>, </a:t>
            </a:r>
            <a:r>
              <a:rPr lang="en-US" sz="2100" dirty="0" err="1" smtClean="0"/>
              <a:t>seperti</a:t>
            </a:r>
            <a:r>
              <a:rPr lang="en-US" sz="2100" dirty="0" smtClean="0"/>
              <a:t> </a:t>
            </a:r>
            <a:r>
              <a:rPr lang="en-US" sz="2100" dirty="0" err="1" smtClean="0"/>
              <a:t>suku</a:t>
            </a:r>
            <a:r>
              <a:rPr lang="en-US" sz="2100" dirty="0" smtClean="0"/>
              <a:t> </a:t>
            </a:r>
            <a:r>
              <a:rPr lang="en-US" sz="2100" dirty="0" err="1" smtClean="0"/>
              <a:t>bangsa</a:t>
            </a:r>
            <a:r>
              <a:rPr lang="en-US" sz="2100" dirty="0" smtClean="0"/>
              <a:t>, </a:t>
            </a:r>
            <a:r>
              <a:rPr lang="en-US" sz="2100" dirty="0" err="1" smtClean="0"/>
              <a:t>bahasa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smtClean="0"/>
              <a:t>agama.</a:t>
            </a:r>
          </a:p>
          <a:p>
            <a:pPr algn="just"/>
            <a:endParaRPr lang="en-US" sz="2100" dirty="0" smtClean="0"/>
          </a:p>
          <a:p>
            <a:pPr algn="just"/>
            <a:r>
              <a:rPr lang="en-US" sz="2100" dirty="0" err="1" smtClean="0"/>
              <a:t>Sejak</a:t>
            </a:r>
            <a:r>
              <a:rPr lang="en-US" sz="2100" dirty="0" smtClean="0"/>
              <a:t> </a:t>
            </a:r>
            <a:r>
              <a:rPr lang="en-US" sz="2100" dirty="0" err="1" smtClean="0"/>
              <a:t>pertama</a:t>
            </a:r>
            <a:r>
              <a:rPr lang="en-US" sz="2100" dirty="0" smtClean="0"/>
              <a:t> kali Indonesia </a:t>
            </a:r>
            <a:r>
              <a:rPr lang="en-US" sz="2100" dirty="0" err="1" smtClean="0"/>
              <a:t>merdeka</a:t>
            </a:r>
            <a:r>
              <a:rPr lang="en-US" sz="2100" dirty="0" smtClean="0"/>
              <a:t> </a:t>
            </a:r>
            <a:r>
              <a:rPr lang="en-US" sz="2100" dirty="0" err="1" smtClean="0"/>
              <a:t>ada</a:t>
            </a:r>
            <a:r>
              <a:rPr lang="en-US" sz="2100" dirty="0" smtClean="0"/>
              <a:t> </a:t>
            </a:r>
            <a:r>
              <a:rPr lang="en-US" sz="2100" dirty="0" err="1" smtClean="0"/>
              <a:t>banyak</a:t>
            </a:r>
            <a:r>
              <a:rPr lang="en-US" sz="2100" dirty="0" smtClean="0"/>
              <a:t> </a:t>
            </a:r>
            <a:r>
              <a:rPr lang="en-US" sz="2100" dirty="0" err="1" smtClean="0"/>
              <a:t>partai</a:t>
            </a:r>
            <a:r>
              <a:rPr lang="en-US" sz="2100" dirty="0" smtClean="0"/>
              <a:t> </a:t>
            </a:r>
            <a:r>
              <a:rPr lang="en-US" sz="2100" dirty="0" err="1" smtClean="0"/>
              <a:t>politikyang</a:t>
            </a:r>
            <a:r>
              <a:rPr lang="en-US" sz="2100" dirty="0" smtClean="0"/>
              <a:t> </a:t>
            </a:r>
            <a:r>
              <a:rPr lang="en-US" sz="2100" dirty="0" err="1" smtClean="0"/>
              <a:t>mengikuti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pemilihan</a:t>
            </a:r>
            <a:r>
              <a:rPr lang="en-US" sz="2100" dirty="0" smtClean="0"/>
              <a:t> </a:t>
            </a:r>
            <a:r>
              <a:rPr lang="en-US" sz="2100" dirty="0" err="1" smtClean="0"/>
              <a:t>umum</a:t>
            </a:r>
            <a:r>
              <a:rPr lang="en-US" sz="2100" dirty="0" smtClean="0"/>
              <a:t> </a:t>
            </a:r>
            <a:r>
              <a:rPr lang="en-US" sz="2100" dirty="0" err="1" smtClean="0"/>
              <a:t>di</a:t>
            </a:r>
            <a:r>
              <a:rPr lang="en-US" sz="2100" dirty="0" smtClean="0"/>
              <a:t> Indonesia </a:t>
            </a:r>
            <a:r>
              <a:rPr lang="en-US" sz="2100" dirty="0" err="1" smtClean="0"/>
              <a:t>sebagaimana</a:t>
            </a:r>
            <a:r>
              <a:rPr lang="en-US" sz="2100" dirty="0" smtClean="0"/>
              <a:t> yang </a:t>
            </a:r>
            <a:r>
              <a:rPr lang="en-US" sz="2100" dirty="0" err="1" smtClean="0"/>
              <a:t>sudah</a:t>
            </a:r>
            <a:r>
              <a:rPr lang="en-US" sz="2100" dirty="0" smtClean="0"/>
              <a:t> </a:t>
            </a:r>
            <a:r>
              <a:rPr lang="en-US" sz="2100" dirty="0" err="1" smtClean="0"/>
              <a:t>dijelaskan</a:t>
            </a:r>
            <a:r>
              <a:rPr lang="en-US" sz="2100" dirty="0" smtClean="0"/>
              <a:t>. </a:t>
            </a:r>
            <a:r>
              <a:rPr lang="en-US" sz="2100" dirty="0" err="1" smtClean="0"/>
              <a:t>Partai</a:t>
            </a:r>
            <a:r>
              <a:rPr lang="en-US" sz="2100" dirty="0" smtClean="0"/>
              <a:t> </a:t>
            </a:r>
            <a:r>
              <a:rPr lang="en-US" sz="2100" dirty="0" err="1" smtClean="0"/>
              <a:t>politik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selalu</a:t>
            </a:r>
            <a:r>
              <a:rPr lang="en-US" sz="2100" dirty="0" smtClean="0"/>
              <a:t> </a:t>
            </a:r>
            <a:r>
              <a:rPr lang="en-US" sz="2100" dirty="0" err="1" smtClean="0"/>
              <a:t>mengaspirasikan</a:t>
            </a:r>
            <a:r>
              <a:rPr lang="en-US" sz="2100" dirty="0" smtClean="0"/>
              <a:t> </a:t>
            </a:r>
            <a:r>
              <a:rPr lang="en-US" sz="2100" dirty="0" err="1" smtClean="0"/>
              <a:t>ikatan</a:t>
            </a:r>
            <a:r>
              <a:rPr lang="en-US" sz="2100" dirty="0" smtClean="0"/>
              <a:t> primordial </a:t>
            </a:r>
            <a:r>
              <a:rPr lang="en-US" sz="2100" dirty="0" err="1" smtClean="0"/>
              <a:t>tertentu</a:t>
            </a:r>
            <a:r>
              <a:rPr lang="en-US" sz="2100" dirty="0" smtClean="0"/>
              <a:t> </a:t>
            </a:r>
            <a:r>
              <a:rPr lang="en-US" sz="2100" dirty="0" err="1" smtClean="0"/>
              <a:t>dari</a:t>
            </a:r>
            <a:r>
              <a:rPr lang="en-US" sz="2100" dirty="0" smtClean="0"/>
              <a:t> </a:t>
            </a:r>
            <a:r>
              <a:rPr lang="en-US" sz="2100" dirty="0" err="1" smtClean="0"/>
              <a:t>anggota-anggotanya</a:t>
            </a:r>
            <a:r>
              <a:rPr lang="en-US" sz="2100" dirty="0" smtClean="0"/>
              <a:t>. </a:t>
            </a:r>
            <a:br>
              <a:rPr lang="en-US" sz="2100" dirty="0" smtClean="0"/>
            </a:br>
            <a:r>
              <a:rPr lang="en-US" sz="2100" dirty="0" err="1" smtClean="0"/>
              <a:t>Pola</a:t>
            </a:r>
            <a:r>
              <a:rPr lang="en-US" sz="2100" dirty="0" smtClean="0"/>
              <a:t> </a:t>
            </a:r>
            <a:r>
              <a:rPr lang="en-US" sz="2100" dirty="0" err="1" smtClean="0"/>
              <a:t>multipartai</a:t>
            </a:r>
            <a:r>
              <a:rPr lang="en-US" sz="2100" dirty="0" smtClean="0"/>
              <a:t> </a:t>
            </a:r>
            <a:r>
              <a:rPr lang="en-US" sz="2100" dirty="0" err="1" smtClean="0"/>
              <a:t>umumnya</a:t>
            </a:r>
            <a:r>
              <a:rPr lang="en-US" sz="2100" dirty="0" smtClean="0"/>
              <a:t> </a:t>
            </a:r>
            <a:r>
              <a:rPr lang="en-US" sz="2100" dirty="0" err="1" smtClean="0"/>
              <a:t>diperkuat</a:t>
            </a:r>
            <a:r>
              <a:rPr lang="en-US" sz="2100" dirty="0" smtClean="0"/>
              <a:t> </a:t>
            </a:r>
            <a:r>
              <a:rPr lang="en-US" sz="2100" dirty="0" err="1" smtClean="0"/>
              <a:t>oleh</a:t>
            </a:r>
            <a:r>
              <a:rPr lang="en-US" sz="2100" dirty="0" smtClean="0"/>
              <a:t> </a:t>
            </a: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perwakilan</a:t>
            </a:r>
            <a:r>
              <a:rPr lang="en-US" sz="2100" dirty="0" smtClean="0"/>
              <a:t> </a:t>
            </a:r>
            <a:r>
              <a:rPr lang="en-US" sz="2100" dirty="0" err="1" smtClean="0"/>
              <a:t>berimbang</a:t>
            </a:r>
            <a:r>
              <a:rPr lang="en-US" sz="2100" dirty="0" smtClean="0"/>
              <a:t> </a:t>
            </a:r>
            <a:r>
              <a:rPr lang="en-US" sz="2100" i="1" dirty="0" smtClean="0"/>
              <a:t>(pro- </a:t>
            </a:r>
            <a:br>
              <a:rPr lang="en-US" sz="2100" i="1" dirty="0" smtClean="0"/>
            </a:br>
            <a:r>
              <a:rPr lang="en-US" sz="2100" i="1" dirty="0" err="1" smtClean="0"/>
              <a:t>portional</a:t>
            </a:r>
            <a:r>
              <a:rPr lang="en-US" sz="2100" i="1" dirty="0" smtClean="0"/>
              <a:t> representation) </a:t>
            </a:r>
            <a:r>
              <a:rPr lang="en-US" sz="2100" dirty="0" smtClean="0"/>
              <a:t>yang </a:t>
            </a:r>
            <a:r>
              <a:rPr lang="en-US" sz="2100" dirty="0" err="1" smtClean="0"/>
              <a:t>memberi</a:t>
            </a:r>
            <a:r>
              <a:rPr lang="en-US" sz="2100" dirty="0" smtClean="0"/>
              <a:t> </a:t>
            </a:r>
            <a:r>
              <a:rPr lang="en-US" sz="2100" dirty="0" err="1" smtClean="0"/>
              <a:t>kesempatan</a:t>
            </a:r>
            <a:r>
              <a:rPr lang="en-US" sz="2100" dirty="0" smtClean="0"/>
              <a:t> </a:t>
            </a:r>
            <a:r>
              <a:rPr lang="en-US" sz="2100" dirty="0" err="1" smtClean="0"/>
              <a:t>luas</a:t>
            </a:r>
            <a:r>
              <a:rPr lang="en-US" sz="2100" dirty="0" smtClean="0"/>
              <a:t> </a:t>
            </a:r>
            <a:r>
              <a:rPr lang="en-US" sz="2100" dirty="0" err="1" smtClean="0"/>
              <a:t>bagi</a:t>
            </a:r>
            <a:r>
              <a:rPr lang="en-US" sz="2100" dirty="0" smtClean="0"/>
              <a:t> </a:t>
            </a:r>
            <a:r>
              <a:rPr lang="en-US" sz="2100" dirty="0" err="1" smtClean="0"/>
              <a:t>pertumbuhan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partai-partai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golongan-golongan</a:t>
            </a:r>
            <a:r>
              <a:rPr lang="en-US" sz="2100" dirty="0" smtClean="0"/>
              <a:t> </a:t>
            </a:r>
            <a:r>
              <a:rPr lang="en-US" sz="2100" dirty="0" err="1" smtClean="0"/>
              <a:t>kecil</a:t>
            </a:r>
            <a:r>
              <a:rPr lang="en-US" sz="21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smtClean="0"/>
              <a:t>pula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Di Indonesia,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, basis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propinsi</a:t>
            </a:r>
            <a:r>
              <a:rPr lang="en-US" dirty="0" smtClean="0"/>
              <a:t>)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penduduknya</a:t>
            </a:r>
            <a:r>
              <a:rPr lang="en-US" dirty="0" smtClean="0"/>
              <a:t> </a:t>
            </a:r>
            <a:r>
              <a:rPr lang="en-US" dirty="0" err="1" smtClean="0"/>
              <a:t>sarna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;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,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(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propinsi</a:t>
            </a:r>
            <a:r>
              <a:rPr lang="en-US" dirty="0" smtClean="0"/>
              <a:t>),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; </a:t>
            </a:r>
            <a:endParaRPr lang="en-US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,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; </a:t>
            </a:r>
            <a:endParaRPr lang="en-US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(</a:t>
            </a:r>
            <a:r>
              <a:rPr lang="en-US" dirty="0" err="1" smtClean="0"/>
              <a:t>wilayah</a:t>
            </a:r>
            <a:r>
              <a:rPr lang="en-US" dirty="0" smtClean="0"/>
              <a:t>)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seeara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; </a:t>
            </a:r>
            <a:endParaRPr lang="en-US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, </a:t>
            </a:r>
            <a:r>
              <a:rPr lang="en-US" dirty="0" err="1" smtClean="0"/>
              <a:t>ealon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putra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,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seeara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, </a:t>
            </a:r>
            <a:r>
              <a:rPr lang="en-US" dirty="0" smtClean="0"/>
              <a:t>alias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yang </a:t>
            </a:r>
            <a:r>
              <a:rPr lang="en-US" dirty="0" err="1" smtClean="0"/>
              <a:t>hilang</a:t>
            </a:r>
            <a:r>
              <a:rPr lang="en-US" dirty="0" smtClean="0"/>
              <a:t>; </a:t>
            </a:r>
            <a:endParaRPr lang="en-US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,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keeil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eksis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Di Indonesia,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reformasi</a:t>
            </a:r>
            <a:r>
              <a:rPr lang="en-US" dirty="0" smtClean="0"/>
              <a:t>,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wakil-wakil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legislatif</a:t>
            </a:r>
            <a:r>
              <a:rPr lang="en-US" dirty="0" smtClean="0"/>
              <a:t>. </a:t>
            </a:r>
            <a:r>
              <a:rPr lang="en-US" dirty="0" err="1" smtClean="0"/>
              <a:t>Kernudian</a:t>
            </a:r>
            <a:r>
              <a:rPr lang="en-US" dirty="0" smtClean="0"/>
              <a:t>, </a:t>
            </a:r>
            <a:r>
              <a:rPr lang="en-US" dirty="0" err="1" smtClean="0"/>
              <a:t>wakil-wakil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Indonesia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memimpin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reformasi</a:t>
            </a:r>
            <a:r>
              <a:rPr lang="en-US" dirty="0" smtClean="0"/>
              <a:t> </a:t>
            </a:r>
            <a:r>
              <a:rPr lang="en-US" dirty="0" err="1" smtClean="0"/>
              <a:t>eara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(</a:t>
            </a:r>
            <a:r>
              <a:rPr lang="en-US" dirty="0" err="1" smtClean="0"/>
              <a:t>gubernur</a:t>
            </a:r>
            <a:r>
              <a:rPr lang="en-US" dirty="0" smtClean="0"/>
              <a:t>, </a:t>
            </a:r>
            <a:r>
              <a:rPr lang="en-US" dirty="0" err="1" smtClean="0"/>
              <a:t>bupati</a:t>
            </a:r>
            <a:r>
              <a:rPr lang="en-US" dirty="0" smtClean="0"/>
              <a:t>,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). Rakyat </a:t>
            </a:r>
            <a:r>
              <a:rPr lang="en-US" dirty="0" err="1" smtClean="0"/>
              <a:t>sendirilah</a:t>
            </a:r>
            <a:r>
              <a:rPr lang="en-US" dirty="0" smtClean="0"/>
              <a:t> yang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wakil-wakilnya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,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memimpin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memimpin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Menurut</a:t>
            </a:r>
            <a:r>
              <a:rPr lang="en-US" dirty="0" smtClean="0"/>
              <a:t> C. F Strong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Bentuk</a:t>
            </a:r>
            <a:r>
              <a:rPr lang="en-US" dirty="0" smtClean="0"/>
              <a:t> Negara; </a:t>
            </a:r>
            <a:endParaRPr lang="en-US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; </a:t>
            </a:r>
            <a:endParaRPr lang="en-US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; </a:t>
            </a:r>
            <a:endParaRPr lang="en-US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Yudikatif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tentulah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pernilu</a:t>
            </a:r>
            <a:r>
              <a:rPr lang="en-US" dirty="0" smtClean="0"/>
              <a:t>,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pernilihan</a:t>
            </a:r>
            <a:r>
              <a:rPr lang="en-US" dirty="0" smtClean="0"/>
              <a:t>,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pernilihan</a:t>
            </a:r>
            <a:r>
              <a:rPr lang="en-US" dirty="0" smtClean="0"/>
              <a:t>,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(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)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perundang-ndangan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-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negara.i</a:t>
            </a:r>
            <a:r>
              <a:rPr lang="en-US" dirty="0" smtClean="0"/>
              <a:t>"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dilaksanakannya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lain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</a:t>
            </a:r>
            <a:r>
              <a:rPr lang="en-US" dirty="0" smtClean="0"/>
              <a:t> a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smtClean="0"/>
              <a:t>Indonesia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salahnya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lain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Pemilu</a:t>
            </a:r>
            <a:r>
              <a:rPr lang="en-US" b="1" dirty="0" smtClean="0"/>
              <a:t> </a:t>
            </a:r>
            <a:r>
              <a:rPr lang="en-US" b="1" dirty="0" err="1" smtClean="0"/>
              <a:t>Amerika</a:t>
            </a:r>
            <a:r>
              <a:rPr lang="en-US" b="1" dirty="0" smtClean="0"/>
              <a:t>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i="1" dirty="0" smtClean="0"/>
              <a:t>Electoral College </a:t>
            </a:r>
            <a:r>
              <a:rPr lang="en-US" dirty="0" smtClean="0"/>
              <a:t>(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terpilih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terpilih</a:t>
            </a:r>
            <a:r>
              <a:rPr lang="en-US" dirty="0" smtClean="0"/>
              <a:t>.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r>
              <a:rPr lang="en-US" dirty="0" err="1" smtClean="0"/>
              <a:t>Narnun</a:t>
            </a:r>
            <a:r>
              <a:rPr lang="en-US" dirty="0" smtClean="0"/>
              <a:t>,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i="1" dirty="0" smtClean="0"/>
              <a:t>electoral </a:t>
            </a:r>
            <a:r>
              <a:rPr lang="en-US" dirty="0" smtClean="0"/>
              <a:t>college.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II </a:t>
            </a:r>
            <a:r>
              <a:rPr lang="en-US" dirty="0" err="1" smtClean="0"/>
              <a:t>Bab</a:t>
            </a:r>
            <a:r>
              <a:rPr lang="en-US" dirty="0" smtClean="0"/>
              <a:t> 1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i="1" dirty="0" smtClean="0"/>
              <a:t>electoral college.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: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,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,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smtClean="0"/>
              <a:t>Electors, </a:t>
            </a:r>
            <a:r>
              <a:rPr lang="en-US" dirty="0" err="1" smtClean="0"/>
              <a:t>setara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Senator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(Representative) </a:t>
            </a:r>
            <a:r>
              <a:rPr lang="en-US" dirty="0" smtClean="0"/>
              <a:t>yang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Kongres</a:t>
            </a:r>
            <a:r>
              <a:rPr lang="en-US" dirty="0" smtClean="0"/>
              <a:t>: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Senator </a:t>
            </a:r>
            <a:r>
              <a:rPr lang="en-US" dirty="0" err="1" smtClean="0"/>
              <a:t>atau</a:t>
            </a:r>
            <a:r>
              <a:rPr lang="en-US" dirty="0" smtClean="0"/>
              <a:t> Representative,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menjabat</a:t>
            </a:r>
            <a:r>
              <a:rPr lang="en-US" dirty="0" smtClean="0"/>
              <a:t> </a:t>
            </a:r>
            <a:r>
              <a:rPr lang="en-US" dirty="0" err="1" smtClean="0"/>
              <a:t>yayasan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,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Elector.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 smtClean="0"/>
              <a:t>electoral college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/>
              <a:t>1787,tahun </a:t>
            </a:r>
            <a:r>
              <a:rPr lang="en-US" dirty="0" smtClean="0"/>
              <a:t>yang </a:t>
            </a:r>
            <a:r>
              <a:rPr lang="en-US" dirty="0" err="1" smtClean="0"/>
              <a:t>sarna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Atnerika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. </a:t>
            </a:r>
            <a:r>
              <a:rPr lang="en-US" dirty="0" err="1" smtClean="0"/>
              <a:t>Nantinya,anggota</a:t>
            </a:r>
            <a:r>
              <a:rPr lang="en-US" dirty="0" smtClean="0"/>
              <a:t> </a:t>
            </a:r>
            <a:r>
              <a:rPr lang="en-US" i="1" dirty="0" smtClean="0"/>
              <a:t>Electoral College </a:t>
            </a:r>
            <a:r>
              <a:rPr lang="en-US" dirty="0" smtClean="0"/>
              <a:t>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 </a:t>
            </a:r>
            <a:r>
              <a:rPr lang="en-US" dirty="0" err="1" smtClean="0"/>
              <a:t>Terdapat</a:t>
            </a:r>
            <a:r>
              <a:rPr lang="en-US" dirty="0" smtClean="0"/>
              <a:t> 538 </a:t>
            </a:r>
            <a:r>
              <a:rPr lang="en-US" i="1" dirty="0" smtClean="0"/>
              <a:t>electoral college </a:t>
            </a:r>
            <a:r>
              <a:rPr lang="en-US" dirty="0" smtClean="0"/>
              <a:t>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diperebutkan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 (AS). </a:t>
            </a:r>
            <a:r>
              <a:rPr lang="en-US" dirty="0" err="1" smtClean="0"/>
              <a:t>Kandidatyang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270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pemenangnya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	Di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i="1" dirty="0" smtClean="0"/>
              <a:t>Electoral College </a:t>
            </a:r>
            <a:r>
              <a:rPr lang="en-US" dirty="0" smtClean="0"/>
              <a:t>yang </a:t>
            </a:r>
            <a:r>
              <a:rPr lang="en-US" dirty="0" err="1" smtClean="0"/>
              <a:t>berbeda-beda</a:t>
            </a:r>
            <a:r>
              <a:rPr lang="en-US" dirty="0" smtClean="0"/>
              <a:t>.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 smtClean="0"/>
              <a:t>mendiami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Negara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smtClean="0"/>
              <a:t>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i="1" dirty="0" smtClean="0"/>
              <a:t>Electoral College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smtClean="0"/>
              <a:t>California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55 </a:t>
            </a:r>
            <a:r>
              <a:rPr lang="en-US" dirty="0" err="1" smtClean="0"/>
              <a:t>suara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Nopember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. Dan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Selasa</a:t>
            </a:r>
            <a:r>
              <a:rPr lang="en-US" dirty="0" smtClean="0"/>
              <a:t> yang </a:t>
            </a: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Senin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dernikian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4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diperebutkan</a:t>
            </a:r>
            <a:r>
              <a:rPr lang="en-US" dirty="0" smtClean="0"/>
              <a:t>.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digelar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federal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AS</a:t>
            </a:r>
            <a:r>
              <a:rPr lang="en-US" dirty="0" smtClean="0"/>
              <a:t>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wakilnya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smtClean="0"/>
              <a:t>435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smtClean="0"/>
              <a:t>DPR AS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kira-kira</a:t>
            </a:r>
            <a:r>
              <a:rPr lang="en-US" dirty="0" smtClean="0"/>
              <a:t> </a:t>
            </a:r>
            <a:r>
              <a:rPr lang="en-US" dirty="0" err="1" smtClean="0"/>
              <a:t>sepertiga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100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Senat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.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senator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r>
              <a:rPr lang="en-US" dirty="0" smtClean="0"/>
              <a:t>. </a:t>
            </a:r>
            <a:r>
              <a:rPr lang="en-US" dirty="0" smtClean="0"/>
              <a:t>Dan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402</TotalTime>
  <Words>336</Words>
  <Application>Microsoft Office PowerPoint</Application>
  <PresentationFormat>On-screen Show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Perbandingan Hukum Pemilu Beberapa Negara 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PERBANDINGAN HUKUM TATA NEGARA</dc:title>
  <dc:creator>Windows User</dc:creator>
  <cp:lastModifiedBy>LAW OFFICE HK</cp:lastModifiedBy>
  <cp:revision>138</cp:revision>
  <dcterms:created xsi:type="dcterms:W3CDTF">2019-03-21T15:18:25Z</dcterms:created>
  <dcterms:modified xsi:type="dcterms:W3CDTF">2019-05-04T05:04:20Z</dcterms:modified>
</cp:coreProperties>
</file>