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AD4F8C2-EAF9-4844-ACC8-CA26B625BDC3}" type="datetimeFigureOut">
              <a:rPr lang="id-ID" smtClean="0"/>
              <a:t>08/12/2017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AD4F8C2-EAF9-4844-ACC8-CA26B625BDC3}" type="datetimeFigureOut">
              <a:rPr lang="id-ID" smtClean="0"/>
              <a:t>08/12/2017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AD4F8C2-EAF9-4844-ACC8-CA26B625BDC3}" type="datetimeFigureOut">
              <a:rPr lang="id-ID" smtClean="0"/>
              <a:t>08/12/2017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AD4F8C2-EAF9-4844-ACC8-CA26B625BDC3}" type="datetimeFigureOut">
              <a:rPr lang="id-ID" smtClean="0"/>
              <a:t>08/12/2017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D4F8C2-EAF9-4844-ACC8-CA26B625BDC3}" type="datetimeFigureOut">
              <a:rPr lang="id-ID" smtClean="0"/>
              <a:t>08/12/2017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AD4F8C2-EAF9-4844-ACC8-CA26B625BDC3}" type="datetimeFigureOut">
              <a:rPr lang="id-ID" smtClean="0"/>
              <a:t>08/12/2017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AD4F8C2-EAF9-4844-ACC8-CA26B625BDC3}" type="datetimeFigureOut">
              <a:rPr lang="id-ID" smtClean="0"/>
              <a:t>08/12/2017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AD4F8C2-EAF9-4844-ACC8-CA26B625BDC3}" type="datetimeFigureOut">
              <a:rPr lang="id-ID" smtClean="0"/>
              <a:t>08/12/2017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D4F8C2-EAF9-4844-ACC8-CA26B625BDC3}" type="datetimeFigureOut">
              <a:rPr lang="id-ID" smtClean="0"/>
              <a:t>08/12/2017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4F8C2-EAF9-4844-ACC8-CA26B625BDC3}" type="datetimeFigureOut">
              <a:rPr lang="id-ID" smtClean="0"/>
              <a:t>08/12/2017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4F8C2-EAF9-4844-ACC8-CA26B625BDC3}" type="datetimeFigureOut">
              <a:rPr lang="id-ID" smtClean="0"/>
              <a:t>08/12/2017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1B39DD1-EC6F-4D3D-A1BF-548E1EABA83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4F8C2-EAF9-4844-ACC8-CA26B625BDC3}" type="datetimeFigureOut">
              <a:rPr lang="id-ID" smtClean="0"/>
              <a:t>08/12/2017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39DD1-EC6F-4D3D-A1BF-548E1EABA835}"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Modul 12</a:t>
            </a:r>
            <a:br>
              <a:rPr lang="id-ID" dirty="0" smtClean="0"/>
            </a:br>
            <a:r>
              <a:rPr lang="id-ID" dirty="0" smtClean="0"/>
              <a:t>Proses pembelian</a:t>
            </a:r>
            <a:endParaRPr lang="id-ID" dirty="0"/>
          </a:p>
        </p:txBody>
      </p:sp>
      <p:sp>
        <p:nvSpPr>
          <p:cNvPr id="3" name="Content Placeholder 2"/>
          <p:cNvSpPr>
            <a:spLocks noGrp="1"/>
          </p:cNvSpPr>
          <p:nvPr>
            <p:ph idx="1"/>
          </p:nvPr>
        </p:nvSpPr>
        <p:spPr/>
        <p:txBody>
          <a:bodyPr/>
          <a:lstStyle/>
          <a:p>
            <a:r>
              <a:rPr lang="id-ID" dirty="0" smtClean="0"/>
              <a:t>Media cukup memiliki andil besar dalam terjadinya proses pembelian. Hal itu terjadi karena adanya pesan yang disampaikan secara berkala. Namun, hal itu dipengaruh  ada proses pembelian yang dilakukan konsumen. </a:t>
            </a:r>
          </a:p>
          <a:p>
            <a:r>
              <a:rPr lang="id-ID" dirty="0" smtClean="0"/>
              <a:t>Engell, Blackwell dan Kollat (EBK model) menampilkan enam teori tahapan yang dilakukan konsumen saat membeli produk.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1 mengenali masalah. Tahap pertama konsumen adalah memahami masalah yang dihadapinya dan mencari jalan keluarnya. Biasanya konsumen menghadapi persoalan yang membuatnya kurang nyaman. Baik dalam  kehidupan sehari, kesulitan dalam menggunakan peralatan baru dsb.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2. Mencari informasi. Konsumen akan mencari informasi melalui media terkait apapun yang dibutuhkannya.  Semakin banyak informasi yang diperolehnya akan menjadi bahan baginya untuk memutuskan suatu hal.</a:t>
            </a:r>
          </a:p>
          <a:p>
            <a:r>
              <a:rPr lang="id-ID" dirty="0" smtClean="0"/>
              <a:t>Informasi yang dicari tentunya terkait dengan harga, kemudahan menggunakan, tempat menjual ataupun kesaksian mereka yang sudah menggunakannya.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3. Evaluasi. Konsumen selalu memiliki kriteria atas suatu yang menjadi keinginannya. Bagi tenaga pemasar hal ini  menjadi sangat penting untuk mempertemukan keingina konsumen dengan produk yang dipasarkan. </a:t>
            </a:r>
          </a:p>
          <a:p>
            <a:r>
              <a:rPr lang="id-ID" dirty="0" smtClean="0"/>
              <a:t>Tenaga pemasar bisa menceritakan produk yang ditawarkan melalui website atau media lainnya agar lebih informatif dan menarik.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4 Membeli. Tahap ini dilakukan konsumen setelah dirinya memperoleh informasi yang dinilainya cukup terkait produk dambaannya. Produk yang baik adalah yang mampu memberikan solusi bagi penggunannya. </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Paska pembelian. Penjualan produk tidak terhenti saat produk itu laku terjual, Namun, itu menjadi awal bagi konsumen berhubungan dengan produk yang dibelinya dan perusahaan yang membuat produk itu. </a:t>
            </a:r>
          </a:p>
          <a:p>
            <a:r>
              <a:rPr lang="id-ID" dirty="0" smtClean="0"/>
              <a:t>Perusahaan harus bisa merancang suatu hubungan jangka panjang dengan konsumennya.  Perusahaan harus meyakinkan konsumen bahwa produk yang dibelinya mampu memenuhi kebutuhan konsumennya.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6. Umpan balik. Dalam tahap ini akan terjadi umpan balik dari konsumen. Apakah mereka puas atau kecewa. Kekecewaan yang muncul  akan menimbulkan kebencian terhadap produk dan tempat dimana produk itu dijual. </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313</Words>
  <Application>Microsoft Office PowerPoint</Application>
  <PresentationFormat>On-screen Show (4:3)</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Modul 12 Proses pembelian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12 Peran media dalam proses pembelian</dc:title>
  <dc:creator>republika</dc:creator>
  <cp:lastModifiedBy>Staff</cp:lastModifiedBy>
  <cp:revision>3</cp:revision>
  <dcterms:created xsi:type="dcterms:W3CDTF">2017-12-06T13:32:40Z</dcterms:created>
  <dcterms:modified xsi:type="dcterms:W3CDTF">2017-12-08T05:31:51Z</dcterms:modified>
</cp:coreProperties>
</file>