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13D0427-B770-4D02-981F-B5C748BBE25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9E0F61-F3C0-42D7-84EE-467C7B6614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Perilaku</a:t>
            </a:r>
            <a:r>
              <a:rPr lang="en-US" sz="4800" dirty="0" smtClean="0"/>
              <a:t> Audience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Strategi</a:t>
            </a:r>
            <a:r>
              <a:rPr lang="en-US" sz="4800" dirty="0" smtClean="0"/>
              <a:t> </a:t>
            </a:r>
            <a:r>
              <a:rPr lang="en-US" sz="4800" dirty="0" smtClean="0"/>
              <a:t>HARGA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6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Reaksi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pesaing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besar-besaran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Meluncurkan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unggulan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kali.</a:t>
            </a:r>
          </a:p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7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Faktor-faktor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sensitivitas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– </a:t>
            </a:r>
            <a:r>
              <a:rPr lang="en-US" dirty="0" err="1" smtClean="0"/>
              <a:t>Unik</a:t>
            </a:r>
            <a:endParaRPr lang="en-US" dirty="0" smtClean="0"/>
          </a:p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endParaRPr lang="en-US" dirty="0" smtClean="0"/>
          </a:p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– </a:t>
            </a:r>
            <a:r>
              <a:rPr lang="en-US" dirty="0" err="1" smtClean="0"/>
              <a:t>Perbandingan</a:t>
            </a:r>
            <a:endParaRPr lang="en-US" dirty="0" smtClean="0"/>
          </a:p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– Total</a:t>
            </a:r>
          </a:p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–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– </a:t>
            </a:r>
            <a:r>
              <a:rPr lang="en-US" dirty="0" err="1" smtClean="0"/>
              <a:t>Tertanam</a:t>
            </a:r>
            <a:endParaRPr lang="en-US" dirty="0" smtClean="0"/>
          </a:p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– </a:t>
            </a:r>
            <a:r>
              <a:rPr lang="en-US" dirty="0" err="1" smtClean="0"/>
              <a:t>Harga</a:t>
            </a:r>
            <a:endParaRPr lang="en-US" dirty="0" smtClean="0"/>
          </a:p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3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Penetapan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Penetapan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Geografis</a:t>
            </a:r>
            <a:endParaRPr lang="en-US" sz="2400" dirty="0" smtClean="0"/>
          </a:p>
          <a:p>
            <a:r>
              <a:rPr lang="en-US" sz="2400" dirty="0" err="1" smtClean="0"/>
              <a:t>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Potongan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Pembelian</a:t>
            </a:r>
            <a:endParaRPr lang="en-US" sz="2400" dirty="0" smtClean="0"/>
          </a:p>
          <a:p>
            <a:r>
              <a:rPr lang="en-US" sz="2400" dirty="0" err="1" smtClean="0"/>
              <a:t>Penetapan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Promosional</a:t>
            </a:r>
            <a:endParaRPr lang="en-US" sz="2400" dirty="0" smtClean="0"/>
          </a:p>
          <a:p>
            <a:r>
              <a:rPr lang="en-US" sz="2400" dirty="0" err="1" smtClean="0"/>
              <a:t>Penetapan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Diskriminasi</a:t>
            </a:r>
            <a:endParaRPr lang="en-US" sz="2400" dirty="0" smtClean="0"/>
          </a:p>
          <a:p>
            <a:r>
              <a:rPr lang="en-US" sz="2400" dirty="0" err="1" smtClean="0"/>
              <a:t>Penetapan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Bauran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endParaRPr lang="en-US" sz="2400" dirty="0" smtClean="0"/>
          </a:p>
          <a:p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Menanggapi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endParaRPr lang="en-US" sz="2400" dirty="0" smtClean="0"/>
          </a:p>
          <a:p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endParaRPr lang="en-US" sz="2400" dirty="0" smtClean="0"/>
          </a:p>
          <a:p>
            <a:r>
              <a:rPr lang="en-US" sz="2400" dirty="0" err="1" smtClean="0"/>
              <a:t>Memulai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endParaRPr lang="en-US" sz="2400" dirty="0" smtClean="0"/>
          </a:p>
          <a:p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endParaRPr lang="en-US" sz="2400" dirty="0" smtClean="0"/>
          </a:p>
          <a:p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endParaRPr lang="en-US" sz="2400" dirty="0" smtClean="0"/>
          </a:p>
          <a:p>
            <a:r>
              <a:rPr lang="en-US" sz="2400" dirty="0" err="1" smtClean="0"/>
              <a:t>Menanggapi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140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Harga</a:t>
            </a:r>
            <a:r>
              <a:rPr lang="en-US" sz="3600" dirty="0" smtClean="0"/>
              <a:t> </a:t>
            </a:r>
            <a:r>
              <a:rPr lang="en-US" sz="3600" dirty="0" err="1" smtClean="0"/>
              <a:t>PRomosi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Penglaris</a:t>
            </a:r>
            <a:endParaRPr lang="en-US" dirty="0" smtClean="0"/>
          </a:p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smtClean="0"/>
              <a:t>Bonus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endParaRPr lang="en-US" dirty="0" smtClean="0"/>
          </a:p>
          <a:p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lama</a:t>
            </a:r>
          </a:p>
          <a:p>
            <a:r>
              <a:rPr lang="en-US" dirty="0" err="1" smtClean="0"/>
              <a:t>Garansi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/>
          </a:p>
          <a:p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0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Pemberian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berbeda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/</a:t>
            </a:r>
            <a:r>
              <a:rPr lang="en-US" dirty="0" err="1" smtClean="0"/>
              <a:t>imej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pendistribusian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2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Memulai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merespon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6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Respon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menaikkan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endParaRPr lang="en-US" dirty="0" smtClean="0"/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menghapuskan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Menghapuskan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ekonomis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632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Reaksi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56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280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Perilaku Audience dan Strategi HARGA</vt:lpstr>
      <vt:lpstr>Penetapan Harga</vt:lpstr>
      <vt:lpstr>Faktor-faktor yang mempengaruhi sensitivitas harga pembeli</vt:lpstr>
      <vt:lpstr>Strategi Penetapan Harga</vt:lpstr>
      <vt:lpstr>Kebijakan Harga PRomosi</vt:lpstr>
      <vt:lpstr>Pemberian harga yang berbeda</vt:lpstr>
      <vt:lpstr>Memulai dan merespon perubahan harga</vt:lpstr>
      <vt:lpstr>Respon biaya tinggi tanpa menaikkan harga</vt:lpstr>
      <vt:lpstr>Reaksi terhadap perubahan harga</vt:lpstr>
      <vt:lpstr>Reaksi perubahan harga pesaing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Audience dan Strategi Promosi</dc:title>
  <dc:creator>Staff</dc:creator>
  <cp:lastModifiedBy>Staff</cp:lastModifiedBy>
  <cp:revision>5</cp:revision>
  <dcterms:created xsi:type="dcterms:W3CDTF">2017-11-14T03:08:55Z</dcterms:created>
  <dcterms:modified xsi:type="dcterms:W3CDTF">2017-11-14T07:17:02Z</dcterms:modified>
</cp:coreProperties>
</file>