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B8BB7F-45E7-4735-B8FD-DAFCD0D8C5B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A3753A-18D5-4578-BB4B-D8DDE805CF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0" y="2708476"/>
            <a:ext cx="3779520" cy="170216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94C600"/>
                </a:solidFill>
              </a:rPr>
              <a:t>Perilaku</a:t>
            </a:r>
            <a:r>
              <a:rPr lang="en-US" sz="3200" dirty="0" smtClean="0">
                <a:solidFill>
                  <a:srgbClr val="94C600"/>
                </a:solidFill>
              </a:rPr>
              <a:t> audience </a:t>
            </a:r>
            <a:br>
              <a:rPr lang="en-US" sz="3200" dirty="0" smtClean="0">
                <a:solidFill>
                  <a:srgbClr val="94C600"/>
                </a:solidFill>
              </a:rPr>
            </a:br>
            <a:r>
              <a:rPr lang="en-US" sz="3200" i="1" dirty="0" smtClean="0">
                <a:solidFill>
                  <a:srgbClr val="94C600"/>
                </a:solidFill>
              </a:rPr>
              <a:t>e-commerce</a:t>
            </a:r>
            <a:r>
              <a:rPr lang="en-US" sz="3200" dirty="0" smtClean="0">
                <a:solidFill>
                  <a:srgbClr val="94C600"/>
                </a:solidFill>
              </a:rPr>
              <a:t> </a:t>
            </a:r>
            <a:r>
              <a:rPr lang="en-US" sz="3200" dirty="0" err="1">
                <a:solidFill>
                  <a:srgbClr val="94C600"/>
                </a:solidFill>
              </a:rPr>
              <a:t>dan</a:t>
            </a:r>
            <a:r>
              <a:rPr lang="en-US" sz="3200" dirty="0">
                <a:solidFill>
                  <a:srgbClr val="94C600"/>
                </a:solidFill>
              </a:rPr>
              <a:t> </a:t>
            </a:r>
            <a:r>
              <a:rPr lang="en-US" sz="3200" dirty="0" err="1">
                <a:solidFill>
                  <a:srgbClr val="94C600"/>
                </a:solidFill>
              </a:rPr>
              <a:t>Strategi</a:t>
            </a:r>
            <a:r>
              <a:rPr lang="en-US" sz="3200" dirty="0">
                <a:solidFill>
                  <a:srgbClr val="94C600"/>
                </a:solidFill>
              </a:rPr>
              <a:t> </a:t>
            </a:r>
            <a:r>
              <a:rPr lang="en-US" sz="3200" dirty="0" err="1">
                <a:solidFill>
                  <a:srgbClr val="94C600"/>
                </a:solidFill>
              </a:rPr>
              <a:t>Distribusi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1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3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salurannya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5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endParaRPr lang="en-US" dirty="0" smtClean="0"/>
          </a:p>
          <a:p>
            <a:r>
              <a:rPr lang="en-US" i="1" dirty="0" smtClean="0"/>
              <a:t>Go to market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pemasarannya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target </a:t>
            </a:r>
            <a:r>
              <a:rPr lang="en-US" dirty="0" err="1" smtClean="0"/>
              <a:t>pasarnya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192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memesan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i="1" dirty="0" smtClean="0"/>
              <a:t>online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eceran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dipesan</a:t>
            </a:r>
            <a:r>
              <a:rPr lang="en-US" dirty="0" smtClean="0"/>
              <a:t> </a:t>
            </a:r>
            <a:r>
              <a:rPr lang="en-US" i="1" dirty="0" smtClean="0"/>
              <a:t>online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pengecer</a:t>
            </a:r>
            <a:r>
              <a:rPr lang="en-US" dirty="0" smtClean="0"/>
              <a:t> yang </a:t>
            </a:r>
            <a:r>
              <a:rPr lang="en-US" dirty="0" err="1" smtClean="0"/>
              <a:t>terdekat</a:t>
            </a:r>
            <a:endParaRPr lang="en-US" dirty="0" smtClean="0"/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diskon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total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i="1" dirty="0" smtClean="0"/>
              <a:t>online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offline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4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/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al;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r>
              <a:rPr lang="en-US" dirty="0" err="1" smtClean="0"/>
              <a:t>Produsen</a:t>
            </a:r>
            <a:r>
              <a:rPr lang="en-US" dirty="0" smtClean="0"/>
              <a:t> yang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1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pesaing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lain di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menyebarkan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endParaRPr lang="en-US" dirty="0" smtClean="0"/>
          </a:p>
          <a:p>
            <a:r>
              <a:rPr lang="en-US" dirty="0" err="1" smtClean="0"/>
              <a:t>Mendapakan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endParaRPr lang="en-US" dirty="0" smtClean="0"/>
          </a:p>
          <a:p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resiko-resiko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endParaRPr lang="en-US" dirty="0" smtClean="0"/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bank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isntitusi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9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 commerce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smtClean="0"/>
              <a:t>e </a:t>
            </a:r>
            <a:r>
              <a:rPr lang="en-US" i="1" dirty="0" smtClean="0"/>
              <a:t>commerce </a:t>
            </a:r>
            <a:r>
              <a:rPr lang="en-US" dirty="0" smtClean="0"/>
              <a:t>di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internet</a:t>
            </a:r>
          </a:p>
          <a:p>
            <a:r>
              <a:rPr lang="en-US" i="1" dirty="0" smtClean="0"/>
              <a:t>e commerce</a:t>
            </a:r>
            <a:r>
              <a:rPr lang="en-US" i="1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di internet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debit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offline</a:t>
            </a:r>
            <a:r>
              <a:rPr lang="en-US" dirty="0" smtClean="0"/>
              <a:t>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e commerce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e commerce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lain yang non </a:t>
            </a:r>
            <a:r>
              <a:rPr lang="en-US" dirty="0" err="1" smtClean="0"/>
              <a:t>komersial</a:t>
            </a:r>
            <a:r>
              <a:rPr lang="en-US" dirty="0" smtClean="0"/>
              <a:t>,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intraorganisasi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2465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Pihak-pihak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terkait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i="1" dirty="0" smtClean="0"/>
              <a:t>e commerce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B2B (business to business)</a:t>
            </a:r>
          </a:p>
          <a:p>
            <a:r>
              <a:rPr lang="en-US" dirty="0" smtClean="0"/>
              <a:t>B2C (business to consumer)</a:t>
            </a:r>
          </a:p>
          <a:p>
            <a:r>
              <a:rPr lang="en-US" dirty="0" smtClean="0"/>
              <a:t>C2C (consumer to consumer)</a:t>
            </a:r>
          </a:p>
          <a:p>
            <a:r>
              <a:rPr lang="en-US" dirty="0" smtClean="0"/>
              <a:t>Collaborative Commerce</a:t>
            </a:r>
          </a:p>
          <a:p>
            <a:r>
              <a:rPr lang="en-US" dirty="0" smtClean="0"/>
              <a:t>C2B (consumer to business)</a:t>
            </a:r>
          </a:p>
          <a:p>
            <a:r>
              <a:rPr lang="en-US" dirty="0" err="1" smtClean="0"/>
              <a:t>Intraorganizational</a:t>
            </a:r>
            <a:r>
              <a:rPr lang="en-US" dirty="0" smtClean="0"/>
              <a:t> Commerce</a:t>
            </a:r>
          </a:p>
          <a:p>
            <a:r>
              <a:rPr lang="en-US" dirty="0" smtClean="0"/>
              <a:t>G2C (government </a:t>
            </a:r>
            <a:r>
              <a:rPr lang="en-US" dirty="0" err="1" smtClean="0"/>
              <a:t>tocitizen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3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membeli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r>
              <a:rPr lang="en-US" dirty="0" err="1" smtClean="0"/>
              <a:t>Menimbang</a:t>
            </a:r>
            <a:r>
              <a:rPr lang="en-US" dirty="0" smtClean="0"/>
              <a:t> </a:t>
            </a:r>
            <a:r>
              <a:rPr lang="en-US" dirty="0" err="1" smtClean="0"/>
              <a:t>nimbang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Menimbang</a:t>
            </a:r>
            <a:r>
              <a:rPr lang="en-US" dirty="0" smtClean="0"/>
              <a:t> </a:t>
            </a:r>
            <a:r>
              <a:rPr lang="en-US" dirty="0" err="1" smtClean="0"/>
              <a:t>nimbang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Negosiasi</a:t>
            </a:r>
            <a:endParaRPr lang="en-US" dirty="0" smtClean="0"/>
          </a:p>
          <a:p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1 – 4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76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180</TotalTime>
  <Words>331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Perilaku audience  e-commerce dan Strategi Distribusi</vt:lpstr>
      <vt:lpstr>QA</vt:lpstr>
      <vt:lpstr>Saluran Pemasaran</vt:lpstr>
      <vt:lpstr>Ciri-ciri Integrasi saluran pemasaran</vt:lpstr>
      <vt:lpstr>Pekerjaan Saluran Pemasaran</vt:lpstr>
      <vt:lpstr>Fungsi dan Aliran Saluran</vt:lpstr>
      <vt:lpstr>E commerce</vt:lpstr>
      <vt:lpstr>Pihak-pihak yang terkait  e commerce</vt:lpstr>
      <vt:lpstr>6 tahapan dalam proses membeli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5</cp:revision>
  <dcterms:created xsi:type="dcterms:W3CDTF">2017-11-14T03:51:47Z</dcterms:created>
  <dcterms:modified xsi:type="dcterms:W3CDTF">2017-11-14T07:11:44Z</dcterms:modified>
</cp:coreProperties>
</file>