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AC397F0-E86C-47B5-A89C-CA389B95B2C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FD8E030-95FC-41AA-8A3E-09C5397EAFC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97F0-E86C-47B5-A89C-CA389B95B2C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030-95FC-41AA-8A3E-09C5397EAF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97F0-E86C-47B5-A89C-CA389B95B2C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030-95FC-41AA-8A3E-09C5397EAF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97F0-E86C-47B5-A89C-CA389B95B2C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030-95FC-41AA-8A3E-09C5397EAF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AC397F0-E86C-47B5-A89C-CA389B95B2C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FD8E030-95FC-41AA-8A3E-09C5397EAF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97F0-E86C-47B5-A89C-CA389B95B2C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030-95FC-41AA-8A3E-09C5397EAF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97F0-E86C-47B5-A89C-CA389B95B2C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030-95FC-41AA-8A3E-09C5397EAF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97F0-E86C-47B5-A89C-CA389B95B2C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030-95FC-41AA-8A3E-09C5397EAFC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97F0-E86C-47B5-A89C-CA389B95B2C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030-95FC-41AA-8A3E-09C5397EAFC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97F0-E86C-47B5-A89C-CA389B95B2C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030-95FC-41AA-8A3E-09C5397EAF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97F0-E86C-47B5-A89C-CA389B95B2C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030-95FC-41AA-8A3E-09C5397EAF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C397F0-E86C-47B5-A89C-CA389B95B2C9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D8E030-95FC-41AA-8A3E-09C5397EAFC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Keluarga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7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audience: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Keluarga</a:t>
            </a:r>
            <a:endParaRPr lang="en-US" dirty="0" smtClean="0"/>
          </a:p>
          <a:p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Status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orang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pembanding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afeksi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kognisi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2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Formal/Informal :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/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 smtClean="0"/>
          </a:p>
          <a:p>
            <a:r>
              <a:rPr lang="en-US" dirty="0" smtClean="0"/>
              <a:t>Primer/</a:t>
            </a:r>
            <a:r>
              <a:rPr lang="en-US" dirty="0" err="1" smtClean="0"/>
              <a:t>Sekunder</a:t>
            </a:r>
            <a:r>
              <a:rPr lang="en-US" dirty="0" smtClean="0"/>
              <a:t>: primer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,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  <a:p>
            <a:r>
              <a:rPr lang="en-US" dirty="0" err="1" smtClean="0"/>
              <a:t>Keanggotaan</a:t>
            </a:r>
            <a:r>
              <a:rPr lang="en-US" dirty="0" smtClean="0"/>
              <a:t>: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formal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 smtClean="0"/>
          </a:p>
          <a:p>
            <a:r>
              <a:rPr lang="en-US" dirty="0" err="1" smtClean="0"/>
              <a:t>Aspiransional</a:t>
            </a:r>
            <a:r>
              <a:rPr lang="en-US" dirty="0" smtClean="0"/>
              <a:t>: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bercita-cita</a:t>
            </a:r>
            <a:r>
              <a:rPr lang="en-US" dirty="0" smtClean="0"/>
              <a:t> </a:t>
            </a:r>
            <a:r>
              <a:rPr lang="en-US" dirty="0" err="1" smtClean="0"/>
              <a:t>bergabung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menandingi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aspirasional</a:t>
            </a:r>
            <a:endParaRPr lang="en-US" dirty="0" smtClean="0"/>
          </a:p>
          <a:p>
            <a:r>
              <a:rPr lang="en-US" dirty="0" err="1" smtClean="0"/>
              <a:t>Disosiatif</a:t>
            </a:r>
            <a:r>
              <a:rPr lang="en-US" dirty="0" smtClean="0"/>
              <a:t>: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disosiatif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3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Efek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Mewah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Grup</a:t>
            </a:r>
            <a:r>
              <a:rPr lang="en-US" sz="2400" dirty="0" smtClean="0"/>
              <a:t> </a:t>
            </a:r>
            <a:r>
              <a:rPr lang="en-US" sz="2400" dirty="0" err="1" smtClean="0"/>
              <a:t>Referensi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Pilihan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Merek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50631829"/>
              </p:ext>
            </p:extLst>
          </p:nvPr>
        </p:nvGraphicFramePr>
        <p:xfrm>
          <a:off x="533400" y="1828800"/>
          <a:ext cx="82296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90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Kebutuhan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Mewah</a:t>
                      </a:r>
                      <a:endParaRPr lang="en-US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Publik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Kebutuhan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Publik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Pengaruh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Grup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Lemah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lemah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Merek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kuat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Contoh</a:t>
                      </a:r>
                      <a:r>
                        <a:rPr lang="en-US" dirty="0" smtClean="0"/>
                        <a:t>: jam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tangan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mobil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mewah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publik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Pengaruh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grup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referensi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Produk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aseline="0" dirty="0" err="1" smtClean="0"/>
                        <a:t>kuat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Merek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aseline="0" dirty="0" err="1" smtClean="0"/>
                        <a:t>kuat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Contoh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aseline="0" dirty="0" err="1" smtClean="0"/>
                        <a:t>klub</a:t>
                      </a:r>
                      <a:r>
                        <a:rPr lang="en-US" baseline="0" dirty="0" smtClean="0"/>
                        <a:t> golf, </a:t>
                      </a:r>
                      <a:r>
                        <a:rPr lang="en-US" baseline="0" dirty="0" err="1" smtClean="0"/>
                        <a:t>perahu</a:t>
                      </a:r>
                      <a:r>
                        <a:rPr lang="en-US" baseline="0" dirty="0" smtClean="0"/>
                        <a:t> motor</a:t>
                      </a:r>
                      <a:endParaRPr lang="en-US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Pribadi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Kebutuhan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Pribadi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Pengaruh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grup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referensi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Produk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aseline="0" dirty="0" err="1" smtClean="0"/>
                        <a:t>lemah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Merek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aseline="0" dirty="0" err="1" smtClean="0"/>
                        <a:t>kuat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Contoh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aseline="0" dirty="0" err="1" smtClean="0"/>
                        <a:t>kasur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lemari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mewah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pribadi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Pengaruh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grup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referensi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kuat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Merek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lemah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Contoh</a:t>
                      </a:r>
                      <a:r>
                        <a:rPr lang="en-US" dirty="0" smtClean="0"/>
                        <a:t>: game TV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90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 dg </a:t>
            </a:r>
            <a:r>
              <a:rPr lang="en-US" sz="2800" dirty="0" err="1" smtClean="0"/>
              <a:t>Konsumsi</a:t>
            </a:r>
            <a:r>
              <a:rPr lang="en-US" sz="2800" dirty="0" smtClean="0"/>
              <a:t> Audience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yang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unit </a:t>
            </a:r>
            <a:r>
              <a:rPr lang="en-US" dirty="0" err="1" smtClean="0"/>
              <a:t>keluarga</a:t>
            </a:r>
            <a:endParaRPr lang="en-US" dirty="0" smtClean="0"/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3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Peran-peran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(influencers):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(deciders): orang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  <a:p>
            <a:r>
              <a:rPr lang="en-US" dirty="0" err="1" smtClean="0"/>
              <a:t>Pembeli</a:t>
            </a:r>
            <a:r>
              <a:rPr lang="en-US" dirty="0" smtClean="0"/>
              <a:t> (buyer): orang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Pengguna</a:t>
            </a:r>
            <a:r>
              <a:rPr lang="en-US" dirty="0" smtClean="0"/>
              <a:t> (users): orang yang </a:t>
            </a:r>
            <a:r>
              <a:rPr lang="en-US" dirty="0" err="1" smtClean="0"/>
              <a:t>mengkonsumsi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02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endParaRPr lang="en-US" dirty="0" smtClean="0"/>
          </a:p>
          <a:p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karier</a:t>
            </a:r>
            <a:endParaRPr lang="en-US" dirty="0" smtClean="0"/>
          </a:p>
          <a:p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feminis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4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</TotalTime>
  <Words>283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Dinamika Kelompok Rujukan: Keluarga</vt:lpstr>
      <vt:lpstr>Faktor-faktor yang mempengaruhi perilaku audience: </vt:lpstr>
      <vt:lpstr>Jenis grup referensi </vt:lpstr>
      <vt:lpstr>Efek Dimensi Publik Pribadi dan Mewah Kebutuhan pada Pengaruh Grup Referensi untuk Pilihan Produk dan Merek</vt:lpstr>
      <vt:lpstr>Studi Hubungan Keluarga dg Konsumsi Audience</vt:lpstr>
      <vt:lpstr>Peran-peran dalam mengambil keputusan </vt:lpstr>
      <vt:lpstr>Faktor Perubahan peran wanita dalam keluarga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Dinamika Kelompok Rujukan: Keluarga</dc:title>
  <dc:creator>Staff</dc:creator>
  <cp:lastModifiedBy>Staff</cp:lastModifiedBy>
  <cp:revision>3</cp:revision>
  <dcterms:created xsi:type="dcterms:W3CDTF">2017-10-19T10:45:04Z</dcterms:created>
  <dcterms:modified xsi:type="dcterms:W3CDTF">2017-10-19T11:04:14Z</dcterms:modified>
</cp:coreProperties>
</file>