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16" r:id="rId3"/>
    <p:sldId id="335" r:id="rId4"/>
    <p:sldId id="384" r:id="rId6"/>
    <p:sldId id="372" r:id="rId7"/>
    <p:sldId id="374" r:id="rId8"/>
    <p:sldId id="383" r:id="rId9"/>
    <p:sldId id="380" r:id="rId10"/>
    <p:sldId id="381" r:id="rId11"/>
    <p:sldId id="385" r:id="rId12"/>
    <p:sldId id="386" r:id="rId13"/>
    <p:sldId id="387" r:id="rId14"/>
    <p:sldId id="388" r:id="rId15"/>
    <p:sldId id="37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80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5B7806-24C6-4391-AEF3-C3B7B2C32CFC}" type="datetimeFigureOut">
              <a:rPr lang="id-ID"/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C48102-6F3D-439D-A5BD-C99B255580B8}" type="slidenum">
              <a:rPr lang="id-ID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CBF68-6521-4D29-B21C-6027FB87E2B6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CBF68-6521-4D29-B21C-6027FB87E2B6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FB51-D03D-4E5A-8BA2-CAA12EE398F8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B086-F84E-4F8B-A0D9-5611E50FDE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34F1-2BB2-4D2F-84B9-28E7130DC39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DD7A-1382-45E6-8DDC-11DEDBFB65E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CE49-5B81-4CD1-AAED-FDFFDA71D1B2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EC89-9DD5-4042-AB78-218F3A144F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9B08-F56A-462B-B7F9-F38F66C56874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4FA6-9CE4-4F6F-BE87-69AD77EB1AE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4648-A91F-466B-ABED-BD4024EAA5C7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47C5-E233-4CAF-8310-8D1F023113F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391E-C1B5-4111-B50C-A040C0397B4E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A2F4-CA80-4FD6-AB65-B9378C88ABA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6E88-B56C-46FA-9983-ED8AC439ECBC}" type="datetime1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CB0E-3173-4D03-8739-8E33BA95412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068BE-BB12-4F21-9282-EB6DA0811862}" type="datetime1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DDFF-6772-4E11-ADC2-65167D59817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0DB0-F262-4E7F-9875-6776C5092275}" type="datetime1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A5F4-F88C-4D97-8213-A12DAB66E98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A551A-35CF-427E-90FD-6DB597F5D841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F8E7-AFB4-4854-AC72-DC70F7E1249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6E14-3E28-461B-A586-9153C183908D}" type="datetime1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9754-6895-499C-8CA2-D487DD3AC36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B575F1-812A-4509-A3A9-894CE330C3F5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26E494A-D0F6-4A6A-9473-28E754CE6CB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1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4157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TRANSFORMASI LINIER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PERTEMUAN 10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AGUNG MULYO WIDODO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TEKNIK INFORMATIKA FAKULTAS ILMU KOMPUTER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391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125688"/>
            <a:ext cx="64293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6448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4198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962400"/>
            <a:ext cx="6448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2819400"/>
            <a:ext cx="749935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 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R I M A   K A S I H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19812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Transformasi</a:t>
            </a:r>
            <a:r>
              <a:rPr lang="en-US" sz="2000" b="1" dirty="0" smtClean="0"/>
              <a:t> linier, </a:t>
            </a:r>
            <a:r>
              <a:rPr lang="en-US" sz="2000" b="1" dirty="0" err="1" smtClean="0"/>
              <a:t>Transformasi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Matriks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ruang</a:t>
            </a:r>
            <a:r>
              <a:rPr lang="en-US" sz="2000" b="1" dirty="0" smtClean="0"/>
              <a:t> Euclid, </a:t>
            </a:r>
            <a:r>
              <a:rPr lang="en-US" sz="2000" b="1" dirty="0" err="1" smtClean="0"/>
              <a:t>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Vector Eigen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Operator Linier</a:t>
            </a:r>
            <a:endParaRPr lang="en-US" sz="2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US" sz="3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transformasi</a:t>
            </a:r>
            <a:r>
              <a:rPr lang="en-US" sz="2400" dirty="0" smtClean="0"/>
              <a:t> linier</a:t>
            </a:r>
            <a:endParaRPr lang="id-ID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9200"/>
            <a:ext cx="6943006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90800"/>
            <a:ext cx="4886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381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3035781"/>
            <a:ext cx="64674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1200150"/>
            <a:ext cx="64103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457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3246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826" y="4136566"/>
            <a:ext cx="6153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4198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WPS Presentation</Application>
  <PresentationFormat>On-screen Show (4:3)</PresentationFormat>
  <Paragraphs>14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Office Theme</vt:lpstr>
      <vt:lpstr>PowerPoint 演示文稿</vt:lpstr>
      <vt:lpstr>PowerPoint 演示文稿</vt:lpstr>
      <vt:lpstr>KEMAMPUAN AKHIR YANG DIHARAPKAN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User</cp:lastModifiedBy>
  <cp:revision>260</cp:revision>
  <dcterms:created xsi:type="dcterms:W3CDTF">2010-08-24T06:47:00Z</dcterms:created>
  <dcterms:modified xsi:type="dcterms:W3CDTF">2017-09-08T00:36:47Z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