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16" r:id="rId3"/>
    <p:sldId id="335" r:id="rId4"/>
    <p:sldId id="384" r:id="rId6"/>
    <p:sldId id="372" r:id="rId7"/>
    <p:sldId id="374" r:id="rId8"/>
    <p:sldId id="383" r:id="rId9"/>
    <p:sldId id="380" r:id="rId10"/>
    <p:sldId id="381" r:id="rId11"/>
    <p:sldId id="385" r:id="rId12"/>
    <p:sldId id="386" r:id="rId13"/>
    <p:sldId id="387" r:id="rId14"/>
    <p:sldId id="388" r:id="rId15"/>
    <p:sldId id="379" r:id="rId16"/>
    <p:sldId id="390" r:id="rId17"/>
    <p:sldId id="391" r:id="rId18"/>
    <p:sldId id="392" r:id="rId19"/>
    <p:sldId id="393" r:id="rId20"/>
    <p:sldId id="38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2" autoAdjust="0"/>
    <p:restoredTop sz="93190" autoAdjust="0"/>
  </p:normalViewPr>
  <p:slideViewPr>
    <p:cSldViewPr>
      <p:cViewPr>
        <p:scale>
          <a:sx n="87" d="100"/>
          <a:sy n="87" d="100"/>
        </p:scale>
        <p:origin x="-804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5B7806-24C6-4391-AEF3-C3B7B2C32CFC}" type="datetimeFigureOut">
              <a:rPr lang="id-ID"/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C48102-6F3D-439D-A5BD-C99B255580B8}" type="slidenum">
              <a:rPr lang="id-ID"/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CBF68-6521-4D29-B21C-6027FB87E2B6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CBF68-6521-4D29-B21C-6027FB87E2B6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FFB51-D03D-4E5A-8BA2-CAA12EE398F8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0B086-F84E-4F8B-A0D9-5611E50FDE1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534F1-2BB2-4D2F-84B9-28E7130DC39E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2DD7A-1382-45E6-8DDC-11DEDBFB65E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BCE49-5B81-4CD1-AAED-FDFFDA71D1B2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9EC89-9DD5-4042-AB78-218F3A144F3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39B08-F56A-462B-B7F9-F38F66C56874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4FA6-9CE4-4F6F-BE87-69AD77EB1AE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F4648-A91F-466B-ABED-BD4024EAA5C7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F47C5-E233-4CAF-8310-8D1F023113F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C391E-C1B5-4111-B50C-A040C0397B4E}" type="datetime1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7A2F4-CA80-4FD6-AB65-B9378C88ABA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96E88-B56C-46FA-9983-ED8AC439ECBC}" type="datetime1">
              <a:rPr lang="en-US"/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0CB0E-3173-4D03-8739-8E33BA95412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068BE-BB12-4F21-9282-EB6DA0811862}" type="datetime1">
              <a:rPr lang="en-US"/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5DDFF-6772-4E11-ADC2-65167D59817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50DB0-F262-4E7F-9875-6776C5092275}" type="datetime1">
              <a:rPr lang="en-US"/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1A5F4-F88C-4D97-8213-A12DAB66E98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A551A-35CF-427E-90FD-6DB597F5D841}" type="datetime1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FF8E7-AFB4-4854-AC72-DC70F7E1249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6E14-3E28-461B-A586-9153C183908D}" type="datetime1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F9754-6895-499C-8CA2-D487DD3AC36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B575F1-812A-4509-A3A9-894CE330C3F5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26E494A-D0F6-4A6A-9473-28E754CE6CB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1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657600"/>
            <a:ext cx="5638800" cy="14157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TRANSFORMASI LINIER LANJUTAN 1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PERTEMUAN 11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AGUNG MULYO WIDODO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TEKNIK INFORMATIKA FAKULTAS ILMU KOMPUTER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2075" y="1809750"/>
            <a:ext cx="64198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828800"/>
            <a:ext cx="64579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9213" y="1247775"/>
            <a:ext cx="65055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214438"/>
            <a:ext cx="64293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0675" y="1524000"/>
            <a:ext cx="5962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95400"/>
            <a:ext cx="64103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363682"/>
            <a:ext cx="62198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2563" y="1443038"/>
            <a:ext cx="623887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2075" y="1666875"/>
            <a:ext cx="64198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62000" y="2819400"/>
            <a:ext cx="7499350" cy="685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 E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R I M A   K A S I H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71600" y="1981200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Kernel, </a:t>
            </a:r>
            <a:r>
              <a:rPr lang="en-US" sz="2000" b="1" dirty="0" err="1" smtClean="0"/>
              <a:t>nulitas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peta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rank </a:t>
            </a:r>
            <a:r>
              <a:rPr lang="en-US" sz="2000" b="1" dirty="0" err="1" smtClean="0"/>
              <a:t>dari</a:t>
            </a:r>
            <a:r>
              <a:rPr lang="en-US" sz="2000" b="1" dirty="0" smtClean="0"/>
              <a:t> operator linier, </a:t>
            </a:r>
            <a:r>
              <a:rPr lang="en-US" sz="2000" b="1" dirty="0" err="1" smtClean="0"/>
              <a:t>transformasi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nol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operator </a:t>
            </a:r>
            <a:r>
              <a:rPr lang="en-US" sz="2000" b="1" dirty="0" err="1" smtClean="0"/>
              <a:t>identitas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metode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konstruksi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matriks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standar</a:t>
            </a:r>
            <a:endParaRPr lang="en-US" sz="20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KEMAMPUAN AKHIR YANG DIHARAPKAN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mampu</a:t>
            </a:r>
            <a:r>
              <a:rPr lang="en-US" sz="2400" dirty="0" smtClean="0"/>
              <a:t> </a:t>
            </a:r>
            <a:r>
              <a:rPr lang="en-US" sz="2400" dirty="0" err="1" smtClean="0"/>
              <a:t>menguasai</a:t>
            </a:r>
            <a:r>
              <a:rPr lang="en-US" sz="2400" dirty="0" smtClean="0"/>
              <a:t> </a:t>
            </a:r>
            <a:r>
              <a:rPr lang="en-US" sz="2400" dirty="0" err="1" smtClean="0"/>
              <a:t>konsep</a:t>
            </a:r>
            <a:r>
              <a:rPr lang="en-US" sz="2400" dirty="0" smtClean="0"/>
              <a:t> </a:t>
            </a:r>
            <a:r>
              <a:rPr lang="en-US" sz="2400" dirty="0" err="1" smtClean="0"/>
              <a:t>transformasi</a:t>
            </a:r>
            <a:r>
              <a:rPr lang="en-US" sz="2400" dirty="0" smtClean="0"/>
              <a:t> linier</a:t>
            </a:r>
            <a:endParaRPr lang="id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0650" y="1438951"/>
            <a:ext cx="63627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28575" y="-22860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8738" y="1736268"/>
            <a:ext cx="64865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252663"/>
            <a:ext cx="48958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604963"/>
            <a:ext cx="64579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209675"/>
            <a:ext cx="64389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543050"/>
            <a:ext cx="64389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WPS Presentation</Application>
  <PresentationFormat>On-screen Show (4:3)</PresentationFormat>
  <Paragraphs>14</Paragraphs>
  <Slides>18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SimSun</vt:lpstr>
      <vt:lpstr>Wingdings</vt:lpstr>
      <vt:lpstr>Calibri</vt:lpstr>
      <vt:lpstr>Microsoft YaHei</vt:lpstr>
      <vt:lpstr/>
      <vt:lpstr>Arial Unicode MS</vt:lpstr>
      <vt:lpstr>Office Theme</vt:lpstr>
      <vt:lpstr>PowerPoint 演示文稿</vt:lpstr>
      <vt:lpstr>PowerPoint 演示文稿</vt:lpstr>
      <vt:lpstr>KEMAMPUAN AKHIR YANG DIHARAPKAN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User</cp:lastModifiedBy>
  <cp:revision>264</cp:revision>
  <dcterms:created xsi:type="dcterms:W3CDTF">2010-08-24T06:47:00Z</dcterms:created>
  <dcterms:modified xsi:type="dcterms:W3CDTF">2017-09-08T00:37:40Z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