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6" r:id="rId3"/>
    <p:sldId id="335" r:id="rId4"/>
    <p:sldId id="384" r:id="rId6"/>
    <p:sldId id="372" r:id="rId7"/>
    <p:sldId id="374" r:id="rId8"/>
    <p:sldId id="383" r:id="rId9"/>
    <p:sldId id="380" r:id="rId10"/>
    <p:sldId id="381" r:id="rId11"/>
    <p:sldId id="385" r:id="rId12"/>
    <p:sldId id="386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387" r:id="rId26"/>
    <p:sldId id="388" r:id="rId27"/>
    <p:sldId id="379" r:id="rId28"/>
    <p:sldId id="390" r:id="rId29"/>
    <p:sldId id="391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393" r:id="rId41"/>
    <p:sldId id="392" r:id="rId42"/>
    <p:sldId id="416" r:id="rId43"/>
    <p:sldId id="417" r:id="rId44"/>
    <p:sldId id="418" r:id="rId45"/>
    <p:sldId id="38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80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B7806-24C6-4391-AEF3-C3B7B2C32CFC}" type="datetimeFigureOut">
              <a:rPr lang="id-ID"/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C48102-6F3D-439D-A5BD-C99B255580B8}" type="slidenum">
              <a:rPr lang="id-ID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FB51-D03D-4E5A-8BA2-CAA12EE398F8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B086-F84E-4F8B-A0D9-5611E50FDE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34F1-2BB2-4D2F-84B9-28E7130DC39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DD7A-1382-45E6-8DDC-11DEDBFB65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E49-5B81-4CD1-AAED-FDFFDA71D1B2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EC89-9DD5-4042-AB78-218F3A144F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9B08-F56A-462B-B7F9-F38F66C56874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4FA6-9CE4-4F6F-BE87-69AD77EB1AE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4648-A91F-466B-ABED-BD4024EAA5C7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47C5-E233-4CAF-8310-8D1F023113F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91E-C1B5-4111-B50C-A040C0397B4E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A2F4-CA80-4FD6-AB65-B9378C88ABA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6E88-B56C-46FA-9983-ED8AC439ECBC}" type="datetime1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CB0E-3173-4D03-8739-8E33BA95412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68BE-BB12-4F21-9282-EB6DA0811862}" type="datetime1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DDFF-6772-4E11-ADC2-65167D59817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0DB0-F262-4E7F-9875-6776C5092275}" type="datetime1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A5F4-F88C-4D97-8213-A12DAB66E98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551A-35CF-427E-90FD-6DB597F5D841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F8E7-AFB4-4854-AC72-DC70F7E1249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6E14-3E28-461B-A586-9153C183908D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9754-6895-499C-8CA2-D487DD3AC36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575F1-812A-4509-A3A9-894CE330C3F5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26E494A-D0F6-4A6A-9473-28E754CE6CB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1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TRANSFORMASI LINIER LANJUTAN 2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PERTEMUAN 12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AGUNG MULYO WIDODO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TEKNIK INFORMATIKA FAKULTAS ILMU KOMPUTER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1466850"/>
            <a:ext cx="47434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857375"/>
            <a:ext cx="6362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1519238"/>
            <a:ext cx="4476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1890713"/>
            <a:ext cx="6238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1566863"/>
            <a:ext cx="45434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1681163"/>
            <a:ext cx="42386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685925"/>
            <a:ext cx="6286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1624013"/>
            <a:ext cx="45053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490663"/>
            <a:ext cx="63341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19812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Operator </a:t>
            </a:r>
            <a:r>
              <a:rPr lang="en-US" sz="2000" b="1" dirty="0" err="1" smtClean="0"/>
              <a:t>refleksi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R2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R3, </a:t>
            </a:r>
            <a:r>
              <a:rPr lang="en-US" sz="2000" b="1" dirty="0" err="1" smtClean="0"/>
              <a:t>beberapa</a:t>
            </a:r>
            <a:r>
              <a:rPr lang="en-US" sz="2000" b="1" dirty="0" smtClean="0"/>
              <a:t> operator </a:t>
            </a:r>
            <a:r>
              <a:rPr lang="en-US" sz="2000" b="1" dirty="0" err="1" smtClean="0"/>
              <a:t>proyeksi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R2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R3, </a:t>
            </a:r>
            <a:r>
              <a:rPr lang="en-US" sz="2000" b="1" dirty="0" err="1" smtClean="0"/>
              <a:t>beberapa</a:t>
            </a:r>
            <a:r>
              <a:rPr lang="en-US" sz="2000" b="1" dirty="0" smtClean="0"/>
              <a:t> operator </a:t>
            </a:r>
            <a:r>
              <a:rPr lang="en-US" sz="2000" b="1" dirty="0" err="1" smtClean="0"/>
              <a:t>rotasi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R2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R3</a:t>
            </a:r>
            <a:endParaRPr 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719263"/>
            <a:ext cx="4000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7513" y="1985963"/>
            <a:ext cx="32289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2085975"/>
            <a:ext cx="6419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1733550"/>
            <a:ext cx="40862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2288" y="1785938"/>
            <a:ext cx="30194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085975"/>
            <a:ext cx="6477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075" y="1571625"/>
            <a:ext cx="4133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719263"/>
            <a:ext cx="63341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713" y="1576388"/>
            <a:ext cx="46005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690688"/>
            <a:ext cx="63912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transformasi</a:t>
            </a:r>
            <a:r>
              <a:rPr lang="en-US" sz="2400" dirty="0" smtClean="0"/>
              <a:t> linier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1566863"/>
            <a:ext cx="4391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724025"/>
            <a:ext cx="6381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038" y="1609725"/>
            <a:ext cx="62579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1962150"/>
            <a:ext cx="44672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1333500"/>
            <a:ext cx="6267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2100263"/>
            <a:ext cx="62198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1114425"/>
            <a:ext cx="62960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90638"/>
            <a:ext cx="6286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2528888"/>
            <a:ext cx="5895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243013"/>
            <a:ext cx="6324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581150"/>
            <a:ext cx="38576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2486025"/>
            <a:ext cx="6210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1138238"/>
            <a:ext cx="63531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2466975"/>
            <a:ext cx="6162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2819400"/>
            <a:ext cx="749935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 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R I M A   K A S I H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3" y="1871663"/>
            <a:ext cx="40290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2133600"/>
            <a:ext cx="6391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25" y="1828800"/>
            <a:ext cx="4095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2619375"/>
            <a:ext cx="4505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2262188"/>
            <a:ext cx="6438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WPS Presentation</Application>
  <PresentationFormat>On-screen Show (4:3)</PresentationFormat>
  <Paragraphs>14</Paragraphs>
  <Slides>43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Office Theme</vt:lpstr>
      <vt:lpstr>PowerPoint 演示文稿</vt:lpstr>
      <vt:lpstr>PowerPoint 演示文稿</vt:lpstr>
      <vt:lpstr>KEMAMPUAN AKHIR YANG DIHARAPKAN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269</cp:revision>
  <dcterms:created xsi:type="dcterms:W3CDTF">2010-08-24T06:47:00Z</dcterms:created>
  <dcterms:modified xsi:type="dcterms:W3CDTF">2017-09-08T00:41:06Z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