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369" r:id="rId6"/>
    <p:sldId id="370" r:id="rId7"/>
    <p:sldId id="371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DETERMINAN (LANJUTAN 1)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2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43000"/>
            <a:ext cx="6134100" cy="497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8857" y="1351872"/>
            <a:ext cx="6307599" cy="4632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9200" y="94705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SOAL-SOAL :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914400"/>
            <a:ext cx="4148137" cy="501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6053138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5394" y="1752600"/>
            <a:ext cx="55959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69830"/>
            <a:ext cx="6146112" cy="350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608557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962400"/>
            <a:ext cx="5726573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6248400" cy="440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457368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69574"/>
            <a:ext cx="6558720" cy="37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WPS Presentation</Application>
  <PresentationFormat>On-screen Show (4:3)</PresentationFormat>
  <Paragraphs>14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225</cp:revision>
  <dcterms:created xsi:type="dcterms:W3CDTF">2010-08-24T06:47:00Z</dcterms:created>
  <dcterms:modified xsi:type="dcterms:W3CDTF">2017-09-08T00:28:43Z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