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369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7" r:id="rId15"/>
    <p:sldId id="373" r:id="rId16"/>
    <p:sldId id="374" r:id="rId17"/>
    <p:sldId id="375" r:id="rId18"/>
    <p:sldId id="376" r:id="rId19"/>
    <p:sldId id="377" r:id="rId20"/>
    <p:sldId id="37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MATRIKS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3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6780667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7192346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6780667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682939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150446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1447800"/>
            <a:ext cx="7239001" cy="324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43000"/>
            <a:ext cx="534206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7243848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772668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539919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2155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47800"/>
            <a:ext cx="6559309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719271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6870429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6840618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WPS Presentation</Application>
  <PresentationFormat>On-screen Show (4:3)</PresentationFormat>
  <Paragraphs>12</Paragraphs>
  <Slides>18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KEMAMPUAN AKHIR YANG DIHARAPKAN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230</cp:revision>
  <dcterms:created xsi:type="dcterms:W3CDTF">2010-08-24T06:47:00Z</dcterms:created>
  <dcterms:modified xsi:type="dcterms:W3CDTF">2017-09-08T00:29:44Z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