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35" r:id="rId4"/>
    <p:sldId id="372" r:id="rId6"/>
    <p:sldId id="373" r:id="rId7"/>
    <p:sldId id="374" r:id="rId8"/>
    <p:sldId id="375" r:id="rId9"/>
    <p:sldId id="380" r:id="rId10"/>
    <p:sldId id="381" r:id="rId11"/>
    <p:sldId id="382" r:id="rId12"/>
    <p:sldId id="3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SPL DAN PERS. GARIS LURUS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8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711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599"/>
            <a:ext cx="7086600" cy="236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571444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6912194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702849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6858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6781800" cy="44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838200" y="1447800"/>
            <a:ext cx="7162800" cy="2209800"/>
            <a:chOff x="609600" y="1295400"/>
            <a:chExt cx="7003102" cy="2039025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9600" y="1295400"/>
              <a:ext cx="6807171" cy="1209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3144" y="2405738"/>
              <a:ext cx="6959558" cy="928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WPS Presentation</Application>
  <PresentationFormat>On-screen Show (4:3)</PresentationFormat>
  <Paragraphs>12</Paragraphs>
  <Slides>10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KEMAMPUAN AKHIR YANG DIHARAPKAN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246</cp:revision>
  <dcterms:created xsi:type="dcterms:W3CDTF">2010-08-24T06:47:00Z</dcterms:created>
  <dcterms:modified xsi:type="dcterms:W3CDTF">2017-09-08T00:34:42Z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