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365" r:id="rId4"/>
    <p:sldId id="366" r:id="rId5"/>
    <p:sldId id="367" r:id="rId6"/>
    <p:sldId id="36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53" d="100"/>
          <a:sy n="53" d="100"/>
        </p:scale>
        <p:origin x="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3F1F77-30AF-4209-A5F0-7CAC9F2FD444}" type="datetimeFigureOut">
              <a:rPr lang="id-ID"/>
              <a:pPr>
                <a:defRPr/>
              </a:pPr>
              <a:t>02/12/2017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31BED-A164-49D6-B66C-6E55942747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6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3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9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BA9A0-928E-40FF-8050-E0942E232D5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6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436703-3A1E-49A5-AD44-C51D603B8EC2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6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932239-CA9E-4B52-9E0A-D4E93E7E4A4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8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5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4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D52-F915-445A-9FAE-A9B4067E387B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1E93-486A-49F8-A9B6-A945332E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546-947D-4E82-9DFF-0FE41E4023FE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6734-FCE3-43AB-A847-5FB1FDF5C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EA8-002A-44A9-B248-420D669E1128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439A-36B4-4DCC-8CA6-6DA5102FC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7B2-1A57-4639-B19C-4E862FC5F7D9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9AD-9D2A-4601-9BEC-B3331C195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A85-C921-4E2E-8D22-6B7A75687E71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56E1-EFA9-4BA4-B3A4-57C70A44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833-B65F-44B9-AD31-4D891ADCED92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0874-B490-4016-83E7-81017A5F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0B0-D7E6-4D85-A0F1-5E59FF804BA1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AA53-FAE7-44EB-A18B-0B724EB90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5E07-6D9C-458F-9156-EE7BE9769B8E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22B4-B15F-444F-B821-1C0A73918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2B3A-5ABF-4362-9870-70112F95F938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9958-BE95-4E52-A92B-C8A89F115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2CD-3C44-41AB-8FD1-E9C5C28AEC87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1AEB-024D-4F0A-8D61-FBACE2D72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DE75-F8BC-4B13-8588-B585230C6B35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4C10-FC7B-450F-8177-3D8F9BDB3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E9A7B-CE85-4C15-98FD-B814E4335B85}" type="datetime1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0E0C179-AE80-411B-824C-4C9FE01DA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95600" y="3429000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PENGENALAN WORD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2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Margin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707" t="26042" r="24341" b="16667"/>
          <a:stretch/>
        </p:blipFill>
        <p:spPr>
          <a:xfrm>
            <a:off x="552450" y="1524000"/>
            <a:ext cx="8210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6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402" t="35416" r="23646" b="22917"/>
          <a:stretch/>
        </p:blipFill>
        <p:spPr>
          <a:xfrm>
            <a:off x="304800" y="15240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2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Sisip</a:t>
            </a:r>
            <a:r>
              <a:rPr lang="en-US" dirty="0"/>
              <a:t> / Cursor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21875" r="18375" b="29166"/>
          <a:stretch/>
        </p:blipFill>
        <p:spPr>
          <a:xfrm>
            <a:off x="609600" y="1371600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08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629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/ </a:t>
            </a:r>
            <a:r>
              <a:rPr lang="en-US" dirty="0" err="1" smtClean="0"/>
              <a:t>Memblok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231" t="45833" r="18375" b="21875"/>
          <a:stretch/>
        </p:blipFill>
        <p:spPr>
          <a:xfrm>
            <a:off x="342195" y="1524000"/>
            <a:ext cx="8344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506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/ </a:t>
            </a:r>
            <a:r>
              <a:rPr lang="en-US" dirty="0" err="1" smtClean="0"/>
              <a:t>Memblok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Keyboard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41667" r="18375" b="39583"/>
          <a:stretch/>
        </p:blipFill>
        <p:spPr>
          <a:xfrm>
            <a:off x="547687" y="2209800"/>
            <a:ext cx="8077200" cy="21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0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 Numbering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988" t="30209" r="24231" b="22917"/>
          <a:stretch/>
        </p:blipFill>
        <p:spPr>
          <a:xfrm>
            <a:off x="457200" y="1524000"/>
            <a:ext cx="815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63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17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988" t="38541" r="24817" b="12501"/>
          <a:stretch/>
        </p:blipFill>
        <p:spPr>
          <a:xfrm>
            <a:off x="457200" y="1447800"/>
            <a:ext cx="8153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2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277" t="29386" r="24504" b="11523"/>
          <a:stretch/>
        </p:blipFill>
        <p:spPr>
          <a:xfrm>
            <a:off x="323144" y="1447800"/>
            <a:ext cx="828745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3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Mencetak</a:t>
            </a:r>
            <a:r>
              <a:rPr lang="en-US" dirty="0" smtClean="0"/>
              <a:t> File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988" t="23958" r="24817" b="9375"/>
          <a:stretch/>
        </p:blipFill>
        <p:spPr>
          <a:xfrm>
            <a:off x="323145" y="1207532"/>
            <a:ext cx="81350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8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079812"/>
            <a:ext cx="75213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Program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kata yang </a:t>
            </a:r>
            <a:r>
              <a:rPr lang="en-US" sz="2200" dirty="0" err="1" smtClean="0"/>
              <a:t>cukup</a:t>
            </a:r>
            <a:r>
              <a:rPr lang="en-US" sz="2200" dirty="0" smtClean="0"/>
              <a:t> </a:t>
            </a:r>
            <a:r>
              <a:rPr lang="en-US" sz="2200" dirty="0" err="1" smtClean="0"/>
              <a:t>lengkap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otomatis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Menunjang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keperluan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; </a:t>
            </a:r>
            <a:r>
              <a:rPr lang="en-US" sz="2200" dirty="0" err="1" smtClean="0"/>
              <a:t>penyusunan</a:t>
            </a:r>
            <a:r>
              <a:rPr lang="en-US" sz="2200" dirty="0" smtClean="0"/>
              <a:t> </a:t>
            </a:r>
            <a:r>
              <a:rPr lang="en-US" sz="2200" dirty="0" err="1" smtClean="0"/>
              <a:t>naskah</a:t>
            </a:r>
            <a:r>
              <a:rPr lang="en-US" sz="2200" dirty="0" smtClean="0"/>
              <a:t> </a:t>
            </a:r>
            <a:r>
              <a:rPr lang="en-US" sz="2200" dirty="0" err="1" smtClean="0"/>
              <a:t>biasa</a:t>
            </a:r>
            <a:r>
              <a:rPr lang="en-US" sz="2200" dirty="0" smtClean="0"/>
              <a:t>,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, </a:t>
            </a:r>
            <a:r>
              <a:rPr lang="en-US" sz="2200" dirty="0" err="1" smtClean="0"/>
              <a:t>surat</a:t>
            </a:r>
            <a:r>
              <a:rPr lang="en-US" sz="2200" dirty="0" smtClean="0"/>
              <a:t> </a:t>
            </a:r>
            <a:r>
              <a:rPr lang="en-US" sz="2200" dirty="0" err="1" smtClean="0"/>
              <a:t>kabar</a:t>
            </a:r>
            <a:r>
              <a:rPr lang="en-US" sz="2200" dirty="0" smtClean="0"/>
              <a:t>, </a:t>
            </a:r>
            <a:r>
              <a:rPr lang="en-US" sz="2200" dirty="0" err="1" smtClean="0"/>
              <a:t>dll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Membuka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Microsoft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2" y="2163160"/>
            <a:ext cx="2439184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484" y="1443334"/>
            <a:ext cx="780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Start → All Programs → Microsoft Office → Microsoft Word 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874" y="2163720"/>
            <a:ext cx="2474826" cy="3062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937" y="2163160"/>
            <a:ext cx="2438400" cy="30633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48484" y="1812666"/>
            <a:ext cx="342116" cy="3064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19200" y="1812666"/>
            <a:ext cx="990600" cy="2683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1812666"/>
            <a:ext cx="457200" cy="2225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78937" y="1812666"/>
            <a:ext cx="883863" cy="2454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Microsoft Word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912" t="30209" r="18009" b="15625"/>
          <a:stretch/>
        </p:blipFill>
        <p:spPr>
          <a:xfrm>
            <a:off x="762000" y="1493282"/>
            <a:ext cx="8077200" cy="396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Mengetik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2450" y="2209800"/>
            <a:ext cx="7753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Latihan 1. Ketiklah Teks Berikut! </a:t>
            </a:r>
            <a:endParaRPr lang="fi-FI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KEMENTERIAN RISET, TEKNOLOGI, DAN PENDIDIKAN DAN TINGGI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UNIVERSITAS JENDERAL SOEDIRMAN </a:t>
            </a:r>
          </a:p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Jalan Prof. Dr. HR. Boenjamin 708 Kotak Pos 115 Purwokerto 53122 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(0281) 635292 (Hunting), 638337, 638795,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Facs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631802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Website: www.unsoed.ac.id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Menyimpan</a:t>
            </a:r>
            <a:r>
              <a:rPr lang="en-US" dirty="0" smtClean="0"/>
              <a:t> 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7394" t="37500" r="3953" b="18750"/>
          <a:stretch/>
        </p:blipFill>
        <p:spPr>
          <a:xfrm>
            <a:off x="533400" y="1600199"/>
            <a:ext cx="8305800" cy="45581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Lama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817" t="29166" r="23645" b="17708"/>
          <a:stretch/>
        </p:blipFill>
        <p:spPr>
          <a:xfrm>
            <a:off x="533400" y="1676400"/>
            <a:ext cx="82295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13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Format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31250" r="24231" b="31250"/>
          <a:stretch/>
        </p:blipFill>
        <p:spPr>
          <a:xfrm>
            <a:off x="287866" y="1371600"/>
            <a:ext cx="847513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2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402" t="29166" r="24232" b="22917"/>
          <a:stretch/>
        </p:blipFill>
        <p:spPr>
          <a:xfrm>
            <a:off x="533400" y="1456661"/>
            <a:ext cx="8305799" cy="4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3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172</Words>
  <Application>Microsoft Office PowerPoint</Application>
  <PresentationFormat>On-screen Show (4:3)</PresentationFormat>
  <Paragraphs>48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214</cp:revision>
  <dcterms:created xsi:type="dcterms:W3CDTF">2010-08-24T06:47:44Z</dcterms:created>
  <dcterms:modified xsi:type="dcterms:W3CDTF">2017-12-02T03:27:23Z</dcterms:modified>
</cp:coreProperties>
</file>