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35" r:id="rId3"/>
    <p:sldId id="367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68" r:id="rId12"/>
    <p:sldId id="36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3190" autoAdjust="0"/>
  </p:normalViewPr>
  <p:slideViewPr>
    <p:cSldViewPr>
      <p:cViewPr varScale="1">
        <p:scale>
          <a:sx n="66" d="100"/>
          <a:sy n="66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5E374-1B37-4D6C-8E28-2C9DF5F8AD3A}" type="datetimeFigureOut">
              <a:rPr lang="id-ID"/>
              <a:pPr>
                <a:defRPr/>
              </a:pPr>
              <a:t>07/05/2018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697D523-8C1C-46B8-9118-54132A62D73B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7391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1385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08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5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16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9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80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848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637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387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6124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0DFFC-401A-40BB-AE65-84A0843FE1C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641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E2E1-A160-4904-BA89-B9A8484ADFFF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ECDA3-008F-421C-A570-6FCE684E1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F9428-EC85-40FF-A381-331FC41227C9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CC3B7-433E-411C-B9D8-6C1699380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6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D2B4-6300-4442-A22F-EE64D093C96E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24ACB-195B-4C1A-90D1-D619F3208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DFD4D-D6A9-4672-A1D1-8CD4A1AE413D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46D7-235B-446B-AFD1-4C35D7F56C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8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1B2AD-CA66-4C0C-913E-192E19FA8A5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5741-2733-4448-B3D9-4279E47BC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079CE-D010-4B13-A4D7-4EE2CD9C930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35798-2385-4BCB-8F89-C1EF1D52E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4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AC66-E06B-46FC-BF75-05CC7E00AC69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7E5A7-C866-4D4E-B1A9-FBBB6552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1235-586F-47AE-8349-97DB26CDC6C2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92E88-4AC8-4C07-AF10-F92011E490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8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2CA6C-7DBA-43DC-B829-E13A20D2614C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843F8-2497-493A-95A5-B7182F0160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5158-9E87-4E52-B176-1F43CB32E527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82F41-1D87-4961-B091-7522E9E38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3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BA88-B66C-4912-BB73-F494779CC05D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48C39-7EF0-42DE-9176-C3F4E64A5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3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F49BA-6011-4781-A985-21D5A0603358}" type="datetime1">
              <a:rPr lang="en-US"/>
              <a:pPr>
                <a:defRPr/>
              </a:pPr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3C3D02F-F9FD-4962-A28C-6490518E3C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24071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DATABASE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- </a:t>
            </a:r>
            <a:r>
              <a:rPr lang="en-US" b="1" dirty="0" smtClean="0">
                <a:solidFill>
                  <a:schemeClr val="bg1"/>
                </a:solidFill>
              </a:rPr>
              <a:t>12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33487" y="2362200"/>
            <a:ext cx="6705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b-NO" dirty="0">
                <a:solidFill>
                  <a:srgbClr val="000000"/>
                </a:solidFill>
                <a:cs typeface="Arial" panose="020B0604020202020204" pitchFamily="34" charset="0"/>
              </a:rPr>
              <a:t>Setiap Data Provider terdiri dari kelas komponen berikut: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Object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Connection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menyediakan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koneksi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ke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database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Object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Command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mengeksekusi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perintah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Object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DataReader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menyediakan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fungsi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forward-only, read-only,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recordset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33487" y="1524000"/>
            <a:ext cx="1922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Data Provider </a:t>
            </a:r>
            <a:endParaRPr lang="en-US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800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62843" y="1143000"/>
            <a:ext cx="2446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DAFTAR PUSTAKA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9812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Updi</a:t>
            </a:r>
            <a:r>
              <a:rPr lang="en-US" sz="2000" dirty="0" smtClean="0"/>
              <a:t>, F. 2017. </a:t>
            </a:r>
            <a:r>
              <a:rPr lang="en-US" sz="2000" dirty="0" err="1" smtClean="0"/>
              <a:t>Modul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Visual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22680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2769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143000"/>
            <a:ext cx="2483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POKOK BAHASAN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648589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Database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286000"/>
            <a:ext cx="2513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TUJUAN BELAJAR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750205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mengenal</a:t>
            </a:r>
            <a:r>
              <a:rPr lang="en-US" sz="2000" dirty="0" smtClean="0"/>
              <a:t> database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database Ms. Access </a:t>
            </a:r>
            <a:r>
              <a:rPr lang="en-US" sz="2000" dirty="0" err="1" smtClean="0"/>
              <a:t>dan</a:t>
            </a:r>
            <a:r>
              <a:rPr lang="en-US" sz="2000" dirty="0" smtClean="0"/>
              <a:t> SQL Server</a:t>
            </a:r>
          </a:p>
          <a:p>
            <a:pPr marL="457200" indent="-457200">
              <a:buAutoNum type="arabicPeriod"/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database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akses</a:t>
            </a:r>
            <a:r>
              <a:rPr lang="en-US" sz="2000" dirty="0" smtClean="0"/>
              <a:t> data </a:t>
            </a:r>
            <a:r>
              <a:rPr lang="en-US" sz="2000" dirty="0" err="1" smtClean="0"/>
              <a:t>lewat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 </a:t>
            </a:r>
            <a:r>
              <a:rPr lang="en-US" sz="2000" dirty="0" err="1" smtClean="0"/>
              <a:t>ADO.Net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914400"/>
            <a:ext cx="1576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/>
              <a:t>Dasar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Teori</a:t>
            </a:r>
            <a:endParaRPr lang="en-US" sz="2000" b="1" dirty="0"/>
          </a:p>
        </p:txBody>
      </p:sp>
      <p:sp>
        <p:nvSpPr>
          <p:cNvPr id="2" name="Rectangle 1"/>
          <p:cNvSpPr/>
          <p:nvPr/>
        </p:nvSpPr>
        <p:spPr>
          <a:xfrm>
            <a:off x="762000" y="15240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Database </a:t>
            </a:r>
            <a:r>
              <a:rPr lang="en-US" b="1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tabLst>
                <a:tab pos="508000" algn="l"/>
              </a:tabLst>
            </a:pP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Informasi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tersimpan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tersusun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rapi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di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tempat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mudah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dimanipulasi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seperti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menambah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data, 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menghapus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mencari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mengatur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informasi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kita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butuhkan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8824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Komponen</a:t>
            </a: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Database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245703"/>
            <a:ext cx="769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Komponen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terbesar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Sistem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Database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Database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sendiri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Data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database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dikelompokkan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beberapa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tabel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Tabel</a:t>
            </a:r>
            <a:r>
              <a:rPr lang="en-US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kumpulan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sejenis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Sebuah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tabel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biasanya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terdiri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beberapa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field (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kolom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record (</a:t>
            </a: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baris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Sebuah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field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menerangkan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sebuah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informasi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tentang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identitas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tabel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Sedangkan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cs typeface="Arial" panose="020B0604020202020204" pitchFamily="34" charset="0"/>
              </a:rPr>
              <a:t>record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menerangkan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sebuah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tabel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secara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lengkap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322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3324" y="838200"/>
            <a:ext cx="38459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Hirarki</a:t>
            </a: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Dari </a:t>
            </a:r>
            <a:r>
              <a:rPr lang="en-US" sz="20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Sebuah</a:t>
            </a: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Database </a:t>
            </a:r>
            <a:endParaRPr lang="en-US" sz="2000" b="1" dirty="0"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4861" t="41668" r="34773" b="15624"/>
          <a:stretch/>
        </p:blipFill>
        <p:spPr>
          <a:xfrm>
            <a:off x="838200" y="1600200"/>
            <a:ext cx="76962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706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990600"/>
            <a:ext cx="525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Mengenal</a:t>
            </a:r>
            <a:r>
              <a:rPr lang="en-US" sz="2000" b="1" i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b="1" i="1" dirty="0">
                <a:solidFill>
                  <a:srgbClr val="000000"/>
                </a:solidFill>
                <a:cs typeface="Arial" panose="020B0604020202020204" pitchFamily="34" charset="0"/>
              </a:rPr>
              <a:t>Database Management System </a:t>
            </a:r>
          </a:p>
        </p:txBody>
      </p:sp>
      <p:sp>
        <p:nvSpPr>
          <p:cNvPr id="3" name="Rectangle 2"/>
          <p:cNvSpPr/>
          <p:nvPr/>
        </p:nvSpPr>
        <p:spPr>
          <a:xfrm>
            <a:off x="852487" y="2057400"/>
            <a:ext cx="7467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rgbClr val="000000"/>
                </a:solidFill>
                <a:cs typeface="Arial" panose="020B0604020202020204" pitchFamily="34" charset="0"/>
              </a:rPr>
              <a:t>Database Management System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biasa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disingkat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DBMS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perangkat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lunak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program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komputer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dirancang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secara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khusus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memudahkan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pengelolaan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database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Salah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macam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DBMS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populer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dewasa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berupa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RDBMS (</a:t>
            </a:r>
            <a:r>
              <a:rPr lang="en-US" i="1" dirty="0">
                <a:solidFill>
                  <a:srgbClr val="000000"/>
                </a:solidFill>
                <a:cs typeface="Arial" panose="020B0604020202020204" pitchFamily="34" charset="0"/>
              </a:rPr>
              <a:t>Relational </a:t>
            </a:r>
            <a:r>
              <a:rPr lang="en-US" i="1" dirty="0" err="1">
                <a:solidFill>
                  <a:srgbClr val="000000"/>
                </a:solidFill>
                <a:cs typeface="Arial" panose="020B0604020202020204" pitchFamily="34" charset="0"/>
              </a:rPr>
              <a:t>DataBase</a:t>
            </a:r>
            <a:r>
              <a:rPr lang="en-US" i="1" dirty="0">
                <a:solidFill>
                  <a:srgbClr val="000000"/>
                </a:solidFill>
                <a:cs typeface="Arial" panose="020B0604020202020204" pitchFamily="34" charset="0"/>
              </a:rPr>
              <a:t> Management System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),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model basis data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relasional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atau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tabel-tabel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saling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terhubungkan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Microsoft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Access, Microsoft SQL Server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MySQL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contoh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produk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RDBMS. 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454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1143000"/>
            <a:ext cx="5943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Konsep</a:t>
            </a:r>
            <a:r>
              <a:rPr lang="en-US" sz="2000" b="1" i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cs typeface="Arial" panose="020B0604020202020204" pitchFamily="34" charset="0"/>
              </a:rPr>
              <a:t>Dasar</a:t>
            </a:r>
            <a:r>
              <a:rPr lang="en-US" sz="2000" b="1" i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cs typeface="Arial" panose="020B0604020202020204" pitchFamily="34" charset="0"/>
              </a:rPr>
              <a:t>Pemrograman</a:t>
            </a:r>
            <a:r>
              <a:rPr lang="en-US" sz="2000" b="1" i="1" dirty="0">
                <a:solidFill>
                  <a:srgbClr val="000000"/>
                </a:solidFill>
                <a:cs typeface="Arial" panose="020B0604020202020204" pitchFamily="34" charset="0"/>
              </a:rPr>
              <a:t> Database </a:t>
            </a:r>
            <a:endParaRPr lang="en-US" sz="2000" i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4387" y="2136338"/>
            <a:ext cx="7543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Pemrograman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Database (</a:t>
            </a:r>
            <a:r>
              <a:rPr lang="en-US" i="1" dirty="0">
                <a:solidFill>
                  <a:srgbClr val="000000"/>
                </a:solidFill>
                <a:cs typeface="Arial" panose="020B0604020202020204" pitchFamily="34" charset="0"/>
              </a:rPr>
              <a:t>Database Programming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)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pemrograman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alternatif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pengolahan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database.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pemrograman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database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kita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secara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leluasa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mengatur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tampilan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alur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kerja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sebuah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database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lebih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baik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Visual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BASIC.Net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merupakan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salah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bahasa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pemrograman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telah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mendukung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pemrograman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database.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Visual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BASIC.Net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dihubungkan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program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aplikasi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pengolah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 lain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seperti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Access, MySQL, SQL Server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sebagainya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2370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00287" y="838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Alur</a:t>
            </a:r>
            <a:r>
              <a:rPr lang="en-US" b="1" i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Kerja</a:t>
            </a:r>
            <a:r>
              <a:rPr lang="en-US" b="1" i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Pemrograman</a:t>
            </a:r>
            <a:r>
              <a:rPr lang="en-US" b="1" i="1" dirty="0" smtClean="0">
                <a:solidFill>
                  <a:srgbClr val="000000"/>
                </a:solidFill>
                <a:cs typeface="Arial" panose="020B0604020202020204" pitchFamily="34" charset="0"/>
              </a:rPr>
              <a:t> Database </a:t>
            </a:r>
            <a:r>
              <a:rPr lang="en-US" b="1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Dalam</a:t>
            </a:r>
            <a:r>
              <a:rPr lang="en-US" b="1" i="1" dirty="0" smtClean="0">
                <a:solidFill>
                  <a:srgbClr val="000000"/>
                </a:solidFill>
                <a:cs typeface="Arial" panose="020B0604020202020204" pitchFamily="34" charset="0"/>
              </a:rPr>
              <a:t> Visual </a:t>
            </a:r>
            <a:r>
              <a:rPr lang="en-US" b="1" i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BASIC.Net</a:t>
            </a:r>
            <a:r>
              <a:rPr lang="en-US" b="1" i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b="1" i="1" dirty="0"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l="13104" t="30500" r="30674" b="16375"/>
          <a:stretch/>
        </p:blipFill>
        <p:spPr>
          <a:xfrm>
            <a:off x="304800" y="1752600"/>
            <a:ext cx="86868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8276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0" y="1594754"/>
            <a:ext cx="518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Koneksi</a:t>
            </a:r>
            <a:r>
              <a:rPr lang="en-US" sz="20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Visual </a:t>
            </a:r>
            <a:r>
              <a:rPr lang="en-US" sz="2000" b="1" dirty="0" err="1">
                <a:solidFill>
                  <a:srgbClr val="000000"/>
                </a:solidFill>
                <a:cs typeface="Arial" panose="020B0604020202020204" pitchFamily="34" charset="0"/>
              </a:rPr>
              <a:t>Basic.Net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 Database (DBMS). </a:t>
            </a:r>
            <a:endParaRPr lang="en-US" sz="20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616875"/>
            <a:ext cx="6858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menghubungkan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Visual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Basic.Net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database,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kita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komponen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ADO Data Control (ADODC). </a:t>
            </a:r>
            <a:endParaRPr lang="en-US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Komponen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dihubungkan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beberapa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komponen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digunakan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mengakses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seperti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textbox,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datagrid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dsb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. </a:t>
            </a:r>
            <a:endParaRPr 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606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0" y="1066800"/>
            <a:ext cx="1922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cs typeface="Arial" panose="020B0604020202020204" pitchFamily="34" charset="0"/>
              </a:rPr>
              <a:t>Data Provider </a:t>
            </a:r>
            <a:endParaRPr lang="en-US" sz="2000" dirty="0"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6002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Data provider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bertanggung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jawab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menyediakan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menghubungkan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koneksi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ke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database. NET Framework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saat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ini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dilengkapi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dua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DataProvider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yaitu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: 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2674963"/>
            <a:ext cx="6477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SQL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Data Provider yang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dirancang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hanya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bekerja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Arial" panose="020B0604020202020204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SQL </a:t>
            </a:r>
            <a:r>
              <a:rPr lang="en-US" dirty="0" smtClean="0">
                <a:solidFill>
                  <a:srgbClr val="000000"/>
                </a:solidFill>
                <a:cs typeface="Arial" panose="020B0604020202020204" pitchFamily="34" charset="0"/>
              </a:rPr>
              <a:t>Server.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 smtClean="0">
                <a:cs typeface="Arial" panose="020B0604020202020204" pitchFamily="34" charset="0"/>
              </a:rPr>
              <a:t>Daya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>
                <a:cs typeface="Arial" panose="020B0604020202020204" pitchFamily="34" charset="0"/>
              </a:rPr>
              <a:t>Provider OLEDB yang </a:t>
            </a:r>
            <a:r>
              <a:rPr lang="en-US" dirty="0" err="1">
                <a:cs typeface="Arial" panose="020B0604020202020204" pitchFamily="34" charset="0"/>
              </a:rPr>
              <a:t>memungkinkan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untuk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terhubung</a:t>
            </a:r>
            <a:r>
              <a:rPr lang="en-US" dirty="0">
                <a:cs typeface="Arial" panose="020B0604020202020204" pitchFamily="34" charset="0"/>
              </a:rPr>
              <a:t> </a:t>
            </a:r>
            <a:r>
              <a:rPr lang="en-US" dirty="0" err="1">
                <a:cs typeface="Arial" panose="020B0604020202020204" pitchFamily="34" charset="0"/>
              </a:rPr>
              <a:t>ke</a:t>
            </a:r>
            <a:r>
              <a:rPr lang="en-US" dirty="0">
                <a:cs typeface="Arial" panose="020B0604020202020204" pitchFamily="34" charset="0"/>
              </a:rPr>
              <a:t> database </a:t>
            </a:r>
            <a:r>
              <a:rPr lang="en-US" dirty="0" err="1">
                <a:cs typeface="Arial" panose="020B0604020202020204" pitchFamily="34" charset="0"/>
              </a:rPr>
              <a:t>jenis</a:t>
            </a:r>
            <a:r>
              <a:rPr lang="en-US" dirty="0">
                <a:cs typeface="Arial" panose="020B0604020202020204" pitchFamily="34" charset="0"/>
              </a:rPr>
              <a:t> lain </a:t>
            </a:r>
            <a:r>
              <a:rPr lang="en-US" dirty="0" err="1">
                <a:cs typeface="Arial" panose="020B0604020202020204" pitchFamily="34" charset="0"/>
              </a:rPr>
              <a:t>seperti</a:t>
            </a:r>
            <a:r>
              <a:rPr lang="en-US" dirty="0">
                <a:cs typeface="Arial" panose="020B0604020202020204" pitchFamily="34" charset="0"/>
              </a:rPr>
              <a:t> Access, MySQL </a:t>
            </a:r>
            <a:r>
              <a:rPr lang="en-US" dirty="0" err="1">
                <a:cs typeface="Arial" panose="020B0604020202020204" pitchFamily="34" charset="0"/>
              </a:rPr>
              <a:t>dan</a:t>
            </a:r>
            <a:r>
              <a:rPr lang="en-US" dirty="0">
                <a:cs typeface="Arial" panose="020B0604020202020204" pitchFamily="34" charset="0"/>
              </a:rPr>
              <a:t> Oracle. </a:t>
            </a:r>
          </a:p>
          <a:p>
            <a:pPr marL="285750" indent="-285750">
              <a:buFont typeface="Symbol" panose="05050102010706020507" pitchFamily="18" charset="2"/>
              <a:buChar char="·"/>
            </a:pPr>
            <a:endParaRPr lang="en-US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434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2891</TotalTime>
  <Words>418</Words>
  <Application>Microsoft Office PowerPoint</Application>
  <PresentationFormat>On-screen Show (4:3)</PresentationFormat>
  <Paragraphs>61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345</cp:revision>
  <dcterms:created xsi:type="dcterms:W3CDTF">2010-08-24T06:47:44Z</dcterms:created>
  <dcterms:modified xsi:type="dcterms:W3CDTF">2018-05-07T16:14:40Z</dcterms:modified>
</cp:coreProperties>
</file>