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6" r:id="rId2"/>
    <p:sldId id="335" r:id="rId3"/>
    <p:sldId id="351" r:id="rId4"/>
    <p:sldId id="352" r:id="rId5"/>
    <p:sldId id="353" r:id="rId6"/>
    <p:sldId id="354" r:id="rId7"/>
    <p:sldId id="355" r:id="rId8"/>
    <p:sldId id="362" r:id="rId9"/>
    <p:sldId id="356" r:id="rId10"/>
    <p:sldId id="357" r:id="rId11"/>
    <p:sldId id="364" r:id="rId12"/>
    <p:sldId id="363" r:id="rId13"/>
    <p:sldId id="365" r:id="rId14"/>
    <p:sldId id="358" r:id="rId15"/>
    <p:sldId id="35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3190" autoAdjust="0"/>
  </p:normalViewPr>
  <p:slideViewPr>
    <p:cSldViewPr>
      <p:cViewPr varScale="1">
        <p:scale>
          <a:sx n="54" d="100"/>
          <a:sy n="54" d="100"/>
        </p:scale>
        <p:origin x="60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5E374-1B37-4D6C-8E28-2C9DF5F8AD3A}" type="datetimeFigureOut">
              <a:rPr lang="id-ID"/>
              <a:pPr>
                <a:defRPr/>
              </a:pPr>
              <a:t>13/03/2018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97D523-8C1C-46B8-9118-54132A62D73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739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38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08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917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815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041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5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58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57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418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38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66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36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33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27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E2E1-A160-4904-BA89-B9A8484ADFFF}" type="datetime1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ECDA3-008F-421C-A570-6FCE684E1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9428-EC85-40FF-A381-331FC41227C9}" type="datetime1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CC3B7-433E-411C-B9D8-6C1699380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2B4-6300-4442-A22F-EE64D093C96E}" type="datetime1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24ACB-195B-4C1A-90D1-D619F320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FD4D-D6A9-4672-A1D1-8CD4A1AE413D}" type="datetime1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346D7-235B-446B-AFD1-4C35D7F56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B2AD-CA66-4C0C-913E-192E19FA8A57}" type="datetime1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E5741-2733-4448-B3D9-4279E47BC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79CE-D010-4B13-A4D7-4EE2CD9C9307}" type="datetime1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35798-2385-4BCB-8F89-C1EF1D52E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AC66-E06B-46FC-BF75-05CC7E00AC69}" type="datetime1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7E5A7-C866-4D4E-B1A9-FBBB65522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1235-586F-47AE-8349-97DB26CDC6C2}" type="datetime1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92E88-4AC8-4C07-AF10-F92011E49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CA6C-7DBA-43DC-B829-E13A20D2614C}" type="datetime1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43F8-2497-493A-95A5-B7182F016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5158-9E87-4E52-B176-1F43CB32E527}" type="datetime1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82F41-1D87-4961-B091-7522E9E38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BA88-B66C-4912-BB73-F494779CC05D}" type="datetime1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8C39-7EF0-42DE-9176-C3F4E64A5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F49BA-6011-4781-A985-21D5A0603358}" type="datetime1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3C3D02F-F9FD-4962-A28C-6490518E3C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828871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DASAR DIAGRAM ALIR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PERTEMUAN - 2 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NOVIANDI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PRODI MIK | FAKULTAS ILMU-ILMU KESEHATAN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9906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Seleksi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43400" y="1501676"/>
            <a:ext cx="42589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Struktur</a:t>
            </a:r>
            <a:r>
              <a:rPr lang="en-US" sz="2000" dirty="0" smtClean="0"/>
              <a:t> </a:t>
            </a:r>
            <a:r>
              <a:rPr lang="en-US" sz="2000" dirty="0" err="1"/>
              <a:t>seleksi</a:t>
            </a:r>
            <a:r>
              <a:rPr lang="en-US" sz="2000" dirty="0"/>
              <a:t> </a:t>
            </a:r>
            <a:r>
              <a:rPr lang="en-US" sz="2000" dirty="0" err="1" smtClean="0"/>
              <a:t>menyatakan</a:t>
            </a:r>
            <a:r>
              <a:rPr lang="en-US" sz="2000" dirty="0" smtClean="0"/>
              <a:t> </a:t>
            </a:r>
            <a:r>
              <a:rPr lang="en-US" sz="2000" dirty="0" err="1"/>
              <a:t>pemilihan</a:t>
            </a:r>
            <a:r>
              <a:rPr lang="en-US" sz="2000" dirty="0"/>
              <a:t> </a:t>
            </a:r>
            <a:r>
              <a:rPr lang="en-US" sz="2000" dirty="0" err="1"/>
              <a:t>langkah</a:t>
            </a:r>
            <a:r>
              <a:rPr lang="en-US" sz="2000" dirty="0"/>
              <a:t> yang </a:t>
            </a:r>
            <a:r>
              <a:rPr lang="en-US" sz="2000" dirty="0" err="1"/>
              <a:t>didasarkan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(</a:t>
            </a:r>
            <a:r>
              <a:rPr lang="en-US" sz="2000" dirty="0" err="1"/>
              <a:t>pengambilan</a:t>
            </a:r>
            <a:r>
              <a:rPr lang="en-US" sz="2000" dirty="0"/>
              <a:t> </a:t>
            </a:r>
            <a:r>
              <a:rPr lang="en-US" sz="2000" dirty="0" err="1"/>
              <a:t>keputusan</a:t>
            </a:r>
            <a:r>
              <a:rPr lang="en-US" sz="2000" dirty="0" smtClean="0"/>
              <a:t>). </a:t>
            </a:r>
          </a:p>
          <a:p>
            <a:endParaRPr lang="en-US" sz="2000" dirty="0"/>
          </a:p>
          <a:p>
            <a:r>
              <a:rPr lang="en-US" sz="2000" dirty="0" err="1" smtClean="0"/>
              <a:t>gambar</a:t>
            </a:r>
            <a:r>
              <a:rPr lang="en-US" sz="2000" dirty="0" smtClean="0"/>
              <a:t> </a:t>
            </a:r>
            <a:r>
              <a:rPr lang="en-US" sz="2000" dirty="0" err="1" smtClean="0"/>
              <a:t>disamping</a:t>
            </a:r>
            <a:r>
              <a:rPr lang="en-US" sz="2000" dirty="0" smtClean="0"/>
              <a:t> </a:t>
            </a:r>
            <a:r>
              <a:rPr lang="en-US" sz="2000" dirty="0" err="1"/>
              <a:t>memperlihatkan</a:t>
            </a:r>
            <a:r>
              <a:rPr lang="en-US" sz="2000" dirty="0"/>
              <a:t> diagram </a:t>
            </a:r>
            <a:r>
              <a:rPr lang="en-US" sz="2000" dirty="0" err="1"/>
              <a:t>alir</a:t>
            </a:r>
            <a:r>
              <a:rPr lang="en-US" sz="2000" dirty="0"/>
              <a:t> </a:t>
            </a:r>
            <a:r>
              <a:rPr lang="en-US" sz="2000" dirty="0" err="1"/>
              <a:t>struktur</a:t>
            </a:r>
            <a:r>
              <a:rPr lang="en-US" sz="2000" dirty="0"/>
              <a:t> </a:t>
            </a:r>
            <a:r>
              <a:rPr lang="en-US" sz="2000" dirty="0" err="1"/>
              <a:t>seleksi</a:t>
            </a:r>
            <a:r>
              <a:rPr lang="en-US" sz="2000" dirty="0"/>
              <a:t> yang </a:t>
            </a:r>
            <a:r>
              <a:rPr lang="en-US" sz="2000" dirty="0" err="1"/>
              <a:t>melibatkan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smtClean="0"/>
              <a:t>alternative.</a:t>
            </a:r>
          </a:p>
          <a:p>
            <a:endParaRPr lang="en-US" sz="2000" dirty="0"/>
          </a:p>
          <a:p>
            <a:r>
              <a:rPr lang="en-US" sz="2000" dirty="0" smtClean="0"/>
              <a:t>Symbol </a:t>
            </a:r>
            <a:r>
              <a:rPr lang="en-US" sz="2000" dirty="0" err="1"/>
              <a:t>belah</a:t>
            </a:r>
            <a:r>
              <a:rPr lang="en-US" sz="2000" dirty="0"/>
              <a:t> </a:t>
            </a:r>
            <a:r>
              <a:rPr lang="en-US" sz="2000" dirty="0" err="1"/>
              <a:t>ketupat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mewakili</a:t>
            </a:r>
            <a:r>
              <a:rPr lang="en-US" sz="2000" dirty="0"/>
              <a:t> </a:t>
            </a:r>
            <a:r>
              <a:rPr lang="en-US" sz="2000" dirty="0" err="1"/>
              <a:t>langkah</a:t>
            </a:r>
            <a:r>
              <a:rPr lang="en-US" sz="2000" dirty="0"/>
              <a:t> </a:t>
            </a:r>
            <a:r>
              <a:rPr lang="en-US" sz="2000" dirty="0" err="1"/>
              <a:t>pengamilan</a:t>
            </a:r>
            <a:r>
              <a:rPr lang="en-US" sz="2000" dirty="0"/>
              <a:t> </a:t>
            </a:r>
            <a:r>
              <a:rPr lang="en-US" sz="2000" dirty="0" err="1"/>
              <a:t>keputusan</a:t>
            </a:r>
            <a:r>
              <a:rPr lang="en-US" sz="20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43087"/>
            <a:ext cx="35528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236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990600"/>
            <a:ext cx="2178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Seleksi</a:t>
            </a:r>
            <a:r>
              <a:rPr lang="en-US" sz="2000" dirty="0" smtClean="0"/>
              <a:t> if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6031" t="31250" r="62885" b="33333"/>
          <a:stretch/>
        </p:blipFill>
        <p:spPr>
          <a:xfrm>
            <a:off x="4579839" y="1485900"/>
            <a:ext cx="3164114" cy="3886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17053" y="2949670"/>
            <a:ext cx="2362786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If (</a:t>
            </a:r>
            <a:r>
              <a:rPr lang="en-US" sz="2000" dirty="0" err="1"/>
              <a:t>kondisi</a:t>
            </a:r>
            <a:r>
              <a:rPr lang="en-US" sz="2000" dirty="0"/>
              <a:t>)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Pernyataan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15154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990600"/>
            <a:ext cx="2904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Seleksi</a:t>
            </a:r>
            <a:r>
              <a:rPr lang="en-US" sz="2000" dirty="0" smtClean="0"/>
              <a:t> if - Else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371600" y="2488005"/>
            <a:ext cx="2209800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If (</a:t>
            </a:r>
            <a:r>
              <a:rPr lang="en-US" sz="2000" dirty="0" err="1"/>
              <a:t>kondisi</a:t>
            </a:r>
            <a:r>
              <a:rPr lang="en-US" sz="2000" dirty="0"/>
              <a:t>)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pernyataan</a:t>
            </a:r>
            <a:r>
              <a:rPr lang="en-US" sz="2000" dirty="0" smtClean="0"/>
              <a:t> </a:t>
            </a:r>
            <a:r>
              <a:rPr lang="en-US" sz="2000" dirty="0"/>
              <a:t>1;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else 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pernyataan</a:t>
            </a:r>
            <a:r>
              <a:rPr lang="en-US" sz="2000" dirty="0" smtClean="0"/>
              <a:t> </a:t>
            </a:r>
            <a:r>
              <a:rPr lang="en-US" sz="2000" dirty="0"/>
              <a:t>2;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8375" t="42708" r="61127" b="21875"/>
          <a:stretch/>
        </p:blipFill>
        <p:spPr>
          <a:xfrm>
            <a:off x="3709986" y="1426996"/>
            <a:ext cx="4335682" cy="421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606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1347" t="18750" r="57027" b="16667"/>
          <a:stretch/>
        </p:blipFill>
        <p:spPr>
          <a:xfrm>
            <a:off x="4419600" y="1066800"/>
            <a:ext cx="4114801" cy="472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1795507"/>
            <a:ext cx="3276600" cy="326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 smtClean="0"/>
              <a:t>Masukan</a:t>
            </a:r>
            <a:r>
              <a:rPr lang="en-US" sz="2000" dirty="0" smtClean="0"/>
              <a:t> </a:t>
            </a:r>
            <a:r>
              <a:rPr lang="en-US" sz="2000" dirty="0" err="1"/>
              <a:t>nilai</a:t>
            </a:r>
            <a:r>
              <a:rPr lang="en-US" sz="2000" dirty="0"/>
              <a:t> A </a:t>
            </a:r>
            <a:r>
              <a:rPr lang="en-US" sz="2000" dirty="0" err="1"/>
              <a:t>dan</a:t>
            </a:r>
            <a:r>
              <a:rPr lang="en-US" sz="2000" dirty="0"/>
              <a:t> B. </a:t>
            </a:r>
            <a:endParaRPr lang="en-US" sz="2000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 smtClean="0"/>
              <a:t>Bilangan</a:t>
            </a:r>
            <a:r>
              <a:rPr lang="en-US" sz="2000" dirty="0" smtClean="0"/>
              <a:t> </a:t>
            </a:r>
            <a:r>
              <a:rPr lang="en-US" sz="2000" dirty="0" err="1"/>
              <a:t>terbesar</a:t>
            </a:r>
            <a:r>
              <a:rPr lang="en-US" sz="2000" dirty="0"/>
              <a:t>   A. </a:t>
            </a:r>
            <a:endParaRPr lang="en-US" sz="2000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smtClean="0"/>
              <a:t>JIKA </a:t>
            </a:r>
            <a:r>
              <a:rPr lang="en-US" sz="2000" dirty="0" err="1"/>
              <a:t>Bilangan</a:t>
            </a:r>
            <a:r>
              <a:rPr lang="en-US" sz="2000" dirty="0"/>
              <a:t> </a:t>
            </a:r>
            <a:r>
              <a:rPr lang="en-US" sz="2000" dirty="0" err="1"/>
              <a:t>terbesar</a:t>
            </a:r>
            <a:r>
              <a:rPr lang="en-US" sz="2000" dirty="0"/>
              <a:t> &lt; B MAKA     </a:t>
            </a:r>
            <a:r>
              <a:rPr lang="en-US" sz="2000" dirty="0" err="1"/>
              <a:t>Bilangan</a:t>
            </a:r>
            <a:r>
              <a:rPr lang="en-US" sz="2000" dirty="0"/>
              <a:t> </a:t>
            </a:r>
            <a:r>
              <a:rPr lang="en-US" sz="2000" dirty="0" err="1"/>
              <a:t>terbesar</a:t>
            </a:r>
            <a:r>
              <a:rPr lang="en-US" sz="2000" dirty="0"/>
              <a:t>   B </a:t>
            </a:r>
            <a:r>
              <a:rPr lang="en-US" sz="2000" dirty="0" err="1"/>
              <a:t>Akhiri</a:t>
            </a:r>
            <a:r>
              <a:rPr lang="en-US" sz="2000" dirty="0"/>
              <a:t> JIKA </a:t>
            </a:r>
            <a:endParaRPr lang="en-US" sz="2000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 smtClean="0"/>
              <a:t>Tampilkan</a:t>
            </a:r>
            <a:r>
              <a:rPr lang="en-US" sz="2000" dirty="0" smtClean="0"/>
              <a:t> </a:t>
            </a:r>
            <a:r>
              <a:rPr lang="en-US" sz="2000" dirty="0" err="1"/>
              <a:t>Bilangan</a:t>
            </a:r>
            <a:r>
              <a:rPr lang="en-US" sz="2000" dirty="0"/>
              <a:t> </a:t>
            </a:r>
            <a:r>
              <a:rPr lang="en-US" sz="2000" dirty="0" err="1"/>
              <a:t>terbesar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45694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990600"/>
            <a:ext cx="2464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Perulangan</a:t>
            </a: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5446" t="30208" r="57028" b="11459"/>
          <a:stretch/>
        </p:blipFill>
        <p:spPr>
          <a:xfrm>
            <a:off x="853192" y="1524000"/>
            <a:ext cx="3581401" cy="4267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34593" y="1828800"/>
            <a:ext cx="42522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Struktur</a:t>
            </a:r>
            <a:r>
              <a:rPr lang="en-US" sz="2000" dirty="0"/>
              <a:t> </a:t>
            </a:r>
            <a:r>
              <a:rPr lang="en-US" sz="2000" dirty="0" err="1"/>
              <a:t>pengulangan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yang </a:t>
            </a:r>
            <a:r>
              <a:rPr lang="en-US" sz="2000" dirty="0" err="1"/>
              <a:t>biasa</a:t>
            </a:r>
            <a:r>
              <a:rPr lang="en-US" sz="2000" dirty="0"/>
              <a:t> </a:t>
            </a:r>
            <a:r>
              <a:rPr lang="en-US" sz="2000" dirty="0" err="1"/>
              <a:t>disebut</a:t>
            </a:r>
            <a:r>
              <a:rPr lang="en-US" sz="2000" dirty="0"/>
              <a:t> loop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dasarnya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khusus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struktur</a:t>
            </a:r>
            <a:r>
              <a:rPr lang="en-US" sz="2000" dirty="0"/>
              <a:t> </a:t>
            </a:r>
            <a:r>
              <a:rPr lang="en-US" sz="2000" dirty="0" err="1"/>
              <a:t>seleksi</a:t>
            </a:r>
            <a:r>
              <a:rPr lang="en-US" sz="2000" dirty="0"/>
              <a:t> </a:t>
            </a:r>
            <a:r>
              <a:rPr lang="en-US" sz="2000" dirty="0" err="1"/>
              <a:t>dimana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</a:t>
            </a:r>
            <a:r>
              <a:rPr lang="en-US" sz="2000" dirty="0" err="1"/>
              <a:t>maka</a:t>
            </a:r>
            <a:r>
              <a:rPr lang="en-US" sz="2000" dirty="0"/>
              <a:t> proses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diulang</a:t>
            </a:r>
            <a:r>
              <a:rPr lang="en-US" sz="2000" dirty="0"/>
              <a:t> </a:t>
            </a:r>
            <a:r>
              <a:rPr lang="en-US" sz="2000" dirty="0" err="1"/>
              <a:t>sedangkan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kasus</a:t>
            </a:r>
            <a:r>
              <a:rPr lang="en-US" sz="2000" dirty="0"/>
              <a:t> </a:t>
            </a:r>
            <a:r>
              <a:rPr lang="en-US" sz="2000" dirty="0" err="1"/>
              <a:t>sebaliknya</a:t>
            </a:r>
            <a:r>
              <a:rPr lang="en-US" sz="2000" dirty="0"/>
              <a:t>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proses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diberhentikan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diganti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proses yang lain.</a:t>
            </a:r>
          </a:p>
        </p:txBody>
      </p:sp>
    </p:spTree>
    <p:extLst>
      <p:ext uri="{BB962C8B-B14F-4D97-AF65-F5344CB8AC3E}">
        <p14:creationId xmlns:p14="http://schemas.microsoft.com/office/powerpoint/2010/main" val="21567947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79026" y="2967335"/>
            <a:ext cx="4185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99685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694945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Outline</a:t>
            </a:r>
            <a:endParaRPr lang="en-US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2304545"/>
            <a:ext cx="6934200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smtClean="0"/>
              <a:t>Diagram </a:t>
            </a:r>
            <a:r>
              <a:rPr lang="en-US" sz="2000" dirty="0" err="1" smtClean="0"/>
              <a:t>alir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alternative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menyajikan</a:t>
            </a:r>
            <a:r>
              <a:rPr lang="en-US" sz="2000" dirty="0" smtClean="0"/>
              <a:t> </a:t>
            </a:r>
            <a:r>
              <a:rPr lang="en-US" sz="2000" dirty="0" err="1" smtClean="0"/>
              <a:t>algoritma</a:t>
            </a:r>
            <a:r>
              <a:rPr lang="en-US" sz="2000" dirty="0" smtClean="0"/>
              <a:t>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 smtClean="0"/>
              <a:t>Perangkat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lunak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pembuatan</a:t>
            </a:r>
            <a:r>
              <a:rPr lang="en-US" sz="2000" dirty="0" smtClean="0"/>
              <a:t> diagram </a:t>
            </a:r>
            <a:r>
              <a:rPr lang="en-US" sz="2000" dirty="0" err="1" smtClean="0"/>
              <a:t>alir</a:t>
            </a:r>
            <a:endParaRPr lang="en-US" sz="2000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 smtClean="0"/>
              <a:t>Jenis</a:t>
            </a:r>
            <a:r>
              <a:rPr lang="en-US" sz="2000" dirty="0" smtClean="0"/>
              <a:t> diagram </a:t>
            </a:r>
            <a:r>
              <a:rPr lang="en-US" sz="2000" dirty="0" err="1" smtClean="0"/>
              <a:t>alir</a:t>
            </a:r>
            <a:r>
              <a:rPr lang="en-US" sz="2000" dirty="0" smtClean="0"/>
              <a:t>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 smtClean="0"/>
              <a:t>Macam-macam</a:t>
            </a:r>
            <a:r>
              <a:rPr lang="en-US" sz="2000" dirty="0" smtClean="0"/>
              <a:t> </a:t>
            </a:r>
            <a:r>
              <a:rPr lang="en-US" sz="2000" dirty="0" err="1" smtClean="0"/>
              <a:t>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diagram </a:t>
            </a:r>
            <a:r>
              <a:rPr lang="en-US" sz="2000" dirty="0" err="1" smtClean="0"/>
              <a:t>alir</a:t>
            </a:r>
            <a:endParaRPr lang="en-US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914400"/>
            <a:ext cx="69342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Diagram </a:t>
            </a:r>
            <a:r>
              <a:rPr lang="en-US" sz="2000" dirty="0" err="1" smtClean="0"/>
              <a:t>alir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alternative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menyajikan</a:t>
            </a:r>
            <a:r>
              <a:rPr lang="en-US" sz="2000" dirty="0" smtClean="0"/>
              <a:t> </a:t>
            </a:r>
            <a:r>
              <a:rPr lang="en-US" sz="2000" dirty="0" err="1" smtClean="0"/>
              <a:t>algoritma</a:t>
            </a:r>
            <a:r>
              <a:rPr lang="en-US" sz="2000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599" y="1600200"/>
            <a:ext cx="2652454" cy="4442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18944" y="3119034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Diagram </a:t>
            </a:r>
            <a:r>
              <a:rPr lang="en-US" sz="2000" dirty="0" err="1" smtClean="0"/>
              <a:t>alir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menghitung</a:t>
            </a:r>
            <a:r>
              <a:rPr lang="en-US" sz="2000" dirty="0" smtClean="0"/>
              <a:t> </a:t>
            </a:r>
            <a:r>
              <a:rPr lang="en-US" sz="2000" dirty="0" err="1" smtClean="0"/>
              <a:t>luas</a:t>
            </a:r>
            <a:r>
              <a:rPr lang="en-US" sz="2000" dirty="0" smtClean="0"/>
              <a:t> </a:t>
            </a:r>
            <a:r>
              <a:rPr lang="en-US" sz="2000" dirty="0" err="1" smtClean="0"/>
              <a:t>persegi</a:t>
            </a:r>
            <a:r>
              <a:rPr lang="en-US" sz="2000" dirty="0" smtClean="0"/>
              <a:t> </a:t>
            </a:r>
            <a:r>
              <a:rPr lang="en-US" sz="2000" dirty="0" err="1" smtClean="0"/>
              <a:t>panjang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93441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143000"/>
            <a:ext cx="4503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Kelebihan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diagram </a:t>
            </a:r>
            <a:r>
              <a:rPr lang="en-US" sz="2000" dirty="0" err="1" smtClean="0"/>
              <a:t>alir</a:t>
            </a:r>
            <a:r>
              <a:rPr lang="en-US" sz="2000" dirty="0" smtClean="0"/>
              <a:t> (flowchart)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14387" y="1752600"/>
            <a:ext cx="754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andal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sedikit</a:t>
            </a:r>
            <a:r>
              <a:rPr lang="en-US" sz="2000" dirty="0" smtClean="0"/>
              <a:t> </a:t>
            </a:r>
            <a:r>
              <a:rPr lang="en-US" sz="2000" dirty="0" err="1" smtClean="0"/>
              <a:t>simbol</a:t>
            </a:r>
            <a:r>
              <a:rPr lang="en-US" sz="2000" dirty="0" smtClean="0"/>
              <a:t> yang </a:t>
            </a:r>
            <a:r>
              <a:rPr lang="en-US" sz="2000" dirty="0" err="1" smtClean="0"/>
              <a:t>mudah</a:t>
            </a:r>
            <a:r>
              <a:rPr lang="en-US" sz="2000" dirty="0" smtClean="0"/>
              <a:t> </a:t>
            </a:r>
            <a:r>
              <a:rPr lang="en-US" sz="2000" dirty="0" err="1" smtClean="0"/>
              <a:t>dipahami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siapa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.</a:t>
            </a:r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 smtClean="0"/>
              <a:t>Bentuknya</a:t>
            </a:r>
            <a:r>
              <a:rPr lang="en-US" sz="2000" dirty="0" smtClean="0"/>
              <a:t> </a:t>
            </a:r>
            <a:r>
              <a:rPr lang="en-US" sz="2000" dirty="0" err="1" smtClean="0"/>
              <a:t>mencerminkan</a:t>
            </a:r>
            <a:r>
              <a:rPr lang="en-US" sz="2000" dirty="0" smtClean="0"/>
              <a:t> </a:t>
            </a:r>
            <a:r>
              <a:rPr lang="en-US" sz="2000" dirty="0" err="1" smtClean="0"/>
              <a:t>keadaan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sesungguhnya</a:t>
            </a:r>
            <a:r>
              <a:rPr lang="en-US" sz="2000" dirty="0" smtClean="0"/>
              <a:t>, </a:t>
            </a:r>
            <a:r>
              <a:rPr lang="en-US" sz="2000" dirty="0" err="1" smtClean="0"/>
              <a:t>misalnya</a:t>
            </a:r>
            <a:r>
              <a:rPr lang="en-US" sz="2000" dirty="0" smtClean="0"/>
              <a:t>,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visual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menggambarkan</a:t>
            </a:r>
            <a:r>
              <a:rPr lang="en-US" sz="2000" dirty="0" smtClean="0"/>
              <a:t> </a:t>
            </a:r>
            <a:r>
              <a:rPr lang="en-US" sz="2000" dirty="0" err="1" smtClean="0"/>
              <a:t>peluang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percabangan</a:t>
            </a:r>
            <a:r>
              <a:rPr lang="en-US" sz="2000" dirty="0" smtClean="0"/>
              <a:t>. </a:t>
            </a:r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 smtClean="0"/>
              <a:t>Kesalahan-kesalahan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terdeteksi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visual (</a:t>
            </a:r>
            <a:r>
              <a:rPr lang="en-US" sz="2000" dirty="0" err="1" smtClean="0"/>
              <a:t>misalnya</a:t>
            </a:r>
            <a:r>
              <a:rPr lang="en-US" sz="2000" dirty="0" smtClean="0"/>
              <a:t>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langkah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belum</a:t>
            </a:r>
            <a:r>
              <a:rPr lang="en-US" sz="2000" dirty="0" smtClean="0"/>
              <a:t> </a:t>
            </a:r>
            <a:r>
              <a:rPr lang="en-US" sz="2000" dirty="0" err="1" smtClean="0"/>
              <a:t>diarahkan</a:t>
            </a:r>
            <a:r>
              <a:rPr lang="en-US" sz="2000" dirty="0" smtClean="0"/>
              <a:t> </a:t>
            </a:r>
            <a:r>
              <a:rPr lang="en-US" sz="2000" dirty="0" err="1" smtClean="0"/>
              <a:t>kelangkah</a:t>
            </a:r>
            <a:r>
              <a:rPr lang="en-US" sz="2000" dirty="0" smtClean="0"/>
              <a:t> lain)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70245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143000"/>
            <a:ext cx="4658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Kelemahan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diagram </a:t>
            </a:r>
            <a:r>
              <a:rPr lang="en-US" sz="2000" dirty="0" err="1" smtClean="0"/>
              <a:t>alir</a:t>
            </a:r>
            <a:r>
              <a:rPr lang="en-US" sz="2000" dirty="0" smtClean="0"/>
              <a:t> (flowchart)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14387" y="17526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logika</a:t>
            </a:r>
            <a:r>
              <a:rPr lang="en-US" sz="2000" dirty="0" smtClean="0"/>
              <a:t> </a:t>
            </a:r>
            <a:r>
              <a:rPr lang="en-US" sz="2000" dirty="0" err="1" smtClean="0"/>
              <a:t>kompleks</a:t>
            </a:r>
            <a:r>
              <a:rPr lang="en-US" sz="2000" dirty="0" smtClean="0"/>
              <a:t>, diagram </a:t>
            </a:r>
            <a:r>
              <a:rPr lang="en-US" sz="2000" dirty="0" err="1" smtClean="0"/>
              <a:t>alir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rumit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menyita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err="1" smtClean="0"/>
              <a:t>Membosankan</a:t>
            </a:r>
            <a:r>
              <a:rPr lang="en-US" sz="2000" dirty="0" smtClean="0"/>
              <a:t> </a:t>
            </a:r>
            <a:r>
              <a:rPr lang="en-US" sz="2000" dirty="0" err="1" smtClean="0"/>
              <a:t>kalau</a:t>
            </a:r>
            <a:r>
              <a:rPr lang="en-US" sz="2000" dirty="0" smtClean="0"/>
              <a:t> </a:t>
            </a:r>
            <a:r>
              <a:rPr lang="en-US" sz="2000" dirty="0" err="1" smtClean="0"/>
              <a:t>simbol-simbol</a:t>
            </a:r>
            <a:r>
              <a:rPr lang="en-US" sz="2000" dirty="0" smtClean="0"/>
              <a:t> diagram </a:t>
            </a:r>
            <a:r>
              <a:rPr lang="en-US" sz="2000" dirty="0" err="1" smtClean="0"/>
              <a:t>alir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digambar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manual 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mudah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mengonversi</a:t>
            </a:r>
            <a:r>
              <a:rPr lang="en-US" sz="2000" dirty="0" smtClean="0"/>
              <a:t> diagram </a:t>
            </a:r>
            <a:r>
              <a:rPr lang="en-US" sz="2000" dirty="0" err="1" smtClean="0"/>
              <a:t>alir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kode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bahasa</a:t>
            </a:r>
            <a:r>
              <a:rPr lang="en-US" sz="2000" dirty="0" smtClean="0"/>
              <a:t> </a:t>
            </a:r>
            <a:r>
              <a:rPr lang="en-US" sz="2000" dirty="0" err="1" smtClean="0"/>
              <a:t>pemrograman</a:t>
            </a:r>
            <a:r>
              <a:rPr lang="en-US" sz="2000" dirty="0" smtClean="0"/>
              <a:t>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manual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20739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1352490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Jenis</a:t>
            </a:r>
            <a:r>
              <a:rPr lang="en-US" sz="2000" dirty="0" smtClean="0"/>
              <a:t> diagram </a:t>
            </a:r>
            <a:r>
              <a:rPr lang="en-US" sz="2000" dirty="0" err="1" smtClean="0"/>
              <a:t>alir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219200" y="1981705"/>
            <a:ext cx="71104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Diagram </a:t>
            </a:r>
            <a:r>
              <a:rPr lang="en-US" sz="2000" dirty="0" err="1" smtClean="0"/>
              <a:t>alir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endParaRPr lang="en-US" sz="2000" dirty="0" smtClean="0"/>
          </a:p>
          <a:p>
            <a:pPr>
              <a:tabLst>
                <a:tab pos="465138" algn="l"/>
              </a:tabLst>
            </a:pPr>
            <a:r>
              <a:rPr lang="en-US" sz="2000" dirty="0"/>
              <a:t>	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analis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menggambar</a:t>
            </a:r>
            <a:r>
              <a:rPr lang="en-US" sz="2000" dirty="0" smtClean="0"/>
              <a:t> 	</a:t>
            </a:r>
            <a:r>
              <a:rPr lang="en-US" sz="2000" dirty="0" err="1" smtClean="0"/>
              <a:t>aliran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struktur</a:t>
            </a:r>
            <a:r>
              <a:rPr lang="en-US" sz="2000" dirty="0" smtClean="0"/>
              <a:t> file </a:t>
            </a:r>
            <a:r>
              <a:rPr lang="en-US" sz="2000" dirty="0" err="1" smtClean="0"/>
              <a:t>didalam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 startAt="2"/>
              <a:tabLst>
                <a:tab pos="465138" algn="l"/>
              </a:tabLst>
            </a:pPr>
            <a:r>
              <a:rPr lang="en-US" sz="2000" dirty="0" smtClean="0"/>
              <a:t>Diagram </a:t>
            </a:r>
            <a:r>
              <a:rPr lang="en-US" sz="2000" dirty="0" err="1" smtClean="0"/>
              <a:t>alir</a:t>
            </a:r>
            <a:r>
              <a:rPr lang="en-US" sz="2000" dirty="0" smtClean="0"/>
              <a:t> program </a:t>
            </a:r>
          </a:p>
          <a:p>
            <a:pPr>
              <a:tabLst>
                <a:tab pos="465138" algn="l"/>
              </a:tabLst>
            </a:pPr>
            <a:r>
              <a:rPr lang="en-US" sz="2000" dirty="0"/>
              <a:t>	</a:t>
            </a:r>
            <a:r>
              <a:rPr lang="en-US" sz="2000" dirty="0" err="1" smtClean="0"/>
              <a:t>Biasa</a:t>
            </a:r>
            <a:r>
              <a:rPr lang="en-US" sz="2000" dirty="0" smtClean="0"/>
              <a:t> </a:t>
            </a:r>
            <a:r>
              <a:rPr lang="en-US" sz="2000" dirty="0" err="1" smtClean="0"/>
              <a:t>dipakai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pemrogram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menjelaskan</a:t>
            </a:r>
            <a:r>
              <a:rPr lang="en-US" sz="2000" dirty="0" smtClean="0"/>
              <a:t> 	</a:t>
            </a:r>
            <a:r>
              <a:rPr lang="en-US" sz="2000" dirty="0" err="1" smtClean="0"/>
              <a:t>langkah-langkah</a:t>
            </a:r>
            <a:r>
              <a:rPr lang="en-US" sz="2000" dirty="0" smtClean="0"/>
              <a:t> </a:t>
            </a:r>
            <a:r>
              <a:rPr lang="en-US" sz="2000" dirty="0" err="1" smtClean="0"/>
              <a:t>didalam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program.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19988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762000"/>
            <a:ext cx="208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Simbol</a:t>
            </a:r>
            <a:r>
              <a:rPr lang="en-US" sz="2000" dirty="0" smtClean="0"/>
              <a:t> Diagram</a:t>
            </a:r>
            <a:endParaRPr 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517128"/>
              </p:ext>
            </p:extLst>
          </p:nvPr>
        </p:nvGraphicFramePr>
        <p:xfrm>
          <a:off x="489855" y="1295400"/>
          <a:ext cx="8044544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145"/>
                <a:gridCol w="51053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Simbol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Keterangan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Terminator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Simbol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digunakan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untuk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menyatakan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titik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awal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atau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titik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akhir</a:t>
                      </a:r>
                      <a:r>
                        <a:rPr lang="en-US" sz="2000" baseline="0" dirty="0" smtClean="0"/>
                        <a:t> diagram </a:t>
                      </a:r>
                      <a:r>
                        <a:rPr lang="en-US" sz="2000" baseline="0" dirty="0" err="1" smtClean="0"/>
                        <a:t>alir</a:t>
                      </a:r>
                      <a:r>
                        <a:rPr lang="en-US" sz="2000" baseline="0" dirty="0" smtClean="0"/>
                        <a:t>.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Proses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Simbol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digunakan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untuk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menyatakan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sebarang</a:t>
                      </a:r>
                      <a:r>
                        <a:rPr lang="en-US" sz="2000" baseline="0" dirty="0" smtClean="0"/>
                        <a:t> proses, </a:t>
                      </a:r>
                      <a:r>
                        <a:rPr lang="en-US" sz="2000" baseline="0" dirty="0" err="1" smtClean="0"/>
                        <a:t>misalnya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untuk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menyatakan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suatu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operasi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aritmatika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Input/output </a:t>
                      </a:r>
                      <a:r>
                        <a:rPr lang="en-US" sz="2000" dirty="0" err="1" smtClean="0"/>
                        <a:t>atau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kadang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disebut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dengan</a:t>
                      </a:r>
                      <a:r>
                        <a:rPr lang="en-US" sz="2000" baseline="0" dirty="0" smtClean="0"/>
                        <a:t> data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Simbol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menyatakan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operasi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pemasukan</a:t>
                      </a:r>
                      <a:r>
                        <a:rPr lang="en-US" sz="2000" baseline="0" dirty="0" smtClean="0"/>
                        <a:t> data </a:t>
                      </a:r>
                      <a:r>
                        <a:rPr lang="en-US" sz="2000" baseline="0" dirty="0" err="1" smtClean="0"/>
                        <a:t>atau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penampilan</a:t>
                      </a:r>
                      <a:r>
                        <a:rPr lang="en-US" sz="2000" baseline="0" dirty="0" smtClean="0"/>
                        <a:t> data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err="1" smtClean="0"/>
                        <a:t>Untuk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memasukkan</a:t>
                      </a:r>
                      <a:r>
                        <a:rPr lang="en-US" sz="2000" baseline="0" dirty="0" smtClean="0"/>
                        <a:t> data </a:t>
                      </a:r>
                      <a:r>
                        <a:rPr lang="en-US" sz="2000" baseline="0" dirty="0" err="1" smtClean="0"/>
                        <a:t>panjang</a:t>
                      </a:r>
                      <a:endParaRPr lang="en-US" sz="2000" baseline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err="1" smtClean="0"/>
                        <a:t>Untuk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menampilkan</a:t>
                      </a:r>
                      <a:r>
                        <a:rPr lang="en-US" sz="2000" baseline="0" dirty="0" smtClean="0"/>
                        <a:t> data </a:t>
                      </a:r>
                      <a:r>
                        <a:rPr lang="en-US" sz="2000" baseline="0" dirty="0" err="1" smtClean="0"/>
                        <a:t>luas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err="1" smtClean="0"/>
                        <a:t>Keputusan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 err="1" smtClean="0"/>
                        <a:t>Simbol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digunakan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untuk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melakukan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pengambilan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keputusan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lowchart: Terminator 3"/>
          <p:cNvSpPr/>
          <p:nvPr/>
        </p:nvSpPr>
        <p:spPr>
          <a:xfrm>
            <a:off x="1143000" y="1846580"/>
            <a:ext cx="1623819" cy="381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1242819" y="2957165"/>
            <a:ext cx="1524000" cy="35620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>
            <a:off x="1242819" y="3846770"/>
            <a:ext cx="1524000" cy="45720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/>
          <p:cNvSpPr/>
          <p:nvPr/>
        </p:nvSpPr>
        <p:spPr>
          <a:xfrm>
            <a:off x="1395219" y="5123785"/>
            <a:ext cx="1219200" cy="4572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523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9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762000"/>
            <a:ext cx="208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Simbol</a:t>
            </a:r>
            <a:r>
              <a:rPr lang="en-US" sz="2000" dirty="0" smtClean="0"/>
              <a:t> Diagram</a:t>
            </a:r>
            <a:endParaRPr 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083387"/>
              </p:ext>
            </p:extLst>
          </p:nvPr>
        </p:nvGraphicFramePr>
        <p:xfrm>
          <a:off x="489855" y="1295400"/>
          <a:ext cx="8044544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145"/>
                <a:gridCol w="51053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Simbol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Keterangan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err="1" smtClean="0"/>
                        <a:t>Konektor</a:t>
                      </a:r>
                      <a:endParaRPr lang="en-US" sz="2000" dirty="0" smtClean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Simbol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ini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digunakan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untuk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menghubungkan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keberbagai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bagian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dalam</a:t>
                      </a:r>
                      <a:r>
                        <a:rPr lang="en-US" sz="2000" baseline="0" dirty="0" smtClean="0"/>
                        <a:t> diagram </a:t>
                      </a:r>
                      <a:r>
                        <a:rPr lang="en-US" sz="2000" baseline="0" dirty="0" err="1" smtClean="0"/>
                        <a:t>alir</a:t>
                      </a:r>
                      <a:r>
                        <a:rPr lang="en-US" sz="2000" baseline="0" dirty="0" smtClean="0"/>
                        <a:t>.</a:t>
                      </a:r>
                    </a:p>
                    <a:p>
                      <a:r>
                        <a:rPr lang="en-US" sz="2000" baseline="0" dirty="0" err="1" smtClean="0"/>
                        <a:t>Contoh</a:t>
                      </a:r>
                      <a:r>
                        <a:rPr lang="en-US" sz="2000" baseline="0" dirty="0" smtClean="0"/>
                        <a:t>:</a:t>
                      </a:r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err="1" smtClean="0"/>
                        <a:t>Baian</a:t>
                      </a:r>
                      <a:r>
                        <a:rPr lang="en-US" sz="2000" dirty="0" smtClean="0"/>
                        <a:t> yang </a:t>
                      </a:r>
                      <a:r>
                        <a:rPr lang="en-US" sz="2000" dirty="0" err="1" smtClean="0"/>
                        <a:t>sebelah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kiri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menyatakan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bahwa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aliran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dilanjutkan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kebagian</a:t>
                      </a:r>
                      <a:r>
                        <a:rPr lang="en-US" sz="2000" dirty="0" smtClean="0"/>
                        <a:t> yang </a:t>
                      </a:r>
                      <a:r>
                        <a:rPr lang="en-US" sz="2000" dirty="0" err="1" smtClean="0"/>
                        <a:t>ditandai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dengan</a:t>
                      </a:r>
                      <a:r>
                        <a:rPr lang="en-US" sz="2000" dirty="0" smtClean="0"/>
                        <a:t>              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gambar</a:t>
                      </a:r>
                      <a:r>
                        <a:rPr lang="en-US" sz="2000" baseline="0" dirty="0" smtClean="0"/>
                        <a:t> yang </a:t>
                      </a:r>
                      <a:r>
                        <a:rPr lang="en-US" sz="2000" baseline="0" dirty="0" err="1" smtClean="0"/>
                        <a:t>sebelah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kanan</a:t>
                      </a:r>
                      <a:r>
                        <a:rPr lang="en-US" sz="2000" baseline="0" dirty="0" smtClean="0"/>
                        <a:t> </a:t>
                      </a:r>
                    </a:p>
                    <a:p>
                      <a:endParaRPr lang="en-US" sz="2000" baseline="0" dirty="0" smtClean="0"/>
                    </a:p>
                    <a:p>
                      <a:r>
                        <a:rPr lang="en-US" sz="2000" baseline="0" dirty="0" err="1" smtClean="0"/>
                        <a:t>menyatakan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bagian</a:t>
                      </a:r>
                      <a:r>
                        <a:rPr lang="en-US" sz="2000" baseline="0" dirty="0" smtClean="0"/>
                        <a:t> yang </a:t>
                      </a:r>
                      <a:r>
                        <a:rPr lang="en-US" sz="2000" baseline="0" dirty="0" err="1" smtClean="0"/>
                        <a:t>bertanda</a:t>
                      </a:r>
                      <a:r>
                        <a:rPr lang="en-US" sz="2000" baseline="0" dirty="0" smtClean="0"/>
                        <a:t>             .</a:t>
                      </a:r>
                    </a:p>
                    <a:p>
                      <a:endParaRPr lang="en-US" sz="2000" baseline="0" dirty="0" smtClean="0"/>
                    </a:p>
                    <a:p>
                      <a:r>
                        <a:rPr lang="en-US" sz="2000" baseline="0" dirty="0" err="1" smtClean="0"/>
                        <a:t>Tanda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menyatakan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arah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pemrosesan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selanjutny</a:t>
                      </a:r>
                      <a:r>
                        <a:rPr lang="en-US" sz="2000" baseline="0" dirty="0" smtClean="0"/>
                        <a:t>. </a:t>
                      </a:r>
                      <a:r>
                        <a:rPr lang="en-US" sz="2000" baseline="0" dirty="0" err="1" smtClean="0"/>
                        <a:t>Namun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simbol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ini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juga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terkadang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digunakan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pada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pertemuan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dua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aliran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lowchart: Connector 7"/>
          <p:cNvSpPr/>
          <p:nvPr/>
        </p:nvSpPr>
        <p:spPr>
          <a:xfrm>
            <a:off x="1600200" y="1828800"/>
            <a:ext cx="600496" cy="533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4800600" y="2667000"/>
            <a:ext cx="600496" cy="533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10" idx="2"/>
          </p:cNvCxnSpPr>
          <p:nvPr/>
        </p:nvCxnSpPr>
        <p:spPr>
          <a:xfrm>
            <a:off x="3733800" y="2933700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Connector 13"/>
          <p:cNvSpPr/>
          <p:nvPr/>
        </p:nvSpPr>
        <p:spPr>
          <a:xfrm>
            <a:off x="5772134" y="2667000"/>
            <a:ext cx="600496" cy="533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6"/>
          </p:cNvCxnSpPr>
          <p:nvPr/>
        </p:nvCxnSpPr>
        <p:spPr>
          <a:xfrm>
            <a:off x="6372630" y="2933700"/>
            <a:ext cx="9425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Connector 16"/>
          <p:cNvSpPr/>
          <p:nvPr/>
        </p:nvSpPr>
        <p:spPr>
          <a:xfrm>
            <a:off x="4428704" y="3810000"/>
            <a:ext cx="600496" cy="533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 </a:t>
            </a:r>
            <a:endParaRPr lang="en-US" dirty="0"/>
          </a:p>
        </p:txBody>
      </p:sp>
      <p:sp>
        <p:nvSpPr>
          <p:cNvPr id="18" name="Flowchart: Connector 17"/>
          <p:cNvSpPr/>
          <p:nvPr/>
        </p:nvSpPr>
        <p:spPr>
          <a:xfrm>
            <a:off x="7162800" y="4343400"/>
            <a:ext cx="600496" cy="533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642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914400"/>
            <a:ext cx="3459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Macam</a:t>
            </a:r>
            <a:r>
              <a:rPr lang="en-US" sz="2000" dirty="0" smtClean="0"/>
              <a:t> </a:t>
            </a:r>
            <a:r>
              <a:rPr lang="en-US" sz="2000" dirty="0" err="1" smtClean="0"/>
              <a:t>Struktur</a:t>
            </a:r>
            <a:r>
              <a:rPr lang="en-US" sz="2000" dirty="0" smtClean="0"/>
              <a:t> Diagram </a:t>
            </a:r>
            <a:r>
              <a:rPr lang="en-US" sz="2000" dirty="0" err="1" smtClean="0"/>
              <a:t>Alir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75260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Sekuensial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1524000" y="2438400"/>
            <a:ext cx="26670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Perintah</a:t>
            </a:r>
            <a:r>
              <a:rPr lang="en-US" sz="2000" dirty="0" smtClean="0"/>
              <a:t> A</a:t>
            </a:r>
            <a:endParaRPr lang="en-US" sz="2000" dirty="0"/>
          </a:p>
        </p:txBody>
      </p:sp>
      <p:sp>
        <p:nvSpPr>
          <p:cNvPr id="6" name="Flowchart: Process 5"/>
          <p:cNvSpPr/>
          <p:nvPr/>
        </p:nvSpPr>
        <p:spPr>
          <a:xfrm>
            <a:off x="1524000" y="3562290"/>
            <a:ext cx="26670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Perintah</a:t>
            </a:r>
            <a:r>
              <a:rPr lang="en-US" sz="2000" dirty="0" smtClean="0"/>
              <a:t> B</a:t>
            </a:r>
            <a:endParaRPr lang="en-US" sz="2000" dirty="0"/>
          </a:p>
        </p:txBody>
      </p:sp>
      <p:sp>
        <p:nvSpPr>
          <p:cNvPr id="7" name="Flowchart: Process 6"/>
          <p:cNvSpPr/>
          <p:nvPr/>
        </p:nvSpPr>
        <p:spPr>
          <a:xfrm>
            <a:off x="1524000" y="4625461"/>
            <a:ext cx="26670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Perintah</a:t>
            </a:r>
            <a:r>
              <a:rPr lang="en-US" sz="2000" dirty="0" smtClean="0"/>
              <a:t> C</a:t>
            </a:r>
            <a:endParaRPr lang="en-US" sz="2000" dirty="0"/>
          </a:p>
        </p:txBody>
      </p:sp>
      <p:cxnSp>
        <p:nvCxnSpPr>
          <p:cNvPr id="10" name="Straight Arrow Connector 9"/>
          <p:cNvCxnSpPr>
            <a:stCxn id="4" idx="2"/>
            <a:endCxn id="6" idx="0"/>
          </p:cNvCxnSpPr>
          <p:nvPr/>
        </p:nvCxnSpPr>
        <p:spPr>
          <a:xfrm>
            <a:off x="2857500" y="3048000"/>
            <a:ext cx="0" cy="51429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  <a:endCxn id="7" idx="0"/>
          </p:cNvCxnSpPr>
          <p:nvPr/>
        </p:nvCxnSpPr>
        <p:spPr>
          <a:xfrm>
            <a:off x="2857500" y="4171890"/>
            <a:ext cx="0" cy="453571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95800" y="2413000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langkah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dikerjakan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berurutan</a:t>
            </a:r>
            <a:r>
              <a:rPr lang="en-US" sz="2000" dirty="0" smtClean="0"/>
              <a:t>.</a:t>
            </a:r>
          </a:p>
          <a:p>
            <a:r>
              <a:rPr lang="en-US" sz="2000" i="1" dirty="0" err="1" smtClean="0">
                <a:solidFill>
                  <a:srgbClr val="FF0000"/>
                </a:solidFill>
              </a:rPr>
              <a:t>Contoh</a:t>
            </a:r>
            <a:r>
              <a:rPr lang="en-US" sz="2000" i="1" dirty="0" smtClean="0">
                <a:solidFill>
                  <a:srgbClr val="FF0000"/>
                </a:solidFill>
              </a:rPr>
              <a:t>:</a:t>
            </a:r>
          </a:p>
          <a:p>
            <a:pPr marL="798513" indent="-342900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2000" dirty="0" err="1" smtClean="0"/>
              <a:t>Urutan</a:t>
            </a:r>
            <a:r>
              <a:rPr lang="en-US" sz="2000" dirty="0" smtClean="0"/>
              <a:t> </a:t>
            </a:r>
            <a:r>
              <a:rPr lang="en-US" sz="2000" dirty="0" err="1" smtClean="0"/>
              <a:t>menghitung</a:t>
            </a:r>
            <a:r>
              <a:rPr lang="en-US" sz="2000" dirty="0" smtClean="0"/>
              <a:t> </a:t>
            </a:r>
            <a:r>
              <a:rPr lang="en-US" sz="2000" dirty="0" err="1" smtClean="0"/>
              <a:t>keliling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luas</a:t>
            </a:r>
            <a:r>
              <a:rPr lang="en-US" sz="2000" dirty="0"/>
              <a:t> </a:t>
            </a:r>
            <a:r>
              <a:rPr lang="en-US" sz="2000" dirty="0" err="1" smtClean="0"/>
              <a:t>persegi</a:t>
            </a:r>
            <a:r>
              <a:rPr lang="en-US" sz="2000" dirty="0" smtClean="0"/>
              <a:t> </a:t>
            </a:r>
            <a:r>
              <a:rPr lang="en-US" sz="2000" dirty="0" err="1" smtClean="0"/>
              <a:t>panjang</a:t>
            </a:r>
            <a:r>
              <a:rPr lang="en-US" sz="2000" dirty="0" smtClean="0"/>
              <a:t>.</a:t>
            </a:r>
          </a:p>
          <a:p>
            <a:pPr marL="798513" indent="-342900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2000" dirty="0" err="1" smtClean="0"/>
              <a:t>Mengkonversi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celcius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fahreinheit</a:t>
            </a:r>
            <a:r>
              <a:rPr lang="en-US" sz="2000" dirty="0" smtClean="0"/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50291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456</Words>
  <Application>Microsoft Office PowerPoint</Application>
  <PresentationFormat>On-screen Show (4:3)</PresentationFormat>
  <Paragraphs>113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Windows User</cp:lastModifiedBy>
  <cp:revision>242</cp:revision>
  <dcterms:created xsi:type="dcterms:W3CDTF">2010-08-24T06:47:44Z</dcterms:created>
  <dcterms:modified xsi:type="dcterms:W3CDTF">2018-03-13T08:32:40Z</dcterms:modified>
</cp:coreProperties>
</file>