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51" r:id="rId4"/>
    <p:sldId id="352" r:id="rId5"/>
    <p:sldId id="353" r:id="rId6"/>
    <p:sldId id="354" r:id="rId7"/>
    <p:sldId id="358" r:id="rId8"/>
    <p:sldId id="355" r:id="rId9"/>
    <p:sldId id="356" r:id="rId10"/>
    <p:sldId id="359" r:id="rId11"/>
    <p:sldId id="357" r:id="rId12"/>
    <p:sldId id="35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3190" autoAdjust="0"/>
  </p:normalViewPr>
  <p:slideViewPr>
    <p:cSldViewPr>
      <p:cViewPr varScale="1">
        <p:scale>
          <a:sx n="54" d="100"/>
          <a:sy n="54" d="100"/>
        </p:scale>
        <p:origin x="1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26/03/2018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34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5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59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1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34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33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5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934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4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8288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STRUKTUR RUNTUTAN (CASE-1)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- </a:t>
            </a:r>
            <a:r>
              <a:rPr lang="en-US" b="1" dirty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2487" y="1143000"/>
            <a:ext cx="69199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Tahapan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Pendaftaran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Sakit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“X”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981200"/>
            <a:ext cx="7391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Petugas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2000" i="1" dirty="0">
                <a:ea typeface="Calibri" panose="020F0502020204030204" pitchFamily="34" charset="0"/>
                <a:cs typeface="Arial" panose="020B0604020202020204" pitchFamily="34" charset="0"/>
              </a:rPr>
              <a:t>assembling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menyusun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aturan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sakit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memeriksa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kelengkapannya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berkas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dikembalikan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tenaga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kesehatan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terkait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dokemen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lengkap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maka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selanjutnya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koding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klinis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Petugas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membuat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harian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mingguan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bulanan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tahunan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Setelah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selesai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disimpan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/filling. </a:t>
            </a:r>
            <a:endParaRPr lang="en-US" sz="20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Selesai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550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273265"/>
              </p:ext>
            </p:extLst>
          </p:nvPr>
        </p:nvGraphicFramePr>
        <p:xfrm>
          <a:off x="0" y="685800"/>
          <a:ext cx="91440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isio" r:id="rId5" imgW="14897135" imgH="19697762" progId="Visio.Drawing.15">
                  <p:embed/>
                </p:oleObj>
              </mc:Choice>
              <mc:Fallback>
                <p:oleObj name="Visio" r:id="rId5" imgW="14897135" imgH="19697762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9144000" cy="563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5247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99685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694945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Outline</a:t>
            </a:r>
            <a:endParaRPr lang="en-US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652587" y="2312672"/>
            <a:ext cx="586740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Definisi</a:t>
            </a:r>
            <a:r>
              <a:rPr lang="en-US" sz="2000" dirty="0" smtClean="0"/>
              <a:t> </a:t>
            </a:r>
            <a:r>
              <a:rPr lang="en-US" sz="2000" dirty="0" err="1" smtClean="0"/>
              <a:t>runtutan</a:t>
            </a:r>
            <a:endParaRPr lang="en-US" sz="2000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kasus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143000"/>
            <a:ext cx="40543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/>
              <a:t>Runtutan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(Sequence)</a:t>
            </a:r>
            <a:endParaRPr lang="en-US" sz="3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52487" y="268611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urutan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instruksi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logika</a:t>
            </a:r>
            <a:r>
              <a:rPr lang="en-US" sz="2800" dirty="0" smtClean="0"/>
              <a:t> agar </a:t>
            </a:r>
            <a:r>
              <a:rPr lang="en-US" sz="2800" dirty="0" err="1" smtClean="0"/>
              <a:t>maksud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dikandung</a:t>
            </a:r>
            <a:r>
              <a:rPr lang="en-US" sz="2800" dirty="0" smtClean="0"/>
              <a:t> </a:t>
            </a:r>
            <a:r>
              <a:rPr lang="en-US" sz="2800" dirty="0" err="1" smtClean="0"/>
              <a:t>tercapai</a:t>
            </a:r>
            <a:r>
              <a:rPr lang="en-US" sz="2800" dirty="0" smtClean="0"/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136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066800"/>
            <a:ext cx="64171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Contoh</a:t>
            </a:r>
            <a:r>
              <a:rPr lang="en-US" sz="3000" dirty="0" smtClean="0"/>
              <a:t> –</a:t>
            </a:r>
            <a:r>
              <a:rPr lang="en-US" sz="3000" dirty="0" err="1" smtClean="0"/>
              <a:t>contoh</a:t>
            </a:r>
            <a:r>
              <a:rPr lang="en-US" sz="3000" dirty="0" smtClean="0"/>
              <a:t> </a:t>
            </a:r>
            <a:r>
              <a:rPr lang="en-US" sz="3000" dirty="0" err="1" smtClean="0"/>
              <a:t>algoritma</a:t>
            </a:r>
            <a:r>
              <a:rPr lang="en-US" sz="3000" dirty="0" smtClean="0"/>
              <a:t> Sequence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73152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/>
              <a:t>Tujuan</a:t>
            </a:r>
            <a:r>
              <a:rPr lang="en-US" sz="2500" b="1" dirty="0" smtClean="0"/>
              <a:t>:</a:t>
            </a:r>
            <a:r>
              <a:rPr lang="en-US" sz="2500" dirty="0" smtClean="0"/>
              <a:t> </a:t>
            </a:r>
            <a:r>
              <a:rPr lang="en-US" sz="2500" dirty="0" err="1" smtClean="0"/>
              <a:t>Membuka</a:t>
            </a:r>
            <a:r>
              <a:rPr lang="en-US" sz="2500" dirty="0" smtClean="0"/>
              <a:t> </a:t>
            </a:r>
            <a:r>
              <a:rPr lang="en-US" sz="2500" dirty="0" err="1" smtClean="0"/>
              <a:t>Micosoft</a:t>
            </a:r>
            <a:r>
              <a:rPr lang="en-US" sz="2500" dirty="0" smtClean="0"/>
              <a:t> Word</a:t>
            </a:r>
          </a:p>
          <a:p>
            <a:endParaRPr lang="en-US" sz="2500" dirty="0"/>
          </a:p>
          <a:p>
            <a:r>
              <a:rPr lang="en-US" sz="2500" b="1" dirty="0" smtClean="0"/>
              <a:t>Sequence: </a:t>
            </a:r>
          </a:p>
          <a:p>
            <a:pPr marL="457200" indent="-457200">
              <a:buAutoNum type="arabicPeriod"/>
            </a:pPr>
            <a:r>
              <a:rPr lang="en-US" sz="2500" dirty="0" err="1" smtClean="0"/>
              <a:t>Hidupkan</a:t>
            </a:r>
            <a:r>
              <a:rPr lang="en-US" sz="2500" dirty="0" smtClean="0"/>
              <a:t> PC</a:t>
            </a:r>
          </a:p>
          <a:p>
            <a:pPr marL="457200" indent="-457200">
              <a:buAutoNum type="arabicPeriod"/>
            </a:pPr>
            <a:r>
              <a:rPr lang="en-US" sz="2500" dirty="0" err="1" smtClean="0"/>
              <a:t>Masukkan</a:t>
            </a:r>
            <a:r>
              <a:rPr lang="en-US" sz="2500" dirty="0" smtClean="0"/>
              <a:t> password (</a:t>
            </a:r>
            <a:r>
              <a:rPr lang="en-US" sz="2500" dirty="0" err="1" smtClean="0"/>
              <a:t>jika</a:t>
            </a:r>
            <a:r>
              <a:rPr lang="en-US" sz="2500" dirty="0" smtClean="0"/>
              <a:t> PC </a:t>
            </a:r>
            <a:r>
              <a:rPr lang="en-US" sz="2500" dirty="0" err="1" smtClean="0"/>
              <a:t>tersebut</a:t>
            </a:r>
            <a:r>
              <a:rPr lang="en-US" sz="2500" dirty="0" smtClean="0"/>
              <a:t> </a:t>
            </a:r>
            <a:r>
              <a:rPr lang="en-US" sz="2500" dirty="0" err="1" smtClean="0"/>
              <a:t>diproteksi</a:t>
            </a:r>
            <a:r>
              <a:rPr lang="en-US" sz="25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500" dirty="0" err="1" smtClean="0"/>
              <a:t>Klik</a:t>
            </a:r>
            <a:r>
              <a:rPr lang="en-US" sz="2500" dirty="0" smtClean="0"/>
              <a:t> </a:t>
            </a:r>
            <a:r>
              <a:rPr lang="en-US" sz="2500" dirty="0" err="1" smtClean="0"/>
              <a:t>tombol</a:t>
            </a:r>
            <a:r>
              <a:rPr lang="en-US" sz="2500" dirty="0" smtClean="0"/>
              <a:t> Start</a:t>
            </a:r>
          </a:p>
          <a:p>
            <a:pPr marL="457200" indent="-457200">
              <a:buAutoNum type="arabicPeriod"/>
            </a:pPr>
            <a:r>
              <a:rPr lang="en-US" sz="2500" dirty="0" err="1" smtClean="0"/>
              <a:t>Klik</a:t>
            </a:r>
            <a:r>
              <a:rPr lang="en-US" sz="2500" dirty="0" smtClean="0"/>
              <a:t> Microsoft Office</a:t>
            </a:r>
          </a:p>
          <a:p>
            <a:pPr marL="457200" indent="-457200">
              <a:buAutoNum type="arabicPeriod"/>
            </a:pPr>
            <a:r>
              <a:rPr lang="en-US" sz="2500" dirty="0" err="1" smtClean="0"/>
              <a:t>Klik</a:t>
            </a:r>
            <a:r>
              <a:rPr lang="en-US" sz="2500" dirty="0" smtClean="0"/>
              <a:t> Microsoft Office Word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267468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066800"/>
            <a:ext cx="53848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Contoh</a:t>
            </a:r>
            <a:r>
              <a:rPr lang="en-US" sz="2500" dirty="0" smtClean="0"/>
              <a:t> –</a:t>
            </a:r>
            <a:r>
              <a:rPr lang="en-US" sz="2500" dirty="0" err="1" smtClean="0"/>
              <a:t>contoh</a:t>
            </a:r>
            <a:r>
              <a:rPr lang="en-US" sz="2500" dirty="0" smtClean="0"/>
              <a:t> </a:t>
            </a:r>
            <a:r>
              <a:rPr lang="en-US" sz="2500" dirty="0" err="1" smtClean="0"/>
              <a:t>algoritma</a:t>
            </a:r>
            <a:r>
              <a:rPr lang="en-US" sz="2500" dirty="0" smtClean="0"/>
              <a:t> Sequence</a:t>
            </a:r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1" y="2305615"/>
            <a:ext cx="464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Tujuan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persegi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</a:p>
          <a:p>
            <a:endParaRPr lang="en-US" sz="2000" b="1" dirty="0"/>
          </a:p>
          <a:p>
            <a:r>
              <a:rPr lang="en-US" sz="2000" b="1" dirty="0" smtClean="0"/>
              <a:t>Sequence: </a:t>
            </a:r>
          </a:p>
          <a:p>
            <a:pPr marL="6858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= 8 cm </a:t>
            </a:r>
          </a:p>
          <a:p>
            <a:pPr marL="6858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lebar</a:t>
            </a:r>
            <a:r>
              <a:rPr lang="en-US" sz="2000" dirty="0" smtClean="0"/>
              <a:t> = 3 cm </a:t>
            </a:r>
          </a:p>
          <a:p>
            <a:pPr marL="6858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persegi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* </a:t>
            </a:r>
            <a:r>
              <a:rPr lang="en-US" sz="2000" dirty="0" err="1" smtClean="0"/>
              <a:t>Lebar</a:t>
            </a:r>
            <a:r>
              <a:rPr lang="en-US" sz="2000" dirty="0" smtClean="0"/>
              <a:t>)</a:t>
            </a:r>
          </a:p>
          <a:p>
            <a:pPr marL="6858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Cetak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persegi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275" y="1543854"/>
            <a:ext cx="3297697" cy="462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8686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066800"/>
            <a:ext cx="53848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Contoh</a:t>
            </a:r>
            <a:r>
              <a:rPr lang="en-US" sz="2500" dirty="0" smtClean="0"/>
              <a:t> –</a:t>
            </a:r>
            <a:r>
              <a:rPr lang="en-US" sz="2500" dirty="0" err="1" smtClean="0"/>
              <a:t>contoh</a:t>
            </a:r>
            <a:r>
              <a:rPr lang="en-US" sz="2500" dirty="0" smtClean="0"/>
              <a:t> </a:t>
            </a:r>
            <a:r>
              <a:rPr lang="en-US" sz="2500" dirty="0" err="1" smtClean="0"/>
              <a:t>algoritma</a:t>
            </a:r>
            <a:r>
              <a:rPr lang="en-US" sz="2500" dirty="0" smtClean="0"/>
              <a:t> Sequence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Desain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flowchart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pendaftaran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Puskesmas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“A”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3710" y="2610654"/>
            <a:ext cx="78251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datang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puskesmas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membawa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formulir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pendaftaran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Formulir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pendaftaran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diserahkan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petugas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registrasi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merigistrasikan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berdasarkan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formulir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diberikan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mengeluarkan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kartu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sebanyak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pertama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diserahkan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sedangkan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ke-dua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dipegang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pembuatan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mengeluarkan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698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066800"/>
            <a:ext cx="538480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Contoh</a:t>
            </a:r>
            <a:r>
              <a:rPr lang="en-US" sz="2500" dirty="0" smtClean="0"/>
              <a:t> –</a:t>
            </a:r>
            <a:r>
              <a:rPr lang="en-US" sz="2500" dirty="0" err="1" smtClean="0"/>
              <a:t>contoh</a:t>
            </a:r>
            <a:r>
              <a:rPr lang="en-US" sz="2500" dirty="0" smtClean="0"/>
              <a:t> </a:t>
            </a:r>
            <a:r>
              <a:rPr lang="en-US" sz="2500" dirty="0" err="1" smtClean="0"/>
              <a:t>algoritma</a:t>
            </a:r>
            <a:r>
              <a:rPr lang="en-US" sz="2500" dirty="0" smtClean="0"/>
              <a:t> Sequence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Desain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flowchart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pendaftaran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Puskesmas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“A”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tahapan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610654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4"/>
            </a:pP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Data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di-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inputkan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pengolahan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4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Setiap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bulannya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mengeluarkan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bulanan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sebanyak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diarsipkan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ke-dua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diserahkan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puskesmas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AutoNum type="arabicPeriod" startAt="4"/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Selain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bulanan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bidang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juga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mengeluarkan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tahunan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sebanyak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diarsipkan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rangkap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ke-dua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diserahkan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puskesmas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arsipkan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kepala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puskesmas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4330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89749"/>
              </p:ext>
            </p:extLst>
          </p:nvPr>
        </p:nvGraphicFramePr>
        <p:xfrm>
          <a:off x="17585" y="685800"/>
          <a:ext cx="915499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5" imgW="9477507" imgH="12677707" progId="Visio.Drawing.15">
                  <p:embed/>
                </p:oleObj>
              </mc:Choice>
              <mc:Fallback>
                <p:oleObj name="Visio" r:id="rId5" imgW="9477507" imgH="1267770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5" y="685800"/>
                        <a:ext cx="9154990" cy="571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3984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289953"/>
            <a:ext cx="64627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Tahapan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Pendaftaran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Rumah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Sakit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 “X” </a:t>
            </a:r>
            <a:r>
              <a:rPr lang="en-US" sz="2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 smtClean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209800"/>
            <a:ext cx="685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pendaftaran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memperoleh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diserahkan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Poliklinik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UGD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Rawat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Setelah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tindak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lanjuti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oleh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pihak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Poliklinik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UGD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Rawat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inap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nomor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diserehkan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dokter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tenaga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kesehatan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lainnya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mengisi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amnesa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hasil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pemeriksaan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fisik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lain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sebagainya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selesai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berobat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pulang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dokumen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rekam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medis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ea typeface="Calibri" panose="020F0502020204030204" pitchFamily="34" charset="0"/>
                <a:cs typeface="Arial" panose="020B0604020202020204" pitchFamily="34" charset="0"/>
              </a:rPr>
              <a:t>kembalikan</a:t>
            </a: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644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443</Words>
  <Application>Microsoft Office PowerPoint</Application>
  <PresentationFormat>On-screen Show (4:3)</PresentationFormat>
  <Paragraphs>61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Microsoft Visio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268</cp:revision>
  <dcterms:created xsi:type="dcterms:W3CDTF">2010-08-24T06:47:44Z</dcterms:created>
  <dcterms:modified xsi:type="dcterms:W3CDTF">2018-03-26T15:52:17Z</dcterms:modified>
</cp:coreProperties>
</file>