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E7C225-67FE-4341-B0AB-A48947BC883F}" type="doc">
      <dgm:prSet loTypeId="urn:microsoft.com/office/officeart/2008/layout/LinedList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C2F94DD2-9880-4AD9-BAEA-AE03ADB31666}">
      <dgm:prSet phldrT="[Text]"/>
      <dgm:spPr/>
      <dgm:t>
        <a:bodyPr/>
        <a:lstStyle/>
        <a:p>
          <a:r>
            <a:rPr lang="en-US" dirty="0" err="1" smtClean="0">
              <a:solidFill>
                <a:srgbClr val="C00000"/>
              </a:solidFill>
            </a:rPr>
            <a:t>Apa</a:t>
          </a:r>
          <a:r>
            <a:rPr lang="en-US" dirty="0" smtClean="0">
              <a:solidFill>
                <a:srgbClr val="C00000"/>
              </a:solidFill>
            </a:rPr>
            <a:t> </a:t>
          </a:r>
          <a:r>
            <a:rPr lang="en-US" dirty="0" err="1" smtClean="0">
              <a:solidFill>
                <a:srgbClr val="C00000"/>
              </a:solidFill>
            </a:rPr>
            <a:t>saja</a:t>
          </a:r>
          <a:r>
            <a:rPr lang="en-US" dirty="0" smtClean="0">
              <a:solidFill>
                <a:srgbClr val="C00000"/>
              </a:solidFill>
            </a:rPr>
            <a:t>?</a:t>
          </a:r>
          <a:endParaRPr lang="en-US" dirty="0">
            <a:solidFill>
              <a:srgbClr val="C00000"/>
            </a:solidFill>
          </a:endParaRPr>
        </a:p>
      </dgm:t>
    </dgm:pt>
    <dgm:pt modelId="{9C438B24-6C46-4BAC-B5AD-17A31CD2D661}" type="parTrans" cxnId="{410BF631-795A-46C1-9049-A597EF9B505C}">
      <dgm:prSet/>
      <dgm:spPr/>
      <dgm:t>
        <a:bodyPr/>
        <a:lstStyle/>
        <a:p>
          <a:endParaRPr lang="en-US"/>
        </a:p>
      </dgm:t>
    </dgm:pt>
    <dgm:pt modelId="{75B85D43-3D48-4798-A370-8681507E367E}" type="sibTrans" cxnId="{410BF631-795A-46C1-9049-A597EF9B505C}">
      <dgm:prSet/>
      <dgm:spPr/>
      <dgm:t>
        <a:bodyPr/>
        <a:lstStyle/>
        <a:p>
          <a:endParaRPr lang="en-US"/>
        </a:p>
      </dgm:t>
    </dgm:pt>
    <dgm:pt modelId="{F5ECCBDC-E62E-4924-B317-FCE23D35A289}">
      <dgm:prSet phldrT="[Text]"/>
      <dgm:spPr/>
      <dgm:t>
        <a:bodyPr/>
        <a:lstStyle/>
        <a:p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Produk</a:t>
          </a:r>
          <a:endParaRPr lang="en-US" dirty="0"/>
        </a:p>
      </dgm:t>
    </dgm:pt>
    <dgm:pt modelId="{CB04070C-D5CA-4072-88BE-A5DD45FAF4CD}" type="parTrans" cxnId="{0A8647BD-4F80-4EDD-BF47-F2134D61158E}">
      <dgm:prSet/>
      <dgm:spPr/>
      <dgm:t>
        <a:bodyPr/>
        <a:lstStyle/>
        <a:p>
          <a:endParaRPr lang="en-US"/>
        </a:p>
      </dgm:t>
    </dgm:pt>
    <dgm:pt modelId="{27BFAB6A-683C-41AD-8870-338BE2A55EC7}" type="sibTrans" cxnId="{0A8647BD-4F80-4EDD-BF47-F2134D61158E}">
      <dgm:prSet/>
      <dgm:spPr/>
      <dgm:t>
        <a:bodyPr/>
        <a:lstStyle/>
        <a:p>
          <a:endParaRPr lang="en-US"/>
        </a:p>
      </dgm:t>
    </dgm:pt>
    <dgm:pt modelId="{5EB065EE-D7E0-4C9A-90AE-B2497C43003B}">
      <dgm:prSet phldrT="[Text]"/>
      <dgm:spPr/>
      <dgm:t>
        <a:bodyPr/>
        <a:lstStyle/>
        <a:p>
          <a:r>
            <a:rPr lang="en-US" dirty="0" err="1" smtClean="0"/>
            <a:t>Kualitas</a:t>
          </a:r>
          <a:r>
            <a:rPr lang="en-US" dirty="0" smtClean="0"/>
            <a:t> </a:t>
          </a:r>
          <a:r>
            <a:rPr lang="en-US" dirty="0" err="1" smtClean="0"/>
            <a:t>Pelayanan</a:t>
          </a:r>
          <a:endParaRPr lang="en-US" dirty="0"/>
        </a:p>
      </dgm:t>
    </dgm:pt>
    <dgm:pt modelId="{D1823C35-97AB-4D66-9EC6-963022742974}" type="parTrans" cxnId="{A7EB004C-69D0-488F-9B58-4443ED4EA08A}">
      <dgm:prSet/>
      <dgm:spPr/>
      <dgm:t>
        <a:bodyPr/>
        <a:lstStyle/>
        <a:p>
          <a:endParaRPr lang="en-US"/>
        </a:p>
      </dgm:t>
    </dgm:pt>
    <dgm:pt modelId="{9E1988DF-3A48-4BCE-9B68-1BEFD37A8257}" type="sibTrans" cxnId="{A7EB004C-69D0-488F-9B58-4443ED4EA08A}">
      <dgm:prSet/>
      <dgm:spPr/>
      <dgm:t>
        <a:bodyPr/>
        <a:lstStyle/>
        <a:p>
          <a:endParaRPr lang="en-US"/>
        </a:p>
      </dgm:t>
    </dgm:pt>
    <dgm:pt modelId="{4E56EC96-C47E-4F3D-9632-196CA716872B}">
      <dgm:prSet phldrT="[Text]"/>
      <dgm:spPr/>
      <dgm:t>
        <a:bodyPr/>
        <a:lstStyle/>
        <a:p>
          <a:r>
            <a:rPr lang="en-US" dirty="0" err="1" smtClean="0"/>
            <a:t>Emosional</a:t>
          </a:r>
          <a:endParaRPr lang="en-US" dirty="0"/>
        </a:p>
      </dgm:t>
    </dgm:pt>
    <dgm:pt modelId="{A513042A-58FD-4964-96FA-A868AAC6F27D}" type="parTrans" cxnId="{63DB2556-6845-4806-89FC-9A3450AECBFD}">
      <dgm:prSet/>
      <dgm:spPr/>
      <dgm:t>
        <a:bodyPr/>
        <a:lstStyle/>
        <a:p>
          <a:endParaRPr lang="en-US"/>
        </a:p>
      </dgm:t>
    </dgm:pt>
    <dgm:pt modelId="{B5ABA154-B4A7-4074-A46C-64E22853CC1E}" type="sibTrans" cxnId="{63DB2556-6845-4806-89FC-9A3450AECBFD}">
      <dgm:prSet/>
      <dgm:spPr/>
      <dgm:t>
        <a:bodyPr/>
        <a:lstStyle/>
        <a:p>
          <a:endParaRPr lang="en-US"/>
        </a:p>
      </dgm:t>
    </dgm:pt>
    <dgm:pt modelId="{FD1F5122-F9C3-437C-A311-C5AF7AB36CF2}">
      <dgm:prSet phldrT="[Text]"/>
      <dgm:spPr/>
      <dgm:t>
        <a:bodyPr/>
        <a:lstStyle/>
        <a:p>
          <a:r>
            <a:rPr lang="en-US" dirty="0" err="1" smtClean="0"/>
            <a:t>Harga</a:t>
          </a:r>
          <a:endParaRPr lang="en-US" dirty="0"/>
        </a:p>
      </dgm:t>
    </dgm:pt>
    <dgm:pt modelId="{12689B15-EF6E-403A-BB50-E78DA049DD77}" type="parTrans" cxnId="{2DC60B3B-0D8C-4802-8AB0-829B5AF37CC4}">
      <dgm:prSet/>
      <dgm:spPr/>
      <dgm:t>
        <a:bodyPr/>
        <a:lstStyle/>
        <a:p>
          <a:endParaRPr lang="en-US"/>
        </a:p>
      </dgm:t>
    </dgm:pt>
    <dgm:pt modelId="{540E31A9-EFC2-4464-91F3-3245E24157D8}" type="sibTrans" cxnId="{2DC60B3B-0D8C-4802-8AB0-829B5AF37CC4}">
      <dgm:prSet/>
      <dgm:spPr/>
      <dgm:t>
        <a:bodyPr/>
        <a:lstStyle/>
        <a:p>
          <a:endParaRPr lang="en-US"/>
        </a:p>
      </dgm:t>
    </dgm:pt>
    <dgm:pt modelId="{D977687C-58D3-4257-A524-331B82CB47F3}">
      <dgm:prSet phldrT="[Text]"/>
      <dgm:spPr/>
      <dgm:t>
        <a:bodyPr/>
        <a:lstStyle/>
        <a:p>
          <a:r>
            <a:rPr lang="en-US" dirty="0" err="1" smtClean="0"/>
            <a:t>Biaya</a:t>
          </a:r>
          <a:endParaRPr lang="en-US" dirty="0"/>
        </a:p>
      </dgm:t>
    </dgm:pt>
    <dgm:pt modelId="{DC1DCF66-BFFA-4823-AD22-8886DFE9DAC2}" type="parTrans" cxnId="{6A3C45F7-A68E-425B-8904-F628DDF51E31}">
      <dgm:prSet/>
      <dgm:spPr/>
      <dgm:t>
        <a:bodyPr/>
        <a:lstStyle/>
        <a:p>
          <a:endParaRPr lang="en-US"/>
        </a:p>
      </dgm:t>
    </dgm:pt>
    <dgm:pt modelId="{AA078846-A5AC-449C-AD92-49DEA58A4531}" type="sibTrans" cxnId="{6A3C45F7-A68E-425B-8904-F628DDF51E31}">
      <dgm:prSet/>
      <dgm:spPr/>
      <dgm:t>
        <a:bodyPr/>
        <a:lstStyle/>
        <a:p>
          <a:endParaRPr lang="en-US"/>
        </a:p>
      </dgm:t>
    </dgm:pt>
    <dgm:pt modelId="{D6863A4F-9605-41E1-8789-0546ABE38B33}" type="pres">
      <dgm:prSet presAssocID="{67E7C225-67FE-4341-B0AB-A48947BC883F}" presName="vert0" presStyleCnt="0">
        <dgm:presLayoutVars>
          <dgm:dir/>
          <dgm:animOne val="branch"/>
          <dgm:animLvl val="lvl"/>
        </dgm:presLayoutVars>
      </dgm:prSet>
      <dgm:spPr/>
    </dgm:pt>
    <dgm:pt modelId="{5A545FAA-7645-4AF4-AD5D-59602E3F3CA4}" type="pres">
      <dgm:prSet presAssocID="{C2F94DD2-9880-4AD9-BAEA-AE03ADB31666}" presName="thickLine" presStyleLbl="alignNode1" presStyleIdx="0" presStyleCnt="1"/>
      <dgm:spPr/>
    </dgm:pt>
    <dgm:pt modelId="{E9A30B86-1558-415C-AA04-562A3230F696}" type="pres">
      <dgm:prSet presAssocID="{C2F94DD2-9880-4AD9-BAEA-AE03ADB31666}" presName="horz1" presStyleCnt="0"/>
      <dgm:spPr/>
    </dgm:pt>
    <dgm:pt modelId="{81D9273B-BBC2-47CF-98EA-B6021873FDC3}" type="pres">
      <dgm:prSet presAssocID="{C2F94DD2-9880-4AD9-BAEA-AE03ADB31666}" presName="tx1" presStyleLbl="revTx" presStyleIdx="0" presStyleCnt="6"/>
      <dgm:spPr/>
    </dgm:pt>
    <dgm:pt modelId="{6655F1CB-22E3-4B22-A3C7-DE2A1A3DF7EC}" type="pres">
      <dgm:prSet presAssocID="{C2F94DD2-9880-4AD9-BAEA-AE03ADB31666}" presName="vert1" presStyleCnt="0"/>
      <dgm:spPr/>
    </dgm:pt>
    <dgm:pt modelId="{D9DE0FE9-640B-4C2E-829E-01EAEF30C084}" type="pres">
      <dgm:prSet presAssocID="{F5ECCBDC-E62E-4924-B317-FCE23D35A289}" presName="vertSpace2a" presStyleCnt="0"/>
      <dgm:spPr/>
    </dgm:pt>
    <dgm:pt modelId="{E6F3E145-C9B0-406C-A201-FB6E72981E5A}" type="pres">
      <dgm:prSet presAssocID="{F5ECCBDC-E62E-4924-B317-FCE23D35A289}" presName="horz2" presStyleCnt="0"/>
      <dgm:spPr/>
    </dgm:pt>
    <dgm:pt modelId="{1DCDD5F9-DCDC-4BC2-8990-EAAECC39F8DE}" type="pres">
      <dgm:prSet presAssocID="{F5ECCBDC-E62E-4924-B317-FCE23D35A289}" presName="horzSpace2" presStyleCnt="0"/>
      <dgm:spPr/>
    </dgm:pt>
    <dgm:pt modelId="{FD36EEA2-1761-4D86-BB60-0E47AE61E76E}" type="pres">
      <dgm:prSet presAssocID="{F5ECCBDC-E62E-4924-B317-FCE23D35A289}" presName="tx2" presStyleLbl="revTx" presStyleIdx="1" presStyleCnt="6"/>
      <dgm:spPr/>
    </dgm:pt>
    <dgm:pt modelId="{78E7F0A0-FAA7-4CD7-9EEE-326AE1B6008C}" type="pres">
      <dgm:prSet presAssocID="{F5ECCBDC-E62E-4924-B317-FCE23D35A289}" presName="vert2" presStyleCnt="0"/>
      <dgm:spPr/>
    </dgm:pt>
    <dgm:pt modelId="{9546B2E4-3134-4BF5-896A-1A733BD26493}" type="pres">
      <dgm:prSet presAssocID="{F5ECCBDC-E62E-4924-B317-FCE23D35A289}" presName="thinLine2b" presStyleLbl="callout" presStyleIdx="0" presStyleCnt="5"/>
      <dgm:spPr/>
    </dgm:pt>
    <dgm:pt modelId="{0C009616-D208-4531-B8E8-4A3E1D403BB6}" type="pres">
      <dgm:prSet presAssocID="{F5ECCBDC-E62E-4924-B317-FCE23D35A289}" presName="vertSpace2b" presStyleCnt="0"/>
      <dgm:spPr/>
    </dgm:pt>
    <dgm:pt modelId="{CD5D92B7-8487-4AED-AF7A-679A4A97BF68}" type="pres">
      <dgm:prSet presAssocID="{5EB065EE-D7E0-4C9A-90AE-B2497C43003B}" presName="horz2" presStyleCnt="0"/>
      <dgm:spPr/>
    </dgm:pt>
    <dgm:pt modelId="{5DD93AB1-2319-4AA0-A161-B490911E2665}" type="pres">
      <dgm:prSet presAssocID="{5EB065EE-D7E0-4C9A-90AE-B2497C43003B}" presName="horzSpace2" presStyleCnt="0"/>
      <dgm:spPr/>
    </dgm:pt>
    <dgm:pt modelId="{F4B3254D-455F-44C3-9AF6-7485AE456B07}" type="pres">
      <dgm:prSet presAssocID="{5EB065EE-D7E0-4C9A-90AE-B2497C43003B}" presName="tx2" presStyleLbl="revTx" presStyleIdx="2" presStyleCnt="6"/>
      <dgm:spPr/>
    </dgm:pt>
    <dgm:pt modelId="{110FF4AF-36C4-40F9-974E-C007FF1B43B2}" type="pres">
      <dgm:prSet presAssocID="{5EB065EE-D7E0-4C9A-90AE-B2497C43003B}" presName="vert2" presStyleCnt="0"/>
      <dgm:spPr/>
    </dgm:pt>
    <dgm:pt modelId="{CC6D9651-583F-4736-8C88-8134506990C1}" type="pres">
      <dgm:prSet presAssocID="{5EB065EE-D7E0-4C9A-90AE-B2497C43003B}" presName="thinLine2b" presStyleLbl="callout" presStyleIdx="1" presStyleCnt="5"/>
      <dgm:spPr/>
    </dgm:pt>
    <dgm:pt modelId="{4E52A6EB-4F94-4AC7-8CC5-DED7CE9CDCE6}" type="pres">
      <dgm:prSet presAssocID="{5EB065EE-D7E0-4C9A-90AE-B2497C43003B}" presName="vertSpace2b" presStyleCnt="0"/>
      <dgm:spPr/>
    </dgm:pt>
    <dgm:pt modelId="{25977BDE-6DCA-47EF-87A5-B457A56E20F4}" type="pres">
      <dgm:prSet presAssocID="{4E56EC96-C47E-4F3D-9632-196CA716872B}" presName="horz2" presStyleCnt="0"/>
      <dgm:spPr/>
    </dgm:pt>
    <dgm:pt modelId="{FEF96DCF-05F9-46A4-9432-6FE1EB76F6CF}" type="pres">
      <dgm:prSet presAssocID="{4E56EC96-C47E-4F3D-9632-196CA716872B}" presName="horzSpace2" presStyleCnt="0"/>
      <dgm:spPr/>
    </dgm:pt>
    <dgm:pt modelId="{F24BD253-13A0-4052-9981-F4F14C278688}" type="pres">
      <dgm:prSet presAssocID="{4E56EC96-C47E-4F3D-9632-196CA716872B}" presName="tx2" presStyleLbl="revTx" presStyleIdx="3" presStyleCnt="6"/>
      <dgm:spPr/>
      <dgm:t>
        <a:bodyPr/>
        <a:lstStyle/>
        <a:p>
          <a:endParaRPr lang="en-US"/>
        </a:p>
      </dgm:t>
    </dgm:pt>
    <dgm:pt modelId="{AF32DE90-C28E-4A02-A728-006356F79E26}" type="pres">
      <dgm:prSet presAssocID="{4E56EC96-C47E-4F3D-9632-196CA716872B}" presName="vert2" presStyleCnt="0"/>
      <dgm:spPr/>
    </dgm:pt>
    <dgm:pt modelId="{BD88CAC1-CD6F-4060-A748-8F65F68CD6D5}" type="pres">
      <dgm:prSet presAssocID="{4E56EC96-C47E-4F3D-9632-196CA716872B}" presName="thinLine2b" presStyleLbl="callout" presStyleIdx="2" presStyleCnt="5"/>
      <dgm:spPr/>
    </dgm:pt>
    <dgm:pt modelId="{698781D3-3A1F-4102-9C6B-B5B8D56C962C}" type="pres">
      <dgm:prSet presAssocID="{4E56EC96-C47E-4F3D-9632-196CA716872B}" presName="vertSpace2b" presStyleCnt="0"/>
      <dgm:spPr/>
    </dgm:pt>
    <dgm:pt modelId="{4DB4E677-DC1D-4ADC-BDCB-4397945B156F}" type="pres">
      <dgm:prSet presAssocID="{FD1F5122-F9C3-437C-A311-C5AF7AB36CF2}" presName="horz2" presStyleCnt="0"/>
      <dgm:spPr/>
    </dgm:pt>
    <dgm:pt modelId="{EBAF550A-E549-46A2-9EAA-F361EE8835D2}" type="pres">
      <dgm:prSet presAssocID="{FD1F5122-F9C3-437C-A311-C5AF7AB36CF2}" presName="horzSpace2" presStyleCnt="0"/>
      <dgm:spPr/>
    </dgm:pt>
    <dgm:pt modelId="{0D028CDA-0A72-415F-958C-F6263DB7E329}" type="pres">
      <dgm:prSet presAssocID="{FD1F5122-F9C3-437C-A311-C5AF7AB36CF2}" presName="tx2" presStyleLbl="revTx" presStyleIdx="4" presStyleCnt="6"/>
      <dgm:spPr/>
    </dgm:pt>
    <dgm:pt modelId="{23E18F82-7AD2-4511-9B1B-B8E7EEF5E51E}" type="pres">
      <dgm:prSet presAssocID="{FD1F5122-F9C3-437C-A311-C5AF7AB36CF2}" presName="vert2" presStyleCnt="0"/>
      <dgm:spPr/>
    </dgm:pt>
    <dgm:pt modelId="{83D3E710-A713-4C24-9BD9-D61AA23CAE7B}" type="pres">
      <dgm:prSet presAssocID="{FD1F5122-F9C3-437C-A311-C5AF7AB36CF2}" presName="thinLine2b" presStyleLbl="callout" presStyleIdx="3" presStyleCnt="5"/>
      <dgm:spPr/>
    </dgm:pt>
    <dgm:pt modelId="{C6423275-C2A9-48CF-94EC-B77E772CA293}" type="pres">
      <dgm:prSet presAssocID="{FD1F5122-F9C3-437C-A311-C5AF7AB36CF2}" presName="vertSpace2b" presStyleCnt="0"/>
      <dgm:spPr/>
    </dgm:pt>
    <dgm:pt modelId="{4A3BB2E2-2813-414B-8B07-356C983A3208}" type="pres">
      <dgm:prSet presAssocID="{D977687C-58D3-4257-A524-331B82CB47F3}" presName="horz2" presStyleCnt="0"/>
      <dgm:spPr/>
    </dgm:pt>
    <dgm:pt modelId="{65235330-745F-44D1-A9DC-0BA0585E199C}" type="pres">
      <dgm:prSet presAssocID="{D977687C-58D3-4257-A524-331B82CB47F3}" presName="horzSpace2" presStyleCnt="0"/>
      <dgm:spPr/>
    </dgm:pt>
    <dgm:pt modelId="{E07D8188-6947-4FD5-863C-CC6067A1EE3A}" type="pres">
      <dgm:prSet presAssocID="{D977687C-58D3-4257-A524-331B82CB47F3}" presName="tx2" presStyleLbl="revTx" presStyleIdx="5" presStyleCnt="6"/>
      <dgm:spPr/>
    </dgm:pt>
    <dgm:pt modelId="{7DEA2815-DC63-4E48-BE2A-28FA58BB5E65}" type="pres">
      <dgm:prSet presAssocID="{D977687C-58D3-4257-A524-331B82CB47F3}" presName="vert2" presStyleCnt="0"/>
      <dgm:spPr/>
    </dgm:pt>
    <dgm:pt modelId="{A81D3452-E5CA-4337-B1DF-55BF86B06569}" type="pres">
      <dgm:prSet presAssocID="{D977687C-58D3-4257-A524-331B82CB47F3}" presName="thinLine2b" presStyleLbl="callout" presStyleIdx="4" presStyleCnt="5"/>
      <dgm:spPr/>
    </dgm:pt>
    <dgm:pt modelId="{285FBF01-B4EB-4C90-B4C9-F356D01FF38B}" type="pres">
      <dgm:prSet presAssocID="{D977687C-58D3-4257-A524-331B82CB47F3}" presName="vertSpace2b" presStyleCnt="0"/>
      <dgm:spPr/>
    </dgm:pt>
  </dgm:ptLst>
  <dgm:cxnLst>
    <dgm:cxn modelId="{F174EC21-F948-44D0-A3A8-D4B0A23FEAE1}" type="presOf" srcId="{F5ECCBDC-E62E-4924-B317-FCE23D35A289}" destId="{FD36EEA2-1761-4D86-BB60-0E47AE61E76E}" srcOrd="0" destOrd="0" presId="urn:microsoft.com/office/officeart/2008/layout/LinedList"/>
    <dgm:cxn modelId="{F4F31A3F-DDE0-43B3-9B49-FF289DC76748}" type="presOf" srcId="{FD1F5122-F9C3-437C-A311-C5AF7AB36CF2}" destId="{0D028CDA-0A72-415F-958C-F6263DB7E329}" srcOrd="0" destOrd="0" presId="urn:microsoft.com/office/officeart/2008/layout/LinedList"/>
    <dgm:cxn modelId="{410BF631-795A-46C1-9049-A597EF9B505C}" srcId="{67E7C225-67FE-4341-B0AB-A48947BC883F}" destId="{C2F94DD2-9880-4AD9-BAEA-AE03ADB31666}" srcOrd="0" destOrd="0" parTransId="{9C438B24-6C46-4BAC-B5AD-17A31CD2D661}" sibTransId="{75B85D43-3D48-4798-A370-8681507E367E}"/>
    <dgm:cxn modelId="{6A3C45F7-A68E-425B-8904-F628DDF51E31}" srcId="{C2F94DD2-9880-4AD9-BAEA-AE03ADB31666}" destId="{D977687C-58D3-4257-A524-331B82CB47F3}" srcOrd="4" destOrd="0" parTransId="{DC1DCF66-BFFA-4823-AD22-8886DFE9DAC2}" sibTransId="{AA078846-A5AC-449C-AD92-49DEA58A4531}"/>
    <dgm:cxn modelId="{D37AAFCD-D9C8-4529-B680-AD470812ACF6}" type="presOf" srcId="{67E7C225-67FE-4341-B0AB-A48947BC883F}" destId="{D6863A4F-9605-41E1-8789-0546ABE38B33}" srcOrd="0" destOrd="0" presId="urn:microsoft.com/office/officeart/2008/layout/LinedList"/>
    <dgm:cxn modelId="{A7EB004C-69D0-488F-9B58-4443ED4EA08A}" srcId="{C2F94DD2-9880-4AD9-BAEA-AE03ADB31666}" destId="{5EB065EE-D7E0-4C9A-90AE-B2497C43003B}" srcOrd="1" destOrd="0" parTransId="{D1823C35-97AB-4D66-9EC6-963022742974}" sibTransId="{9E1988DF-3A48-4BCE-9B68-1BEFD37A8257}"/>
    <dgm:cxn modelId="{0A8647BD-4F80-4EDD-BF47-F2134D61158E}" srcId="{C2F94DD2-9880-4AD9-BAEA-AE03ADB31666}" destId="{F5ECCBDC-E62E-4924-B317-FCE23D35A289}" srcOrd="0" destOrd="0" parTransId="{CB04070C-D5CA-4072-88BE-A5DD45FAF4CD}" sibTransId="{27BFAB6A-683C-41AD-8870-338BE2A55EC7}"/>
    <dgm:cxn modelId="{AE2C32A6-07B9-4781-AA3E-5EB3C1937166}" type="presOf" srcId="{C2F94DD2-9880-4AD9-BAEA-AE03ADB31666}" destId="{81D9273B-BBC2-47CF-98EA-B6021873FDC3}" srcOrd="0" destOrd="0" presId="urn:microsoft.com/office/officeart/2008/layout/LinedList"/>
    <dgm:cxn modelId="{2DC60B3B-0D8C-4802-8AB0-829B5AF37CC4}" srcId="{C2F94DD2-9880-4AD9-BAEA-AE03ADB31666}" destId="{FD1F5122-F9C3-437C-A311-C5AF7AB36CF2}" srcOrd="3" destOrd="0" parTransId="{12689B15-EF6E-403A-BB50-E78DA049DD77}" sibTransId="{540E31A9-EFC2-4464-91F3-3245E24157D8}"/>
    <dgm:cxn modelId="{63DB2556-6845-4806-89FC-9A3450AECBFD}" srcId="{C2F94DD2-9880-4AD9-BAEA-AE03ADB31666}" destId="{4E56EC96-C47E-4F3D-9632-196CA716872B}" srcOrd="2" destOrd="0" parTransId="{A513042A-58FD-4964-96FA-A868AAC6F27D}" sibTransId="{B5ABA154-B4A7-4074-A46C-64E22853CC1E}"/>
    <dgm:cxn modelId="{9662A97B-4297-47D9-A0CD-E58B30833F44}" type="presOf" srcId="{5EB065EE-D7E0-4C9A-90AE-B2497C43003B}" destId="{F4B3254D-455F-44C3-9AF6-7485AE456B07}" srcOrd="0" destOrd="0" presId="urn:microsoft.com/office/officeart/2008/layout/LinedList"/>
    <dgm:cxn modelId="{36C6F9BB-36CF-4322-9616-37D2A3EA5503}" type="presOf" srcId="{D977687C-58D3-4257-A524-331B82CB47F3}" destId="{E07D8188-6947-4FD5-863C-CC6067A1EE3A}" srcOrd="0" destOrd="0" presId="urn:microsoft.com/office/officeart/2008/layout/LinedList"/>
    <dgm:cxn modelId="{2367CC20-FF9D-4622-BCFE-A02F414EEEF3}" type="presOf" srcId="{4E56EC96-C47E-4F3D-9632-196CA716872B}" destId="{F24BD253-13A0-4052-9981-F4F14C278688}" srcOrd="0" destOrd="0" presId="urn:microsoft.com/office/officeart/2008/layout/LinedList"/>
    <dgm:cxn modelId="{E35AB0C7-CD7F-4E97-A61D-5806DAF0800B}" type="presParOf" srcId="{D6863A4F-9605-41E1-8789-0546ABE38B33}" destId="{5A545FAA-7645-4AF4-AD5D-59602E3F3CA4}" srcOrd="0" destOrd="0" presId="urn:microsoft.com/office/officeart/2008/layout/LinedList"/>
    <dgm:cxn modelId="{9D890941-3DC1-41E7-A159-356773E85C79}" type="presParOf" srcId="{D6863A4F-9605-41E1-8789-0546ABE38B33}" destId="{E9A30B86-1558-415C-AA04-562A3230F696}" srcOrd="1" destOrd="0" presId="urn:microsoft.com/office/officeart/2008/layout/LinedList"/>
    <dgm:cxn modelId="{280DB7BF-B223-4866-A75B-1169174D90E7}" type="presParOf" srcId="{E9A30B86-1558-415C-AA04-562A3230F696}" destId="{81D9273B-BBC2-47CF-98EA-B6021873FDC3}" srcOrd="0" destOrd="0" presId="urn:microsoft.com/office/officeart/2008/layout/LinedList"/>
    <dgm:cxn modelId="{B82552DC-7A81-487D-B801-0A2AB96078DB}" type="presParOf" srcId="{E9A30B86-1558-415C-AA04-562A3230F696}" destId="{6655F1CB-22E3-4B22-A3C7-DE2A1A3DF7EC}" srcOrd="1" destOrd="0" presId="urn:microsoft.com/office/officeart/2008/layout/LinedList"/>
    <dgm:cxn modelId="{AE78842C-07E5-4B0C-A477-86AA96F4F945}" type="presParOf" srcId="{6655F1CB-22E3-4B22-A3C7-DE2A1A3DF7EC}" destId="{D9DE0FE9-640B-4C2E-829E-01EAEF30C084}" srcOrd="0" destOrd="0" presId="urn:microsoft.com/office/officeart/2008/layout/LinedList"/>
    <dgm:cxn modelId="{5336C7E2-A5B7-438B-A220-19EFEDB14362}" type="presParOf" srcId="{6655F1CB-22E3-4B22-A3C7-DE2A1A3DF7EC}" destId="{E6F3E145-C9B0-406C-A201-FB6E72981E5A}" srcOrd="1" destOrd="0" presId="urn:microsoft.com/office/officeart/2008/layout/LinedList"/>
    <dgm:cxn modelId="{68FC26AE-B483-488C-B231-8170C901C874}" type="presParOf" srcId="{E6F3E145-C9B0-406C-A201-FB6E72981E5A}" destId="{1DCDD5F9-DCDC-4BC2-8990-EAAECC39F8DE}" srcOrd="0" destOrd="0" presId="urn:microsoft.com/office/officeart/2008/layout/LinedList"/>
    <dgm:cxn modelId="{E788F26F-3F9C-4A1A-A6F3-0675B0E0BE98}" type="presParOf" srcId="{E6F3E145-C9B0-406C-A201-FB6E72981E5A}" destId="{FD36EEA2-1761-4D86-BB60-0E47AE61E76E}" srcOrd="1" destOrd="0" presId="urn:microsoft.com/office/officeart/2008/layout/LinedList"/>
    <dgm:cxn modelId="{42E1639A-CC16-4E59-9564-BC88B32DE2BF}" type="presParOf" srcId="{E6F3E145-C9B0-406C-A201-FB6E72981E5A}" destId="{78E7F0A0-FAA7-4CD7-9EEE-326AE1B6008C}" srcOrd="2" destOrd="0" presId="urn:microsoft.com/office/officeart/2008/layout/LinedList"/>
    <dgm:cxn modelId="{582E5328-9F26-4753-A39B-ED8AED90666B}" type="presParOf" srcId="{6655F1CB-22E3-4B22-A3C7-DE2A1A3DF7EC}" destId="{9546B2E4-3134-4BF5-896A-1A733BD26493}" srcOrd="2" destOrd="0" presId="urn:microsoft.com/office/officeart/2008/layout/LinedList"/>
    <dgm:cxn modelId="{71D419C7-3855-43D5-82EA-56991BD1C802}" type="presParOf" srcId="{6655F1CB-22E3-4B22-A3C7-DE2A1A3DF7EC}" destId="{0C009616-D208-4531-B8E8-4A3E1D403BB6}" srcOrd="3" destOrd="0" presId="urn:microsoft.com/office/officeart/2008/layout/LinedList"/>
    <dgm:cxn modelId="{1FFC2C7A-25AC-4F92-98A2-8F49A0FD6BE7}" type="presParOf" srcId="{6655F1CB-22E3-4B22-A3C7-DE2A1A3DF7EC}" destId="{CD5D92B7-8487-4AED-AF7A-679A4A97BF68}" srcOrd="4" destOrd="0" presId="urn:microsoft.com/office/officeart/2008/layout/LinedList"/>
    <dgm:cxn modelId="{B66F01A0-32BD-45AA-941A-59B0C2D2A9FF}" type="presParOf" srcId="{CD5D92B7-8487-4AED-AF7A-679A4A97BF68}" destId="{5DD93AB1-2319-4AA0-A161-B490911E2665}" srcOrd="0" destOrd="0" presId="urn:microsoft.com/office/officeart/2008/layout/LinedList"/>
    <dgm:cxn modelId="{575EB09E-50EC-4A47-9B5E-867779889412}" type="presParOf" srcId="{CD5D92B7-8487-4AED-AF7A-679A4A97BF68}" destId="{F4B3254D-455F-44C3-9AF6-7485AE456B07}" srcOrd="1" destOrd="0" presId="urn:microsoft.com/office/officeart/2008/layout/LinedList"/>
    <dgm:cxn modelId="{82A3A2EF-3ADD-4AEC-BD42-34ED78040A1C}" type="presParOf" srcId="{CD5D92B7-8487-4AED-AF7A-679A4A97BF68}" destId="{110FF4AF-36C4-40F9-974E-C007FF1B43B2}" srcOrd="2" destOrd="0" presId="urn:microsoft.com/office/officeart/2008/layout/LinedList"/>
    <dgm:cxn modelId="{88CA773D-C7EA-4746-8C6D-23CEEB440C36}" type="presParOf" srcId="{6655F1CB-22E3-4B22-A3C7-DE2A1A3DF7EC}" destId="{CC6D9651-583F-4736-8C88-8134506990C1}" srcOrd="5" destOrd="0" presId="urn:microsoft.com/office/officeart/2008/layout/LinedList"/>
    <dgm:cxn modelId="{6844F8FF-CD03-47AB-B8D0-208DCECB6E5A}" type="presParOf" srcId="{6655F1CB-22E3-4B22-A3C7-DE2A1A3DF7EC}" destId="{4E52A6EB-4F94-4AC7-8CC5-DED7CE9CDCE6}" srcOrd="6" destOrd="0" presId="urn:microsoft.com/office/officeart/2008/layout/LinedList"/>
    <dgm:cxn modelId="{05C387C9-944A-4F55-86BE-49F6FA28AC04}" type="presParOf" srcId="{6655F1CB-22E3-4B22-A3C7-DE2A1A3DF7EC}" destId="{25977BDE-6DCA-47EF-87A5-B457A56E20F4}" srcOrd="7" destOrd="0" presId="urn:microsoft.com/office/officeart/2008/layout/LinedList"/>
    <dgm:cxn modelId="{71535172-1605-4BE8-A92D-3F8025D33345}" type="presParOf" srcId="{25977BDE-6DCA-47EF-87A5-B457A56E20F4}" destId="{FEF96DCF-05F9-46A4-9432-6FE1EB76F6CF}" srcOrd="0" destOrd="0" presId="urn:microsoft.com/office/officeart/2008/layout/LinedList"/>
    <dgm:cxn modelId="{D02C5C36-7C91-4241-85FC-3BD5AE57B238}" type="presParOf" srcId="{25977BDE-6DCA-47EF-87A5-B457A56E20F4}" destId="{F24BD253-13A0-4052-9981-F4F14C278688}" srcOrd="1" destOrd="0" presId="urn:microsoft.com/office/officeart/2008/layout/LinedList"/>
    <dgm:cxn modelId="{A6BBD9CD-30B8-4D39-BF03-6C2C3AC897C6}" type="presParOf" srcId="{25977BDE-6DCA-47EF-87A5-B457A56E20F4}" destId="{AF32DE90-C28E-4A02-A728-006356F79E26}" srcOrd="2" destOrd="0" presId="urn:microsoft.com/office/officeart/2008/layout/LinedList"/>
    <dgm:cxn modelId="{6209F811-0DAB-4653-BB1B-C50F3D7FD4D1}" type="presParOf" srcId="{6655F1CB-22E3-4B22-A3C7-DE2A1A3DF7EC}" destId="{BD88CAC1-CD6F-4060-A748-8F65F68CD6D5}" srcOrd="8" destOrd="0" presId="urn:microsoft.com/office/officeart/2008/layout/LinedList"/>
    <dgm:cxn modelId="{C5993116-E199-44B2-9FC1-9F41960D201D}" type="presParOf" srcId="{6655F1CB-22E3-4B22-A3C7-DE2A1A3DF7EC}" destId="{698781D3-3A1F-4102-9C6B-B5B8D56C962C}" srcOrd="9" destOrd="0" presId="urn:microsoft.com/office/officeart/2008/layout/LinedList"/>
    <dgm:cxn modelId="{78B64545-C443-4820-843B-85E0AFBB7A81}" type="presParOf" srcId="{6655F1CB-22E3-4B22-A3C7-DE2A1A3DF7EC}" destId="{4DB4E677-DC1D-4ADC-BDCB-4397945B156F}" srcOrd="10" destOrd="0" presId="urn:microsoft.com/office/officeart/2008/layout/LinedList"/>
    <dgm:cxn modelId="{27AB4859-36D2-4AB5-BF68-AD7EA5C1775C}" type="presParOf" srcId="{4DB4E677-DC1D-4ADC-BDCB-4397945B156F}" destId="{EBAF550A-E549-46A2-9EAA-F361EE8835D2}" srcOrd="0" destOrd="0" presId="urn:microsoft.com/office/officeart/2008/layout/LinedList"/>
    <dgm:cxn modelId="{048C993E-1024-476B-A41C-AA8CD3215272}" type="presParOf" srcId="{4DB4E677-DC1D-4ADC-BDCB-4397945B156F}" destId="{0D028CDA-0A72-415F-958C-F6263DB7E329}" srcOrd="1" destOrd="0" presId="urn:microsoft.com/office/officeart/2008/layout/LinedList"/>
    <dgm:cxn modelId="{C4FE3C89-0F15-49D2-8C0B-B6C48A1C7CE4}" type="presParOf" srcId="{4DB4E677-DC1D-4ADC-BDCB-4397945B156F}" destId="{23E18F82-7AD2-4511-9B1B-B8E7EEF5E51E}" srcOrd="2" destOrd="0" presId="urn:microsoft.com/office/officeart/2008/layout/LinedList"/>
    <dgm:cxn modelId="{D11B8569-6586-4111-A843-5F95634C1493}" type="presParOf" srcId="{6655F1CB-22E3-4B22-A3C7-DE2A1A3DF7EC}" destId="{83D3E710-A713-4C24-9BD9-D61AA23CAE7B}" srcOrd="11" destOrd="0" presId="urn:microsoft.com/office/officeart/2008/layout/LinedList"/>
    <dgm:cxn modelId="{2903DEB0-E879-4403-BAE1-C1DC5639196D}" type="presParOf" srcId="{6655F1CB-22E3-4B22-A3C7-DE2A1A3DF7EC}" destId="{C6423275-C2A9-48CF-94EC-B77E772CA293}" srcOrd="12" destOrd="0" presId="urn:microsoft.com/office/officeart/2008/layout/LinedList"/>
    <dgm:cxn modelId="{B18EBCA5-9D6E-40D7-89AD-0709737A0B08}" type="presParOf" srcId="{6655F1CB-22E3-4B22-A3C7-DE2A1A3DF7EC}" destId="{4A3BB2E2-2813-414B-8B07-356C983A3208}" srcOrd="13" destOrd="0" presId="urn:microsoft.com/office/officeart/2008/layout/LinedList"/>
    <dgm:cxn modelId="{C8B9B46E-A294-4449-929B-49DA866A78C2}" type="presParOf" srcId="{4A3BB2E2-2813-414B-8B07-356C983A3208}" destId="{65235330-745F-44D1-A9DC-0BA0585E199C}" srcOrd="0" destOrd="0" presId="urn:microsoft.com/office/officeart/2008/layout/LinedList"/>
    <dgm:cxn modelId="{4DA2BB8A-A80B-4D95-A87C-96BD1BDE2D55}" type="presParOf" srcId="{4A3BB2E2-2813-414B-8B07-356C983A3208}" destId="{E07D8188-6947-4FD5-863C-CC6067A1EE3A}" srcOrd="1" destOrd="0" presId="urn:microsoft.com/office/officeart/2008/layout/LinedList"/>
    <dgm:cxn modelId="{88E5EEC4-4333-4C06-BC79-29E83CCE8191}" type="presParOf" srcId="{4A3BB2E2-2813-414B-8B07-356C983A3208}" destId="{7DEA2815-DC63-4E48-BE2A-28FA58BB5E65}" srcOrd="2" destOrd="0" presId="urn:microsoft.com/office/officeart/2008/layout/LinedList"/>
    <dgm:cxn modelId="{05802AB9-98AC-4466-A29D-BFB81BFED257}" type="presParOf" srcId="{6655F1CB-22E3-4B22-A3C7-DE2A1A3DF7EC}" destId="{A81D3452-E5CA-4337-B1DF-55BF86B06569}" srcOrd="14" destOrd="0" presId="urn:microsoft.com/office/officeart/2008/layout/LinedList"/>
    <dgm:cxn modelId="{BB475CA5-C353-4531-9EB1-AF14FD65C090}" type="presParOf" srcId="{6655F1CB-22E3-4B22-A3C7-DE2A1A3DF7EC}" destId="{285FBF01-B4EB-4C90-B4C9-F356D01FF38B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545FAA-7645-4AF4-AD5D-59602E3F3CA4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9273B-BBC2-47CF-98EA-B6021873FDC3}">
      <dsp:nvSpPr>
        <dsp:cNvPr id="0" name=""/>
        <dsp:cNvSpPr/>
      </dsp:nvSpPr>
      <dsp:spPr>
        <a:xfrm>
          <a:off x="0" y="0"/>
          <a:ext cx="2103120" cy="43513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t" anchorCtr="0">
          <a:noAutofit/>
        </a:bodyPr>
        <a:lstStyle/>
        <a:p>
          <a:pPr lvl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200" kern="1200" dirty="0" err="1" smtClean="0">
              <a:solidFill>
                <a:srgbClr val="C00000"/>
              </a:solidFill>
            </a:rPr>
            <a:t>Apa</a:t>
          </a:r>
          <a:r>
            <a:rPr lang="en-US" sz="6200" kern="1200" dirty="0" smtClean="0">
              <a:solidFill>
                <a:srgbClr val="C00000"/>
              </a:solidFill>
            </a:rPr>
            <a:t> </a:t>
          </a:r>
          <a:r>
            <a:rPr lang="en-US" sz="6200" kern="1200" dirty="0" err="1" smtClean="0">
              <a:solidFill>
                <a:srgbClr val="C00000"/>
              </a:solidFill>
            </a:rPr>
            <a:t>saja</a:t>
          </a:r>
          <a:r>
            <a:rPr lang="en-US" sz="6200" kern="1200" dirty="0" smtClean="0">
              <a:solidFill>
                <a:srgbClr val="C00000"/>
              </a:solidFill>
            </a:rPr>
            <a:t>?</a:t>
          </a:r>
          <a:endParaRPr lang="en-US" sz="6200" kern="1200" dirty="0">
            <a:solidFill>
              <a:srgbClr val="C00000"/>
            </a:solidFill>
          </a:endParaRPr>
        </a:p>
      </dsp:txBody>
      <dsp:txXfrm>
        <a:off x="0" y="0"/>
        <a:ext cx="2103120" cy="4351338"/>
      </dsp:txXfrm>
    </dsp:sp>
    <dsp:sp modelId="{FD36EEA2-1761-4D86-BB60-0E47AE61E76E}">
      <dsp:nvSpPr>
        <dsp:cNvPr id="0" name=""/>
        <dsp:cNvSpPr/>
      </dsp:nvSpPr>
      <dsp:spPr>
        <a:xfrm>
          <a:off x="2260854" y="41006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Kualitas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Produk</a:t>
          </a:r>
          <a:endParaRPr lang="en-US" sz="3800" kern="1200" dirty="0"/>
        </a:p>
      </dsp:txBody>
      <dsp:txXfrm>
        <a:off x="2260854" y="41006"/>
        <a:ext cx="8254746" cy="820125"/>
      </dsp:txXfrm>
    </dsp:sp>
    <dsp:sp modelId="{9546B2E4-3134-4BF5-896A-1A733BD26493}">
      <dsp:nvSpPr>
        <dsp:cNvPr id="0" name=""/>
        <dsp:cNvSpPr/>
      </dsp:nvSpPr>
      <dsp:spPr>
        <a:xfrm>
          <a:off x="2103120" y="861131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B3254D-455F-44C3-9AF6-7485AE456B07}">
      <dsp:nvSpPr>
        <dsp:cNvPr id="0" name=""/>
        <dsp:cNvSpPr/>
      </dsp:nvSpPr>
      <dsp:spPr>
        <a:xfrm>
          <a:off x="2260854" y="902137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Kualitas</a:t>
          </a:r>
          <a:r>
            <a:rPr lang="en-US" sz="3800" kern="1200" dirty="0" smtClean="0"/>
            <a:t> </a:t>
          </a:r>
          <a:r>
            <a:rPr lang="en-US" sz="3800" kern="1200" dirty="0" err="1" smtClean="0"/>
            <a:t>Pelayanan</a:t>
          </a:r>
          <a:endParaRPr lang="en-US" sz="3800" kern="1200" dirty="0"/>
        </a:p>
      </dsp:txBody>
      <dsp:txXfrm>
        <a:off x="2260854" y="902137"/>
        <a:ext cx="8254746" cy="820125"/>
      </dsp:txXfrm>
    </dsp:sp>
    <dsp:sp modelId="{CC6D9651-583F-4736-8C88-8134506990C1}">
      <dsp:nvSpPr>
        <dsp:cNvPr id="0" name=""/>
        <dsp:cNvSpPr/>
      </dsp:nvSpPr>
      <dsp:spPr>
        <a:xfrm>
          <a:off x="2103120" y="1722262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BD253-13A0-4052-9981-F4F14C278688}">
      <dsp:nvSpPr>
        <dsp:cNvPr id="0" name=""/>
        <dsp:cNvSpPr/>
      </dsp:nvSpPr>
      <dsp:spPr>
        <a:xfrm>
          <a:off x="2260854" y="1763269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Emosional</a:t>
          </a:r>
          <a:endParaRPr lang="en-US" sz="3800" kern="1200" dirty="0"/>
        </a:p>
      </dsp:txBody>
      <dsp:txXfrm>
        <a:off x="2260854" y="1763269"/>
        <a:ext cx="8254746" cy="820125"/>
      </dsp:txXfrm>
    </dsp:sp>
    <dsp:sp modelId="{BD88CAC1-CD6F-4060-A748-8F65F68CD6D5}">
      <dsp:nvSpPr>
        <dsp:cNvPr id="0" name=""/>
        <dsp:cNvSpPr/>
      </dsp:nvSpPr>
      <dsp:spPr>
        <a:xfrm>
          <a:off x="2103120" y="2583394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028CDA-0A72-415F-958C-F6263DB7E329}">
      <dsp:nvSpPr>
        <dsp:cNvPr id="0" name=""/>
        <dsp:cNvSpPr/>
      </dsp:nvSpPr>
      <dsp:spPr>
        <a:xfrm>
          <a:off x="2260854" y="2624400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Harga</a:t>
          </a:r>
          <a:endParaRPr lang="en-US" sz="3800" kern="1200" dirty="0"/>
        </a:p>
      </dsp:txBody>
      <dsp:txXfrm>
        <a:off x="2260854" y="2624400"/>
        <a:ext cx="8254746" cy="820125"/>
      </dsp:txXfrm>
    </dsp:sp>
    <dsp:sp modelId="{83D3E710-A713-4C24-9BD9-D61AA23CAE7B}">
      <dsp:nvSpPr>
        <dsp:cNvPr id="0" name=""/>
        <dsp:cNvSpPr/>
      </dsp:nvSpPr>
      <dsp:spPr>
        <a:xfrm>
          <a:off x="2103120" y="3444525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7D8188-6947-4FD5-863C-CC6067A1EE3A}">
      <dsp:nvSpPr>
        <dsp:cNvPr id="0" name=""/>
        <dsp:cNvSpPr/>
      </dsp:nvSpPr>
      <dsp:spPr>
        <a:xfrm>
          <a:off x="2260854" y="3485532"/>
          <a:ext cx="8254746" cy="820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800" kern="1200" dirty="0" err="1" smtClean="0"/>
            <a:t>Biaya</a:t>
          </a:r>
          <a:endParaRPr lang="en-US" sz="3800" kern="1200" dirty="0"/>
        </a:p>
      </dsp:txBody>
      <dsp:txXfrm>
        <a:off x="2260854" y="3485532"/>
        <a:ext cx="8254746" cy="820125"/>
      </dsp:txXfrm>
    </dsp:sp>
    <dsp:sp modelId="{A81D3452-E5CA-4337-B1DF-55BF86B06569}">
      <dsp:nvSpPr>
        <dsp:cNvPr id="0" name=""/>
        <dsp:cNvSpPr/>
      </dsp:nvSpPr>
      <dsp:spPr>
        <a:xfrm>
          <a:off x="2103120" y="4305657"/>
          <a:ext cx="841248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0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5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03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9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3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016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20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5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8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6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1D372-97E8-4F94-951D-7DE2B700914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EA2FE-4EE9-46E4-9CDF-03E3222FF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0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6096000" y="3420269"/>
            <a:ext cx="5638800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REVIEW MATERI SETELAH UTS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  <a:p>
            <a:pPr marL="342900" indent="-342900" algn="ctr">
              <a:defRPr/>
            </a:pPr>
            <a:endParaRPr lang="en-US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PERTEMUAN </a:t>
            </a:r>
            <a:r>
              <a:rPr lang="en-US" sz="1400" b="1" dirty="0" smtClean="0">
                <a:solidFill>
                  <a:schemeClr val="bg1"/>
                </a:solidFill>
                <a:latin typeface="Arial" charset="0"/>
              </a:rPr>
              <a:t>14</a:t>
            </a:r>
            <a:endParaRPr lang="en-US" sz="14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NAURI 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PRODI MIK, FIKES</a:t>
            </a:r>
          </a:p>
        </p:txBody>
      </p:sp>
    </p:spTree>
    <p:extLst>
      <p:ext uri="{BB962C8B-B14F-4D97-AF65-F5344CB8AC3E}">
        <p14:creationId xmlns:p14="http://schemas.microsoft.com/office/powerpoint/2010/main" val="5585865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itu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Kepuasan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7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itu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Kepuasan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dirty="0" smtClean="0"/>
              <a:t>Satisfaction </a:t>
            </a:r>
            <a:r>
              <a:rPr lang="en-US" sz="3200" dirty="0"/>
              <a:t>is a person’s feelings of pleasure or </a:t>
            </a:r>
            <a:r>
              <a:rPr lang="en-US" sz="3200" dirty="0" err="1"/>
              <a:t>disapointment</a:t>
            </a:r>
            <a:r>
              <a:rPr lang="en-US" sz="3200" dirty="0"/>
              <a:t> resulting </a:t>
            </a:r>
            <a:r>
              <a:rPr lang="en-US" sz="3200" dirty="0" err="1"/>
              <a:t>fromcomparing</a:t>
            </a:r>
            <a:r>
              <a:rPr lang="en-US" sz="3200" dirty="0"/>
              <a:t> a 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product’s </a:t>
            </a:r>
            <a:r>
              <a:rPr lang="en-US" sz="3200" b="1" dirty="0" err="1">
                <a:solidFill>
                  <a:schemeClr val="accent5">
                    <a:lumMod val="60000"/>
                    <a:lumOff val="40000"/>
                  </a:schemeClr>
                </a:solidFill>
              </a:rPr>
              <a:t>percieved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 performance (or outcome)</a:t>
            </a:r>
            <a:r>
              <a:rPr lang="en-US" sz="3200" dirty="0"/>
              <a:t> in relation to 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his or her expectations</a:t>
            </a:r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endParaRPr lang="en-US" sz="3200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059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saja</a:t>
            </a:r>
            <a:r>
              <a:rPr lang="en-US" b="1" dirty="0" smtClean="0">
                <a:solidFill>
                  <a:srgbClr val="C00000"/>
                </a:solidFill>
              </a:rPr>
              <a:t> yang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err="1" smtClean="0">
                <a:solidFill>
                  <a:srgbClr val="C00000"/>
                </a:solidFill>
              </a:rPr>
              <a:t>Mempengaruhi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Kepuasan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3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Apa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saja</a:t>
            </a:r>
            <a:r>
              <a:rPr lang="en-US" b="1" dirty="0" smtClean="0">
                <a:solidFill>
                  <a:srgbClr val="C00000"/>
                </a:solidFill>
              </a:rPr>
              <a:t> yang </a:t>
            </a:r>
            <a:r>
              <a:rPr lang="en-US" b="1" dirty="0" err="1" smtClean="0">
                <a:solidFill>
                  <a:srgbClr val="C00000"/>
                </a:solidFill>
              </a:rPr>
              <a:t>mempengaruhi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Kepuasan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219818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4764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Gap </a:t>
            </a:r>
            <a:r>
              <a:rPr lang="en-US" b="1" dirty="0" err="1" smtClean="0">
                <a:solidFill>
                  <a:srgbClr val="C00000"/>
                </a:solidFill>
              </a:rPr>
              <a:t>Kepuasan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9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69" t="17999" r="17969" b="7333"/>
          <a:stretch>
            <a:fillRect/>
          </a:stretch>
        </p:blipFill>
        <p:spPr bwMode="auto">
          <a:xfrm>
            <a:off x="2000250" y="690563"/>
            <a:ext cx="88392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689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Matrik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Pelayanan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49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369970"/>
              </p:ext>
            </p:extLst>
          </p:nvPr>
        </p:nvGraphicFramePr>
        <p:xfrm>
          <a:off x="1771650" y="1466850"/>
          <a:ext cx="8401050" cy="396240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500467"/>
                <a:gridCol w="2286000"/>
                <a:gridCol w="2614583"/>
              </a:tblGrid>
              <a:tr h="370840">
                <a:tc rowSpan="2"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Tingkat </a:t>
                      </a:r>
                      <a:r>
                        <a:rPr lang="en-US" sz="2800" dirty="0" err="1" smtClean="0"/>
                        <a:t>Kesulitan</a:t>
                      </a:r>
                      <a:r>
                        <a:rPr lang="en-US" sz="2800" baseline="0" dirty="0" smtClean="0"/>
                        <a:t> Provider di </a:t>
                      </a:r>
                      <a:r>
                        <a:rPr lang="en-US" sz="2800" baseline="0" dirty="0" err="1" smtClean="0"/>
                        <a:t>dalam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mengevaluasi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kualitas</a:t>
                      </a:r>
                      <a:endParaRPr lang="en-US" sz="3200" dirty="0"/>
                    </a:p>
                  </a:txBody>
                  <a:tcPr marL="91439" marR="9143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Tingkat </a:t>
                      </a:r>
                      <a:r>
                        <a:rPr lang="en-US" sz="3200" dirty="0" err="1" smtClean="0"/>
                        <a:t>kesullitan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pengguna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didalam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mengevaluasi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kualitas</a:t>
                      </a:r>
                      <a:endParaRPr lang="en-US" sz="3200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Rendah</a:t>
                      </a:r>
                      <a:endParaRPr lang="en-US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Tinggi</a:t>
                      </a:r>
                      <a:endParaRPr lang="en-US" sz="2800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/>
                        <a:t>Rendah</a:t>
                      </a:r>
                      <a:endParaRPr lang="en-US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Mutual Knowledge</a:t>
                      </a:r>
                      <a:endParaRPr lang="en-US" sz="2800" i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Provider</a:t>
                      </a:r>
                      <a:r>
                        <a:rPr lang="en-US" sz="2800" baseline="0" dirty="0" smtClean="0"/>
                        <a:t> Knowledge</a:t>
                      </a:r>
                      <a:endParaRPr lang="en-US" sz="2800" i="1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800" dirty="0" err="1" smtClean="0"/>
                        <a:t>Tinggi</a:t>
                      </a:r>
                      <a:endParaRPr lang="en-US" sz="2800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Consumer</a:t>
                      </a:r>
                      <a:r>
                        <a:rPr lang="en-US" sz="2800" baseline="0" dirty="0" smtClean="0"/>
                        <a:t> Knowledge</a:t>
                      </a:r>
                      <a:endParaRPr lang="en-US" sz="2800" i="1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Mutual</a:t>
                      </a:r>
                      <a:r>
                        <a:rPr lang="en-US" sz="2800" baseline="0" dirty="0" smtClean="0"/>
                        <a:t> Ignorance</a:t>
                      </a:r>
                      <a:endParaRPr lang="en-US" sz="2800" i="1" dirty="0"/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45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100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Apa itu Kepuasan?</vt:lpstr>
      <vt:lpstr>Apa itu Kepuasan?</vt:lpstr>
      <vt:lpstr>Apa saja yang Mempengaruhi Kepuasan?</vt:lpstr>
      <vt:lpstr>Apa saja yang mempengaruhi Kepuasan?</vt:lpstr>
      <vt:lpstr>Gap Kepuasan</vt:lpstr>
      <vt:lpstr>PowerPoint Presentation</vt:lpstr>
      <vt:lpstr>Matrik Pelayanan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anggi.nauri</dc:creator>
  <cp:lastModifiedBy>anggi.nauri</cp:lastModifiedBy>
  <cp:revision>7</cp:revision>
  <dcterms:created xsi:type="dcterms:W3CDTF">2018-07-04T06:16:53Z</dcterms:created>
  <dcterms:modified xsi:type="dcterms:W3CDTF">2018-07-04T06:32:52Z</dcterms:modified>
</cp:coreProperties>
</file>